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8"/>
  </p:notesMasterIdLst>
  <p:sldIdLst>
    <p:sldId id="256" r:id="rId3"/>
    <p:sldId id="284" r:id="rId4"/>
    <p:sldId id="285" r:id="rId5"/>
    <p:sldId id="263" r:id="rId6"/>
    <p:sldId id="271" r:id="rId7"/>
    <p:sldId id="6129" r:id="rId8"/>
    <p:sldId id="269" r:id="rId9"/>
    <p:sldId id="286" r:id="rId10"/>
    <p:sldId id="268" r:id="rId11"/>
    <p:sldId id="6130" r:id="rId12"/>
    <p:sldId id="289" r:id="rId13"/>
    <p:sldId id="282" r:id="rId14"/>
    <p:sldId id="287" r:id="rId15"/>
    <p:sldId id="278" r:id="rId16"/>
    <p:sldId id="6131" r:id="rId17"/>
    <p:sldId id="262" r:id="rId18"/>
    <p:sldId id="267" r:id="rId19"/>
    <p:sldId id="288" r:id="rId20"/>
    <p:sldId id="6127" r:id="rId21"/>
    <p:sldId id="6132" r:id="rId22"/>
    <p:sldId id="6123" r:id="rId23"/>
    <p:sldId id="6133" r:id="rId24"/>
    <p:sldId id="293" r:id="rId25"/>
    <p:sldId id="6169" r:id="rId26"/>
    <p:sldId id="32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3053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69E29FD-5CB0-43B2-8DE4-7A81EECF5A0B}" type="datetimeFigureOut">
              <a:rPr lang="zh-CN" altLang="en-US" smtClean="0"/>
              <a:pPr/>
              <a:t>2024/5/20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A2CAD8-F91A-409A-B778-AA74111763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2267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80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C62E7BA-5C5E-41CD-B12E-C7AA4F3E5C3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E4FC2CE-7FE9-4540-99C2-2AB99A9A46C2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7FF0ADB-FB96-4178-991C-55DBD44FD680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91A32A1-7D39-4E5F-93D5-EEEDD6832B9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pic>
        <p:nvPicPr>
          <p:cNvPr id="5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37FB7C2-2995-4D27-B1AC-B1CECE034F7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B33B9CA-B715-41B4-957D-309E39CE557C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F67E7CE-C2FA-41ED-93DB-99BF2F270994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DC0DEF3-A7A7-48A8-8D5B-8436530BE75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fade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2024/5/20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2024/5/20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79" r:id="rId20"/>
    <p:sldLayoutId id="2147483661" r:id="rId21"/>
    <p:sldLayoutId id="2147483687" r:id="rId22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jpeg"/><Relationship Id="rId5" Type="http://schemas.openxmlformats.org/officeDocument/2006/relationships/tags" Target="../tags/tag6.xml"/><Relationship Id="rId10" Type="http://schemas.openxmlformats.org/officeDocument/2006/relationships/image" Target="../media/image6.jpeg"/><Relationship Id="rId4" Type="http://schemas.openxmlformats.org/officeDocument/2006/relationships/tags" Target="../tags/tag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12192000" cy="6858000"/>
            <a:chOff x="11433" y="0"/>
            <a:chExt cx="12180567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33" y="0"/>
              <a:ext cx="1893567" cy="6858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 flipH="1">
            <a:off x="7237876" y="1280160"/>
            <a:ext cx="3677774" cy="4715352"/>
            <a:chOff x="6960870" y="1417320"/>
            <a:chExt cx="3335786" cy="3977641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10296656" y="1417323"/>
              <a:ext cx="0" cy="935251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6960870" y="141732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960870" y="1417320"/>
              <a:ext cx="0" cy="397764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960870" y="539496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0296656" y="4441878"/>
              <a:ext cx="0" cy="953083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6700492" y="3223861"/>
            <a:ext cx="42151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01420">
              <a:defRPr/>
            </a:pPr>
            <a:r>
              <a:rPr lang="en-US" altLang="zh-CN" sz="4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 Templates</a:t>
            </a:r>
            <a:endParaRPr lang="zh-CN" altLang="en-US" sz="4400" b="1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00491" y="2278005"/>
            <a:ext cx="323723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01420">
              <a:defRPr/>
            </a:pPr>
            <a:r>
              <a:rPr lang="en-US" altLang="zh-CN" sz="6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Free</a:t>
            </a:r>
            <a:endParaRPr lang="zh-CN" altLang="en-US" sz="6600" spc="-15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2"/>
          <p:cNvSpPr txBox="1"/>
          <p:nvPr/>
        </p:nvSpPr>
        <p:spPr>
          <a:xfrm>
            <a:off x="6769285" y="3950923"/>
            <a:ext cx="5339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55725"/>
            <a:r>
              <a:rPr lang="en-US" altLang="zh-CN" sz="1600" dirty="0">
                <a:solidFill>
                  <a:srgbClr val="0909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966718" y="5299246"/>
            <a:ext cx="978696" cy="929848"/>
            <a:chOff x="6948142" y="5499169"/>
            <a:chExt cx="978696" cy="713899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6948142" y="5499169"/>
              <a:ext cx="0" cy="7086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48142" y="6213068"/>
              <a:ext cx="978696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451FB86-0D43-9388-3314-A4C90A88CD74}"/>
              </a:ext>
            </a:extLst>
          </p:cNvPr>
          <p:cNvSpPr/>
          <p:nvPr/>
        </p:nvSpPr>
        <p:spPr>
          <a:xfrm>
            <a:off x="9763854" y="38654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A25FD46-C07B-3975-5993-3EC361767950}"/>
              </a:ext>
            </a:extLst>
          </p:cNvPr>
          <p:cNvGrpSpPr/>
          <p:nvPr/>
        </p:nvGrpSpPr>
        <p:grpSpPr>
          <a:xfrm>
            <a:off x="6870159" y="4474843"/>
            <a:ext cx="3734477" cy="314481"/>
            <a:chOff x="4414802" y="4745227"/>
            <a:chExt cx="3734477" cy="3144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9AB0FFB-B436-19A1-C85E-E0E968A5C0C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A1EA5794-9CFC-5067-F573-AD1377E13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6EC64019-BB1E-A841-50E8-6094CE119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7" name="Freeform 17">
                  <a:extLst>
                    <a:ext uri="{FF2B5EF4-FFF2-40B4-BE49-F238E27FC236}">
                      <a16:creationId xmlns:a16="http://schemas.microsoft.com/office/drawing/2014/main" id="{78662AAA-15DA-5B20-6D9F-25AB67D36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BA02A90F-5E0B-AAD7-C661-71C33874D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3896A10-8FD8-7745-1224-65957E0D612B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C0ED9BF3-7B27-2FA8-420D-8D67C1D13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5C2F2E87-48BB-AA0C-C234-23A74CD30BF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F3267D10-D861-71D9-26B9-77C3F3AD9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0DE22664-1E79-383B-D74C-D8798922F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AAE0D723-73CC-3861-E342-526456AAC0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0526771-1836-454D-61BF-FF976B8F679A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192859" y="1895707"/>
            <a:ext cx="4036741" cy="3612995"/>
          </a:xfrm>
          <a:prstGeom prst="rect">
            <a:avLst/>
          </a:prstGeom>
          <a:solidFill>
            <a:srgbClr val="A3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7661" y="2944286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1" name="矩形 10"/>
          <p:cNvSpPr/>
          <p:nvPr/>
        </p:nvSpPr>
        <p:spPr>
          <a:xfrm>
            <a:off x="4726979" y="2432777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4570714" y="4259223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3" name="矩形 12"/>
          <p:cNvSpPr/>
          <p:nvPr/>
        </p:nvSpPr>
        <p:spPr>
          <a:xfrm>
            <a:off x="4800032" y="3747714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45" y="2432776"/>
            <a:ext cx="3618214" cy="24121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2432776"/>
            <a:ext cx="3618214" cy="241214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16" name="文本框 15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组合 5"/>
          <p:cNvGrpSpPr/>
          <p:nvPr/>
        </p:nvGrpSpPr>
        <p:grpSpPr>
          <a:xfrm>
            <a:off x="4175126" y="1761137"/>
            <a:ext cx="3797300" cy="3651251"/>
            <a:chOff x="4288970" y="1544410"/>
            <a:chExt cx="3797756" cy="3651066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6529194" y="3758119"/>
              <a:ext cx="592808" cy="552154"/>
            </a:xfrm>
            <a:prstGeom prst="line">
              <a:avLst/>
            </a:prstGeom>
            <a:ln w="12700">
              <a:solidFill>
                <a:schemeClr val="accent1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6200000" flipH="1">
              <a:off x="5161137" y="3806412"/>
              <a:ext cx="592808" cy="552154"/>
            </a:xfrm>
            <a:prstGeom prst="line">
              <a:avLst/>
            </a:prstGeom>
            <a:ln w="12700">
              <a:solidFill>
                <a:schemeClr val="accent1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12" name="组合 8"/>
            <p:cNvGrpSpPr/>
            <p:nvPr/>
          </p:nvGrpSpPr>
          <p:grpSpPr>
            <a:xfrm>
              <a:off x="4288970" y="1544410"/>
              <a:ext cx="3797756" cy="3651066"/>
              <a:chOff x="4288970" y="1544410"/>
              <a:chExt cx="3797756" cy="365106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509837" y="1544410"/>
                <a:ext cx="1204686" cy="1204686"/>
              </a:xfrm>
              <a:prstGeom prst="ellipse">
                <a:avLst/>
              </a:prstGeom>
              <a:solidFill>
                <a:srgbClr val="A3A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288970" y="2786104"/>
                <a:ext cx="1204686" cy="1204686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501747" y="3990790"/>
                <a:ext cx="1204686" cy="1204686"/>
              </a:xfrm>
              <a:prstGeom prst="ellipse">
                <a:avLst/>
              </a:prstGeom>
              <a:solidFill>
                <a:srgbClr val="A3A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882040" y="2717557"/>
                <a:ext cx="1204686" cy="1204686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defRPr/>
                </a:pP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19" name="Freeform 92"/>
              <p:cNvSpPr>
                <a:spLocks noEditPoints="1"/>
              </p:cNvSpPr>
              <p:nvPr/>
            </p:nvSpPr>
            <p:spPr>
              <a:xfrm>
                <a:off x="4618744" y="3154760"/>
                <a:ext cx="545137" cy="548480"/>
              </a:xfrm>
              <a:custGeom>
                <a:avLst/>
                <a:gdLst/>
                <a:ahLst/>
                <a:cxnLst>
                  <a:cxn ang="0">
                    <a:pos x="272569" y="0"/>
                  </a:cxn>
                  <a:cxn ang="0">
                    <a:pos x="0" y="274240"/>
                  </a:cxn>
                  <a:cxn ang="0">
                    <a:pos x="272569" y="548480"/>
                  </a:cxn>
                  <a:cxn ang="0">
                    <a:pos x="545137" y="274240"/>
                  </a:cxn>
                  <a:cxn ang="0">
                    <a:pos x="272569" y="0"/>
                  </a:cxn>
                  <a:cxn ang="0">
                    <a:pos x="350175" y="430404"/>
                  </a:cxn>
                  <a:cxn ang="0">
                    <a:pos x="196855" y="430404"/>
                  </a:cxn>
                  <a:cxn ang="0">
                    <a:pos x="234712" y="264718"/>
                  </a:cxn>
                  <a:cxn ang="0">
                    <a:pos x="196855" y="198062"/>
                  </a:cxn>
                  <a:cxn ang="0">
                    <a:pos x="274461" y="119980"/>
                  </a:cxn>
                  <a:cxn ang="0">
                    <a:pos x="350175" y="198062"/>
                  </a:cxn>
                  <a:cxn ang="0">
                    <a:pos x="312318" y="264718"/>
                  </a:cxn>
                  <a:cxn ang="0">
                    <a:pos x="350175" y="430404"/>
                  </a:cxn>
                </a:cxnLst>
                <a:rect l="0" t="0" r="0" b="0"/>
                <a:pathLst>
                  <a:path w="288" h="288">
                    <a:moveTo>
                      <a:pt x="144" y="0"/>
                    </a:moveTo>
                    <a:cubicBezTo>
                      <a:pt x="65" y="0"/>
                      <a:pt x="0" y="65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8" y="224"/>
                      <a:pt x="288" y="144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185" y="226"/>
                    </a:moveTo>
                    <a:cubicBezTo>
                      <a:pt x="104" y="226"/>
                      <a:pt x="104" y="226"/>
                      <a:pt x="104" y="226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12" y="132"/>
                      <a:pt x="104" y="119"/>
                      <a:pt x="104" y="104"/>
                    </a:cubicBezTo>
                    <a:cubicBezTo>
                      <a:pt x="104" y="81"/>
                      <a:pt x="122" y="63"/>
                      <a:pt x="145" y="63"/>
                    </a:cubicBezTo>
                    <a:cubicBezTo>
                      <a:pt x="167" y="63"/>
                      <a:pt x="185" y="81"/>
                      <a:pt x="185" y="104"/>
                    </a:cubicBezTo>
                    <a:cubicBezTo>
                      <a:pt x="185" y="119"/>
                      <a:pt x="177" y="132"/>
                      <a:pt x="165" y="139"/>
                    </a:cubicBezTo>
                    <a:lnTo>
                      <a:pt x="185" y="226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20" name="Freeform 112"/>
              <p:cNvSpPr>
                <a:spLocks noEditPoints="1"/>
              </p:cNvSpPr>
              <p:nvPr/>
            </p:nvSpPr>
            <p:spPr>
              <a:xfrm>
                <a:off x="5823431" y="1872513"/>
                <a:ext cx="545137" cy="548480"/>
              </a:xfrm>
              <a:custGeom>
                <a:avLst/>
                <a:gdLst/>
                <a:ahLst/>
                <a:cxnLst>
                  <a:cxn ang="0">
                    <a:pos x="338818" y="228533"/>
                  </a:cxn>
                  <a:cxn ang="0">
                    <a:pos x="346389" y="175209"/>
                  </a:cxn>
                  <a:cxn ang="0">
                    <a:pos x="174141" y="0"/>
                  </a:cxn>
                  <a:cxn ang="0">
                    <a:pos x="0" y="175209"/>
                  </a:cxn>
                  <a:cxn ang="0">
                    <a:pos x="174141" y="348513"/>
                  </a:cxn>
                  <a:cxn ang="0">
                    <a:pos x="229033" y="338991"/>
                  </a:cxn>
                  <a:cxn ang="0">
                    <a:pos x="268783" y="378984"/>
                  </a:cxn>
                  <a:cxn ang="0">
                    <a:pos x="352068" y="378984"/>
                  </a:cxn>
                  <a:cxn ang="0">
                    <a:pos x="352068" y="464684"/>
                  </a:cxn>
                  <a:cxn ang="0">
                    <a:pos x="352068" y="464684"/>
                  </a:cxn>
                  <a:cxn ang="0">
                    <a:pos x="435352" y="464684"/>
                  </a:cxn>
                  <a:cxn ang="0">
                    <a:pos x="435352" y="548480"/>
                  </a:cxn>
                  <a:cxn ang="0">
                    <a:pos x="435352" y="548480"/>
                  </a:cxn>
                  <a:cxn ang="0">
                    <a:pos x="545137" y="548480"/>
                  </a:cxn>
                  <a:cxn ang="0">
                    <a:pos x="545137" y="548480"/>
                  </a:cxn>
                  <a:cxn ang="0">
                    <a:pos x="545137" y="548480"/>
                  </a:cxn>
                  <a:cxn ang="0">
                    <a:pos x="545137" y="438022"/>
                  </a:cxn>
                  <a:cxn ang="0">
                    <a:pos x="338818" y="228533"/>
                  </a:cxn>
                  <a:cxn ang="0">
                    <a:pos x="138177" y="196158"/>
                  </a:cxn>
                  <a:cxn ang="0">
                    <a:pos x="79499" y="137120"/>
                  </a:cxn>
                  <a:cxn ang="0">
                    <a:pos x="138177" y="78082"/>
                  </a:cxn>
                  <a:cxn ang="0">
                    <a:pos x="196855" y="137120"/>
                  </a:cxn>
                  <a:cxn ang="0">
                    <a:pos x="138177" y="196158"/>
                  </a:cxn>
                </a:cxnLst>
                <a:rect l="0" t="0" r="0" b="0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21" name="Freeform 207"/>
              <p:cNvSpPr>
                <a:spLocks noEditPoints="1"/>
              </p:cNvSpPr>
              <p:nvPr/>
            </p:nvSpPr>
            <p:spPr>
              <a:xfrm>
                <a:off x="7230209" y="3045659"/>
                <a:ext cx="508348" cy="548481"/>
              </a:xfrm>
              <a:custGeom>
                <a:avLst/>
                <a:gdLst/>
                <a:ahLst/>
                <a:cxnLst>
                  <a:cxn ang="0">
                    <a:pos x="508348" y="133311"/>
                  </a:cxn>
                  <a:cxn ang="0">
                    <a:pos x="274165" y="0"/>
                  </a:cxn>
                  <a:cxn ang="0">
                    <a:pos x="0" y="274241"/>
                  </a:cxn>
                  <a:cxn ang="0">
                    <a:pos x="274165" y="548481"/>
                  </a:cxn>
                  <a:cxn ang="0">
                    <a:pos x="506444" y="417074"/>
                  </a:cxn>
                  <a:cxn ang="0">
                    <a:pos x="270357" y="276145"/>
                  </a:cxn>
                  <a:cxn ang="0">
                    <a:pos x="508348" y="133311"/>
                  </a:cxn>
                  <a:cxn ang="0">
                    <a:pos x="321763" y="74273"/>
                  </a:cxn>
                  <a:cxn ang="0">
                    <a:pos x="365554" y="118076"/>
                  </a:cxn>
                  <a:cxn ang="0">
                    <a:pos x="321763" y="161878"/>
                  </a:cxn>
                  <a:cxn ang="0">
                    <a:pos x="277973" y="118076"/>
                  </a:cxn>
                  <a:cxn ang="0">
                    <a:pos x="321763" y="74273"/>
                  </a:cxn>
                </a:cxnLst>
                <a:rect l="0" t="0" r="0" b="0"/>
                <a:pathLst>
                  <a:path w="267" h="288">
                    <a:moveTo>
                      <a:pt x="267" y="70"/>
                    </a:moveTo>
                    <a:cubicBezTo>
                      <a:pt x="242" y="28"/>
                      <a:pt x="196" y="0"/>
                      <a:pt x="144" y="0"/>
                    </a:cubicBezTo>
                    <a:cubicBezTo>
                      <a:pt x="64" y="0"/>
                      <a:pt x="0" y="64"/>
                      <a:pt x="0" y="144"/>
                    </a:cubicBezTo>
                    <a:cubicBezTo>
                      <a:pt x="0" y="224"/>
                      <a:pt x="64" y="288"/>
                      <a:pt x="144" y="288"/>
                    </a:cubicBezTo>
                    <a:cubicBezTo>
                      <a:pt x="195" y="288"/>
                      <a:pt x="241" y="261"/>
                      <a:pt x="266" y="219"/>
                    </a:cubicBezTo>
                    <a:cubicBezTo>
                      <a:pt x="142" y="145"/>
                      <a:pt x="142" y="145"/>
                      <a:pt x="142" y="145"/>
                    </a:cubicBezTo>
                    <a:lnTo>
                      <a:pt x="267" y="70"/>
                    </a:lnTo>
                    <a:close/>
                    <a:moveTo>
                      <a:pt x="169" y="39"/>
                    </a:moveTo>
                    <a:cubicBezTo>
                      <a:pt x="182" y="39"/>
                      <a:pt x="192" y="49"/>
                      <a:pt x="192" y="62"/>
                    </a:cubicBezTo>
                    <a:cubicBezTo>
                      <a:pt x="192" y="74"/>
                      <a:pt x="182" y="85"/>
                      <a:pt x="169" y="85"/>
                    </a:cubicBezTo>
                    <a:cubicBezTo>
                      <a:pt x="156" y="85"/>
                      <a:pt x="146" y="74"/>
                      <a:pt x="146" y="62"/>
                    </a:cubicBezTo>
                    <a:cubicBezTo>
                      <a:pt x="146" y="49"/>
                      <a:pt x="156" y="39"/>
                      <a:pt x="169" y="39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22" name="Freeform 213"/>
              <p:cNvSpPr/>
              <p:nvPr/>
            </p:nvSpPr>
            <p:spPr>
              <a:xfrm>
                <a:off x="5839611" y="4352229"/>
                <a:ext cx="545137" cy="545137"/>
              </a:xfrm>
              <a:custGeom>
                <a:avLst/>
                <a:gdLst/>
                <a:ahLst/>
                <a:cxnLst>
                  <a:cxn ang="0">
                    <a:pos x="181712" y="0"/>
                  </a:cxn>
                  <a:cxn ang="0">
                    <a:pos x="272569" y="75713"/>
                  </a:cxn>
                  <a:cxn ang="0">
                    <a:pos x="363425" y="0"/>
                  </a:cxn>
                  <a:cxn ang="0">
                    <a:pos x="545137" y="68142"/>
                  </a:cxn>
                  <a:cxn ang="0">
                    <a:pos x="545137" y="204426"/>
                  </a:cxn>
                  <a:cxn ang="0">
                    <a:pos x="423995" y="170355"/>
                  </a:cxn>
                  <a:cxn ang="0">
                    <a:pos x="423995" y="545137"/>
                  </a:cxn>
                  <a:cxn ang="0">
                    <a:pos x="121142" y="545137"/>
                  </a:cxn>
                  <a:cxn ang="0">
                    <a:pos x="121142" y="170355"/>
                  </a:cxn>
                  <a:cxn ang="0">
                    <a:pos x="0" y="204426"/>
                  </a:cxn>
                  <a:cxn ang="0">
                    <a:pos x="0" y="68142"/>
                  </a:cxn>
                  <a:cxn ang="0">
                    <a:pos x="181712" y="0"/>
                  </a:cxn>
                </a:cxnLst>
                <a:rect l="0" t="0" r="0" b="0"/>
                <a:pathLst>
                  <a:path w="288" h="288">
                    <a:moveTo>
                      <a:pt x="96" y="0"/>
                    </a:moveTo>
                    <a:cubicBezTo>
                      <a:pt x="96" y="0"/>
                      <a:pt x="109" y="40"/>
                      <a:pt x="144" y="40"/>
                    </a:cubicBezTo>
                    <a:cubicBezTo>
                      <a:pt x="179" y="40"/>
                      <a:pt x="192" y="0"/>
                      <a:pt x="192" y="0"/>
                    </a:cubicBezTo>
                    <a:cubicBezTo>
                      <a:pt x="288" y="36"/>
                      <a:pt x="288" y="36"/>
                      <a:pt x="288" y="36"/>
                    </a:cubicBezTo>
                    <a:cubicBezTo>
                      <a:pt x="288" y="108"/>
                      <a:pt x="288" y="108"/>
                      <a:pt x="288" y="108"/>
                    </a:cubicBezTo>
                    <a:cubicBezTo>
                      <a:pt x="224" y="90"/>
                      <a:pt x="224" y="90"/>
                      <a:pt x="224" y="90"/>
                    </a:cubicBezTo>
                    <a:cubicBezTo>
                      <a:pt x="224" y="288"/>
                      <a:pt x="224" y="288"/>
                      <a:pt x="224" y="288"/>
                    </a:cubicBezTo>
                    <a:cubicBezTo>
                      <a:pt x="64" y="288"/>
                      <a:pt x="64" y="288"/>
                      <a:pt x="64" y="288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36"/>
                      <a:pt x="0" y="36"/>
                      <a:pt x="0" y="36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0" name="直接连接符 9"/>
            <p:cNvCxnSpPr>
              <a:stCxn id="12" idx="3"/>
              <a:endCxn id="13" idx="7"/>
            </p:cNvCxnSpPr>
            <p:nvPr/>
          </p:nvCxnSpPr>
          <p:spPr>
            <a:xfrm flipH="1">
              <a:off x="5317234" y="2572674"/>
              <a:ext cx="369025" cy="389852"/>
            </a:xfrm>
            <a:prstGeom prst="line">
              <a:avLst/>
            </a:prstGeom>
            <a:ln w="12700">
              <a:solidFill>
                <a:schemeClr val="accent1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6200000" flipH="1">
              <a:off x="6466963" y="2498074"/>
              <a:ext cx="592808" cy="552154"/>
            </a:xfrm>
            <a:prstGeom prst="line">
              <a:avLst/>
            </a:prstGeom>
            <a:ln w="12700">
              <a:solidFill>
                <a:schemeClr val="accent1">
                  <a:lumMod val="10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355"/>
          <p:cNvSpPr>
            <a:spLocks noEditPoints="1"/>
          </p:cNvSpPr>
          <p:nvPr/>
        </p:nvSpPr>
        <p:spPr bwMode="auto">
          <a:xfrm>
            <a:off x="5792789" y="3474050"/>
            <a:ext cx="493713" cy="342900"/>
          </a:xfrm>
          <a:custGeom>
            <a:avLst/>
            <a:gdLst>
              <a:gd name="T0" fmla="*/ 191 w 212"/>
              <a:gd name="T1" fmla="*/ 58 h 194"/>
              <a:gd name="T2" fmla="*/ 156 w 212"/>
              <a:gd name="T3" fmla="*/ 48 h 194"/>
              <a:gd name="T4" fmla="*/ 152 w 212"/>
              <a:gd name="T5" fmla="*/ 48 h 194"/>
              <a:gd name="T6" fmla="*/ 152 w 212"/>
              <a:gd name="T7" fmla="*/ 27 h 194"/>
              <a:gd name="T8" fmla="*/ 0 w 212"/>
              <a:gd name="T9" fmla="*/ 27 h 194"/>
              <a:gd name="T10" fmla="*/ 0 w 212"/>
              <a:gd name="T11" fmla="*/ 127 h 194"/>
              <a:gd name="T12" fmla="*/ 67 w 212"/>
              <a:gd name="T13" fmla="*/ 194 h 194"/>
              <a:gd name="T14" fmla="*/ 85 w 212"/>
              <a:gd name="T15" fmla="*/ 194 h 194"/>
              <a:gd name="T16" fmla="*/ 142 w 212"/>
              <a:gd name="T17" fmla="*/ 161 h 194"/>
              <a:gd name="T18" fmla="*/ 153 w 212"/>
              <a:gd name="T19" fmla="*/ 161 h 194"/>
              <a:gd name="T20" fmla="*/ 189 w 212"/>
              <a:gd name="T21" fmla="*/ 152 h 194"/>
              <a:gd name="T22" fmla="*/ 212 w 212"/>
              <a:gd name="T23" fmla="*/ 104 h 194"/>
              <a:gd name="T24" fmla="*/ 191 w 212"/>
              <a:gd name="T25" fmla="*/ 58 h 194"/>
              <a:gd name="T26" fmla="*/ 176 w 212"/>
              <a:gd name="T27" fmla="*/ 132 h 194"/>
              <a:gd name="T28" fmla="*/ 153 w 212"/>
              <a:gd name="T29" fmla="*/ 138 h 194"/>
              <a:gd name="T30" fmla="*/ 151 w 212"/>
              <a:gd name="T31" fmla="*/ 138 h 194"/>
              <a:gd name="T32" fmla="*/ 152 w 212"/>
              <a:gd name="T33" fmla="*/ 127 h 194"/>
              <a:gd name="T34" fmla="*/ 152 w 212"/>
              <a:gd name="T35" fmla="*/ 72 h 194"/>
              <a:gd name="T36" fmla="*/ 156 w 212"/>
              <a:gd name="T37" fmla="*/ 72 h 194"/>
              <a:gd name="T38" fmla="*/ 177 w 212"/>
              <a:gd name="T39" fmla="*/ 77 h 194"/>
              <a:gd name="T40" fmla="*/ 188 w 212"/>
              <a:gd name="T41" fmla="*/ 104 h 194"/>
              <a:gd name="T42" fmla="*/ 176 w 212"/>
              <a:gd name="T43" fmla="*/ 1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1" h="194">
                <a:moveTo>
                  <a:pt x="191" y="58"/>
                </a:moveTo>
                <a:cubicBezTo>
                  <a:pt x="179" y="49"/>
                  <a:pt x="165" y="48"/>
                  <a:pt x="156" y="48"/>
                </a:cubicBezTo>
                <a:cubicBezTo>
                  <a:pt x="154" y="48"/>
                  <a:pt x="153" y="48"/>
                  <a:pt x="152" y="4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0"/>
                  <a:pt x="0" y="0"/>
                  <a:pt x="0" y="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64"/>
                  <a:pt x="30" y="194"/>
                  <a:pt x="67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109" y="194"/>
                  <a:pt x="131" y="181"/>
                  <a:pt x="142" y="161"/>
                </a:cubicBezTo>
                <a:cubicBezTo>
                  <a:pt x="144" y="161"/>
                  <a:pt x="148" y="161"/>
                  <a:pt x="153" y="161"/>
                </a:cubicBezTo>
                <a:cubicBezTo>
                  <a:pt x="162" y="161"/>
                  <a:pt x="176" y="160"/>
                  <a:pt x="189" y="152"/>
                </a:cubicBezTo>
                <a:cubicBezTo>
                  <a:pt x="202" y="143"/>
                  <a:pt x="212" y="127"/>
                  <a:pt x="212" y="104"/>
                </a:cubicBezTo>
                <a:cubicBezTo>
                  <a:pt x="212" y="82"/>
                  <a:pt x="203" y="66"/>
                  <a:pt x="191" y="58"/>
                </a:cubicBezTo>
                <a:close/>
                <a:moveTo>
                  <a:pt x="176" y="132"/>
                </a:moveTo>
                <a:cubicBezTo>
                  <a:pt x="169" y="136"/>
                  <a:pt x="160" y="138"/>
                  <a:pt x="153" y="138"/>
                </a:cubicBezTo>
                <a:cubicBezTo>
                  <a:pt x="152" y="138"/>
                  <a:pt x="151" y="138"/>
                  <a:pt x="151" y="138"/>
                </a:cubicBezTo>
                <a:cubicBezTo>
                  <a:pt x="151" y="134"/>
                  <a:pt x="152" y="131"/>
                  <a:pt x="152" y="127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2"/>
                  <a:pt x="156" y="72"/>
                </a:cubicBezTo>
                <a:cubicBezTo>
                  <a:pt x="163" y="72"/>
                  <a:pt x="171" y="73"/>
                  <a:pt x="177" y="77"/>
                </a:cubicBezTo>
                <a:cubicBezTo>
                  <a:pt x="183" y="82"/>
                  <a:pt x="187" y="87"/>
                  <a:pt x="188" y="104"/>
                </a:cubicBezTo>
                <a:cubicBezTo>
                  <a:pt x="187" y="121"/>
                  <a:pt x="182" y="127"/>
                  <a:pt x="176" y="132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219200">
              <a:defRPr/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文本框 20"/>
          <p:cNvSpPr txBox="1"/>
          <p:nvPr/>
        </p:nvSpPr>
        <p:spPr>
          <a:xfrm>
            <a:off x="6727825" y="1383313"/>
            <a:ext cx="857251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9703" name="文本框 21"/>
          <p:cNvSpPr txBox="1"/>
          <p:nvPr/>
        </p:nvSpPr>
        <p:spPr>
          <a:xfrm>
            <a:off x="8142289" y="3166075"/>
            <a:ext cx="8556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9704" name="文本框 22"/>
          <p:cNvSpPr txBox="1"/>
          <p:nvPr/>
        </p:nvSpPr>
        <p:spPr>
          <a:xfrm>
            <a:off x="4175125" y="4861525"/>
            <a:ext cx="11064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9705" name="文本框 23"/>
          <p:cNvSpPr txBox="1"/>
          <p:nvPr/>
        </p:nvSpPr>
        <p:spPr>
          <a:xfrm>
            <a:off x="3084514" y="2908900"/>
            <a:ext cx="9747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5" name="矩形 24"/>
          <p:cNvSpPr/>
          <p:nvPr/>
        </p:nvSpPr>
        <p:spPr>
          <a:xfrm>
            <a:off x="1198563" y="3315300"/>
            <a:ext cx="290195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27826" y="1769075"/>
            <a:ext cx="2901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62926" y="3566127"/>
            <a:ext cx="2901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79663" y="5244114"/>
            <a:ext cx="290195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30" name="文本框 29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702" grpId="0"/>
      <p:bldP spid="29703" grpId="0"/>
      <p:bldP spid="29704" grpId="0"/>
      <p:bldP spid="29705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26239" y="3658200"/>
            <a:ext cx="2001839" cy="1817688"/>
          </a:xfrm>
          <a:prstGeom prst="rect">
            <a:avLst/>
          </a:prstGeom>
          <a:solidFill>
            <a:srgbClr val="3C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26239" y="1764313"/>
            <a:ext cx="2001839" cy="1817688"/>
          </a:xfrm>
          <a:prstGeom prst="rect">
            <a:avLst/>
          </a:prstGeom>
          <a:solidFill>
            <a:srgbClr val="A3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8563" y="3658200"/>
            <a:ext cx="2001839" cy="1817688"/>
          </a:xfrm>
          <a:prstGeom prst="rect">
            <a:avLst/>
          </a:prstGeom>
          <a:solidFill>
            <a:srgbClr val="A3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18563" y="1764313"/>
            <a:ext cx="2001839" cy="1817688"/>
          </a:xfrm>
          <a:prstGeom prst="rect">
            <a:avLst/>
          </a:prstGeom>
          <a:solidFill>
            <a:srgbClr val="3C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98711" y="2061002"/>
            <a:ext cx="1241492" cy="1225157"/>
            <a:chOff x="9786938" y="3573463"/>
            <a:chExt cx="482600" cy="476250"/>
          </a:xfrm>
          <a:solidFill>
            <a:schemeClr val="bg1"/>
          </a:solidFill>
        </p:grpSpPr>
        <p:sp>
          <p:nvSpPr>
            <p:cNvPr id="12" name="Freeform 107"/>
            <p:cNvSpPr>
              <a:spLocks noEditPoints="1"/>
            </p:cNvSpPr>
            <p:nvPr/>
          </p:nvSpPr>
          <p:spPr bwMode="auto">
            <a:xfrm>
              <a:off x="9786938" y="3573463"/>
              <a:ext cx="325437" cy="319087"/>
            </a:xfrm>
            <a:custGeom>
              <a:avLst/>
              <a:gdLst>
                <a:gd name="T0" fmla="*/ 99 w 129"/>
                <a:gd name="T1" fmla="*/ 118 h 129"/>
                <a:gd name="T2" fmla="*/ 95 w 129"/>
                <a:gd name="T3" fmla="*/ 102 h 129"/>
                <a:gd name="T4" fmla="*/ 101 w 129"/>
                <a:gd name="T5" fmla="*/ 96 h 129"/>
                <a:gd name="T6" fmla="*/ 117 w 129"/>
                <a:gd name="T7" fmla="*/ 100 h 129"/>
                <a:gd name="T8" fmla="*/ 122 w 129"/>
                <a:gd name="T9" fmla="*/ 98 h 129"/>
                <a:gd name="T10" fmla="*/ 128 w 129"/>
                <a:gd name="T11" fmla="*/ 83 h 129"/>
                <a:gd name="T12" fmla="*/ 126 w 129"/>
                <a:gd name="T13" fmla="*/ 78 h 129"/>
                <a:gd name="T14" fmla="*/ 112 w 129"/>
                <a:gd name="T15" fmla="*/ 70 h 129"/>
                <a:gd name="T16" fmla="*/ 113 w 129"/>
                <a:gd name="T17" fmla="*/ 65 h 129"/>
                <a:gd name="T18" fmla="*/ 112 w 129"/>
                <a:gd name="T19" fmla="*/ 61 h 129"/>
                <a:gd name="T20" fmla="*/ 126 w 129"/>
                <a:gd name="T21" fmla="*/ 52 h 129"/>
                <a:gd name="T22" fmla="*/ 128 w 129"/>
                <a:gd name="T23" fmla="*/ 47 h 129"/>
                <a:gd name="T24" fmla="*/ 122 w 129"/>
                <a:gd name="T25" fmla="*/ 33 h 129"/>
                <a:gd name="T26" fmla="*/ 117 w 129"/>
                <a:gd name="T27" fmla="*/ 30 h 129"/>
                <a:gd name="T28" fmla="*/ 102 w 129"/>
                <a:gd name="T29" fmla="*/ 34 h 129"/>
                <a:gd name="T30" fmla="*/ 95 w 129"/>
                <a:gd name="T31" fmla="*/ 28 h 129"/>
                <a:gd name="T32" fmla="*/ 99 w 129"/>
                <a:gd name="T33" fmla="*/ 12 h 129"/>
                <a:gd name="T34" fmla="*/ 97 w 129"/>
                <a:gd name="T35" fmla="*/ 8 h 129"/>
                <a:gd name="T36" fmla="*/ 82 w 129"/>
                <a:gd name="T37" fmla="*/ 1 h 129"/>
                <a:gd name="T38" fmla="*/ 77 w 129"/>
                <a:gd name="T39" fmla="*/ 3 h 129"/>
                <a:gd name="T40" fmla="*/ 69 w 129"/>
                <a:gd name="T41" fmla="*/ 17 h 129"/>
                <a:gd name="T42" fmla="*/ 60 w 129"/>
                <a:gd name="T43" fmla="*/ 17 h 129"/>
                <a:gd name="T44" fmla="*/ 52 w 129"/>
                <a:gd name="T45" fmla="*/ 3 h 129"/>
                <a:gd name="T46" fmla="*/ 47 w 129"/>
                <a:gd name="T47" fmla="*/ 1 h 129"/>
                <a:gd name="T48" fmla="*/ 32 w 129"/>
                <a:gd name="T49" fmla="*/ 7 h 129"/>
                <a:gd name="T50" fmla="*/ 30 w 129"/>
                <a:gd name="T51" fmla="*/ 12 h 129"/>
                <a:gd name="T52" fmla="*/ 34 w 129"/>
                <a:gd name="T53" fmla="*/ 27 h 129"/>
                <a:gd name="T54" fmla="*/ 27 w 129"/>
                <a:gd name="T55" fmla="*/ 34 h 129"/>
                <a:gd name="T56" fmla="*/ 12 w 129"/>
                <a:gd name="T57" fmla="*/ 30 h 129"/>
                <a:gd name="T58" fmla="*/ 7 w 129"/>
                <a:gd name="T59" fmla="*/ 32 h 129"/>
                <a:gd name="T60" fmla="*/ 1 w 129"/>
                <a:gd name="T61" fmla="*/ 47 h 129"/>
                <a:gd name="T62" fmla="*/ 2 w 129"/>
                <a:gd name="T63" fmla="*/ 52 h 129"/>
                <a:gd name="T64" fmla="*/ 16 w 129"/>
                <a:gd name="T65" fmla="*/ 60 h 129"/>
                <a:gd name="T66" fmla="*/ 16 w 129"/>
                <a:gd name="T67" fmla="*/ 65 h 129"/>
                <a:gd name="T68" fmla="*/ 16 w 129"/>
                <a:gd name="T69" fmla="*/ 69 h 129"/>
                <a:gd name="T70" fmla="*/ 2 w 129"/>
                <a:gd name="T71" fmla="*/ 77 h 129"/>
                <a:gd name="T72" fmla="*/ 0 w 129"/>
                <a:gd name="T73" fmla="*/ 82 h 129"/>
                <a:gd name="T74" fmla="*/ 7 w 129"/>
                <a:gd name="T75" fmla="*/ 97 h 129"/>
                <a:gd name="T76" fmla="*/ 11 w 129"/>
                <a:gd name="T77" fmla="*/ 99 h 129"/>
                <a:gd name="T78" fmla="*/ 27 w 129"/>
                <a:gd name="T79" fmla="*/ 95 h 129"/>
                <a:gd name="T80" fmla="*/ 33 w 129"/>
                <a:gd name="T81" fmla="*/ 102 h 129"/>
                <a:gd name="T82" fmla="*/ 29 w 129"/>
                <a:gd name="T83" fmla="*/ 118 h 129"/>
                <a:gd name="T84" fmla="*/ 31 w 129"/>
                <a:gd name="T85" fmla="*/ 122 h 129"/>
                <a:gd name="T86" fmla="*/ 46 w 129"/>
                <a:gd name="T87" fmla="*/ 128 h 129"/>
                <a:gd name="T88" fmla="*/ 51 w 129"/>
                <a:gd name="T89" fmla="*/ 127 h 129"/>
                <a:gd name="T90" fmla="*/ 59 w 129"/>
                <a:gd name="T91" fmla="*/ 113 h 129"/>
                <a:gd name="T92" fmla="*/ 68 w 129"/>
                <a:gd name="T93" fmla="*/ 113 h 129"/>
                <a:gd name="T94" fmla="*/ 77 w 129"/>
                <a:gd name="T95" fmla="*/ 127 h 129"/>
                <a:gd name="T96" fmla="*/ 80 w 129"/>
                <a:gd name="T97" fmla="*/ 129 h 129"/>
                <a:gd name="T98" fmla="*/ 82 w 129"/>
                <a:gd name="T99" fmla="*/ 129 h 129"/>
                <a:gd name="T100" fmla="*/ 96 w 129"/>
                <a:gd name="T101" fmla="*/ 123 h 129"/>
                <a:gd name="T102" fmla="*/ 99 w 129"/>
                <a:gd name="T103" fmla="*/ 118 h 129"/>
                <a:gd name="T104" fmla="*/ 75 w 129"/>
                <a:gd name="T105" fmla="*/ 76 h 129"/>
                <a:gd name="T106" fmla="*/ 53 w 129"/>
                <a:gd name="T107" fmla="*/ 76 h 129"/>
                <a:gd name="T108" fmla="*/ 48 w 129"/>
                <a:gd name="T109" fmla="*/ 65 h 129"/>
                <a:gd name="T110" fmla="*/ 53 w 129"/>
                <a:gd name="T111" fmla="*/ 54 h 129"/>
                <a:gd name="T112" fmla="*/ 64 w 129"/>
                <a:gd name="T113" fmla="*/ 49 h 129"/>
                <a:gd name="T114" fmla="*/ 75 w 129"/>
                <a:gd name="T115" fmla="*/ 54 h 129"/>
                <a:gd name="T116" fmla="*/ 80 w 129"/>
                <a:gd name="T117" fmla="*/ 65 h 129"/>
                <a:gd name="T118" fmla="*/ 75 w 129"/>
                <a:gd name="T11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29">
                  <a:moveTo>
                    <a:pt x="99" y="118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7" y="100"/>
                    <a:pt x="99" y="98"/>
                    <a:pt x="101" y="96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9" y="100"/>
                    <a:pt x="121" y="99"/>
                    <a:pt x="122" y="98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1"/>
                    <a:pt x="128" y="79"/>
                    <a:pt x="126" y="78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68"/>
                    <a:pt x="113" y="66"/>
                    <a:pt x="113" y="65"/>
                  </a:cubicBezTo>
                  <a:cubicBezTo>
                    <a:pt x="113" y="64"/>
                    <a:pt x="112" y="62"/>
                    <a:pt x="112" y="61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9" y="49"/>
                    <a:pt x="128" y="47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1"/>
                    <a:pt x="119" y="30"/>
                    <a:pt x="117" y="30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0" y="32"/>
                    <a:pt x="97" y="30"/>
                    <a:pt x="95" y="28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0"/>
                    <a:pt x="99" y="8"/>
                    <a:pt x="97" y="8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0" y="1"/>
                    <a:pt x="78" y="1"/>
                    <a:pt x="77" y="3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6" y="16"/>
                    <a:pt x="63" y="16"/>
                    <a:pt x="60" y="17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1"/>
                    <a:pt x="49" y="0"/>
                    <a:pt x="47" y="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8"/>
                    <a:pt x="29" y="10"/>
                    <a:pt x="30" y="12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1" y="29"/>
                    <a:pt x="29" y="32"/>
                    <a:pt x="27" y="3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29"/>
                    <a:pt x="8" y="30"/>
                    <a:pt x="7" y="32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9"/>
                    <a:pt x="1" y="51"/>
                    <a:pt x="2" y="5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3"/>
                    <a:pt x="16" y="65"/>
                  </a:cubicBezTo>
                  <a:cubicBezTo>
                    <a:pt x="16" y="66"/>
                    <a:pt x="16" y="68"/>
                    <a:pt x="16" y="6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80"/>
                    <a:pt x="0" y="82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9" y="100"/>
                    <a:pt x="11" y="9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8"/>
                    <a:pt x="31" y="100"/>
                    <a:pt x="33" y="102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9"/>
                    <a:pt x="30" y="121"/>
                    <a:pt x="31" y="122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9"/>
                    <a:pt x="50" y="129"/>
                    <a:pt x="51" y="12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2" y="113"/>
                    <a:pt x="65" y="113"/>
                    <a:pt x="68" y="113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8"/>
                    <a:pt x="79" y="129"/>
                    <a:pt x="80" y="129"/>
                  </a:cubicBezTo>
                  <a:cubicBezTo>
                    <a:pt x="81" y="129"/>
                    <a:pt x="81" y="129"/>
                    <a:pt x="82" y="129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8" y="122"/>
                    <a:pt x="99" y="120"/>
                    <a:pt x="99" y="118"/>
                  </a:cubicBezTo>
                  <a:close/>
                  <a:moveTo>
                    <a:pt x="75" y="76"/>
                  </a:moveTo>
                  <a:cubicBezTo>
                    <a:pt x="69" y="82"/>
                    <a:pt x="59" y="82"/>
                    <a:pt x="53" y="76"/>
                  </a:cubicBezTo>
                  <a:cubicBezTo>
                    <a:pt x="50" y="73"/>
                    <a:pt x="48" y="69"/>
                    <a:pt x="48" y="65"/>
                  </a:cubicBezTo>
                  <a:cubicBezTo>
                    <a:pt x="48" y="61"/>
                    <a:pt x="50" y="57"/>
                    <a:pt x="53" y="54"/>
                  </a:cubicBezTo>
                  <a:cubicBezTo>
                    <a:pt x="56" y="51"/>
                    <a:pt x="60" y="49"/>
                    <a:pt x="64" y="49"/>
                  </a:cubicBezTo>
                  <a:cubicBezTo>
                    <a:pt x="68" y="49"/>
                    <a:pt x="72" y="51"/>
                    <a:pt x="75" y="54"/>
                  </a:cubicBezTo>
                  <a:cubicBezTo>
                    <a:pt x="78" y="57"/>
                    <a:pt x="80" y="61"/>
                    <a:pt x="80" y="65"/>
                  </a:cubicBezTo>
                  <a:cubicBezTo>
                    <a:pt x="80" y="69"/>
                    <a:pt x="78" y="73"/>
                    <a:pt x="75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defTabSz="1219200">
                <a:defRPr/>
              </a:pPr>
              <a:endParaRPr lang="zh-CN" altLang="en-US" sz="158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08"/>
            <p:cNvSpPr>
              <a:spLocks noEditPoints="1"/>
            </p:cNvSpPr>
            <p:nvPr/>
          </p:nvSpPr>
          <p:spPr bwMode="auto">
            <a:xfrm>
              <a:off x="10028238" y="3813175"/>
              <a:ext cx="241300" cy="236538"/>
            </a:xfrm>
            <a:custGeom>
              <a:avLst/>
              <a:gdLst>
                <a:gd name="T0" fmla="*/ 96 w 96"/>
                <a:gd name="T1" fmla="*/ 42 h 96"/>
                <a:gd name="T2" fmla="*/ 93 w 96"/>
                <a:gd name="T3" fmla="*/ 38 h 96"/>
                <a:gd name="T4" fmla="*/ 82 w 96"/>
                <a:gd name="T5" fmla="*/ 36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3 w 96"/>
                <a:gd name="T17" fmla="*/ 9 h 96"/>
                <a:gd name="T18" fmla="*/ 64 w 96"/>
                <a:gd name="T19" fmla="*/ 16 h 96"/>
                <a:gd name="T20" fmla="*/ 59 w 96"/>
                <a:gd name="T21" fmla="*/ 14 h 96"/>
                <a:gd name="T22" fmla="*/ 58 w 96"/>
                <a:gd name="T23" fmla="*/ 3 h 96"/>
                <a:gd name="T24" fmla="*/ 54 w 96"/>
                <a:gd name="T25" fmla="*/ 0 h 96"/>
                <a:gd name="T26" fmla="*/ 42 w 96"/>
                <a:gd name="T27" fmla="*/ 0 h 96"/>
                <a:gd name="T28" fmla="*/ 38 w 96"/>
                <a:gd name="T29" fmla="*/ 3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4 w 96"/>
                <a:gd name="T49" fmla="*/ 38 h 96"/>
                <a:gd name="T50" fmla="*/ 0 w 96"/>
                <a:gd name="T51" fmla="*/ 42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9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60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7 h 96"/>
                <a:gd name="T96" fmla="*/ 87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6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0 h 96"/>
                <a:gd name="T118" fmla="*/ 56 w 96"/>
                <a:gd name="T119" fmla="*/ 45 h 96"/>
                <a:gd name="T120" fmla="*/ 56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5" y="38"/>
                    <a:pt x="93" y="3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1" y="33"/>
                    <a:pt x="80" y="32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8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3" y="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4"/>
                    <a:pt x="59" y="1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1"/>
                    <a:pt x="38" y="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9"/>
                    <a:pt x="0" y="40"/>
                    <a:pt x="0" y="4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7"/>
                    <a:pt x="10" y="78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7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4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4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8" y="76"/>
                    <a:pt x="88" y="74"/>
                    <a:pt x="87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2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6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0"/>
                  </a:cubicBezTo>
                  <a:cubicBezTo>
                    <a:pt x="53" y="41"/>
                    <a:pt x="55" y="43"/>
                    <a:pt x="56" y="45"/>
                  </a:cubicBezTo>
                  <a:cubicBezTo>
                    <a:pt x="56" y="47"/>
                    <a:pt x="56" y="49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defTabSz="1219200">
                <a:defRPr/>
              </a:pPr>
              <a:endParaRPr lang="zh-CN" altLang="en-US" sz="158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7210426" y="4215414"/>
            <a:ext cx="1054100" cy="788988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116 h 144"/>
              <a:gd name="T8" fmla="*/ 13 w 192"/>
              <a:gd name="T9" fmla="*/ 128 h 144"/>
              <a:gd name="T10" fmla="*/ 78 w 192"/>
              <a:gd name="T11" fmla="*/ 128 h 144"/>
              <a:gd name="T12" fmla="*/ 73 w 192"/>
              <a:gd name="T13" fmla="*/ 138 h 144"/>
              <a:gd name="T14" fmla="*/ 74 w 192"/>
              <a:gd name="T15" fmla="*/ 143 h 144"/>
              <a:gd name="T16" fmla="*/ 76 w 192"/>
              <a:gd name="T17" fmla="*/ 144 h 144"/>
              <a:gd name="T18" fmla="*/ 80 w 192"/>
              <a:gd name="T19" fmla="*/ 142 h 144"/>
              <a:gd name="T20" fmla="*/ 87 w 192"/>
              <a:gd name="T21" fmla="*/ 128 h 144"/>
              <a:gd name="T22" fmla="*/ 106 w 192"/>
              <a:gd name="T23" fmla="*/ 128 h 144"/>
              <a:gd name="T24" fmla="*/ 113 w 192"/>
              <a:gd name="T25" fmla="*/ 142 h 144"/>
              <a:gd name="T26" fmla="*/ 116 w 192"/>
              <a:gd name="T27" fmla="*/ 144 h 144"/>
              <a:gd name="T28" fmla="*/ 118 w 192"/>
              <a:gd name="T29" fmla="*/ 143 h 144"/>
              <a:gd name="T30" fmla="*/ 120 w 192"/>
              <a:gd name="T31" fmla="*/ 138 h 144"/>
              <a:gd name="T32" fmla="*/ 115 w 192"/>
              <a:gd name="T33" fmla="*/ 128 h 144"/>
              <a:gd name="T34" fmla="*/ 181 w 192"/>
              <a:gd name="T35" fmla="*/ 128 h 144"/>
              <a:gd name="T36" fmla="*/ 192 w 192"/>
              <a:gd name="T37" fmla="*/ 116 h 144"/>
              <a:gd name="T38" fmla="*/ 192 w 192"/>
              <a:gd name="T39" fmla="*/ 12 h 144"/>
              <a:gd name="T40" fmla="*/ 180 w 192"/>
              <a:gd name="T41" fmla="*/ 0 h 144"/>
              <a:gd name="T42" fmla="*/ 176 w 192"/>
              <a:gd name="T43" fmla="*/ 108 h 144"/>
              <a:gd name="T44" fmla="*/ 172 w 192"/>
              <a:gd name="T45" fmla="*/ 112 h 144"/>
              <a:gd name="T46" fmla="*/ 20 w 192"/>
              <a:gd name="T47" fmla="*/ 112 h 144"/>
              <a:gd name="T48" fmla="*/ 16 w 192"/>
              <a:gd name="T49" fmla="*/ 108 h 144"/>
              <a:gd name="T50" fmla="*/ 16 w 192"/>
              <a:gd name="T51" fmla="*/ 20 h 144"/>
              <a:gd name="T52" fmla="*/ 20 w 192"/>
              <a:gd name="T53" fmla="*/ 16 h 144"/>
              <a:gd name="T54" fmla="*/ 172 w 192"/>
              <a:gd name="T55" fmla="*/ 16 h 144"/>
              <a:gd name="T56" fmla="*/ 176 w 192"/>
              <a:gd name="T57" fmla="*/ 20 h 144"/>
              <a:gd name="T58" fmla="*/ 176 w 192"/>
              <a:gd name="T59" fmla="*/ 10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3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2" y="140"/>
                  <a:pt x="72" y="142"/>
                  <a:pt x="74" y="143"/>
                </a:cubicBezTo>
                <a:cubicBezTo>
                  <a:pt x="75" y="144"/>
                  <a:pt x="76" y="144"/>
                  <a:pt x="76" y="144"/>
                </a:cubicBezTo>
                <a:cubicBezTo>
                  <a:pt x="78" y="144"/>
                  <a:pt x="79" y="143"/>
                  <a:pt x="80" y="142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3" y="143"/>
                  <a:pt x="115" y="144"/>
                  <a:pt x="116" y="144"/>
                </a:cubicBezTo>
                <a:cubicBezTo>
                  <a:pt x="117" y="144"/>
                  <a:pt x="117" y="144"/>
                  <a:pt x="118" y="143"/>
                </a:cubicBezTo>
                <a:cubicBezTo>
                  <a:pt x="120" y="142"/>
                  <a:pt x="121" y="140"/>
                  <a:pt x="120" y="13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7" y="128"/>
                  <a:pt x="192" y="122"/>
                  <a:pt x="192" y="116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7" y="0"/>
                  <a:pt x="180" y="0"/>
                </a:cubicBezTo>
                <a:close/>
                <a:moveTo>
                  <a:pt x="176" y="108"/>
                </a:moveTo>
                <a:cubicBezTo>
                  <a:pt x="176" y="110"/>
                  <a:pt x="174" y="112"/>
                  <a:pt x="172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18" y="112"/>
                  <a:pt x="16" y="110"/>
                  <a:pt x="16" y="108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0" y="1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8"/>
                  <a:pt x="176" y="20"/>
                </a:cubicBezTo>
                <a:lnTo>
                  <a:pt x="176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defTabSz="1219200">
              <a:defRPr/>
            </a:pPr>
            <a:endParaRPr lang="zh-CN" altLang="en-US" sz="158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1" name="矩形 14"/>
          <p:cNvSpPr/>
          <p:nvPr/>
        </p:nvSpPr>
        <p:spPr>
          <a:xfrm>
            <a:off x="6673851" y="2153250"/>
            <a:ext cx="2098675" cy="10237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732" name="矩形 15"/>
          <p:cNvSpPr/>
          <p:nvPr/>
        </p:nvSpPr>
        <p:spPr>
          <a:xfrm>
            <a:off x="8721725" y="4090001"/>
            <a:ext cx="2098675" cy="10237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96" y="1764312"/>
            <a:ext cx="5506140" cy="367259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16" name="文本框 15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30731" grpId="0"/>
      <p:bldP spid="307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12191999" cy="6858000"/>
            <a:chOff x="11433" y="0"/>
            <a:chExt cx="12180567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33" y="0"/>
              <a:ext cx="1893567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>
            <a:off x="1275226" y="1554480"/>
            <a:ext cx="4466444" cy="4011930"/>
            <a:chOff x="6960870" y="1417320"/>
            <a:chExt cx="3335786" cy="397764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0296656" y="1417324"/>
              <a:ext cx="0" cy="3191428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960870" y="141732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6960870" y="1417320"/>
              <a:ext cx="0" cy="397764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960870" y="539496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10296656" y="4441878"/>
              <a:ext cx="0" cy="953083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550452" y="2437059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dirty="0">
                <a:latin typeface="Century Gothic" panose="020B0502020202020204" pitchFamily="34" charset="0"/>
                <a:ea typeface="微软雅黑" panose="020B0503020204020204" pitchFamily="34" charset="-122"/>
              </a:rPr>
              <a:t>THREE</a:t>
            </a:r>
            <a:endParaRPr lang="zh-CN" altLang="en-US" sz="54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03673" y="3350561"/>
            <a:ext cx="42095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59016" y="4025891"/>
            <a:ext cx="42940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7270" y="6080729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Part 03</a:t>
            </a:r>
            <a:endParaRPr lang="zh-CN" altLang="en-US" sz="32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7573" y="2388133"/>
            <a:ext cx="8893251" cy="1892182"/>
            <a:chOff x="1115616" y="1347614"/>
            <a:chExt cx="6768752" cy="1440161"/>
          </a:xfrm>
        </p:grpSpPr>
        <p:grpSp>
          <p:nvGrpSpPr>
            <p:cNvPr id="3" name="组合 2"/>
            <p:cNvGrpSpPr/>
            <p:nvPr/>
          </p:nvGrpSpPr>
          <p:grpSpPr>
            <a:xfrm>
              <a:off x="4572000" y="1347615"/>
              <a:ext cx="1584176" cy="1440160"/>
              <a:chOff x="4572000" y="1347615"/>
              <a:chExt cx="1584176" cy="1440160"/>
            </a:xfrm>
          </p:grpSpPr>
          <p:sp>
            <p:nvSpPr>
              <p:cNvPr id="13" name="流程图: 手动操作 12"/>
              <p:cNvSpPr/>
              <p:nvPr/>
            </p:nvSpPr>
            <p:spPr>
              <a:xfrm rot="16200000">
                <a:off x="4644008" y="1275607"/>
                <a:ext cx="1440160" cy="1584176"/>
              </a:xfrm>
              <a:prstGeom prst="flowChartManualOperation">
                <a:avLst/>
              </a:prstGeom>
              <a:solidFill>
                <a:srgbClr val="3C46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KSO_Shape"/>
              <p:cNvSpPr/>
              <p:nvPr/>
            </p:nvSpPr>
            <p:spPr bwMode="auto">
              <a:xfrm>
                <a:off x="5124222" y="1864334"/>
                <a:ext cx="479731" cy="471736"/>
              </a:xfrm>
              <a:custGeom>
                <a:avLst/>
                <a:gdLst>
                  <a:gd name="T0" fmla="*/ 1840657 w 4293"/>
                  <a:gd name="T1" fmla="*/ 1035711 h 4218"/>
                  <a:gd name="T2" fmla="*/ 1891688 w 4293"/>
                  <a:gd name="T3" fmla="*/ 969592 h 4218"/>
                  <a:gd name="T4" fmla="*/ 1900119 w 4293"/>
                  <a:gd name="T5" fmla="*/ 893267 h 4218"/>
                  <a:gd name="T6" fmla="*/ 1886363 w 4293"/>
                  <a:gd name="T7" fmla="*/ 838242 h 4218"/>
                  <a:gd name="T8" fmla="*/ 1857075 w 4293"/>
                  <a:gd name="T9" fmla="*/ 794311 h 4218"/>
                  <a:gd name="T10" fmla="*/ 1814032 w 4293"/>
                  <a:gd name="T11" fmla="*/ 763249 h 4218"/>
                  <a:gd name="T12" fmla="*/ 1759895 w 4293"/>
                  <a:gd name="T13" fmla="*/ 746386 h 4218"/>
                  <a:gd name="T14" fmla="*/ 1644965 w 4293"/>
                  <a:gd name="T15" fmla="*/ 734849 h 4218"/>
                  <a:gd name="T16" fmla="*/ 1326356 w 4293"/>
                  <a:gd name="T17" fmla="*/ 703342 h 4218"/>
                  <a:gd name="T18" fmla="*/ 1318368 w 4293"/>
                  <a:gd name="T19" fmla="*/ 626574 h 4218"/>
                  <a:gd name="T20" fmla="*/ 1345881 w 4293"/>
                  <a:gd name="T21" fmla="*/ 542261 h 4218"/>
                  <a:gd name="T22" fmla="*/ 1429305 w 4293"/>
                  <a:gd name="T23" fmla="*/ 433987 h 4218"/>
                  <a:gd name="T24" fmla="*/ 1468354 w 4293"/>
                  <a:gd name="T25" fmla="*/ 354112 h 4218"/>
                  <a:gd name="T26" fmla="*/ 1489654 w 4293"/>
                  <a:gd name="T27" fmla="*/ 267581 h 4218"/>
                  <a:gd name="T28" fmla="*/ 1491429 w 4293"/>
                  <a:gd name="T29" fmla="*/ 171287 h 4218"/>
                  <a:gd name="T30" fmla="*/ 1472348 w 4293"/>
                  <a:gd name="T31" fmla="*/ 96294 h 4218"/>
                  <a:gd name="T32" fmla="*/ 1422648 w 4293"/>
                  <a:gd name="T33" fmla="*/ 19969 h 4218"/>
                  <a:gd name="T34" fmla="*/ 1390255 w 4293"/>
                  <a:gd name="T35" fmla="*/ 887 h 4218"/>
                  <a:gd name="T36" fmla="*/ 1350318 w 4293"/>
                  <a:gd name="T37" fmla="*/ 3106 h 4218"/>
                  <a:gd name="T38" fmla="*/ 1312600 w 4293"/>
                  <a:gd name="T39" fmla="*/ 30175 h 4218"/>
                  <a:gd name="T40" fmla="*/ 1249588 w 4293"/>
                  <a:gd name="T41" fmla="*/ 130019 h 4218"/>
                  <a:gd name="T42" fmla="*/ 1131551 w 4293"/>
                  <a:gd name="T43" fmla="*/ 309293 h 4218"/>
                  <a:gd name="T44" fmla="*/ 1049902 w 4293"/>
                  <a:gd name="T45" fmla="*/ 440643 h 4218"/>
                  <a:gd name="T46" fmla="*/ 922991 w 4293"/>
                  <a:gd name="T47" fmla="*/ 556018 h 4218"/>
                  <a:gd name="T48" fmla="*/ 753036 w 4293"/>
                  <a:gd name="T49" fmla="*/ 679824 h 4218"/>
                  <a:gd name="T50" fmla="*/ 608375 w 4293"/>
                  <a:gd name="T51" fmla="*/ 799192 h 4218"/>
                  <a:gd name="T52" fmla="*/ 531607 w 4293"/>
                  <a:gd name="T53" fmla="*/ 838242 h 4218"/>
                  <a:gd name="T54" fmla="*/ 410908 w 4293"/>
                  <a:gd name="T55" fmla="*/ 868861 h 4218"/>
                  <a:gd name="T56" fmla="*/ 219654 w 4293"/>
                  <a:gd name="T57" fmla="*/ 893267 h 4218"/>
                  <a:gd name="T58" fmla="*/ 71443 w 4293"/>
                  <a:gd name="T59" fmla="*/ 898592 h 4218"/>
                  <a:gd name="T60" fmla="*/ 46150 w 4293"/>
                  <a:gd name="T61" fmla="*/ 917230 h 4218"/>
                  <a:gd name="T62" fmla="*/ 24850 w 4293"/>
                  <a:gd name="T63" fmla="*/ 970479 h 4218"/>
                  <a:gd name="T64" fmla="*/ 1775 w 4293"/>
                  <a:gd name="T65" fmla="*/ 1184367 h 4218"/>
                  <a:gd name="T66" fmla="*/ 6212 w 4293"/>
                  <a:gd name="T67" fmla="*/ 1471916 h 4218"/>
                  <a:gd name="T68" fmla="*/ 30618 w 4293"/>
                  <a:gd name="T69" fmla="*/ 1621016 h 4218"/>
                  <a:gd name="T70" fmla="*/ 53249 w 4293"/>
                  <a:gd name="T71" fmla="*/ 1663616 h 4218"/>
                  <a:gd name="T72" fmla="*/ 75881 w 4293"/>
                  <a:gd name="T73" fmla="*/ 1673378 h 4218"/>
                  <a:gd name="T74" fmla="*/ 354109 w 4293"/>
                  <a:gd name="T75" fmla="*/ 1683584 h 4218"/>
                  <a:gd name="T76" fmla="*/ 513857 w 4293"/>
                  <a:gd name="T77" fmla="*/ 1709766 h 4218"/>
                  <a:gd name="T78" fmla="*/ 715318 w 4293"/>
                  <a:gd name="T79" fmla="*/ 1778547 h 4218"/>
                  <a:gd name="T80" fmla="*/ 956272 w 4293"/>
                  <a:gd name="T81" fmla="*/ 1831353 h 4218"/>
                  <a:gd name="T82" fmla="*/ 1241157 w 4293"/>
                  <a:gd name="T83" fmla="*/ 1866853 h 4218"/>
                  <a:gd name="T84" fmla="*/ 1461254 w 4293"/>
                  <a:gd name="T85" fmla="*/ 1866409 h 4218"/>
                  <a:gd name="T86" fmla="*/ 1561985 w 4293"/>
                  <a:gd name="T87" fmla="*/ 1845997 h 4218"/>
                  <a:gd name="T88" fmla="*/ 1617453 w 4293"/>
                  <a:gd name="T89" fmla="*/ 1815378 h 4218"/>
                  <a:gd name="T90" fmla="*/ 1654727 w 4293"/>
                  <a:gd name="T91" fmla="*/ 1759909 h 4218"/>
                  <a:gd name="T92" fmla="*/ 1668927 w 4293"/>
                  <a:gd name="T93" fmla="*/ 1700891 h 4218"/>
                  <a:gd name="T94" fmla="*/ 1660052 w 4293"/>
                  <a:gd name="T95" fmla="*/ 1650747 h 4218"/>
                  <a:gd name="T96" fmla="*/ 1664046 w 4293"/>
                  <a:gd name="T97" fmla="*/ 1623234 h 4218"/>
                  <a:gd name="T98" fmla="*/ 1754126 w 4293"/>
                  <a:gd name="T99" fmla="*/ 1587291 h 4218"/>
                  <a:gd name="T100" fmla="*/ 1788295 w 4293"/>
                  <a:gd name="T101" fmla="*/ 1548241 h 4218"/>
                  <a:gd name="T102" fmla="*/ 1806488 w 4293"/>
                  <a:gd name="T103" fmla="*/ 1500760 h 4218"/>
                  <a:gd name="T104" fmla="*/ 1810926 w 4293"/>
                  <a:gd name="T105" fmla="*/ 1440854 h 4218"/>
                  <a:gd name="T106" fmla="*/ 1791401 w 4293"/>
                  <a:gd name="T107" fmla="*/ 1379172 h 4218"/>
                  <a:gd name="T108" fmla="*/ 1753239 w 4293"/>
                  <a:gd name="T109" fmla="*/ 1348997 h 4218"/>
                  <a:gd name="T110" fmla="*/ 1836663 w 4293"/>
                  <a:gd name="T111" fmla="*/ 1327698 h 4218"/>
                  <a:gd name="T112" fmla="*/ 1870832 w 4293"/>
                  <a:gd name="T113" fmla="*/ 1297966 h 4218"/>
                  <a:gd name="T114" fmla="*/ 1894350 w 4293"/>
                  <a:gd name="T115" fmla="*/ 1253148 h 4218"/>
                  <a:gd name="T116" fmla="*/ 1904556 w 4293"/>
                  <a:gd name="T117" fmla="*/ 1202117 h 4218"/>
                  <a:gd name="T118" fmla="*/ 1900119 w 4293"/>
                  <a:gd name="T119" fmla="*/ 1147979 h 4218"/>
                  <a:gd name="T120" fmla="*/ 1880150 w 4293"/>
                  <a:gd name="T121" fmla="*/ 1104935 h 4218"/>
                  <a:gd name="T122" fmla="*/ 1847313 w 4293"/>
                  <a:gd name="T123" fmla="*/ 1074317 h 4218"/>
                  <a:gd name="T124" fmla="*/ 1803826 w 4293"/>
                  <a:gd name="T125" fmla="*/ 1058342 h 42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293" h="4218">
                    <a:moveTo>
                      <a:pt x="4018" y="2379"/>
                    </a:moveTo>
                    <a:lnTo>
                      <a:pt x="4018" y="2379"/>
                    </a:lnTo>
                    <a:lnTo>
                      <a:pt x="4047" y="2374"/>
                    </a:lnTo>
                    <a:lnTo>
                      <a:pt x="4074" y="2367"/>
                    </a:lnTo>
                    <a:lnTo>
                      <a:pt x="4100" y="2359"/>
                    </a:lnTo>
                    <a:lnTo>
                      <a:pt x="4125" y="2347"/>
                    </a:lnTo>
                    <a:lnTo>
                      <a:pt x="4148" y="2334"/>
                    </a:lnTo>
                    <a:lnTo>
                      <a:pt x="4171" y="2320"/>
                    </a:lnTo>
                    <a:lnTo>
                      <a:pt x="4191" y="2302"/>
                    </a:lnTo>
                    <a:lnTo>
                      <a:pt x="4209" y="2283"/>
                    </a:lnTo>
                    <a:lnTo>
                      <a:pt x="4225" y="2262"/>
                    </a:lnTo>
                    <a:lnTo>
                      <a:pt x="4241" y="2238"/>
                    </a:lnTo>
                    <a:lnTo>
                      <a:pt x="4253" y="2213"/>
                    </a:lnTo>
                    <a:lnTo>
                      <a:pt x="4263" y="2185"/>
                    </a:lnTo>
                    <a:lnTo>
                      <a:pt x="4273" y="2155"/>
                    </a:lnTo>
                    <a:lnTo>
                      <a:pt x="4279" y="2123"/>
                    </a:lnTo>
                    <a:lnTo>
                      <a:pt x="4282" y="2089"/>
                    </a:lnTo>
                    <a:lnTo>
                      <a:pt x="4283" y="2053"/>
                    </a:lnTo>
                    <a:lnTo>
                      <a:pt x="4283" y="2033"/>
                    </a:lnTo>
                    <a:lnTo>
                      <a:pt x="4282" y="2013"/>
                    </a:lnTo>
                    <a:lnTo>
                      <a:pt x="4280" y="1993"/>
                    </a:lnTo>
                    <a:lnTo>
                      <a:pt x="4276" y="1975"/>
                    </a:lnTo>
                    <a:lnTo>
                      <a:pt x="4273" y="1956"/>
                    </a:lnTo>
                    <a:lnTo>
                      <a:pt x="4269" y="1938"/>
                    </a:lnTo>
                    <a:lnTo>
                      <a:pt x="4263" y="1920"/>
                    </a:lnTo>
                    <a:lnTo>
                      <a:pt x="4257" y="1904"/>
                    </a:lnTo>
                    <a:lnTo>
                      <a:pt x="4251" y="1889"/>
                    </a:lnTo>
                    <a:lnTo>
                      <a:pt x="4243" y="1872"/>
                    </a:lnTo>
                    <a:lnTo>
                      <a:pt x="4236" y="1858"/>
                    </a:lnTo>
                    <a:lnTo>
                      <a:pt x="4227" y="1842"/>
                    </a:lnTo>
                    <a:lnTo>
                      <a:pt x="4217" y="1828"/>
                    </a:lnTo>
                    <a:lnTo>
                      <a:pt x="4208" y="1815"/>
                    </a:lnTo>
                    <a:lnTo>
                      <a:pt x="4197" y="1802"/>
                    </a:lnTo>
                    <a:lnTo>
                      <a:pt x="4185" y="1790"/>
                    </a:lnTo>
                    <a:lnTo>
                      <a:pt x="4173" y="1778"/>
                    </a:lnTo>
                    <a:lnTo>
                      <a:pt x="4160" y="1768"/>
                    </a:lnTo>
                    <a:lnTo>
                      <a:pt x="4147" y="1757"/>
                    </a:lnTo>
                    <a:lnTo>
                      <a:pt x="4133" y="1746"/>
                    </a:lnTo>
                    <a:lnTo>
                      <a:pt x="4119" y="1737"/>
                    </a:lnTo>
                    <a:lnTo>
                      <a:pt x="4105" y="1729"/>
                    </a:lnTo>
                    <a:lnTo>
                      <a:pt x="4088" y="1720"/>
                    </a:lnTo>
                    <a:lnTo>
                      <a:pt x="4073" y="1713"/>
                    </a:lnTo>
                    <a:lnTo>
                      <a:pt x="4056" y="1706"/>
                    </a:lnTo>
                    <a:lnTo>
                      <a:pt x="4039" y="1700"/>
                    </a:lnTo>
                    <a:lnTo>
                      <a:pt x="4022" y="1695"/>
                    </a:lnTo>
                    <a:lnTo>
                      <a:pt x="4004" y="1690"/>
                    </a:lnTo>
                    <a:lnTo>
                      <a:pt x="3985" y="1686"/>
                    </a:lnTo>
                    <a:lnTo>
                      <a:pt x="3966" y="1682"/>
                    </a:lnTo>
                    <a:lnTo>
                      <a:pt x="3947" y="1680"/>
                    </a:lnTo>
                    <a:lnTo>
                      <a:pt x="3927" y="1678"/>
                    </a:lnTo>
                    <a:lnTo>
                      <a:pt x="3923" y="1678"/>
                    </a:lnTo>
                    <a:lnTo>
                      <a:pt x="3874" y="1672"/>
                    </a:lnTo>
                    <a:lnTo>
                      <a:pt x="3820" y="1666"/>
                    </a:lnTo>
                    <a:lnTo>
                      <a:pt x="3707" y="1656"/>
                    </a:lnTo>
                    <a:lnTo>
                      <a:pt x="3583" y="1647"/>
                    </a:lnTo>
                    <a:lnTo>
                      <a:pt x="3458" y="1640"/>
                    </a:lnTo>
                    <a:lnTo>
                      <a:pt x="3212" y="1628"/>
                    </a:lnTo>
                    <a:lnTo>
                      <a:pt x="3098" y="1622"/>
                    </a:lnTo>
                    <a:lnTo>
                      <a:pt x="2997" y="1617"/>
                    </a:lnTo>
                    <a:lnTo>
                      <a:pt x="2989" y="1585"/>
                    </a:lnTo>
                    <a:lnTo>
                      <a:pt x="2982" y="1556"/>
                    </a:lnTo>
                    <a:lnTo>
                      <a:pt x="2976" y="1529"/>
                    </a:lnTo>
                    <a:lnTo>
                      <a:pt x="2972" y="1504"/>
                    </a:lnTo>
                    <a:lnTo>
                      <a:pt x="2970" y="1479"/>
                    </a:lnTo>
                    <a:lnTo>
                      <a:pt x="2969" y="1456"/>
                    </a:lnTo>
                    <a:lnTo>
                      <a:pt x="2969" y="1434"/>
                    </a:lnTo>
                    <a:lnTo>
                      <a:pt x="2971" y="1412"/>
                    </a:lnTo>
                    <a:lnTo>
                      <a:pt x="2974" y="1391"/>
                    </a:lnTo>
                    <a:lnTo>
                      <a:pt x="2978" y="1369"/>
                    </a:lnTo>
                    <a:lnTo>
                      <a:pt x="2984" y="1347"/>
                    </a:lnTo>
                    <a:lnTo>
                      <a:pt x="2991" y="1325"/>
                    </a:lnTo>
                    <a:lnTo>
                      <a:pt x="3000" y="1301"/>
                    </a:lnTo>
                    <a:lnTo>
                      <a:pt x="3010" y="1276"/>
                    </a:lnTo>
                    <a:lnTo>
                      <a:pt x="3033" y="1222"/>
                    </a:lnTo>
                    <a:lnTo>
                      <a:pt x="3077" y="1173"/>
                    </a:lnTo>
                    <a:lnTo>
                      <a:pt x="3117" y="1125"/>
                    </a:lnTo>
                    <a:lnTo>
                      <a:pt x="3155" y="1077"/>
                    </a:lnTo>
                    <a:lnTo>
                      <a:pt x="3189" y="1028"/>
                    </a:lnTo>
                    <a:lnTo>
                      <a:pt x="3206" y="1003"/>
                    </a:lnTo>
                    <a:lnTo>
                      <a:pt x="3221" y="978"/>
                    </a:lnTo>
                    <a:lnTo>
                      <a:pt x="3237" y="953"/>
                    </a:lnTo>
                    <a:lnTo>
                      <a:pt x="3251" y="928"/>
                    </a:lnTo>
                    <a:lnTo>
                      <a:pt x="3264" y="902"/>
                    </a:lnTo>
                    <a:lnTo>
                      <a:pt x="3277" y="877"/>
                    </a:lnTo>
                    <a:lnTo>
                      <a:pt x="3287" y="851"/>
                    </a:lnTo>
                    <a:lnTo>
                      <a:pt x="3299" y="825"/>
                    </a:lnTo>
                    <a:lnTo>
                      <a:pt x="3309" y="798"/>
                    </a:lnTo>
                    <a:lnTo>
                      <a:pt x="3318" y="772"/>
                    </a:lnTo>
                    <a:lnTo>
                      <a:pt x="3327" y="745"/>
                    </a:lnTo>
                    <a:lnTo>
                      <a:pt x="3335" y="716"/>
                    </a:lnTo>
                    <a:lnTo>
                      <a:pt x="3342" y="689"/>
                    </a:lnTo>
                    <a:lnTo>
                      <a:pt x="3348" y="661"/>
                    </a:lnTo>
                    <a:lnTo>
                      <a:pt x="3353" y="632"/>
                    </a:lnTo>
                    <a:lnTo>
                      <a:pt x="3357" y="603"/>
                    </a:lnTo>
                    <a:lnTo>
                      <a:pt x="3360" y="573"/>
                    </a:lnTo>
                    <a:lnTo>
                      <a:pt x="3363" y="543"/>
                    </a:lnTo>
                    <a:lnTo>
                      <a:pt x="3364" y="513"/>
                    </a:lnTo>
                    <a:lnTo>
                      <a:pt x="3364" y="482"/>
                    </a:lnTo>
                    <a:lnTo>
                      <a:pt x="3364" y="450"/>
                    </a:lnTo>
                    <a:lnTo>
                      <a:pt x="3363" y="418"/>
                    </a:lnTo>
                    <a:lnTo>
                      <a:pt x="3361" y="386"/>
                    </a:lnTo>
                    <a:lnTo>
                      <a:pt x="3358" y="353"/>
                    </a:lnTo>
                    <a:lnTo>
                      <a:pt x="3355" y="328"/>
                    </a:lnTo>
                    <a:lnTo>
                      <a:pt x="3349" y="301"/>
                    </a:lnTo>
                    <a:lnTo>
                      <a:pt x="3341" y="273"/>
                    </a:lnTo>
                    <a:lnTo>
                      <a:pt x="3330" y="245"/>
                    </a:lnTo>
                    <a:lnTo>
                      <a:pt x="3318" y="217"/>
                    </a:lnTo>
                    <a:lnTo>
                      <a:pt x="3305" y="188"/>
                    </a:lnTo>
                    <a:lnTo>
                      <a:pt x="3291" y="161"/>
                    </a:lnTo>
                    <a:lnTo>
                      <a:pt x="3276" y="134"/>
                    </a:lnTo>
                    <a:lnTo>
                      <a:pt x="3258" y="109"/>
                    </a:lnTo>
                    <a:lnTo>
                      <a:pt x="3241" y="85"/>
                    </a:lnTo>
                    <a:lnTo>
                      <a:pt x="3223" y="64"/>
                    </a:lnTo>
                    <a:lnTo>
                      <a:pt x="3206" y="45"/>
                    </a:lnTo>
                    <a:lnTo>
                      <a:pt x="3187" y="29"/>
                    </a:lnTo>
                    <a:lnTo>
                      <a:pt x="3169" y="16"/>
                    </a:lnTo>
                    <a:lnTo>
                      <a:pt x="3160" y="12"/>
                    </a:lnTo>
                    <a:lnTo>
                      <a:pt x="3151" y="7"/>
                    </a:lnTo>
                    <a:lnTo>
                      <a:pt x="3142" y="5"/>
                    </a:lnTo>
                    <a:lnTo>
                      <a:pt x="3133" y="2"/>
                    </a:lnTo>
                    <a:lnTo>
                      <a:pt x="3119" y="1"/>
                    </a:lnTo>
                    <a:lnTo>
                      <a:pt x="3105" y="0"/>
                    </a:lnTo>
                    <a:lnTo>
                      <a:pt x="3092" y="0"/>
                    </a:lnTo>
                    <a:lnTo>
                      <a:pt x="3079" y="1"/>
                    </a:lnTo>
                    <a:lnTo>
                      <a:pt x="3067" y="2"/>
                    </a:lnTo>
                    <a:lnTo>
                      <a:pt x="3055" y="5"/>
                    </a:lnTo>
                    <a:lnTo>
                      <a:pt x="3043" y="7"/>
                    </a:lnTo>
                    <a:lnTo>
                      <a:pt x="3033" y="12"/>
                    </a:lnTo>
                    <a:lnTo>
                      <a:pt x="3022" y="16"/>
                    </a:lnTo>
                    <a:lnTo>
                      <a:pt x="3013" y="21"/>
                    </a:lnTo>
                    <a:lnTo>
                      <a:pt x="3003" y="27"/>
                    </a:lnTo>
                    <a:lnTo>
                      <a:pt x="2994" y="34"/>
                    </a:lnTo>
                    <a:lnTo>
                      <a:pt x="2975" y="50"/>
                    </a:lnTo>
                    <a:lnTo>
                      <a:pt x="2958" y="68"/>
                    </a:lnTo>
                    <a:lnTo>
                      <a:pt x="2940" y="89"/>
                    </a:lnTo>
                    <a:lnTo>
                      <a:pt x="2924" y="112"/>
                    </a:lnTo>
                    <a:lnTo>
                      <a:pt x="2907" y="137"/>
                    </a:lnTo>
                    <a:lnTo>
                      <a:pt x="2891" y="166"/>
                    </a:lnTo>
                    <a:lnTo>
                      <a:pt x="2855" y="226"/>
                    </a:lnTo>
                    <a:lnTo>
                      <a:pt x="2816" y="293"/>
                    </a:lnTo>
                    <a:lnTo>
                      <a:pt x="2775" y="361"/>
                    </a:lnTo>
                    <a:lnTo>
                      <a:pt x="2737" y="419"/>
                    </a:lnTo>
                    <a:lnTo>
                      <a:pt x="2701" y="471"/>
                    </a:lnTo>
                    <a:lnTo>
                      <a:pt x="2666" y="521"/>
                    </a:lnTo>
                    <a:lnTo>
                      <a:pt x="2630" y="572"/>
                    </a:lnTo>
                    <a:lnTo>
                      <a:pt x="2592" y="630"/>
                    </a:lnTo>
                    <a:lnTo>
                      <a:pt x="2550" y="697"/>
                    </a:lnTo>
                    <a:lnTo>
                      <a:pt x="2502" y="778"/>
                    </a:lnTo>
                    <a:lnTo>
                      <a:pt x="2455" y="859"/>
                    </a:lnTo>
                    <a:lnTo>
                      <a:pt x="2434" y="895"/>
                    </a:lnTo>
                    <a:lnTo>
                      <a:pt x="2412" y="929"/>
                    </a:lnTo>
                    <a:lnTo>
                      <a:pt x="2390" y="961"/>
                    </a:lnTo>
                    <a:lnTo>
                      <a:pt x="2366" y="993"/>
                    </a:lnTo>
                    <a:lnTo>
                      <a:pt x="2340" y="1025"/>
                    </a:lnTo>
                    <a:lnTo>
                      <a:pt x="2309" y="1057"/>
                    </a:lnTo>
                    <a:lnTo>
                      <a:pt x="2276" y="1090"/>
                    </a:lnTo>
                    <a:lnTo>
                      <a:pt x="2237" y="1127"/>
                    </a:lnTo>
                    <a:lnTo>
                      <a:pt x="2192" y="1165"/>
                    </a:lnTo>
                    <a:lnTo>
                      <a:pt x="2140" y="1206"/>
                    </a:lnTo>
                    <a:lnTo>
                      <a:pt x="2080" y="1253"/>
                    </a:lnTo>
                    <a:lnTo>
                      <a:pt x="2012" y="1304"/>
                    </a:lnTo>
                    <a:lnTo>
                      <a:pt x="1934" y="1359"/>
                    </a:lnTo>
                    <a:lnTo>
                      <a:pt x="1845" y="1422"/>
                    </a:lnTo>
                    <a:lnTo>
                      <a:pt x="1805" y="1450"/>
                    </a:lnTo>
                    <a:lnTo>
                      <a:pt x="1766" y="1479"/>
                    </a:lnTo>
                    <a:lnTo>
                      <a:pt x="1697" y="1532"/>
                    </a:lnTo>
                    <a:lnTo>
                      <a:pt x="1637" y="1581"/>
                    </a:lnTo>
                    <a:lnTo>
                      <a:pt x="1583" y="1626"/>
                    </a:lnTo>
                    <a:lnTo>
                      <a:pt x="1493" y="1705"/>
                    </a:lnTo>
                    <a:lnTo>
                      <a:pt x="1452" y="1739"/>
                    </a:lnTo>
                    <a:lnTo>
                      <a:pt x="1413" y="1772"/>
                    </a:lnTo>
                    <a:lnTo>
                      <a:pt x="1393" y="1787"/>
                    </a:lnTo>
                    <a:lnTo>
                      <a:pt x="1371" y="1801"/>
                    </a:lnTo>
                    <a:lnTo>
                      <a:pt x="1350" y="1815"/>
                    </a:lnTo>
                    <a:lnTo>
                      <a:pt x="1328" y="1828"/>
                    </a:lnTo>
                    <a:lnTo>
                      <a:pt x="1305" y="1841"/>
                    </a:lnTo>
                    <a:lnTo>
                      <a:pt x="1280" y="1854"/>
                    </a:lnTo>
                    <a:lnTo>
                      <a:pt x="1255" y="1866"/>
                    </a:lnTo>
                    <a:lnTo>
                      <a:pt x="1228" y="1878"/>
                    </a:lnTo>
                    <a:lnTo>
                      <a:pt x="1198" y="1889"/>
                    </a:lnTo>
                    <a:lnTo>
                      <a:pt x="1168" y="1899"/>
                    </a:lnTo>
                    <a:lnTo>
                      <a:pt x="1133" y="1910"/>
                    </a:lnTo>
                    <a:lnTo>
                      <a:pt x="1098" y="1920"/>
                    </a:lnTo>
                    <a:lnTo>
                      <a:pt x="1060" y="1930"/>
                    </a:lnTo>
                    <a:lnTo>
                      <a:pt x="1018" y="1939"/>
                    </a:lnTo>
                    <a:lnTo>
                      <a:pt x="973" y="1949"/>
                    </a:lnTo>
                    <a:lnTo>
                      <a:pt x="926" y="1958"/>
                    </a:lnTo>
                    <a:lnTo>
                      <a:pt x="882" y="1967"/>
                    </a:lnTo>
                    <a:lnTo>
                      <a:pt x="822" y="1976"/>
                    </a:lnTo>
                    <a:lnTo>
                      <a:pt x="746" y="1988"/>
                    </a:lnTo>
                    <a:lnTo>
                      <a:pt x="656" y="1999"/>
                    </a:lnTo>
                    <a:lnTo>
                      <a:pt x="552" y="2008"/>
                    </a:lnTo>
                    <a:lnTo>
                      <a:pt x="495" y="2013"/>
                    </a:lnTo>
                    <a:lnTo>
                      <a:pt x="436" y="2016"/>
                    </a:lnTo>
                    <a:lnTo>
                      <a:pt x="373" y="2020"/>
                    </a:lnTo>
                    <a:lnTo>
                      <a:pt x="308" y="2022"/>
                    </a:lnTo>
                    <a:lnTo>
                      <a:pt x="240" y="2024"/>
                    </a:lnTo>
                    <a:lnTo>
                      <a:pt x="171" y="2025"/>
                    </a:lnTo>
                    <a:lnTo>
                      <a:pt x="161" y="2025"/>
                    </a:lnTo>
                    <a:lnTo>
                      <a:pt x="153" y="2027"/>
                    </a:lnTo>
                    <a:lnTo>
                      <a:pt x="144" y="2031"/>
                    </a:lnTo>
                    <a:lnTo>
                      <a:pt x="136" y="2034"/>
                    </a:lnTo>
                    <a:lnTo>
                      <a:pt x="128" y="2040"/>
                    </a:lnTo>
                    <a:lnTo>
                      <a:pt x="120" y="2048"/>
                    </a:lnTo>
                    <a:lnTo>
                      <a:pt x="111" y="2057"/>
                    </a:lnTo>
                    <a:lnTo>
                      <a:pt x="104" y="2067"/>
                    </a:lnTo>
                    <a:lnTo>
                      <a:pt x="96" y="2079"/>
                    </a:lnTo>
                    <a:lnTo>
                      <a:pt x="89" y="2092"/>
                    </a:lnTo>
                    <a:lnTo>
                      <a:pt x="82" y="2108"/>
                    </a:lnTo>
                    <a:lnTo>
                      <a:pt x="75" y="2125"/>
                    </a:lnTo>
                    <a:lnTo>
                      <a:pt x="69" y="2144"/>
                    </a:lnTo>
                    <a:lnTo>
                      <a:pt x="62" y="2164"/>
                    </a:lnTo>
                    <a:lnTo>
                      <a:pt x="56" y="2187"/>
                    </a:lnTo>
                    <a:lnTo>
                      <a:pt x="50" y="2211"/>
                    </a:lnTo>
                    <a:lnTo>
                      <a:pt x="39" y="2266"/>
                    </a:lnTo>
                    <a:lnTo>
                      <a:pt x="30" y="2329"/>
                    </a:lnTo>
                    <a:lnTo>
                      <a:pt x="21" y="2400"/>
                    </a:lnTo>
                    <a:lnTo>
                      <a:pt x="14" y="2481"/>
                    </a:lnTo>
                    <a:lnTo>
                      <a:pt x="8" y="2569"/>
                    </a:lnTo>
                    <a:lnTo>
                      <a:pt x="4" y="2669"/>
                    </a:lnTo>
                    <a:lnTo>
                      <a:pt x="1" y="2779"/>
                    </a:lnTo>
                    <a:lnTo>
                      <a:pt x="0" y="2899"/>
                    </a:lnTo>
                    <a:lnTo>
                      <a:pt x="1" y="3018"/>
                    </a:lnTo>
                    <a:lnTo>
                      <a:pt x="4" y="3127"/>
                    </a:lnTo>
                    <a:lnTo>
                      <a:pt x="8" y="3227"/>
                    </a:lnTo>
                    <a:lnTo>
                      <a:pt x="14" y="3317"/>
                    </a:lnTo>
                    <a:lnTo>
                      <a:pt x="21" y="3397"/>
                    </a:lnTo>
                    <a:lnTo>
                      <a:pt x="30" y="3468"/>
                    </a:lnTo>
                    <a:lnTo>
                      <a:pt x="39" y="3531"/>
                    </a:lnTo>
                    <a:lnTo>
                      <a:pt x="50" y="3585"/>
                    </a:lnTo>
                    <a:lnTo>
                      <a:pt x="56" y="3609"/>
                    </a:lnTo>
                    <a:lnTo>
                      <a:pt x="62" y="3632"/>
                    </a:lnTo>
                    <a:lnTo>
                      <a:pt x="69" y="3653"/>
                    </a:lnTo>
                    <a:lnTo>
                      <a:pt x="75" y="3672"/>
                    </a:lnTo>
                    <a:lnTo>
                      <a:pt x="82" y="3688"/>
                    </a:lnTo>
                    <a:lnTo>
                      <a:pt x="89" y="3704"/>
                    </a:lnTo>
                    <a:lnTo>
                      <a:pt x="96" y="3717"/>
                    </a:lnTo>
                    <a:lnTo>
                      <a:pt x="104" y="3729"/>
                    </a:lnTo>
                    <a:lnTo>
                      <a:pt x="111" y="3739"/>
                    </a:lnTo>
                    <a:lnTo>
                      <a:pt x="120" y="3749"/>
                    </a:lnTo>
                    <a:lnTo>
                      <a:pt x="128" y="3756"/>
                    </a:lnTo>
                    <a:lnTo>
                      <a:pt x="136" y="3762"/>
                    </a:lnTo>
                    <a:lnTo>
                      <a:pt x="144" y="3767"/>
                    </a:lnTo>
                    <a:lnTo>
                      <a:pt x="153" y="3769"/>
                    </a:lnTo>
                    <a:lnTo>
                      <a:pt x="161" y="3771"/>
                    </a:lnTo>
                    <a:lnTo>
                      <a:pt x="171" y="3771"/>
                    </a:lnTo>
                    <a:lnTo>
                      <a:pt x="323" y="3772"/>
                    </a:lnTo>
                    <a:lnTo>
                      <a:pt x="470" y="3776"/>
                    </a:lnTo>
                    <a:lnTo>
                      <a:pt x="540" y="3778"/>
                    </a:lnTo>
                    <a:lnTo>
                      <a:pt x="608" y="3781"/>
                    </a:lnTo>
                    <a:lnTo>
                      <a:pt x="673" y="3784"/>
                    </a:lnTo>
                    <a:lnTo>
                      <a:pt x="737" y="3789"/>
                    </a:lnTo>
                    <a:lnTo>
                      <a:pt x="798" y="3794"/>
                    </a:lnTo>
                    <a:lnTo>
                      <a:pt x="857" y="3800"/>
                    </a:lnTo>
                    <a:lnTo>
                      <a:pt x="913" y="3807"/>
                    </a:lnTo>
                    <a:lnTo>
                      <a:pt x="968" y="3814"/>
                    </a:lnTo>
                    <a:lnTo>
                      <a:pt x="1020" y="3822"/>
                    </a:lnTo>
                    <a:lnTo>
                      <a:pt x="1068" y="3832"/>
                    </a:lnTo>
                    <a:lnTo>
                      <a:pt x="1114" y="3841"/>
                    </a:lnTo>
                    <a:lnTo>
                      <a:pt x="1158" y="3853"/>
                    </a:lnTo>
                    <a:lnTo>
                      <a:pt x="1229" y="3883"/>
                    </a:lnTo>
                    <a:lnTo>
                      <a:pt x="1303" y="3911"/>
                    </a:lnTo>
                    <a:lnTo>
                      <a:pt x="1378" y="3937"/>
                    </a:lnTo>
                    <a:lnTo>
                      <a:pt x="1455" y="3962"/>
                    </a:lnTo>
                    <a:lnTo>
                      <a:pt x="1534" y="3986"/>
                    </a:lnTo>
                    <a:lnTo>
                      <a:pt x="1612" y="4008"/>
                    </a:lnTo>
                    <a:lnTo>
                      <a:pt x="1691" y="4028"/>
                    </a:lnTo>
                    <a:lnTo>
                      <a:pt x="1770" y="4048"/>
                    </a:lnTo>
                    <a:lnTo>
                      <a:pt x="1850" y="4066"/>
                    </a:lnTo>
                    <a:lnTo>
                      <a:pt x="1928" y="4083"/>
                    </a:lnTo>
                    <a:lnTo>
                      <a:pt x="2005" y="4098"/>
                    </a:lnTo>
                    <a:lnTo>
                      <a:pt x="2081" y="4112"/>
                    </a:lnTo>
                    <a:lnTo>
                      <a:pt x="2155" y="4127"/>
                    </a:lnTo>
                    <a:lnTo>
                      <a:pt x="2228" y="4138"/>
                    </a:lnTo>
                    <a:lnTo>
                      <a:pt x="2365" y="4160"/>
                    </a:lnTo>
                    <a:lnTo>
                      <a:pt x="2485" y="4175"/>
                    </a:lnTo>
                    <a:lnTo>
                      <a:pt x="2597" y="4189"/>
                    </a:lnTo>
                    <a:lnTo>
                      <a:pt x="2700" y="4200"/>
                    </a:lnTo>
                    <a:lnTo>
                      <a:pt x="2797" y="4207"/>
                    </a:lnTo>
                    <a:lnTo>
                      <a:pt x="2886" y="4213"/>
                    </a:lnTo>
                    <a:lnTo>
                      <a:pt x="2968" y="4217"/>
                    </a:lnTo>
                    <a:lnTo>
                      <a:pt x="3043" y="4218"/>
                    </a:lnTo>
                    <a:lnTo>
                      <a:pt x="3113" y="4218"/>
                    </a:lnTo>
                    <a:lnTo>
                      <a:pt x="3178" y="4215"/>
                    </a:lnTo>
                    <a:lnTo>
                      <a:pt x="3238" y="4211"/>
                    </a:lnTo>
                    <a:lnTo>
                      <a:pt x="3293" y="4206"/>
                    </a:lnTo>
                    <a:lnTo>
                      <a:pt x="3345" y="4199"/>
                    </a:lnTo>
                    <a:lnTo>
                      <a:pt x="3393" y="4192"/>
                    </a:lnTo>
                    <a:lnTo>
                      <a:pt x="3438" y="4182"/>
                    </a:lnTo>
                    <a:lnTo>
                      <a:pt x="3479" y="4173"/>
                    </a:lnTo>
                    <a:lnTo>
                      <a:pt x="3520" y="4163"/>
                    </a:lnTo>
                    <a:lnTo>
                      <a:pt x="3520" y="4160"/>
                    </a:lnTo>
                    <a:lnTo>
                      <a:pt x="3540" y="4153"/>
                    </a:lnTo>
                    <a:lnTo>
                      <a:pt x="3560" y="4145"/>
                    </a:lnTo>
                    <a:lnTo>
                      <a:pt x="3578" y="4137"/>
                    </a:lnTo>
                    <a:lnTo>
                      <a:pt x="3595" y="4127"/>
                    </a:lnTo>
                    <a:lnTo>
                      <a:pt x="3613" y="4116"/>
                    </a:lnTo>
                    <a:lnTo>
                      <a:pt x="3630" y="4104"/>
                    </a:lnTo>
                    <a:lnTo>
                      <a:pt x="3645" y="4091"/>
                    </a:lnTo>
                    <a:lnTo>
                      <a:pt x="3659" y="4077"/>
                    </a:lnTo>
                    <a:lnTo>
                      <a:pt x="3673" y="4061"/>
                    </a:lnTo>
                    <a:lnTo>
                      <a:pt x="3687" y="4045"/>
                    </a:lnTo>
                    <a:lnTo>
                      <a:pt x="3698" y="4026"/>
                    </a:lnTo>
                    <a:lnTo>
                      <a:pt x="3710" y="4007"/>
                    </a:lnTo>
                    <a:lnTo>
                      <a:pt x="3720" y="3987"/>
                    </a:lnTo>
                    <a:lnTo>
                      <a:pt x="3729" y="3966"/>
                    </a:lnTo>
                    <a:lnTo>
                      <a:pt x="3737" y="3942"/>
                    </a:lnTo>
                    <a:lnTo>
                      <a:pt x="3746" y="3918"/>
                    </a:lnTo>
                    <a:lnTo>
                      <a:pt x="3752" y="3894"/>
                    </a:lnTo>
                    <a:lnTo>
                      <a:pt x="3756" y="3873"/>
                    </a:lnTo>
                    <a:lnTo>
                      <a:pt x="3760" y="3852"/>
                    </a:lnTo>
                    <a:lnTo>
                      <a:pt x="3761" y="3833"/>
                    </a:lnTo>
                    <a:lnTo>
                      <a:pt x="3762" y="3814"/>
                    </a:lnTo>
                    <a:lnTo>
                      <a:pt x="3762" y="3795"/>
                    </a:lnTo>
                    <a:lnTo>
                      <a:pt x="3760" y="3778"/>
                    </a:lnTo>
                    <a:lnTo>
                      <a:pt x="3758" y="3763"/>
                    </a:lnTo>
                    <a:lnTo>
                      <a:pt x="3753" y="3748"/>
                    </a:lnTo>
                    <a:lnTo>
                      <a:pt x="3747" y="3733"/>
                    </a:lnTo>
                    <a:lnTo>
                      <a:pt x="3741" y="3720"/>
                    </a:lnTo>
                    <a:lnTo>
                      <a:pt x="3733" y="3707"/>
                    </a:lnTo>
                    <a:lnTo>
                      <a:pt x="3724" y="3696"/>
                    </a:lnTo>
                    <a:lnTo>
                      <a:pt x="3714" y="3685"/>
                    </a:lnTo>
                    <a:lnTo>
                      <a:pt x="3702" y="3675"/>
                    </a:lnTo>
                    <a:lnTo>
                      <a:pt x="3689" y="3666"/>
                    </a:lnTo>
                    <a:lnTo>
                      <a:pt x="3750" y="3658"/>
                    </a:lnTo>
                    <a:lnTo>
                      <a:pt x="3784" y="3652"/>
                    </a:lnTo>
                    <a:lnTo>
                      <a:pt x="3816" y="3643"/>
                    </a:lnTo>
                    <a:lnTo>
                      <a:pt x="3846" y="3633"/>
                    </a:lnTo>
                    <a:lnTo>
                      <a:pt x="3875" y="3622"/>
                    </a:lnTo>
                    <a:lnTo>
                      <a:pt x="3902" y="3609"/>
                    </a:lnTo>
                    <a:lnTo>
                      <a:pt x="3928" y="3594"/>
                    </a:lnTo>
                    <a:lnTo>
                      <a:pt x="3953" y="3577"/>
                    </a:lnTo>
                    <a:lnTo>
                      <a:pt x="3974" y="3558"/>
                    </a:lnTo>
                    <a:lnTo>
                      <a:pt x="3985" y="3549"/>
                    </a:lnTo>
                    <a:lnTo>
                      <a:pt x="3996" y="3538"/>
                    </a:lnTo>
                    <a:lnTo>
                      <a:pt x="4005" y="3526"/>
                    </a:lnTo>
                    <a:lnTo>
                      <a:pt x="4013" y="3514"/>
                    </a:lnTo>
                    <a:lnTo>
                      <a:pt x="4023" y="3503"/>
                    </a:lnTo>
                    <a:lnTo>
                      <a:pt x="4030" y="3489"/>
                    </a:lnTo>
                    <a:lnTo>
                      <a:pt x="4038" y="3475"/>
                    </a:lnTo>
                    <a:lnTo>
                      <a:pt x="4045" y="3462"/>
                    </a:lnTo>
                    <a:lnTo>
                      <a:pt x="4051" y="3447"/>
                    </a:lnTo>
                    <a:lnTo>
                      <a:pt x="4057" y="3431"/>
                    </a:lnTo>
                    <a:lnTo>
                      <a:pt x="4062" y="3416"/>
                    </a:lnTo>
                    <a:lnTo>
                      <a:pt x="4067" y="3399"/>
                    </a:lnTo>
                    <a:lnTo>
                      <a:pt x="4071" y="3382"/>
                    </a:lnTo>
                    <a:lnTo>
                      <a:pt x="4074" y="3364"/>
                    </a:lnTo>
                    <a:lnTo>
                      <a:pt x="4077" y="3345"/>
                    </a:lnTo>
                    <a:lnTo>
                      <a:pt x="4080" y="3326"/>
                    </a:lnTo>
                    <a:lnTo>
                      <a:pt x="4081" y="3299"/>
                    </a:lnTo>
                    <a:lnTo>
                      <a:pt x="4082" y="3272"/>
                    </a:lnTo>
                    <a:lnTo>
                      <a:pt x="4081" y="3247"/>
                    </a:lnTo>
                    <a:lnTo>
                      <a:pt x="4078" y="3223"/>
                    </a:lnTo>
                    <a:lnTo>
                      <a:pt x="4075" y="3201"/>
                    </a:lnTo>
                    <a:lnTo>
                      <a:pt x="4070" y="3180"/>
                    </a:lnTo>
                    <a:lnTo>
                      <a:pt x="4064" y="3160"/>
                    </a:lnTo>
                    <a:lnTo>
                      <a:pt x="4056" y="3141"/>
                    </a:lnTo>
                    <a:lnTo>
                      <a:pt x="4048" y="3125"/>
                    </a:lnTo>
                    <a:lnTo>
                      <a:pt x="4037" y="3108"/>
                    </a:lnTo>
                    <a:lnTo>
                      <a:pt x="4025" y="3094"/>
                    </a:lnTo>
                    <a:lnTo>
                      <a:pt x="4013" y="3080"/>
                    </a:lnTo>
                    <a:lnTo>
                      <a:pt x="3999" y="3068"/>
                    </a:lnTo>
                    <a:lnTo>
                      <a:pt x="3984" y="3057"/>
                    </a:lnTo>
                    <a:lnTo>
                      <a:pt x="3967" y="3048"/>
                    </a:lnTo>
                    <a:lnTo>
                      <a:pt x="3951" y="3040"/>
                    </a:lnTo>
                    <a:lnTo>
                      <a:pt x="3983" y="3038"/>
                    </a:lnTo>
                    <a:lnTo>
                      <a:pt x="4013" y="3035"/>
                    </a:lnTo>
                    <a:lnTo>
                      <a:pt x="4044" y="3029"/>
                    </a:lnTo>
                    <a:lnTo>
                      <a:pt x="4073" y="3022"/>
                    </a:lnTo>
                    <a:lnTo>
                      <a:pt x="4100" y="3011"/>
                    </a:lnTo>
                    <a:lnTo>
                      <a:pt x="4127" y="2999"/>
                    </a:lnTo>
                    <a:lnTo>
                      <a:pt x="4139" y="2992"/>
                    </a:lnTo>
                    <a:lnTo>
                      <a:pt x="4152" y="2985"/>
                    </a:lnTo>
                    <a:lnTo>
                      <a:pt x="4164" y="2977"/>
                    </a:lnTo>
                    <a:lnTo>
                      <a:pt x="4174" y="2967"/>
                    </a:lnTo>
                    <a:lnTo>
                      <a:pt x="4185" y="2958"/>
                    </a:lnTo>
                    <a:lnTo>
                      <a:pt x="4196" y="2947"/>
                    </a:lnTo>
                    <a:lnTo>
                      <a:pt x="4206" y="2936"/>
                    </a:lnTo>
                    <a:lnTo>
                      <a:pt x="4216" y="2925"/>
                    </a:lnTo>
                    <a:lnTo>
                      <a:pt x="4225" y="2913"/>
                    </a:lnTo>
                    <a:lnTo>
                      <a:pt x="4234" y="2900"/>
                    </a:lnTo>
                    <a:lnTo>
                      <a:pt x="4242" y="2886"/>
                    </a:lnTo>
                    <a:lnTo>
                      <a:pt x="4249" y="2871"/>
                    </a:lnTo>
                    <a:lnTo>
                      <a:pt x="4256" y="2856"/>
                    </a:lnTo>
                    <a:lnTo>
                      <a:pt x="4263" y="2841"/>
                    </a:lnTo>
                    <a:lnTo>
                      <a:pt x="4269" y="2824"/>
                    </a:lnTo>
                    <a:lnTo>
                      <a:pt x="4274" y="2806"/>
                    </a:lnTo>
                    <a:lnTo>
                      <a:pt x="4279" y="2787"/>
                    </a:lnTo>
                    <a:lnTo>
                      <a:pt x="4283" y="2768"/>
                    </a:lnTo>
                    <a:lnTo>
                      <a:pt x="4287" y="2748"/>
                    </a:lnTo>
                    <a:lnTo>
                      <a:pt x="4289" y="2728"/>
                    </a:lnTo>
                    <a:lnTo>
                      <a:pt x="4292" y="2709"/>
                    </a:lnTo>
                    <a:lnTo>
                      <a:pt x="4293" y="2690"/>
                    </a:lnTo>
                    <a:lnTo>
                      <a:pt x="4293" y="2671"/>
                    </a:lnTo>
                    <a:lnTo>
                      <a:pt x="4293" y="2653"/>
                    </a:lnTo>
                    <a:lnTo>
                      <a:pt x="4292" y="2637"/>
                    </a:lnTo>
                    <a:lnTo>
                      <a:pt x="4289" y="2619"/>
                    </a:lnTo>
                    <a:lnTo>
                      <a:pt x="4286" y="2603"/>
                    </a:lnTo>
                    <a:lnTo>
                      <a:pt x="4282" y="2587"/>
                    </a:lnTo>
                    <a:lnTo>
                      <a:pt x="4277" y="2572"/>
                    </a:lnTo>
                    <a:lnTo>
                      <a:pt x="4273" y="2556"/>
                    </a:lnTo>
                    <a:lnTo>
                      <a:pt x="4267" y="2542"/>
                    </a:lnTo>
                    <a:lnTo>
                      <a:pt x="4261" y="2528"/>
                    </a:lnTo>
                    <a:lnTo>
                      <a:pt x="4254" y="2515"/>
                    </a:lnTo>
                    <a:lnTo>
                      <a:pt x="4245" y="2502"/>
                    </a:lnTo>
                    <a:lnTo>
                      <a:pt x="4237" y="2490"/>
                    </a:lnTo>
                    <a:lnTo>
                      <a:pt x="4228" y="2478"/>
                    </a:lnTo>
                    <a:lnTo>
                      <a:pt x="4218" y="2468"/>
                    </a:lnTo>
                    <a:lnTo>
                      <a:pt x="4209" y="2457"/>
                    </a:lnTo>
                    <a:lnTo>
                      <a:pt x="4197" y="2447"/>
                    </a:lnTo>
                    <a:lnTo>
                      <a:pt x="4186" y="2438"/>
                    </a:lnTo>
                    <a:lnTo>
                      <a:pt x="4174" y="2430"/>
                    </a:lnTo>
                    <a:lnTo>
                      <a:pt x="4163" y="2421"/>
                    </a:lnTo>
                    <a:lnTo>
                      <a:pt x="4150" y="2414"/>
                    </a:lnTo>
                    <a:lnTo>
                      <a:pt x="4137" y="2407"/>
                    </a:lnTo>
                    <a:lnTo>
                      <a:pt x="4123" y="2401"/>
                    </a:lnTo>
                    <a:lnTo>
                      <a:pt x="4109" y="2397"/>
                    </a:lnTo>
                    <a:lnTo>
                      <a:pt x="4095" y="2392"/>
                    </a:lnTo>
                    <a:lnTo>
                      <a:pt x="4080" y="2388"/>
                    </a:lnTo>
                    <a:lnTo>
                      <a:pt x="4065" y="2385"/>
                    </a:lnTo>
                    <a:lnTo>
                      <a:pt x="4050" y="2382"/>
                    </a:lnTo>
                    <a:lnTo>
                      <a:pt x="4033" y="2380"/>
                    </a:lnTo>
                    <a:lnTo>
                      <a:pt x="4018" y="23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3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00192" y="1347615"/>
              <a:ext cx="1584176" cy="1440160"/>
              <a:chOff x="6300192" y="1347615"/>
              <a:chExt cx="1584176" cy="1440160"/>
            </a:xfrm>
          </p:grpSpPr>
          <p:sp>
            <p:nvSpPr>
              <p:cNvPr id="11" name="流程图: 手动操作 10"/>
              <p:cNvSpPr/>
              <p:nvPr/>
            </p:nvSpPr>
            <p:spPr>
              <a:xfrm rot="16200000">
                <a:off x="6372200" y="1275607"/>
                <a:ext cx="1440160" cy="1584176"/>
              </a:xfrm>
              <a:prstGeom prst="flowChartManualOperation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KSO_Shape"/>
              <p:cNvSpPr/>
              <p:nvPr/>
            </p:nvSpPr>
            <p:spPr bwMode="auto">
              <a:xfrm>
                <a:off x="6781990" y="1826331"/>
                <a:ext cx="546830" cy="547743"/>
              </a:xfrm>
              <a:custGeom>
                <a:avLst/>
                <a:gdLst/>
                <a:ahLst/>
                <a:cxnLst/>
                <a:rect l="0" t="0" r="r" b="b"/>
                <a:pathLst>
                  <a:path w="1909763" h="1912938">
                    <a:moveTo>
                      <a:pt x="275590" y="1223963"/>
                    </a:moveTo>
                    <a:lnTo>
                      <a:pt x="276860" y="1225231"/>
                    </a:lnTo>
                    <a:lnTo>
                      <a:pt x="281623" y="1228085"/>
                    </a:lnTo>
                    <a:lnTo>
                      <a:pt x="285433" y="1229987"/>
                    </a:lnTo>
                    <a:lnTo>
                      <a:pt x="290513" y="1232207"/>
                    </a:lnTo>
                    <a:lnTo>
                      <a:pt x="296545" y="1235060"/>
                    </a:lnTo>
                    <a:lnTo>
                      <a:pt x="304165" y="1237280"/>
                    </a:lnTo>
                    <a:lnTo>
                      <a:pt x="312738" y="1239816"/>
                    </a:lnTo>
                    <a:lnTo>
                      <a:pt x="323215" y="1242036"/>
                    </a:lnTo>
                    <a:lnTo>
                      <a:pt x="335280" y="1244255"/>
                    </a:lnTo>
                    <a:lnTo>
                      <a:pt x="348933" y="1246157"/>
                    </a:lnTo>
                    <a:lnTo>
                      <a:pt x="364173" y="1248060"/>
                    </a:lnTo>
                    <a:lnTo>
                      <a:pt x="381318" y="1249328"/>
                    </a:lnTo>
                    <a:lnTo>
                      <a:pt x="400368" y="1249962"/>
                    </a:lnTo>
                    <a:lnTo>
                      <a:pt x="421958" y="1250279"/>
                    </a:lnTo>
                    <a:lnTo>
                      <a:pt x="425768" y="1261376"/>
                    </a:lnTo>
                    <a:lnTo>
                      <a:pt x="430213" y="1272474"/>
                    </a:lnTo>
                    <a:lnTo>
                      <a:pt x="434658" y="1282937"/>
                    </a:lnTo>
                    <a:lnTo>
                      <a:pt x="440055" y="1293083"/>
                    </a:lnTo>
                    <a:lnTo>
                      <a:pt x="445453" y="1303229"/>
                    </a:lnTo>
                    <a:lnTo>
                      <a:pt x="451485" y="1313375"/>
                    </a:lnTo>
                    <a:lnTo>
                      <a:pt x="457835" y="1322886"/>
                    </a:lnTo>
                    <a:lnTo>
                      <a:pt x="464185" y="1332081"/>
                    </a:lnTo>
                    <a:lnTo>
                      <a:pt x="471488" y="1341276"/>
                    </a:lnTo>
                    <a:lnTo>
                      <a:pt x="478473" y="1349837"/>
                    </a:lnTo>
                    <a:lnTo>
                      <a:pt x="485775" y="1358080"/>
                    </a:lnTo>
                    <a:lnTo>
                      <a:pt x="493395" y="1366324"/>
                    </a:lnTo>
                    <a:lnTo>
                      <a:pt x="500698" y="1374250"/>
                    </a:lnTo>
                    <a:lnTo>
                      <a:pt x="508635" y="1381860"/>
                    </a:lnTo>
                    <a:lnTo>
                      <a:pt x="516573" y="1388835"/>
                    </a:lnTo>
                    <a:lnTo>
                      <a:pt x="524510" y="1395493"/>
                    </a:lnTo>
                    <a:lnTo>
                      <a:pt x="532448" y="1402469"/>
                    </a:lnTo>
                    <a:lnTo>
                      <a:pt x="540385" y="1408810"/>
                    </a:lnTo>
                    <a:lnTo>
                      <a:pt x="555943" y="1420541"/>
                    </a:lnTo>
                    <a:lnTo>
                      <a:pt x="571500" y="1430687"/>
                    </a:lnTo>
                    <a:lnTo>
                      <a:pt x="586105" y="1439565"/>
                    </a:lnTo>
                    <a:lnTo>
                      <a:pt x="600075" y="1447492"/>
                    </a:lnTo>
                    <a:lnTo>
                      <a:pt x="612775" y="1453833"/>
                    </a:lnTo>
                    <a:lnTo>
                      <a:pt x="624523" y="1458589"/>
                    </a:lnTo>
                    <a:lnTo>
                      <a:pt x="634365" y="1462394"/>
                    </a:lnTo>
                    <a:lnTo>
                      <a:pt x="634365" y="1467784"/>
                    </a:lnTo>
                    <a:lnTo>
                      <a:pt x="634683" y="1473808"/>
                    </a:lnTo>
                    <a:lnTo>
                      <a:pt x="635318" y="1479832"/>
                    </a:lnTo>
                    <a:lnTo>
                      <a:pt x="636270" y="1486173"/>
                    </a:lnTo>
                    <a:lnTo>
                      <a:pt x="638810" y="1499173"/>
                    </a:lnTo>
                    <a:lnTo>
                      <a:pt x="641668" y="1512489"/>
                    </a:lnTo>
                    <a:lnTo>
                      <a:pt x="645795" y="1526440"/>
                    </a:lnTo>
                    <a:lnTo>
                      <a:pt x="650558" y="1540074"/>
                    </a:lnTo>
                    <a:lnTo>
                      <a:pt x="655321" y="1553707"/>
                    </a:lnTo>
                    <a:lnTo>
                      <a:pt x="660083" y="1566707"/>
                    </a:lnTo>
                    <a:lnTo>
                      <a:pt x="665481" y="1579389"/>
                    </a:lnTo>
                    <a:lnTo>
                      <a:pt x="670243" y="1590803"/>
                    </a:lnTo>
                    <a:lnTo>
                      <a:pt x="679133" y="1610144"/>
                    </a:lnTo>
                    <a:lnTo>
                      <a:pt x="685165" y="1623144"/>
                    </a:lnTo>
                    <a:lnTo>
                      <a:pt x="687388" y="1627900"/>
                    </a:lnTo>
                    <a:lnTo>
                      <a:pt x="0" y="1912938"/>
                    </a:lnTo>
                    <a:lnTo>
                      <a:pt x="275590" y="1223963"/>
                    </a:lnTo>
                    <a:close/>
                    <a:moveTo>
                      <a:pt x="923427" y="530225"/>
                    </a:moveTo>
                    <a:lnTo>
                      <a:pt x="931362" y="531813"/>
                    </a:lnTo>
                    <a:lnTo>
                      <a:pt x="941201" y="533401"/>
                    </a:lnTo>
                    <a:lnTo>
                      <a:pt x="951993" y="536259"/>
                    </a:lnTo>
                    <a:lnTo>
                      <a:pt x="965007" y="539435"/>
                    </a:lnTo>
                    <a:lnTo>
                      <a:pt x="978972" y="544199"/>
                    </a:lnTo>
                    <a:lnTo>
                      <a:pt x="994208" y="549281"/>
                    </a:lnTo>
                    <a:lnTo>
                      <a:pt x="1010713" y="555950"/>
                    </a:lnTo>
                    <a:lnTo>
                      <a:pt x="1028805" y="564526"/>
                    </a:lnTo>
                    <a:lnTo>
                      <a:pt x="1038327" y="568972"/>
                    </a:lnTo>
                    <a:lnTo>
                      <a:pt x="1047849" y="574053"/>
                    </a:lnTo>
                    <a:lnTo>
                      <a:pt x="1057689" y="579453"/>
                    </a:lnTo>
                    <a:lnTo>
                      <a:pt x="1067845" y="585487"/>
                    </a:lnTo>
                    <a:lnTo>
                      <a:pt x="1078320" y="591521"/>
                    </a:lnTo>
                    <a:lnTo>
                      <a:pt x="1088794" y="598191"/>
                    </a:lnTo>
                    <a:lnTo>
                      <a:pt x="1099903" y="605495"/>
                    </a:lnTo>
                    <a:lnTo>
                      <a:pt x="1111012" y="613118"/>
                    </a:lnTo>
                    <a:lnTo>
                      <a:pt x="1122439" y="621058"/>
                    </a:lnTo>
                    <a:lnTo>
                      <a:pt x="1133548" y="630268"/>
                    </a:lnTo>
                    <a:lnTo>
                      <a:pt x="1145609" y="639161"/>
                    </a:lnTo>
                    <a:lnTo>
                      <a:pt x="1157353" y="649006"/>
                    </a:lnTo>
                    <a:lnTo>
                      <a:pt x="1169415" y="659487"/>
                    </a:lnTo>
                    <a:lnTo>
                      <a:pt x="1181476" y="670285"/>
                    </a:lnTo>
                    <a:lnTo>
                      <a:pt x="1193855" y="681719"/>
                    </a:lnTo>
                    <a:lnTo>
                      <a:pt x="1206234" y="693787"/>
                    </a:lnTo>
                    <a:lnTo>
                      <a:pt x="1224326" y="712208"/>
                    </a:lnTo>
                    <a:lnTo>
                      <a:pt x="1241148" y="730311"/>
                    </a:lnTo>
                    <a:lnTo>
                      <a:pt x="1257336" y="748731"/>
                    </a:lnTo>
                    <a:lnTo>
                      <a:pt x="1272888" y="767152"/>
                    </a:lnTo>
                    <a:lnTo>
                      <a:pt x="1287172" y="785573"/>
                    </a:lnTo>
                    <a:lnTo>
                      <a:pt x="1300185" y="803993"/>
                    </a:lnTo>
                    <a:lnTo>
                      <a:pt x="1312246" y="822096"/>
                    </a:lnTo>
                    <a:lnTo>
                      <a:pt x="1323356" y="840199"/>
                    </a:lnTo>
                    <a:lnTo>
                      <a:pt x="1333513" y="857984"/>
                    </a:lnTo>
                    <a:lnTo>
                      <a:pt x="1343035" y="875770"/>
                    </a:lnTo>
                    <a:lnTo>
                      <a:pt x="1346843" y="884345"/>
                    </a:lnTo>
                    <a:lnTo>
                      <a:pt x="1350970" y="892920"/>
                    </a:lnTo>
                    <a:lnTo>
                      <a:pt x="1354461" y="901813"/>
                    </a:lnTo>
                    <a:lnTo>
                      <a:pt x="1357635" y="910388"/>
                    </a:lnTo>
                    <a:lnTo>
                      <a:pt x="1360809" y="918963"/>
                    </a:lnTo>
                    <a:lnTo>
                      <a:pt x="1363349" y="927220"/>
                    </a:lnTo>
                    <a:lnTo>
                      <a:pt x="1365570" y="935478"/>
                    </a:lnTo>
                    <a:lnTo>
                      <a:pt x="1367792" y="943735"/>
                    </a:lnTo>
                    <a:lnTo>
                      <a:pt x="1369697" y="951675"/>
                    </a:lnTo>
                    <a:lnTo>
                      <a:pt x="1370966" y="959933"/>
                    </a:lnTo>
                    <a:lnTo>
                      <a:pt x="1372236" y="967873"/>
                    </a:lnTo>
                    <a:lnTo>
                      <a:pt x="1373188" y="975495"/>
                    </a:lnTo>
                    <a:lnTo>
                      <a:pt x="774247" y="1579563"/>
                    </a:lnTo>
                    <a:lnTo>
                      <a:pt x="771708" y="1576387"/>
                    </a:lnTo>
                    <a:lnTo>
                      <a:pt x="768851" y="1572258"/>
                    </a:lnTo>
                    <a:lnTo>
                      <a:pt x="765042" y="1566542"/>
                    </a:lnTo>
                    <a:lnTo>
                      <a:pt x="760281" y="1559237"/>
                    </a:lnTo>
                    <a:lnTo>
                      <a:pt x="755520" y="1550344"/>
                    </a:lnTo>
                    <a:lnTo>
                      <a:pt x="749807" y="1540181"/>
                    </a:lnTo>
                    <a:lnTo>
                      <a:pt x="744728" y="1528113"/>
                    </a:lnTo>
                    <a:lnTo>
                      <a:pt x="739333" y="1515091"/>
                    </a:lnTo>
                    <a:lnTo>
                      <a:pt x="734254" y="1500164"/>
                    </a:lnTo>
                    <a:lnTo>
                      <a:pt x="731715" y="1492224"/>
                    </a:lnTo>
                    <a:lnTo>
                      <a:pt x="729493" y="1483967"/>
                    </a:lnTo>
                    <a:lnTo>
                      <a:pt x="727271" y="1475392"/>
                    </a:lnTo>
                    <a:lnTo>
                      <a:pt x="725367" y="1466181"/>
                    </a:lnTo>
                    <a:lnTo>
                      <a:pt x="724097" y="1457289"/>
                    </a:lnTo>
                    <a:lnTo>
                      <a:pt x="722510" y="1447443"/>
                    </a:lnTo>
                    <a:lnTo>
                      <a:pt x="721241" y="1437280"/>
                    </a:lnTo>
                    <a:lnTo>
                      <a:pt x="720288" y="1427117"/>
                    </a:lnTo>
                    <a:lnTo>
                      <a:pt x="719336" y="1416319"/>
                    </a:lnTo>
                    <a:lnTo>
                      <a:pt x="719336" y="1405203"/>
                    </a:lnTo>
                    <a:lnTo>
                      <a:pt x="719336" y="1394087"/>
                    </a:lnTo>
                    <a:lnTo>
                      <a:pt x="719971" y="1382018"/>
                    </a:lnTo>
                    <a:lnTo>
                      <a:pt x="705688" y="1375349"/>
                    </a:lnTo>
                    <a:lnTo>
                      <a:pt x="692039" y="1368362"/>
                    </a:lnTo>
                    <a:lnTo>
                      <a:pt x="679343" y="1361692"/>
                    </a:lnTo>
                    <a:lnTo>
                      <a:pt x="667282" y="1355023"/>
                    </a:lnTo>
                    <a:lnTo>
                      <a:pt x="655855" y="1348035"/>
                    </a:lnTo>
                    <a:lnTo>
                      <a:pt x="645381" y="1341366"/>
                    </a:lnTo>
                    <a:lnTo>
                      <a:pt x="635224" y="1334696"/>
                    </a:lnTo>
                    <a:lnTo>
                      <a:pt x="625385" y="1327709"/>
                    </a:lnTo>
                    <a:lnTo>
                      <a:pt x="616497" y="1321357"/>
                    </a:lnTo>
                    <a:lnTo>
                      <a:pt x="608245" y="1314688"/>
                    </a:lnTo>
                    <a:lnTo>
                      <a:pt x="599992" y="1308018"/>
                    </a:lnTo>
                    <a:lnTo>
                      <a:pt x="592692" y="1301349"/>
                    </a:lnTo>
                    <a:lnTo>
                      <a:pt x="585709" y="1294679"/>
                    </a:lnTo>
                    <a:lnTo>
                      <a:pt x="579361" y="1288327"/>
                    </a:lnTo>
                    <a:lnTo>
                      <a:pt x="573013" y="1281975"/>
                    </a:lnTo>
                    <a:lnTo>
                      <a:pt x="567300" y="1275306"/>
                    </a:lnTo>
                    <a:lnTo>
                      <a:pt x="561904" y="1268636"/>
                    </a:lnTo>
                    <a:lnTo>
                      <a:pt x="556825" y="1262285"/>
                    </a:lnTo>
                    <a:lnTo>
                      <a:pt x="552064" y="1255933"/>
                    </a:lnTo>
                    <a:lnTo>
                      <a:pt x="547621" y="1249898"/>
                    </a:lnTo>
                    <a:lnTo>
                      <a:pt x="539686" y="1237194"/>
                    </a:lnTo>
                    <a:lnTo>
                      <a:pt x="532703" y="1224808"/>
                    </a:lnTo>
                    <a:lnTo>
                      <a:pt x="526355" y="1212739"/>
                    </a:lnTo>
                    <a:lnTo>
                      <a:pt x="520641" y="1200988"/>
                    </a:lnTo>
                    <a:lnTo>
                      <a:pt x="509850" y="1177804"/>
                    </a:lnTo>
                    <a:lnTo>
                      <a:pt x="497471" y="1178122"/>
                    </a:lnTo>
                    <a:lnTo>
                      <a:pt x="485727" y="1178122"/>
                    </a:lnTo>
                    <a:lnTo>
                      <a:pt x="474300" y="1178122"/>
                    </a:lnTo>
                    <a:lnTo>
                      <a:pt x="463509" y="1177804"/>
                    </a:lnTo>
                    <a:lnTo>
                      <a:pt x="453352" y="1177169"/>
                    </a:lnTo>
                    <a:lnTo>
                      <a:pt x="443512" y="1175898"/>
                    </a:lnTo>
                    <a:lnTo>
                      <a:pt x="433673" y="1174628"/>
                    </a:lnTo>
                    <a:lnTo>
                      <a:pt x="424785" y="1173675"/>
                    </a:lnTo>
                    <a:lnTo>
                      <a:pt x="416215" y="1172087"/>
                    </a:lnTo>
                    <a:lnTo>
                      <a:pt x="408280" y="1170182"/>
                    </a:lnTo>
                    <a:lnTo>
                      <a:pt x="393045" y="1167006"/>
                    </a:lnTo>
                    <a:lnTo>
                      <a:pt x="379714" y="1162877"/>
                    </a:lnTo>
                    <a:lnTo>
                      <a:pt x="367653" y="1158431"/>
                    </a:lnTo>
                    <a:lnTo>
                      <a:pt x="357496" y="1153984"/>
                    </a:lnTo>
                    <a:lnTo>
                      <a:pt x="348926" y="1149855"/>
                    </a:lnTo>
                    <a:lnTo>
                      <a:pt x="341308" y="1146044"/>
                    </a:lnTo>
                    <a:lnTo>
                      <a:pt x="335595" y="1142551"/>
                    </a:lnTo>
                    <a:lnTo>
                      <a:pt x="331151" y="1139375"/>
                    </a:lnTo>
                    <a:lnTo>
                      <a:pt x="327660" y="1137152"/>
                    </a:lnTo>
                    <a:lnTo>
                      <a:pt x="325438" y="1134928"/>
                    </a:lnTo>
                    <a:lnTo>
                      <a:pt x="923427" y="530225"/>
                    </a:lnTo>
                    <a:close/>
                    <a:moveTo>
                      <a:pt x="1084432" y="388938"/>
                    </a:moveTo>
                    <a:lnTo>
                      <a:pt x="1089844" y="389573"/>
                    </a:lnTo>
                    <a:lnTo>
                      <a:pt x="1097165" y="389891"/>
                    </a:lnTo>
                    <a:lnTo>
                      <a:pt x="1106715" y="390843"/>
                    </a:lnTo>
                    <a:lnTo>
                      <a:pt x="1118175" y="392748"/>
                    </a:lnTo>
                    <a:lnTo>
                      <a:pt x="1132499" y="396241"/>
                    </a:lnTo>
                    <a:lnTo>
                      <a:pt x="1140458" y="398146"/>
                    </a:lnTo>
                    <a:lnTo>
                      <a:pt x="1148734" y="400686"/>
                    </a:lnTo>
                    <a:lnTo>
                      <a:pt x="1157329" y="403226"/>
                    </a:lnTo>
                    <a:lnTo>
                      <a:pt x="1166879" y="406718"/>
                    </a:lnTo>
                    <a:lnTo>
                      <a:pt x="1176747" y="410528"/>
                    </a:lnTo>
                    <a:lnTo>
                      <a:pt x="1187252" y="414656"/>
                    </a:lnTo>
                    <a:lnTo>
                      <a:pt x="1197756" y="419418"/>
                    </a:lnTo>
                    <a:lnTo>
                      <a:pt x="1208579" y="424816"/>
                    </a:lnTo>
                    <a:lnTo>
                      <a:pt x="1220358" y="430848"/>
                    </a:lnTo>
                    <a:lnTo>
                      <a:pt x="1232136" y="437198"/>
                    </a:lnTo>
                    <a:lnTo>
                      <a:pt x="1244550" y="444183"/>
                    </a:lnTo>
                    <a:lnTo>
                      <a:pt x="1256965" y="452121"/>
                    </a:lnTo>
                    <a:lnTo>
                      <a:pt x="1270017" y="460376"/>
                    </a:lnTo>
                    <a:lnTo>
                      <a:pt x="1283386" y="469901"/>
                    </a:lnTo>
                    <a:lnTo>
                      <a:pt x="1296438" y="480061"/>
                    </a:lnTo>
                    <a:lnTo>
                      <a:pt x="1310444" y="490856"/>
                    </a:lnTo>
                    <a:lnTo>
                      <a:pt x="1324450" y="502286"/>
                    </a:lnTo>
                    <a:lnTo>
                      <a:pt x="1338775" y="514986"/>
                    </a:lnTo>
                    <a:lnTo>
                      <a:pt x="1353100" y="528003"/>
                    </a:lnTo>
                    <a:lnTo>
                      <a:pt x="1367743" y="542291"/>
                    </a:lnTo>
                    <a:lnTo>
                      <a:pt x="1382386" y="557531"/>
                    </a:lnTo>
                    <a:lnTo>
                      <a:pt x="1396074" y="572136"/>
                    </a:lnTo>
                    <a:lnTo>
                      <a:pt x="1408489" y="586423"/>
                    </a:lnTo>
                    <a:lnTo>
                      <a:pt x="1420267" y="600393"/>
                    </a:lnTo>
                    <a:lnTo>
                      <a:pt x="1430772" y="613728"/>
                    </a:lnTo>
                    <a:lnTo>
                      <a:pt x="1440640" y="627381"/>
                    </a:lnTo>
                    <a:lnTo>
                      <a:pt x="1449235" y="640081"/>
                    </a:lnTo>
                    <a:lnTo>
                      <a:pt x="1457511" y="653098"/>
                    </a:lnTo>
                    <a:lnTo>
                      <a:pt x="1464833" y="665163"/>
                    </a:lnTo>
                    <a:lnTo>
                      <a:pt x="1471517" y="676911"/>
                    </a:lnTo>
                    <a:lnTo>
                      <a:pt x="1477566" y="688341"/>
                    </a:lnTo>
                    <a:lnTo>
                      <a:pt x="1482341" y="699136"/>
                    </a:lnTo>
                    <a:lnTo>
                      <a:pt x="1487434" y="709613"/>
                    </a:lnTo>
                    <a:lnTo>
                      <a:pt x="1490935" y="720408"/>
                    </a:lnTo>
                    <a:lnTo>
                      <a:pt x="1494755" y="729616"/>
                    </a:lnTo>
                    <a:lnTo>
                      <a:pt x="1497939" y="739141"/>
                    </a:lnTo>
                    <a:lnTo>
                      <a:pt x="1500167" y="747713"/>
                    </a:lnTo>
                    <a:lnTo>
                      <a:pt x="1502395" y="756286"/>
                    </a:lnTo>
                    <a:lnTo>
                      <a:pt x="1503987" y="763906"/>
                    </a:lnTo>
                    <a:lnTo>
                      <a:pt x="1505260" y="771526"/>
                    </a:lnTo>
                    <a:lnTo>
                      <a:pt x="1507170" y="784543"/>
                    </a:lnTo>
                    <a:lnTo>
                      <a:pt x="1508125" y="795338"/>
                    </a:lnTo>
                    <a:lnTo>
                      <a:pt x="1508125" y="804228"/>
                    </a:lnTo>
                    <a:lnTo>
                      <a:pt x="1507807" y="810261"/>
                    </a:lnTo>
                    <a:lnTo>
                      <a:pt x="1506852" y="815341"/>
                    </a:lnTo>
                    <a:lnTo>
                      <a:pt x="1444778" y="877888"/>
                    </a:lnTo>
                    <a:lnTo>
                      <a:pt x="1442550" y="864553"/>
                    </a:lnTo>
                    <a:lnTo>
                      <a:pt x="1439048" y="851218"/>
                    </a:lnTo>
                    <a:lnTo>
                      <a:pt x="1435228" y="836296"/>
                    </a:lnTo>
                    <a:lnTo>
                      <a:pt x="1430135" y="821691"/>
                    </a:lnTo>
                    <a:lnTo>
                      <a:pt x="1424087" y="806451"/>
                    </a:lnTo>
                    <a:lnTo>
                      <a:pt x="1416765" y="790576"/>
                    </a:lnTo>
                    <a:lnTo>
                      <a:pt x="1408807" y="774383"/>
                    </a:lnTo>
                    <a:lnTo>
                      <a:pt x="1399894" y="757873"/>
                    </a:lnTo>
                    <a:lnTo>
                      <a:pt x="1390026" y="741363"/>
                    </a:lnTo>
                    <a:lnTo>
                      <a:pt x="1378884" y="724536"/>
                    </a:lnTo>
                    <a:lnTo>
                      <a:pt x="1367106" y="707073"/>
                    </a:lnTo>
                    <a:lnTo>
                      <a:pt x="1353737" y="689928"/>
                    </a:lnTo>
                    <a:lnTo>
                      <a:pt x="1340048" y="672466"/>
                    </a:lnTo>
                    <a:lnTo>
                      <a:pt x="1325087" y="655003"/>
                    </a:lnTo>
                    <a:lnTo>
                      <a:pt x="1308852" y="637541"/>
                    </a:lnTo>
                    <a:lnTo>
                      <a:pt x="1291981" y="620396"/>
                    </a:lnTo>
                    <a:lnTo>
                      <a:pt x="1278611" y="607061"/>
                    </a:lnTo>
                    <a:lnTo>
                      <a:pt x="1264923" y="594361"/>
                    </a:lnTo>
                    <a:lnTo>
                      <a:pt x="1251235" y="582296"/>
                    </a:lnTo>
                    <a:lnTo>
                      <a:pt x="1238184" y="570866"/>
                    </a:lnTo>
                    <a:lnTo>
                      <a:pt x="1224814" y="560388"/>
                    </a:lnTo>
                    <a:lnTo>
                      <a:pt x="1212081" y="550228"/>
                    </a:lnTo>
                    <a:lnTo>
                      <a:pt x="1199348" y="541021"/>
                    </a:lnTo>
                    <a:lnTo>
                      <a:pt x="1187252" y="532448"/>
                    </a:lnTo>
                    <a:lnTo>
                      <a:pt x="1175155" y="524511"/>
                    </a:lnTo>
                    <a:lnTo>
                      <a:pt x="1163059" y="516573"/>
                    </a:lnTo>
                    <a:lnTo>
                      <a:pt x="1151917" y="509588"/>
                    </a:lnTo>
                    <a:lnTo>
                      <a:pt x="1140776" y="502921"/>
                    </a:lnTo>
                    <a:lnTo>
                      <a:pt x="1129953" y="496888"/>
                    </a:lnTo>
                    <a:lnTo>
                      <a:pt x="1119766" y="491808"/>
                    </a:lnTo>
                    <a:lnTo>
                      <a:pt x="1109580" y="486411"/>
                    </a:lnTo>
                    <a:lnTo>
                      <a:pt x="1100030" y="481966"/>
                    </a:lnTo>
                    <a:lnTo>
                      <a:pt x="1082522" y="474028"/>
                    </a:lnTo>
                    <a:lnTo>
                      <a:pt x="1066287" y="467678"/>
                    </a:lnTo>
                    <a:lnTo>
                      <a:pt x="1052599" y="462598"/>
                    </a:lnTo>
                    <a:lnTo>
                      <a:pt x="1040821" y="459106"/>
                    </a:lnTo>
                    <a:lnTo>
                      <a:pt x="1031590" y="456248"/>
                    </a:lnTo>
                    <a:lnTo>
                      <a:pt x="1024905" y="454343"/>
                    </a:lnTo>
                    <a:lnTo>
                      <a:pt x="1019175" y="453391"/>
                    </a:lnTo>
                    <a:lnTo>
                      <a:pt x="1084432" y="388938"/>
                    </a:lnTo>
                    <a:close/>
                    <a:moveTo>
                      <a:pt x="1213168" y="238125"/>
                    </a:moveTo>
                    <a:lnTo>
                      <a:pt x="1218883" y="238125"/>
                    </a:lnTo>
                    <a:lnTo>
                      <a:pt x="1226186" y="238759"/>
                    </a:lnTo>
                    <a:lnTo>
                      <a:pt x="1236028" y="239709"/>
                    </a:lnTo>
                    <a:lnTo>
                      <a:pt x="1248411" y="242245"/>
                    </a:lnTo>
                    <a:lnTo>
                      <a:pt x="1263016" y="245414"/>
                    </a:lnTo>
                    <a:lnTo>
                      <a:pt x="1270953" y="247315"/>
                    </a:lnTo>
                    <a:lnTo>
                      <a:pt x="1280161" y="249850"/>
                    </a:lnTo>
                    <a:lnTo>
                      <a:pt x="1289051" y="253020"/>
                    </a:lnTo>
                    <a:lnTo>
                      <a:pt x="1298893" y="256506"/>
                    </a:lnTo>
                    <a:lnTo>
                      <a:pt x="1309053" y="260625"/>
                    </a:lnTo>
                    <a:lnTo>
                      <a:pt x="1319848" y="264745"/>
                    </a:lnTo>
                    <a:lnTo>
                      <a:pt x="1330961" y="269816"/>
                    </a:lnTo>
                    <a:lnTo>
                      <a:pt x="1342391" y="275203"/>
                    </a:lnTo>
                    <a:lnTo>
                      <a:pt x="1354456" y="281541"/>
                    </a:lnTo>
                    <a:lnTo>
                      <a:pt x="1366838" y="288196"/>
                    </a:lnTo>
                    <a:lnTo>
                      <a:pt x="1379538" y="295802"/>
                    </a:lnTo>
                    <a:lnTo>
                      <a:pt x="1392873" y="303725"/>
                    </a:lnTo>
                    <a:lnTo>
                      <a:pt x="1405891" y="312598"/>
                    </a:lnTo>
                    <a:lnTo>
                      <a:pt x="1419861" y="322422"/>
                    </a:lnTo>
                    <a:lnTo>
                      <a:pt x="1433831" y="332880"/>
                    </a:lnTo>
                    <a:lnTo>
                      <a:pt x="1448436" y="344289"/>
                    </a:lnTo>
                    <a:lnTo>
                      <a:pt x="1463041" y="356332"/>
                    </a:lnTo>
                    <a:lnTo>
                      <a:pt x="1477963" y="369325"/>
                    </a:lnTo>
                    <a:lnTo>
                      <a:pt x="1492886" y="383269"/>
                    </a:lnTo>
                    <a:lnTo>
                      <a:pt x="1508126" y="398164"/>
                    </a:lnTo>
                    <a:lnTo>
                      <a:pt x="1523366" y="413692"/>
                    </a:lnTo>
                    <a:lnTo>
                      <a:pt x="1537653" y="428587"/>
                    </a:lnTo>
                    <a:lnTo>
                      <a:pt x="1550353" y="443481"/>
                    </a:lnTo>
                    <a:lnTo>
                      <a:pt x="1562418" y="458376"/>
                    </a:lnTo>
                    <a:lnTo>
                      <a:pt x="1573848" y="472637"/>
                    </a:lnTo>
                    <a:lnTo>
                      <a:pt x="1583691" y="486264"/>
                    </a:lnTo>
                    <a:lnTo>
                      <a:pt x="1593216" y="499891"/>
                    </a:lnTo>
                    <a:lnTo>
                      <a:pt x="1601471" y="512884"/>
                    </a:lnTo>
                    <a:lnTo>
                      <a:pt x="1609091" y="525878"/>
                    </a:lnTo>
                    <a:lnTo>
                      <a:pt x="1616076" y="538237"/>
                    </a:lnTo>
                    <a:lnTo>
                      <a:pt x="1622108" y="549963"/>
                    </a:lnTo>
                    <a:lnTo>
                      <a:pt x="1627823" y="561371"/>
                    </a:lnTo>
                    <a:lnTo>
                      <a:pt x="1632268" y="572780"/>
                    </a:lnTo>
                    <a:lnTo>
                      <a:pt x="1636713" y="583238"/>
                    </a:lnTo>
                    <a:lnTo>
                      <a:pt x="1640206" y="593379"/>
                    </a:lnTo>
                    <a:lnTo>
                      <a:pt x="1643699" y="603203"/>
                    </a:lnTo>
                    <a:lnTo>
                      <a:pt x="1646239" y="612077"/>
                    </a:lnTo>
                    <a:lnTo>
                      <a:pt x="1648143" y="620633"/>
                    </a:lnTo>
                    <a:lnTo>
                      <a:pt x="1650049" y="628873"/>
                    </a:lnTo>
                    <a:lnTo>
                      <a:pt x="1651636" y="636478"/>
                    </a:lnTo>
                    <a:lnTo>
                      <a:pt x="1652589" y="643767"/>
                    </a:lnTo>
                    <a:lnTo>
                      <a:pt x="1653541" y="650422"/>
                    </a:lnTo>
                    <a:lnTo>
                      <a:pt x="1654176" y="661514"/>
                    </a:lnTo>
                    <a:lnTo>
                      <a:pt x="1654176" y="670705"/>
                    </a:lnTo>
                    <a:lnTo>
                      <a:pt x="1653859" y="677043"/>
                    </a:lnTo>
                    <a:lnTo>
                      <a:pt x="1652906" y="682747"/>
                    </a:lnTo>
                    <a:lnTo>
                      <a:pt x="1588136" y="747713"/>
                    </a:lnTo>
                    <a:lnTo>
                      <a:pt x="1585596" y="733769"/>
                    </a:lnTo>
                    <a:lnTo>
                      <a:pt x="1582421" y="719508"/>
                    </a:lnTo>
                    <a:lnTo>
                      <a:pt x="1578293" y="704297"/>
                    </a:lnTo>
                    <a:lnTo>
                      <a:pt x="1572896" y="689085"/>
                    </a:lnTo>
                    <a:lnTo>
                      <a:pt x="1566546" y="672923"/>
                    </a:lnTo>
                    <a:lnTo>
                      <a:pt x="1559561" y="656761"/>
                    </a:lnTo>
                    <a:lnTo>
                      <a:pt x="1550671" y="639964"/>
                    </a:lnTo>
                    <a:lnTo>
                      <a:pt x="1541463" y="622534"/>
                    </a:lnTo>
                    <a:lnTo>
                      <a:pt x="1531303" y="605105"/>
                    </a:lnTo>
                    <a:lnTo>
                      <a:pt x="1519556" y="587358"/>
                    </a:lnTo>
                    <a:lnTo>
                      <a:pt x="1507173" y="569294"/>
                    </a:lnTo>
                    <a:lnTo>
                      <a:pt x="1493521" y="551230"/>
                    </a:lnTo>
                    <a:lnTo>
                      <a:pt x="1479233" y="533166"/>
                    </a:lnTo>
                    <a:lnTo>
                      <a:pt x="1463676" y="514786"/>
                    </a:lnTo>
                    <a:lnTo>
                      <a:pt x="1446848" y="497039"/>
                    </a:lnTo>
                    <a:lnTo>
                      <a:pt x="1429386" y="478975"/>
                    </a:lnTo>
                    <a:lnTo>
                      <a:pt x="1415098" y="465031"/>
                    </a:lnTo>
                    <a:lnTo>
                      <a:pt x="1400811" y="451721"/>
                    </a:lnTo>
                    <a:lnTo>
                      <a:pt x="1386841" y="439362"/>
                    </a:lnTo>
                    <a:lnTo>
                      <a:pt x="1372871" y="427636"/>
                    </a:lnTo>
                    <a:lnTo>
                      <a:pt x="1359536" y="416544"/>
                    </a:lnTo>
                    <a:lnTo>
                      <a:pt x="1345883" y="406086"/>
                    </a:lnTo>
                    <a:lnTo>
                      <a:pt x="1332548" y="396262"/>
                    </a:lnTo>
                    <a:lnTo>
                      <a:pt x="1319848" y="387389"/>
                    </a:lnTo>
                    <a:lnTo>
                      <a:pt x="1307148" y="378832"/>
                    </a:lnTo>
                    <a:lnTo>
                      <a:pt x="1295083" y="370909"/>
                    </a:lnTo>
                    <a:lnTo>
                      <a:pt x="1283018" y="363620"/>
                    </a:lnTo>
                    <a:lnTo>
                      <a:pt x="1271271" y="356648"/>
                    </a:lnTo>
                    <a:lnTo>
                      <a:pt x="1260158" y="350627"/>
                    </a:lnTo>
                    <a:lnTo>
                      <a:pt x="1249681" y="344606"/>
                    </a:lnTo>
                    <a:lnTo>
                      <a:pt x="1239203" y="339219"/>
                    </a:lnTo>
                    <a:lnTo>
                      <a:pt x="1229361" y="334782"/>
                    </a:lnTo>
                    <a:lnTo>
                      <a:pt x="1210628" y="326542"/>
                    </a:lnTo>
                    <a:lnTo>
                      <a:pt x="1193801" y="319887"/>
                    </a:lnTo>
                    <a:lnTo>
                      <a:pt x="1179513" y="314500"/>
                    </a:lnTo>
                    <a:lnTo>
                      <a:pt x="1167766" y="310697"/>
                    </a:lnTo>
                    <a:lnTo>
                      <a:pt x="1157923" y="307845"/>
                    </a:lnTo>
                    <a:lnTo>
                      <a:pt x="1150621" y="306260"/>
                    </a:lnTo>
                    <a:lnTo>
                      <a:pt x="1144588" y="304992"/>
                    </a:lnTo>
                    <a:lnTo>
                      <a:pt x="1213168" y="238125"/>
                    </a:lnTo>
                    <a:close/>
                    <a:moveTo>
                      <a:pt x="1555569" y="0"/>
                    </a:moveTo>
                    <a:lnTo>
                      <a:pt x="1566687" y="0"/>
                    </a:lnTo>
                    <a:lnTo>
                      <a:pt x="1578441" y="0"/>
                    </a:lnTo>
                    <a:lnTo>
                      <a:pt x="1589876" y="1272"/>
                    </a:lnTo>
                    <a:lnTo>
                      <a:pt x="1601948" y="2862"/>
                    </a:lnTo>
                    <a:lnTo>
                      <a:pt x="1614337" y="5088"/>
                    </a:lnTo>
                    <a:lnTo>
                      <a:pt x="1627043" y="7950"/>
                    </a:lnTo>
                    <a:lnTo>
                      <a:pt x="1640385" y="11766"/>
                    </a:lnTo>
                    <a:lnTo>
                      <a:pt x="1653409" y="16218"/>
                    </a:lnTo>
                    <a:lnTo>
                      <a:pt x="1667386" y="21624"/>
                    </a:lnTo>
                    <a:lnTo>
                      <a:pt x="1681363" y="27984"/>
                    </a:lnTo>
                    <a:lnTo>
                      <a:pt x="1695976" y="35298"/>
                    </a:lnTo>
                    <a:lnTo>
                      <a:pt x="1710588" y="42930"/>
                    </a:lnTo>
                    <a:lnTo>
                      <a:pt x="1725836" y="52152"/>
                    </a:lnTo>
                    <a:lnTo>
                      <a:pt x="1741084" y="62010"/>
                    </a:lnTo>
                    <a:lnTo>
                      <a:pt x="1756649" y="72822"/>
                    </a:lnTo>
                    <a:lnTo>
                      <a:pt x="1772850" y="84588"/>
                    </a:lnTo>
                    <a:lnTo>
                      <a:pt x="1789051" y="97626"/>
                    </a:lnTo>
                    <a:lnTo>
                      <a:pt x="1804617" y="111300"/>
                    </a:lnTo>
                    <a:lnTo>
                      <a:pt x="1819547" y="124656"/>
                    </a:lnTo>
                    <a:lnTo>
                      <a:pt x="1832571" y="138330"/>
                    </a:lnTo>
                    <a:lnTo>
                      <a:pt x="1844642" y="151686"/>
                    </a:lnTo>
                    <a:lnTo>
                      <a:pt x="1856078" y="165042"/>
                    </a:lnTo>
                    <a:lnTo>
                      <a:pt x="1865608" y="178398"/>
                    </a:lnTo>
                    <a:lnTo>
                      <a:pt x="1874502" y="191755"/>
                    </a:lnTo>
                    <a:lnTo>
                      <a:pt x="1881809" y="204475"/>
                    </a:lnTo>
                    <a:lnTo>
                      <a:pt x="1888797" y="217831"/>
                    </a:lnTo>
                    <a:lnTo>
                      <a:pt x="1894197" y="230869"/>
                    </a:lnTo>
                    <a:lnTo>
                      <a:pt x="1898962" y="243907"/>
                    </a:lnTo>
                    <a:lnTo>
                      <a:pt x="1902457" y="256309"/>
                    </a:lnTo>
                    <a:lnTo>
                      <a:pt x="1905633" y="268711"/>
                    </a:lnTo>
                    <a:lnTo>
                      <a:pt x="1907857" y="281113"/>
                    </a:lnTo>
                    <a:lnTo>
                      <a:pt x="1908810" y="293197"/>
                    </a:lnTo>
                    <a:lnTo>
                      <a:pt x="1909763" y="305281"/>
                    </a:lnTo>
                    <a:lnTo>
                      <a:pt x="1909763" y="316729"/>
                    </a:lnTo>
                    <a:lnTo>
                      <a:pt x="1908492" y="328177"/>
                    </a:lnTo>
                    <a:lnTo>
                      <a:pt x="1907539" y="339307"/>
                    </a:lnTo>
                    <a:lnTo>
                      <a:pt x="1905316" y="350437"/>
                    </a:lnTo>
                    <a:lnTo>
                      <a:pt x="1902457" y="360931"/>
                    </a:lnTo>
                    <a:lnTo>
                      <a:pt x="1899598" y="371425"/>
                    </a:lnTo>
                    <a:lnTo>
                      <a:pt x="1895786" y="381601"/>
                    </a:lnTo>
                    <a:lnTo>
                      <a:pt x="1891656" y="391459"/>
                    </a:lnTo>
                    <a:lnTo>
                      <a:pt x="1887527" y="400681"/>
                    </a:lnTo>
                    <a:lnTo>
                      <a:pt x="1882762" y="409903"/>
                    </a:lnTo>
                    <a:lnTo>
                      <a:pt x="1877361" y="418490"/>
                    </a:lnTo>
                    <a:lnTo>
                      <a:pt x="1871643" y="426758"/>
                    </a:lnTo>
                    <a:lnTo>
                      <a:pt x="1865925" y="434708"/>
                    </a:lnTo>
                    <a:lnTo>
                      <a:pt x="1860208" y="442340"/>
                    </a:lnTo>
                    <a:lnTo>
                      <a:pt x="1854172" y="449336"/>
                    </a:lnTo>
                    <a:lnTo>
                      <a:pt x="1847501" y="456014"/>
                    </a:lnTo>
                    <a:lnTo>
                      <a:pt x="1841783" y="463328"/>
                    </a:lnTo>
                    <a:lnTo>
                      <a:pt x="1830983" y="476048"/>
                    </a:lnTo>
                    <a:lnTo>
                      <a:pt x="1801122" y="514208"/>
                    </a:lnTo>
                    <a:lnTo>
                      <a:pt x="1764909" y="560636"/>
                    </a:lnTo>
                    <a:lnTo>
                      <a:pt x="1730283" y="604838"/>
                    </a:lnTo>
                    <a:lnTo>
                      <a:pt x="1729648" y="593708"/>
                    </a:lnTo>
                    <a:lnTo>
                      <a:pt x="1728377" y="581306"/>
                    </a:lnTo>
                    <a:lnTo>
                      <a:pt x="1726471" y="567632"/>
                    </a:lnTo>
                    <a:lnTo>
                      <a:pt x="1723930" y="553322"/>
                    </a:lnTo>
                    <a:lnTo>
                      <a:pt x="1720118" y="537740"/>
                    </a:lnTo>
                    <a:lnTo>
                      <a:pt x="1715353" y="521840"/>
                    </a:lnTo>
                    <a:lnTo>
                      <a:pt x="1712494" y="513254"/>
                    </a:lnTo>
                    <a:lnTo>
                      <a:pt x="1709318" y="504668"/>
                    </a:lnTo>
                    <a:lnTo>
                      <a:pt x="1705823" y="496082"/>
                    </a:lnTo>
                    <a:lnTo>
                      <a:pt x="1702011" y="487178"/>
                    </a:lnTo>
                    <a:lnTo>
                      <a:pt x="1697882" y="477638"/>
                    </a:lnTo>
                    <a:lnTo>
                      <a:pt x="1693117" y="468098"/>
                    </a:lnTo>
                    <a:lnTo>
                      <a:pt x="1688034" y="458876"/>
                    </a:lnTo>
                    <a:lnTo>
                      <a:pt x="1682952" y="449018"/>
                    </a:lnTo>
                    <a:lnTo>
                      <a:pt x="1677234" y="439160"/>
                    </a:lnTo>
                    <a:lnTo>
                      <a:pt x="1670881" y="428984"/>
                    </a:lnTo>
                    <a:lnTo>
                      <a:pt x="1664527" y="418808"/>
                    </a:lnTo>
                    <a:lnTo>
                      <a:pt x="1657221" y="408631"/>
                    </a:lnTo>
                    <a:lnTo>
                      <a:pt x="1649915" y="398137"/>
                    </a:lnTo>
                    <a:lnTo>
                      <a:pt x="1641973" y="387643"/>
                    </a:lnTo>
                    <a:lnTo>
                      <a:pt x="1633079" y="376831"/>
                    </a:lnTo>
                    <a:lnTo>
                      <a:pt x="1624184" y="365701"/>
                    </a:lnTo>
                    <a:lnTo>
                      <a:pt x="1614337" y="354889"/>
                    </a:lnTo>
                    <a:lnTo>
                      <a:pt x="1604489" y="343441"/>
                    </a:lnTo>
                    <a:lnTo>
                      <a:pt x="1593688" y="332311"/>
                    </a:lnTo>
                    <a:lnTo>
                      <a:pt x="1582570" y="320863"/>
                    </a:lnTo>
                    <a:lnTo>
                      <a:pt x="1571134" y="310051"/>
                    </a:lnTo>
                    <a:lnTo>
                      <a:pt x="1559381" y="299239"/>
                    </a:lnTo>
                    <a:lnTo>
                      <a:pt x="1548263" y="289381"/>
                    </a:lnTo>
                    <a:lnTo>
                      <a:pt x="1536827" y="279523"/>
                    </a:lnTo>
                    <a:lnTo>
                      <a:pt x="1525709" y="270619"/>
                    </a:lnTo>
                    <a:lnTo>
                      <a:pt x="1514590" y="262351"/>
                    </a:lnTo>
                    <a:lnTo>
                      <a:pt x="1503472" y="254083"/>
                    </a:lnTo>
                    <a:lnTo>
                      <a:pt x="1492672" y="246451"/>
                    </a:lnTo>
                    <a:lnTo>
                      <a:pt x="1481871" y="239137"/>
                    </a:lnTo>
                    <a:lnTo>
                      <a:pt x="1471388" y="232777"/>
                    </a:lnTo>
                    <a:lnTo>
                      <a:pt x="1460905" y="226417"/>
                    </a:lnTo>
                    <a:lnTo>
                      <a:pt x="1450740" y="220693"/>
                    </a:lnTo>
                    <a:lnTo>
                      <a:pt x="1440575" y="215287"/>
                    </a:lnTo>
                    <a:lnTo>
                      <a:pt x="1430410" y="210199"/>
                    </a:lnTo>
                    <a:lnTo>
                      <a:pt x="1420562" y="205747"/>
                    </a:lnTo>
                    <a:lnTo>
                      <a:pt x="1411350" y="201613"/>
                    </a:lnTo>
                    <a:lnTo>
                      <a:pt x="1401820" y="197479"/>
                    </a:lnTo>
                    <a:lnTo>
                      <a:pt x="1392925" y="193981"/>
                    </a:lnTo>
                    <a:lnTo>
                      <a:pt x="1375136" y="187620"/>
                    </a:lnTo>
                    <a:lnTo>
                      <a:pt x="1358300" y="182850"/>
                    </a:lnTo>
                    <a:lnTo>
                      <a:pt x="1342417" y="178716"/>
                    </a:lnTo>
                    <a:lnTo>
                      <a:pt x="1327805" y="175536"/>
                    </a:lnTo>
                    <a:lnTo>
                      <a:pt x="1314145" y="173310"/>
                    </a:lnTo>
                    <a:lnTo>
                      <a:pt x="1301756" y="171720"/>
                    </a:lnTo>
                    <a:lnTo>
                      <a:pt x="1290638" y="171084"/>
                    </a:lnTo>
                    <a:lnTo>
                      <a:pt x="1330346" y="138966"/>
                    </a:lnTo>
                    <a:lnTo>
                      <a:pt x="1370689" y="105894"/>
                    </a:lnTo>
                    <a:lnTo>
                      <a:pt x="1405950" y="76638"/>
                    </a:lnTo>
                    <a:lnTo>
                      <a:pt x="1419609" y="64554"/>
                    </a:lnTo>
                    <a:lnTo>
                      <a:pt x="1429774" y="55650"/>
                    </a:lnTo>
                    <a:lnTo>
                      <a:pt x="1435810" y="49926"/>
                    </a:lnTo>
                    <a:lnTo>
                      <a:pt x="1442163" y="44520"/>
                    </a:lnTo>
                    <a:lnTo>
                      <a:pt x="1448834" y="39432"/>
                    </a:lnTo>
                    <a:lnTo>
                      <a:pt x="1455505" y="34026"/>
                    </a:lnTo>
                    <a:lnTo>
                      <a:pt x="1463129" y="29256"/>
                    </a:lnTo>
                    <a:lnTo>
                      <a:pt x="1470753" y="24486"/>
                    </a:lnTo>
                    <a:lnTo>
                      <a:pt x="1479012" y="20352"/>
                    </a:lnTo>
                    <a:lnTo>
                      <a:pt x="1487271" y="16218"/>
                    </a:lnTo>
                    <a:lnTo>
                      <a:pt x="1495848" y="13038"/>
                    </a:lnTo>
                    <a:lnTo>
                      <a:pt x="1505378" y="9540"/>
                    </a:lnTo>
                    <a:lnTo>
                      <a:pt x="1514590" y="6996"/>
                    </a:lnTo>
                    <a:lnTo>
                      <a:pt x="1524438" y="4770"/>
                    </a:lnTo>
                    <a:lnTo>
                      <a:pt x="1534285" y="2544"/>
                    </a:lnTo>
                    <a:lnTo>
                      <a:pt x="1544768" y="1272"/>
                    </a:lnTo>
                    <a:lnTo>
                      <a:pt x="155556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3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843808" y="1347615"/>
              <a:ext cx="1584176" cy="1440160"/>
              <a:chOff x="2843808" y="1347615"/>
              <a:chExt cx="1584176" cy="1440160"/>
            </a:xfrm>
          </p:grpSpPr>
          <p:sp>
            <p:nvSpPr>
              <p:cNvPr id="9" name="流程图: 手动操作 8"/>
              <p:cNvSpPr/>
              <p:nvPr/>
            </p:nvSpPr>
            <p:spPr>
              <a:xfrm rot="16200000">
                <a:off x="2915816" y="1275607"/>
                <a:ext cx="1440160" cy="1584176"/>
              </a:xfrm>
              <a:prstGeom prst="flowChartManualOperation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KSO_Shape"/>
              <p:cNvSpPr/>
              <p:nvPr/>
            </p:nvSpPr>
            <p:spPr bwMode="auto">
              <a:xfrm>
                <a:off x="3368163" y="1827365"/>
                <a:ext cx="482922" cy="545675"/>
              </a:xfrm>
              <a:custGeom>
                <a:avLst/>
                <a:gdLst>
                  <a:gd name="T0" fmla="*/ 842889 w 4313"/>
                  <a:gd name="T1" fmla="*/ 0 h 4874"/>
                  <a:gd name="T2" fmla="*/ 74281 w 4313"/>
                  <a:gd name="T3" fmla="*/ 443614 h 4874"/>
                  <a:gd name="T4" fmla="*/ 848362 w 4313"/>
                  <a:gd name="T5" fmla="*/ 890355 h 4874"/>
                  <a:gd name="T6" fmla="*/ 1616971 w 4313"/>
                  <a:gd name="T7" fmla="*/ 446741 h 4874"/>
                  <a:gd name="T8" fmla="*/ 842889 w 4313"/>
                  <a:gd name="T9" fmla="*/ 0 h 4874"/>
                  <a:gd name="T10" fmla="*/ 0 w 4313"/>
                  <a:gd name="T11" fmla="*/ 1459823 h 4874"/>
                  <a:gd name="T12" fmla="*/ 771345 w 4313"/>
                  <a:gd name="T13" fmla="*/ 1905000 h 4874"/>
                  <a:gd name="T14" fmla="*/ 771345 w 4313"/>
                  <a:gd name="T15" fmla="*/ 1011909 h 4874"/>
                  <a:gd name="T16" fmla="*/ 0 w 4313"/>
                  <a:gd name="T17" fmla="*/ 566732 h 4874"/>
                  <a:gd name="T18" fmla="*/ 0 w 4313"/>
                  <a:gd name="T19" fmla="*/ 1459823 h 4874"/>
                  <a:gd name="T20" fmla="*/ 915215 w 4313"/>
                  <a:gd name="T21" fmla="*/ 1017772 h 4874"/>
                  <a:gd name="T22" fmla="*/ 915215 w 4313"/>
                  <a:gd name="T23" fmla="*/ 1905000 h 4874"/>
                  <a:gd name="T24" fmla="*/ 1686169 w 4313"/>
                  <a:gd name="T25" fmla="*/ 1459823 h 4874"/>
                  <a:gd name="T26" fmla="*/ 1686169 w 4313"/>
                  <a:gd name="T27" fmla="*/ 572594 h 4874"/>
                  <a:gd name="T28" fmla="*/ 915215 w 4313"/>
                  <a:gd name="T29" fmla="*/ 1017772 h 48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13" h="4874">
                    <a:moveTo>
                      <a:pt x="2156" y="0"/>
                    </a:moveTo>
                    <a:lnTo>
                      <a:pt x="190" y="1135"/>
                    </a:lnTo>
                    <a:lnTo>
                      <a:pt x="2170" y="2278"/>
                    </a:lnTo>
                    <a:lnTo>
                      <a:pt x="4136" y="1143"/>
                    </a:lnTo>
                    <a:lnTo>
                      <a:pt x="2156" y="0"/>
                    </a:lnTo>
                    <a:close/>
                    <a:moveTo>
                      <a:pt x="0" y="3735"/>
                    </a:moveTo>
                    <a:lnTo>
                      <a:pt x="1973" y="4874"/>
                    </a:lnTo>
                    <a:lnTo>
                      <a:pt x="1973" y="2589"/>
                    </a:lnTo>
                    <a:lnTo>
                      <a:pt x="0" y="1450"/>
                    </a:lnTo>
                    <a:lnTo>
                      <a:pt x="0" y="3735"/>
                    </a:lnTo>
                    <a:close/>
                    <a:moveTo>
                      <a:pt x="2341" y="2604"/>
                    </a:moveTo>
                    <a:lnTo>
                      <a:pt x="2341" y="4874"/>
                    </a:lnTo>
                    <a:lnTo>
                      <a:pt x="4313" y="3735"/>
                    </a:lnTo>
                    <a:lnTo>
                      <a:pt x="4313" y="1465"/>
                    </a:lnTo>
                    <a:lnTo>
                      <a:pt x="2341" y="26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3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115616" y="1347614"/>
              <a:ext cx="1584176" cy="1440160"/>
              <a:chOff x="1115616" y="1347614"/>
              <a:chExt cx="1584176" cy="1440160"/>
            </a:xfrm>
          </p:grpSpPr>
          <p:sp>
            <p:nvSpPr>
              <p:cNvPr id="7" name="流程图: 手动操作 6"/>
              <p:cNvSpPr/>
              <p:nvPr/>
            </p:nvSpPr>
            <p:spPr>
              <a:xfrm rot="16200000">
                <a:off x="1187624" y="1275606"/>
                <a:ext cx="1440160" cy="1584176"/>
              </a:xfrm>
              <a:prstGeom prst="flowChartManualOperation">
                <a:avLst/>
              </a:prstGeom>
              <a:solidFill>
                <a:srgbClr val="3C46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KSO_Shape"/>
              <p:cNvSpPr/>
              <p:nvPr/>
            </p:nvSpPr>
            <p:spPr bwMode="auto">
              <a:xfrm>
                <a:off x="1683482" y="1890181"/>
                <a:ext cx="448444" cy="420043"/>
              </a:xfrm>
              <a:custGeom>
                <a:avLst/>
                <a:gdLst/>
                <a:ahLst/>
                <a:cxnLst/>
                <a:rect l="0" t="0" r="r" b="b"/>
                <a:pathLst>
                  <a:path w="1298575" h="1216025">
                    <a:moveTo>
                      <a:pt x="836160" y="826558"/>
                    </a:moveTo>
                    <a:lnTo>
                      <a:pt x="1038913" y="1088496"/>
                    </a:lnTo>
                    <a:lnTo>
                      <a:pt x="1028590" y="1095640"/>
                    </a:lnTo>
                    <a:lnTo>
                      <a:pt x="1018002" y="1103313"/>
                    </a:lnTo>
                    <a:lnTo>
                      <a:pt x="1007415" y="1109927"/>
                    </a:lnTo>
                    <a:lnTo>
                      <a:pt x="996827" y="1116806"/>
                    </a:lnTo>
                    <a:lnTo>
                      <a:pt x="985975" y="1123421"/>
                    </a:lnTo>
                    <a:lnTo>
                      <a:pt x="974858" y="1129771"/>
                    </a:lnTo>
                    <a:lnTo>
                      <a:pt x="963741" y="1136121"/>
                    </a:lnTo>
                    <a:lnTo>
                      <a:pt x="952624" y="1141942"/>
                    </a:lnTo>
                    <a:lnTo>
                      <a:pt x="941507" y="1147763"/>
                    </a:lnTo>
                    <a:lnTo>
                      <a:pt x="929596" y="1153319"/>
                    </a:lnTo>
                    <a:lnTo>
                      <a:pt x="918214" y="1158611"/>
                    </a:lnTo>
                    <a:lnTo>
                      <a:pt x="906303" y="1163902"/>
                    </a:lnTo>
                    <a:lnTo>
                      <a:pt x="894656" y="1168665"/>
                    </a:lnTo>
                    <a:lnTo>
                      <a:pt x="882480" y="1173692"/>
                    </a:lnTo>
                    <a:lnTo>
                      <a:pt x="870305" y="1177925"/>
                    </a:lnTo>
                    <a:lnTo>
                      <a:pt x="858129" y="1182159"/>
                    </a:lnTo>
                    <a:lnTo>
                      <a:pt x="845953" y="1186127"/>
                    </a:lnTo>
                    <a:lnTo>
                      <a:pt x="833513" y="1190096"/>
                    </a:lnTo>
                    <a:lnTo>
                      <a:pt x="820807" y="1193536"/>
                    </a:lnTo>
                    <a:lnTo>
                      <a:pt x="808367" y="1196446"/>
                    </a:lnTo>
                    <a:lnTo>
                      <a:pt x="795662" y="1199621"/>
                    </a:lnTo>
                    <a:lnTo>
                      <a:pt x="782427" y="1202531"/>
                    </a:lnTo>
                    <a:lnTo>
                      <a:pt x="769722" y="1204913"/>
                    </a:lnTo>
                    <a:lnTo>
                      <a:pt x="756487" y="1207294"/>
                    </a:lnTo>
                    <a:lnTo>
                      <a:pt x="743518" y="1209146"/>
                    </a:lnTo>
                    <a:lnTo>
                      <a:pt x="730548" y="1211263"/>
                    </a:lnTo>
                    <a:lnTo>
                      <a:pt x="717048" y="1212586"/>
                    </a:lnTo>
                    <a:lnTo>
                      <a:pt x="703814" y="1213909"/>
                    </a:lnTo>
                    <a:lnTo>
                      <a:pt x="690050" y="1214967"/>
                    </a:lnTo>
                    <a:lnTo>
                      <a:pt x="676815" y="1215496"/>
                    </a:lnTo>
                    <a:lnTo>
                      <a:pt x="663051" y="1215761"/>
                    </a:lnTo>
                    <a:lnTo>
                      <a:pt x="649552" y="1216025"/>
                    </a:lnTo>
                    <a:lnTo>
                      <a:pt x="636053" y="1215761"/>
                    </a:lnTo>
                    <a:lnTo>
                      <a:pt x="622818" y="1215496"/>
                    </a:lnTo>
                    <a:lnTo>
                      <a:pt x="609848" y="1214967"/>
                    </a:lnTo>
                    <a:lnTo>
                      <a:pt x="596349" y="1213909"/>
                    </a:lnTo>
                    <a:lnTo>
                      <a:pt x="583379" y="1212586"/>
                    </a:lnTo>
                    <a:lnTo>
                      <a:pt x="570674" y="1211527"/>
                    </a:lnTo>
                    <a:lnTo>
                      <a:pt x="557704" y="1209675"/>
                    </a:lnTo>
                    <a:lnTo>
                      <a:pt x="544999" y="1207823"/>
                    </a:lnTo>
                    <a:lnTo>
                      <a:pt x="532029" y="1205442"/>
                    </a:lnTo>
                    <a:lnTo>
                      <a:pt x="519324" y="1203061"/>
                    </a:lnTo>
                    <a:lnTo>
                      <a:pt x="507148" y="1200679"/>
                    </a:lnTo>
                    <a:lnTo>
                      <a:pt x="494708" y="1197769"/>
                    </a:lnTo>
                    <a:lnTo>
                      <a:pt x="482267" y="1194594"/>
                    </a:lnTo>
                    <a:lnTo>
                      <a:pt x="469827" y="1191154"/>
                    </a:lnTo>
                    <a:lnTo>
                      <a:pt x="457651" y="1187450"/>
                    </a:lnTo>
                    <a:lnTo>
                      <a:pt x="445475" y="1183746"/>
                    </a:lnTo>
                    <a:lnTo>
                      <a:pt x="433829" y="1179777"/>
                    </a:lnTo>
                    <a:lnTo>
                      <a:pt x="421918" y="1175809"/>
                    </a:lnTo>
                    <a:lnTo>
                      <a:pt x="410272" y="1171046"/>
                    </a:lnTo>
                    <a:lnTo>
                      <a:pt x="398625" y="1166548"/>
                    </a:lnTo>
                    <a:lnTo>
                      <a:pt x="386979" y="1161786"/>
                    </a:lnTo>
                    <a:lnTo>
                      <a:pt x="375862" y="1156494"/>
                    </a:lnTo>
                    <a:lnTo>
                      <a:pt x="364215" y="1151202"/>
                    </a:lnTo>
                    <a:lnTo>
                      <a:pt x="353098" y="1145646"/>
                    </a:lnTo>
                    <a:lnTo>
                      <a:pt x="342246" y="1140090"/>
                    </a:lnTo>
                    <a:lnTo>
                      <a:pt x="331394" y="1134269"/>
                    </a:lnTo>
                    <a:lnTo>
                      <a:pt x="320541" y="1127919"/>
                    </a:lnTo>
                    <a:lnTo>
                      <a:pt x="309954" y="1121834"/>
                    </a:lnTo>
                    <a:lnTo>
                      <a:pt x="299366" y="1115219"/>
                    </a:lnTo>
                    <a:lnTo>
                      <a:pt x="288778" y="1108869"/>
                    </a:lnTo>
                    <a:lnTo>
                      <a:pt x="278720" y="1101990"/>
                    </a:lnTo>
                    <a:lnTo>
                      <a:pt x="268662" y="1094846"/>
                    </a:lnTo>
                    <a:lnTo>
                      <a:pt x="468239" y="830527"/>
                    </a:lnTo>
                    <a:lnTo>
                      <a:pt x="478032" y="837142"/>
                    </a:lnTo>
                    <a:lnTo>
                      <a:pt x="488091" y="843227"/>
                    </a:lnTo>
                    <a:lnTo>
                      <a:pt x="498414" y="849313"/>
                    </a:lnTo>
                    <a:lnTo>
                      <a:pt x="508472" y="854340"/>
                    </a:lnTo>
                    <a:lnTo>
                      <a:pt x="519324" y="859367"/>
                    </a:lnTo>
                    <a:lnTo>
                      <a:pt x="530176" y="864129"/>
                    </a:lnTo>
                    <a:lnTo>
                      <a:pt x="541558" y="868363"/>
                    </a:lnTo>
                    <a:lnTo>
                      <a:pt x="552675" y="872331"/>
                    </a:lnTo>
                    <a:lnTo>
                      <a:pt x="564057" y="875771"/>
                    </a:lnTo>
                    <a:lnTo>
                      <a:pt x="575968" y="878681"/>
                    </a:lnTo>
                    <a:lnTo>
                      <a:pt x="587614" y="881327"/>
                    </a:lnTo>
                    <a:lnTo>
                      <a:pt x="599790" y="883709"/>
                    </a:lnTo>
                    <a:lnTo>
                      <a:pt x="611966" y="885296"/>
                    </a:lnTo>
                    <a:lnTo>
                      <a:pt x="624406" y="886354"/>
                    </a:lnTo>
                    <a:lnTo>
                      <a:pt x="636847" y="887148"/>
                    </a:lnTo>
                    <a:lnTo>
                      <a:pt x="649552" y="887413"/>
                    </a:lnTo>
                    <a:lnTo>
                      <a:pt x="662522" y="887148"/>
                    </a:lnTo>
                    <a:lnTo>
                      <a:pt x="675492" y="886354"/>
                    </a:lnTo>
                    <a:lnTo>
                      <a:pt x="688197" y="884767"/>
                    </a:lnTo>
                    <a:lnTo>
                      <a:pt x="700902" y="883179"/>
                    </a:lnTo>
                    <a:lnTo>
                      <a:pt x="713343" y="880798"/>
                    </a:lnTo>
                    <a:lnTo>
                      <a:pt x="725519" y="878152"/>
                    </a:lnTo>
                    <a:lnTo>
                      <a:pt x="737430" y="874977"/>
                    </a:lnTo>
                    <a:lnTo>
                      <a:pt x="749605" y="871273"/>
                    </a:lnTo>
                    <a:lnTo>
                      <a:pt x="761252" y="866775"/>
                    </a:lnTo>
                    <a:lnTo>
                      <a:pt x="772634" y="862542"/>
                    </a:lnTo>
                    <a:lnTo>
                      <a:pt x="783751" y="857515"/>
                    </a:lnTo>
                    <a:lnTo>
                      <a:pt x="794868" y="851959"/>
                    </a:lnTo>
                    <a:lnTo>
                      <a:pt x="805455" y="846138"/>
                    </a:lnTo>
                    <a:lnTo>
                      <a:pt x="816043" y="839788"/>
                    </a:lnTo>
                    <a:lnTo>
                      <a:pt x="826366" y="833438"/>
                    </a:lnTo>
                    <a:lnTo>
                      <a:pt x="836160" y="826558"/>
                    </a:lnTo>
                    <a:close/>
                    <a:moveTo>
                      <a:pt x="649552" y="454025"/>
                    </a:moveTo>
                    <a:lnTo>
                      <a:pt x="656167" y="454290"/>
                    </a:lnTo>
                    <a:lnTo>
                      <a:pt x="662781" y="454555"/>
                    </a:lnTo>
                    <a:lnTo>
                      <a:pt x="669396" y="455349"/>
                    </a:lnTo>
                    <a:lnTo>
                      <a:pt x="675746" y="456674"/>
                    </a:lnTo>
                    <a:lnTo>
                      <a:pt x="682360" y="457998"/>
                    </a:lnTo>
                    <a:lnTo>
                      <a:pt x="688446" y="459852"/>
                    </a:lnTo>
                    <a:lnTo>
                      <a:pt x="694796" y="461706"/>
                    </a:lnTo>
                    <a:lnTo>
                      <a:pt x="700617" y="464090"/>
                    </a:lnTo>
                    <a:lnTo>
                      <a:pt x="706438" y="466738"/>
                    </a:lnTo>
                    <a:lnTo>
                      <a:pt x="711994" y="469387"/>
                    </a:lnTo>
                    <a:lnTo>
                      <a:pt x="717550" y="472565"/>
                    </a:lnTo>
                    <a:lnTo>
                      <a:pt x="722842" y="476008"/>
                    </a:lnTo>
                    <a:lnTo>
                      <a:pt x="728133" y="479716"/>
                    </a:lnTo>
                    <a:lnTo>
                      <a:pt x="733160" y="483424"/>
                    </a:lnTo>
                    <a:lnTo>
                      <a:pt x="737923" y="487397"/>
                    </a:lnTo>
                    <a:lnTo>
                      <a:pt x="742421" y="491900"/>
                    </a:lnTo>
                    <a:lnTo>
                      <a:pt x="746919" y="496137"/>
                    </a:lnTo>
                    <a:lnTo>
                      <a:pt x="750888" y="500905"/>
                    </a:lnTo>
                    <a:lnTo>
                      <a:pt x="754856" y="505672"/>
                    </a:lnTo>
                    <a:lnTo>
                      <a:pt x="758296" y="510704"/>
                    </a:lnTo>
                    <a:lnTo>
                      <a:pt x="761735" y="516001"/>
                    </a:lnTo>
                    <a:lnTo>
                      <a:pt x="765175" y="521299"/>
                    </a:lnTo>
                    <a:lnTo>
                      <a:pt x="767821" y="526860"/>
                    </a:lnTo>
                    <a:lnTo>
                      <a:pt x="770731" y="532687"/>
                    </a:lnTo>
                    <a:lnTo>
                      <a:pt x="772848" y="538249"/>
                    </a:lnTo>
                    <a:lnTo>
                      <a:pt x="774965" y="544606"/>
                    </a:lnTo>
                    <a:lnTo>
                      <a:pt x="776817" y="550433"/>
                    </a:lnTo>
                    <a:lnTo>
                      <a:pt x="778140" y="556789"/>
                    </a:lnTo>
                    <a:lnTo>
                      <a:pt x="779462" y="563146"/>
                    </a:lnTo>
                    <a:lnTo>
                      <a:pt x="780256" y="569767"/>
                    </a:lnTo>
                    <a:lnTo>
                      <a:pt x="780521" y="576124"/>
                    </a:lnTo>
                    <a:lnTo>
                      <a:pt x="781050" y="582745"/>
                    </a:lnTo>
                    <a:lnTo>
                      <a:pt x="780521" y="589366"/>
                    </a:lnTo>
                    <a:lnTo>
                      <a:pt x="780256" y="595723"/>
                    </a:lnTo>
                    <a:lnTo>
                      <a:pt x="779462" y="602344"/>
                    </a:lnTo>
                    <a:lnTo>
                      <a:pt x="778140" y="608436"/>
                    </a:lnTo>
                    <a:lnTo>
                      <a:pt x="776817" y="614793"/>
                    </a:lnTo>
                    <a:lnTo>
                      <a:pt x="774965" y="620884"/>
                    </a:lnTo>
                    <a:lnTo>
                      <a:pt x="772848" y="626976"/>
                    </a:lnTo>
                    <a:lnTo>
                      <a:pt x="770731" y="632803"/>
                    </a:lnTo>
                    <a:lnTo>
                      <a:pt x="767821" y="638630"/>
                    </a:lnTo>
                    <a:lnTo>
                      <a:pt x="765175" y="643927"/>
                    </a:lnTo>
                    <a:lnTo>
                      <a:pt x="761735" y="649489"/>
                    </a:lnTo>
                    <a:lnTo>
                      <a:pt x="758296" y="654786"/>
                    </a:lnTo>
                    <a:lnTo>
                      <a:pt x="754856" y="659818"/>
                    </a:lnTo>
                    <a:lnTo>
                      <a:pt x="750888" y="664850"/>
                    </a:lnTo>
                    <a:lnTo>
                      <a:pt x="746919" y="669353"/>
                    </a:lnTo>
                    <a:lnTo>
                      <a:pt x="742421" y="673855"/>
                    </a:lnTo>
                    <a:lnTo>
                      <a:pt x="737923" y="678093"/>
                    </a:lnTo>
                    <a:lnTo>
                      <a:pt x="733160" y="682066"/>
                    </a:lnTo>
                    <a:lnTo>
                      <a:pt x="728133" y="685774"/>
                    </a:lnTo>
                    <a:lnTo>
                      <a:pt x="722842" y="689482"/>
                    </a:lnTo>
                    <a:lnTo>
                      <a:pt x="717550" y="692660"/>
                    </a:lnTo>
                    <a:lnTo>
                      <a:pt x="711994" y="695838"/>
                    </a:lnTo>
                    <a:lnTo>
                      <a:pt x="706438" y="698487"/>
                    </a:lnTo>
                    <a:lnTo>
                      <a:pt x="700617" y="701400"/>
                    </a:lnTo>
                    <a:lnTo>
                      <a:pt x="694796" y="703519"/>
                    </a:lnTo>
                    <a:lnTo>
                      <a:pt x="688446" y="705638"/>
                    </a:lnTo>
                    <a:lnTo>
                      <a:pt x="682360" y="707227"/>
                    </a:lnTo>
                    <a:lnTo>
                      <a:pt x="675746" y="708816"/>
                    </a:lnTo>
                    <a:lnTo>
                      <a:pt x="669396" y="710141"/>
                    </a:lnTo>
                    <a:lnTo>
                      <a:pt x="662781" y="710670"/>
                    </a:lnTo>
                    <a:lnTo>
                      <a:pt x="656167" y="711200"/>
                    </a:lnTo>
                    <a:lnTo>
                      <a:pt x="649552" y="711200"/>
                    </a:lnTo>
                    <a:lnTo>
                      <a:pt x="642673" y="711200"/>
                    </a:lnTo>
                    <a:lnTo>
                      <a:pt x="635794" y="710670"/>
                    </a:lnTo>
                    <a:lnTo>
                      <a:pt x="629179" y="710141"/>
                    </a:lnTo>
                    <a:lnTo>
                      <a:pt x="622829" y="708816"/>
                    </a:lnTo>
                    <a:lnTo>
                      <a:pt x="616479" y="707227"/>
                    </a:lnTo>
                    <a:lnTo>
                      <a:pt x="610394" y="705638"/>
                    </a:lnTo>
                    <a:lnTo>
                      <a:pt x="604044" y="703519"/>
                    </a:lnTo>
                    <a:lnTo>
                      <a:pt x="598223" y="701400"/>
                    </a:lnTo>
                    <a:lnTo>
                      <a:pt x="592402" y="698487"/>
                    </a:lnTo>
                    <a:lnTo>
                      <a:pt x="586581" y="695838"/>
                    </a:lnTo>
                    <a:lnTo>
                      <a:pt x="581290" y="692660"/>
                    </a:lnTo>
                    <a:lnTo>
                      <a:pt x="575733" y="689482"/>
                    </a:lnTo>
                    <a:lnTo>
                      <a:pt x="570706" y="685774"/>
                    </a:lnTo>
                    <a:lnTo>
                      <a:pt x="565679" y="682066"/>
                    </a:lnTo>
                    <a:lnTo>
                      <a:pt x="560652" y="678093"/>
                    </a:lnTo>
                    <a:lnTo>
                      <a:pt x="556419" y="673855"/>
                    </a:lnTo>
                    <a:lnTo>
                      <a:pt x="551921" y="669353"/>
                    </a:lnTo>
                    <a:lnTo>
                      <a:pt x="547688" y="664850"/>
                    </a:lnTo>
                    <a:lnTo>
                      <a:pt x="543983" y="659818"/>
                    </a:lnTo>
                    <a:lnTo>
                      <a:pt x="540279" y="654786"/>
                    </a:lnTo>
                    <a:lnTo>
                      <a:pt x="536840" y="649489"/>
                    </a:lnTo>
                    <a:lnTo>
                      <a:pt x="533665" y="643927"/>
                    </a:lnTo>
                    <a:lnTo>
                      <a:pt x="530754" y="638630"/>
                    </a:lnTo>
                    <a:lnTo>
                      <a:pt x="528108" y="632803"/>
                    </a:lnTo>
                    <a:lnTo>
                      <a:pt x="525727" y="626976"/>
                    </a:lnTo>
                    <a:lnTo>
                      <a:pt x="523875" y="620884"/>
                    </a:lnTo>
                    <a:lnTo>
                      <a:pt x="522023" y="614793"/>
                    </a:lnTo>
                    <a:lnTo>
                      <a:pt x="520435" y="608436"/>
                    </a:lnTo>
                    <a:lnTo>
                      <a:pt x="519112" y="602344"/>
                    </a:lnTo>
                    <a:lnTo>
                      <a:pt x="518583" y="595723"/>
                    </a:lnTo>
                    <a:lnTo>
                      <a:pt x="518054" y="589366"/>
                    </a:lnTo>
                    <a:lnTo>
                      <a:pt x="517525" y="582745"/>
                    </a:lnTo>
                    <a:lnTo>
                      <a:pt x="518054" y="576124"/>
                    </a:lnTo>
                    <a:lnTo>
                      <a:pt x="518583" y="569767"/>
                    </a:lnTo>
                    <a:lnTo>
                      <a:pt x="519112" y="563146"/>
                    </a:lnTo>
                    <a:lnTo>
                      <a:pt x="520435" y="556789"/>
                    </a:lnTo>
                    <a:lnTo>
                      <a:pt x="522023" y="550433"/>
                    </a:lnTo>
                    <a:lnTo>
                      <a:pt x="523875" y="544606"/>
                    </a:lnTo>
                    <a:lnTo>
                      <a:pt x="525727" y="538249"/>
                    </a:lnTo>
                    <a:lnTo>
                      <a:pt x="528108" y="532687"/>
                    </a:lnTo>
                    <a:lnTo>
                      <a:pt x="530754" y="526860"/>
                    </a:lnTo>
                    <a:lnTo>
                      <a:pt x="533665" y="521299"/>
                    </a:lnTo>
                    <a:lnTo>
                      <a:pt x="536840" y="516001"/>
                    </a:lnTo>
                    <a:lnTo>
                      <a:pt x="540279" y="510704"/>
                    </a:lnTo>
                    <a:lnTo>
                      <a:pt x="543983" y="505672"/>
                    </a:lnTo>
                    <a:lnTo>
                      <a:pt x="547688" y="500905"/>
                    </a:lnTo>
                    <a:lnTo>
                      <a:pt x="551921" y="496137"/>
                    </a:lnTo>
                    <a:lnTo>
                      <a:pt x="556419" y="491900"/>
                    </a:lnTo>
                    <a:lnTo>
                      <a:pt x="560652" y="487397"/>
                    </a:lnTo>
                    <a:lnTo>
                      <a:pt x="565679" y="483424"/>
                    </a:lnTo>
                    <a:lnTo>
                      <a:pt x="570706" y="479716"/>
                    </a:lnTo>
                    <a:lnTo>
                      <a:pt x="575733" y="476008"/>
                    </a:lnTo>
                    <a:lnTo>
                      <a:pt x="581290" y="472565"/>
                    </a:lnTo>
                    <a:lnTo>
                      <a:pt x="586581" y="469387"/>
                    </a:lnTo>
                    <a:lnTo>
                      <a:pt x="592402" y="466738"/>
                    </a:lnTo>
                    <a:lnTo>
                      <a:pt x="598223" y="464090"/>
                    </a:lnTo>
                    <a:lnTo>
                      <a:pt x="604044" y="461706"/>
                    </a:lnTo>
                    <a:lnTo>
                      <a:pt x="610394" y="459852"/>
                    </a:lnTo>
                    <a:lnTo>
                      <a:pt x="616479" y="457998"/>
                    </a:lnTo>
                    <a:lnTo>
                      <a:pt x="622829" y="456674"/>
                    </a:lnTo>
                    <a:lnTo>
                      <a:pt x="629179" y="455349"/>
                    </a:lnTo>
                    <a:lnTo>
                      <a:pt x="635794" y="454555"/>
                    </a:lnTo>
                    <a:lnTo>
                      <a:pt x="642673" y="454290"/>
                    </a:lnTo>
                    <a:lnTo>
                      <a:pt x="649552" y="454025"/>
                    </a:lnTo>
                    <a:close/>
                    <a:moveTo>
                      <a:pt x="390155" y="529"/>
                    </a:moveTo>
                    <a:lnTo>
                      <a:pt x="524353" y="301890"/>
                    </a:lnTo>
                    <a:lnTo>
                      <a:pt x="514030" y="306388"/>
                    </a:lnTo>
                    <a:lnTo>
                      <a:pt x="503972" y="311415"/>
                    </a:lnTo>
                    <a:lnTo>
                      <a:pt x="494178" y="316706"/>
                    </a:lnTo>
                    <a:lnTo>
                      <a:pt x="484650" y="322263"/>
                    </a:lnTo>
                    <a:lnTo>
                      <a:pt x="475121" y="328083"/>
                    </a:lnTo>
                    <a:lnTo>
                      <a:pt x="466121" y="334698"/>
                    </a:lnTo>
                    <a:lnTo>
                      <a:pt x="457122" y="341048"/>
                    </a:lnTo>
                    <a:lnTo>
                      <a:pt x="448387" y="347927"/>
                    </a:lnTo>
                    <a:lnTo>
                      <a:pt x="439917" y="355071"/>
                    </a:lnTo>
                    <a:lnTo>
                      <a:pt x="431976" y="362479"/>
                    </a:lnTo>
                    <a:lnTo>
                      <a:pt x="423771" y="370417"/>
                    </a:lnTo>
                    <a:lnTo>
                      <a:pt x="416359" y="378090"/>
                    </a:lnTo>
                    <a:lnTo>
                      <a:pt x="408948" y="386556"/>
                    </a:lnTo>
                    <a:lnTo>
                      <a:pt x="402066" y="394758"/>
                    </a:lnTo>
                    <a:lnTo>
                      <a:pt x="395449" y="403490"/>
                    </a:lnTo>
                    <a:lnTo>
                      <a:pt x="389096" y="412486"/>
                    </a:lnTo>
                    <a:lnTo>
                      <a:pt x="383008" y="421746"/>
                    </a:lnTo>
                    <a:lnTo>
                      <a:pt x="377450" y="431006"/>
                    </a:lnTo>
                    <a:lnTo>
                      <a:pt x="372156" y="440796"/>
                    </a:lnTo>
                    <a:lnTo>
                      <a:pt x="366862" y="450586"/>
                    </a:lnTo>
                    <a:lnTo>
                      <a:pt x="362098" y="460640"/>
                    </a:lnTo>
                    <a:lnTo>
                      <a:pt x="357863" y="470694"/>
                    </a:lnTo>
                    <a:lnTo>
                      <a:pt x="354157" y="481277"/>
                    </a:lnTo>
                    <a:lnTo>
                      <a:pt x="350451" y="491861"/>
                    </a:lnTo>
                    <a:lnTo>
                      <a:pt x="347275" y="502708"/>
                    </a:lnTo>
                    <a:lnTo>
                      <a:pt x="344363" y="513556"/>
                    </a:lnTo>
                    <a:lnTo>
                      <a:pt x="341981" y="524404"/>
                    </a:lnTo>
                    <a:lnTo>
                      <a:pt x="340128" y="535517"/>
                    </a:lnTo>
                    <a:lnTo>
                      <a:pt x="338540" y="547158"/>
                    </a:lnTo>
                    <a:lnTo>
                      <a:pt x="337482" y="558536"/>
                    </a:lnTo>
                    <a:lnTo>
                      <a:pt x="336687" y="570177"/>
                    </a:lnTo>
                    <a:lnTo>
                      <a:pt x="336687" y="581819"/>
                    </a:lnTo>
                    <a:lnTo>
                      <a:pt x="336952" y="592931"/>
                    </a:lnTo>
                    <a:lnTo>
                      <a:pt x="337482" y="603779"/>
                    </a:lnTo>
                    <a:lnTo>
                      <a:pt x="338805" y="614627"/>
                    </a:lnTo>
                    <a:lnTo>
                      <a:pt x="340128" y="625211"/>
                    </a:lnTo>
                    <a:lnTo>
                      <a:pt x="6353" y="665692"/>
                    </a:lnTo>
                    <a:lnTo>
                      <a:pt x="3706" y="644790"/>
                    </a:lnTo>
                    <a:lnTo>
                      <a:pt x="1853" y="624152"/>
                    </a:lnTo>
                    <a:lnTo>
                      <a:pt x="1059" y="613569"/>
                    </a:lnTo>
                    <a:lnTo>
                      <a:pt x="530" y="602986"/>
                    </a:lnTo>
                    <a:lnTo>
                      <a:pt x="265" y="592402"/>
                    </a:lnTo>
                    <a:lnTo>
                      <a:pt x="0" y="581819"/>
                    </a:lnTo>
                    <a:lnTo>
                      <a:pt x="265" y="569648"/>
                    </a:lnTo>
                    <a:lnTo>
                      <a:pt x="530" y="557742"/>
                    </a:lnTo>
                    <a:lnTo>
                      <a:pt x="1324" y="545571"/>
                    </a:lnTo>
                    <a:lnTo>
                      <a:pt x="1853" y="533400"/>
                    </a:lnTo>
                    <a:lnTo>
                      <a:pt x="2912" y="521758"/>
                    </a:lnTo>
                    <a:lnTo>
                      <a:pt x="4235" y="509588"/>
                    </a:lnTo>
                    <a:lnTo>
                      <a:pt x="5559" y="497681"/>
                    </a:lnTo>
                    <a:lnTo>
                      <a:pt x="7412" y="486304"/>
                    </a:lnTo>
                    <a:lnTo>
                      <a:pt x="9264" y="474398"/>
                    </a:lnTo>
                    <a:lnTo>
                      <a:pt x="11382" y="463021"/>
                    </a:lnTo>
                    <a:lnTo>
                      <a:pt x="13764" y="451379"/>
                    </a:lnTo>
                    <a:lnTo>
                      <a:pt x="16411" y="440002"/>
                    </a:lnTo>
                    <a:lnTo>
                      <a:pt x="19323" y="428625"/>
                    </a:lnTo>
                    <a:lnTo>
                      <a:pt x="21970" y="417513"/>
                    </a:lnTo>
                    <a:lnTo>
                      <a:pt x="25411" y="405871"/>
                    </a:lnTo>
                    <a:lnTo>
                      <a:pt x="28587" y="395023"/>
                    </a:lnTo>
                    <a:lnTo>
                      <a:pt x="32293" y="383911"/>
                    </a:lnTo>
                    <a:lnTo>
                      <a:pt x="35998" y="373063"/>
                    </a:lnTo>
                    <a:lnTo>
                      <a:pt x="39969" y="362215"/>
                    </a:lnTo>
                    <a:lnTo>
                      <a:pt x="44468" y="351367"/>
                    </a:lnTo>
                    <a:lnTo>
                      <a:pt x="48703" y="340783"/>
                    </a:lnTo>
                    <a:lnTo>
                      <a:pt x="53203" y="330200"/>
                    </a:lnTo>
                    <a:lnTo>
                      <a:pt x="57968" y="319881"/>
                    </a:lnTo>
                    <a:lnTo>
                      <a:pt x="62997" y="309563"/>
                    </a:lnTo>
                    <a:lnTo>
                      <a:pt x="68026" y="298979"/>
                    </a:lnTo>
                    <a:lnTo>
                      <a:pt x="73320" y="289190"/>
                    </a:lnTo>
                    <a:lnTo>
                      <a:pt x="78878" y="278871"/>
                    </a:lnTo>
                    <a:lnTo>
                      <a:pt x="84437" y="268817"/>
                    </a:lnTo>
                    <a:lnTo>
                      <a:pt x="90260" y="259292"/>
                    </a:lnTo>
                    <a:lnTo>
                      <a:pt x="96613" y="249238"/>
                    </a:lnTo>
                    <a:lnTo>
                      <a:pt x="102700" y="239713"/>
                    </a:lnTo>
                    <a:lnTo>
                      <a:pt x="109053" y="230452"/>
                    </a:lnTo>
                    <a:lnTo>
                      <a:pt x="115406" y="220927"/>
                    </a:lnTo>
                    <a:lnTo>
                      <a:pt x="122288" y="211931"/>
                    </a:lnTo>
                    <a:lnTo>
                      <a:pt x="129170" y="202406"/>
                    </a:lnTo>
                    <a:lnTo>
                      <a:pt x="136316" y="193411"/>
                    </a:lnTo>
                    <a:lnTo>
                      <a:pt x="143463" y="184944"/>
                    </a:lnTo>
                    <a:lnTo>
                      <a:pt x="150610" y="175948"/>
                    </a:lnTo>
                    <a:lnTo>
                      <a:pt x="158021" y="167481"/>
                    </a:lnTo>
                    <a:lnTo>
                      <a:pt x="165697" y="158750"/>
                    </a:lnTo>
                    <a:lnTo>
                      <a:pt x="173373" y="150548"/>
                    </a:lnTo>
                    <a:lnTo>
                      <a:pt x="181578" y="142346"/>
                    </a:lnTo>
                    <a:lnTo>
                      <a:pt x="189519" y="134408"/>
                    </a:lnTo>
                    <a:lnTo>
                      <a:pt x="197989" y="126206"/>
                    </a:lnTo>
                    <a:lnTo>
                      <a:pt x="206459" y="118533"/>
                    </a:lnTo>
                    <a:lnTo>
                      <a:pt x="214665" y="111125"/>
                    </a:lnTo>
                    <a:lnTo>
                      <a:pt x="223400" y="103717"/>
                    </a:lnTo>
                    <a:lnTo>
                      <a:pt x="232134" y="96044"/>
                    </a:lnTo>
                    <a:lnTo>
                      <a:pt x="241134" y="88900"/>
                    </a:lnTo>
                    <a:lnTo>
                      <a:pt x="250133" y="81756"/>
                    </a:lnTo>
                    <a:lnTo>
                      <a:pt x="259398" y="75142"/>
                    </a:lnTo>
                    <a:lnTo>
                      <a:pt x="268662" y="68263"/>
                    </a:lnTo>
                    <a:lnTo>
                      <a:pt x="278455" y="61648"/>
                    </a:lnTo>
                    <a:lnTo>
                      <a:pt x="287720" y="55298"/>
                    </a:lnTo>
                    <a:lnTo>
                      <a:pt x="297513" y="48948"/>
                    </a:lnTo>
                    <a:lnTo>
                      <a:pt x="307307" y="43127"/>
                    </a:lnTo>
                    <a:lnTo>
                      <a:pt x="317100" y="37306"/>
                    </a:lnTo>
                    <a:lnTo>
                      <a:pt x="327423" y="31221"/>
                    </a:lnTo>
                    <a:lnTo>
                      <a:pt x="337217" y="25665"/>
                    </a:lnTo>
                    <a:lnTo>
                      <a:pt x="347804" y="20373"/>
                    </a:lnTo>
                    <a:lnTo>
                      <a:pt x="358127" y="15081"/>
                    </a:lnTo>
                    <a:lnTo>
                      <a:pt x="368715" y="10319"/>
                    </a:lnTo>
                    <a:lnTo>
                      <a:pt x="379303" y="5292"/>
                    </a:lnTo>
                    <a:lnTo>
                      <a:pt x="390155" y="529"/>
                    </a:lnTo>
                    <a:close/>
                    <a:moveTo>
                      <a:pt x="907361" y="0"/>
                    </a:moveTo>
                    <a:lnTo>
                      <a:pt x="917949" y="4763"/>
                    </a:lnTo>
                    <a:lnTo>
                      <a:pt x="928801" y="9261"/>
                    </a:lnTo>
                    <a:lnTo>
                      <a:pt x="939124" y="14288"/>
                    </a:lnTo>
                    <a:lnTo>
                      <a:pt x="949447" y="19579"/>
                    </a:lnTo>
                    <a:lnTo>
                      <a:pt x="959770" y="25136"/>
                    </a:lnTo>
                    <a:lnTo>
                      <a:pt x="969829" y="30427"/>
                    </a:lnTo>
                    <a:lnTo>
                      <a:pt x="980152" y="36248"/>
                    </a:lnTo>
                    <a:lnTo>
                      <a:pt x="990210" y="42069"/>
                    </a:lnTo>
                    <a:lnTo>
                      <a:pt x="1000003" y="48154"/>
                    </a:lnTo>
                    <a:lnTo>
                      <a:pt x="1009797" y="54504"/>
                    </a:lnTo>
                    <a:lnTo>
                      <a:pt x="1019326" y="60854"/>
                    </a:lnTo>
                    <a:lnTo>
                      <a:pt x="1028855" y="67204"/>
                    </a:lnTo>
                    <a:lnTo>
                      <a:pt x="1038119" y="74083"/>
                    </a:lnTo>
                    <a:lnTo>
                      <a:pt x="1047648" y="80963"/>
                    </a:lnTo>
                    <a:lnTo>
                      <a:pt x="1056647" y="88106"/>
                    </a:lnTo>
                    <a:lnTo>
                      <a:pt x="1065647" y="95250"/>
                    </a:lnTo>
                    <a:lnTo>
                      <a:pt x="1074117" y="102658"/>
                    </a:lnTo>
                    <a:lnTo>
                      <a:pt x="1082852" y="110067"/>
                    </a:lnTo>
                    <a:lnTo>
                      <a:pt x="1091586" y="117740"/>
                    </a:lnTo>
                    <a:lnTo>
                      <a:pt x="1100057" y="125677"/>
                    </a:lnTo>
                    <a:lnTo>
                      <a:pt x="1108262" y="133350"/>
                    </a:lnTo>
                    <a:lnTo>
                      <a:pt x="1116468" y="141552"/>
                    </a:lnTo>
                    <a:lnTo>
                      <a:pt x="1124408" y="149754"/>
                    </a:lnTo>
                    <a:lnTo>
                      <a:pt x="1132349" y="158221"/>
                    </a:lnTo>
                    <a:lnTo>
                      <a:pt x="1140025" y="166423"/>
                    </a:lnTo>
                    <a:lnTo>
                      <a:pt x="1147436" y="175154"/>
                    </a:lnTo>
                    <a:lnTo>
                      <a:pt x="1154848" y="183886"/>
                    </a:lnTo>
                    <a:lnTo>
                      <a:pt x="1161994" y="192881"/>
                    </a:lnTo>
                    <a:lnTo>
                      <a:pt x="1169141" y="201877"/>
                    </a:lnTo>
                    <a:lnTo>
                      <a:pt x="1176023" y="210873"/>
                    </a:lnTo>
                    <a:lnTo>
                      <a:pt x="1182905" y="220133"/>
                    </a:lnTo>
                    <a:lnTo>
                      <a:pt x="1189258" y="229394"/>
                    </a:lnTo>
                    <a:lnTo>
                      <a:pt x="1195610" y="239183"/>
                    </a:lnTo>
                    <a:lnTo>
                      <a:pt x="1201963" y="248708"/>
                    </a:lnTo>
                    <a:lnTo>
                      <a:pt x="1208051" y="258233"/>
                    </a:lnTo>
                    <a:lnTo>
                      <a:pt x="1213874" y="268288"/>
                    </a:lnTo>
                    <a:lnTo>
                      <a:pt x="1219432" y="278077"/>
                    </a:lnTo>
                    <a:lnTo>
                      <a:pt x="1224991" y="288396"/>
                    </a:lnTo>
                    <a:lnTo>
                      <a:pt x="1230285" y="298450"/>
                    </a:lnTo>
                    <a:lnTo>
                      <a:pt x="1235578" y="309033"/>
                    </a:lnTo>
                    <a:lnTo>
                      <a:pt x="1240608" y="319088"/>
                    </a:lnTo>
                    <a:lnTo>
                      <a:pt x="1245107" y="329671"/>
                    </a:lnTo>
                    <a:lnTo>
                      <a:pt x="1249872" y="340254"/>
                    </a:lnTo>
                    <a:lnTo>
                      <a:pt x="1254107" y="350838"/>
                    </a:lnTo>
                    <a:lnTo>
                      <a:pt x="1258607" y="361686"/>
                    </a:lnTo>
                    <a:lnTo>
                      <a:pt x="1262577" y="372533"/>
                    </a:lnTo>
                    <a:lnTo>
                      <a:pt x="1266283" y="383646"/>
                    </a:lnTo>
                    <a:lnTo>
                      <a:pt x="1269988" y="394494"/>
                    </a:lnTo>
                    <a:lnTo>
                      <a:pt x="1273429" y="405606"/>
                    </a:lnTo>
                    <a:lnTo>
                      <a:pt x="1276606" y="416719"/>
                    </a:lnTo>
                    <a:lnTo>
                      <a:pt x="1279517" y="428361"/>
                    </a:lnTo>
                    <a:lnTo>
                      <a:pt x="1282429" y="439473"/>
                    </a:lnTo>
                    <a:lnTo>
                      <a:pt x="1284811" y="450850"/>
                    </a:lnTo>
                    <a:lnTo>
                      <a:pt x="1287193" y="462756"/>
                    </a:lnTo>
                    <a:lnTo>
                      <a:pt x="1289311" y="474133"/>
                    </a:lnTo>
                    <a:lnTo>
                      <a:pt x="1291428" y="486040"/>
                    </a:lnTo>
                    <a:lnTo>
                      <a:pt x="1293016" y="497681"/>
                    </a:lnTo>
                    <a:lnTo>
                      <a:pt x="1294605" y="509588"/>
                    </a:lnTo>
                    <a:lnTo>
                      <a:pt x="1295663" y="521229"/>
                    </a:lnTo>
                    <a:lnTo>
                      <a:pt x="1296722" y="533400"/>
                    </a:lnTo>
                    <a:lnTo>
                      <a:pt x="1297516" y="545306"/>
                    </a:lnTo>
                    <a:lnTo>
                      <a:pt x="1298310" y="557213"/>
                    </a:lnTo>
                    <a:lnTo>
                      <a:pt x="1298575" y="569648"/>
                    </a:lnTo>
                    <a:lnTo>
                      <a:pt x="1298575" y="581819"/>
                    </a:lnTo>
                    <a:lnTo>
                      <a:pt x="1298310" y="601398"/>
                    </a:lnTo>
                    <a:lnTo>
                      <a:pt x="1297252" y="620713"/>
                    </a:lnTo>
                    <a:lnTo>
                      <a:pt x="1295399" y="639498"/>
                    </a:lnTo>
                    <a:lnTo>
                      <a:pt x="1293281" y="658548"/>
                    </a:lnTo>
                    <a:lnTo>
                      <a:pt x="958976" y="621506"/>
                    </a:lnTo>
                    <a:lnTo>
                      <a:pt x="960300" y="611981"/>
                    </a:lnTo>
                    <a:lnTo>
                      <a:pt x="961358" y="601927"/>
                    </a:lnTo>
                    <a:lnTo>
                      <a:pt x="961888" y="592138"/>
                    </a:lnTo>
                    <a:lnTo>
                      <a:pt x="962152" y="581819"/>
                    </a:lnTo>
                    <a:lnTo>
                      <a:pt x="961888" y="570177"/>
                    </a:lnTo>
                    <a:lnTo>
                      <a:pt x="961358" y="558536"/>
                    </a:lnTo>
                    <a:lnTo>
                      <a:pt x="960035" y="547158"/>
                    </a:lnTo>
                    <a:lnTo>
                      <a:pt x="958712" y="536046"/>
                    </a:lnTo>
                    <a:lnTo>
                      <a:pt x="956594" y="524669"/>
                    </a:lnTo>
                    <a:lnTo>
                      <a:pt x="954476" y="513821"/>
                    </a:lnTo>
                    <a:lnTo>
                      <a:pt x="951565" y="502973"/>
                    </a:lnTo>
                    <a:lnTo>
                      <a:pt x="948653" y="492125"/>
                    </a:lnTo>
                    <a:lnTo>
                      <a:pt x="944948" y="481542"/>
                    </a:lnTo>
                    <a:lnTo>
                      <a:pt x="940977" y="471488"/>
                    </a:lnTo>
                    <a:lnTo>
                      <a:pt x="936742" y="461169"/>
                    </a:lnTo>
                    <a:lnTo>
                      <a:pt x="931978" y="451379"/>
                    </a:lnTo>
                    <a:lnTo>
                      <a:pt x="927213" y="441325"/>
                    </a:lnTo>
                    <a:lnTo>
                      <a:pt x="921919" y="431800"/>
                    </a:lnTo>
                    <a:lnTo>
                      <a:pt x="916361" y="422540"/>
                    </a:lnTo>
                    <a:lnTo>
                      <a:pt x="910008" y="413015"/>
                    </a:lnTo>
                    <a:lnTo>
                      <a:pt x="903920" y="404019"/>
                    </a:lnTo>
                    <a:lnTo>
                      <a:pt x="897038" y="395552"/>
                    </a:lnTo>
                    <a:lnTo>
                      <a:pt x="890156" y="387086"/>
                    </a:lnTo>
                    <a:lnTo>
                      <a:pt x="883010" y="378883"/>
                    </a:lnTo>
                    <a:lnTo>
                      <a:pt x="875334" y="370946"/>
                    </a:lnTo>
                    <a:lnTo>
                      <a:pt x="867658" y="363273"/>
                    </a:lnTo>
                    <a:lnTo>
                      <a:pt x="859452" y="355865"/>
                    </a:lnTo>
                    <a:lnTo>
                      <a:pt x="851247" y="348721"/>
                    </a:lnTo>
                    <a:lnTo>
                      <a:pt x="842512" y="341842"/>
                    </a:lnTo>
                    <a:lnTo>
                      <a:pt x="833777" y="335227"/>
                    </a:lnTo>
                    <a:lnTo>
                      <a:pt x="824778" y="329142"/>
                    </a:lnTo>
                    <a:lnTo>
                      <a:pt x="815249" y="323056"/>
                    </a:lnTo>
                    <a:lnTo>
                      <a:pt x="805720" y="317500"/>
                    </a:lnTo>
                    <a:lnTo>
                      <a:pt x="795926" y="312208"/>
                    </a:lnTo>
                    <a:lnTo>
                      <a:pt x="785868" y="307446"/>
                    </a:lnTo>
                    <a:lnTo>
                      <a:pt x="775810" y="302683"/>
                    </a:lnTo>
                    <a:lnTo>
                      <a:pt x="9073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36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544700" y="5054724"/>
            <a:ext cx="2910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6" name="矩形 15"/>
          <p:cNvSpPr/>
          <p:nvPr/>
        </p:nvSpPr>
        <p:spPr>
          <a:xfrm>
            <a:off x="728903" y="4588799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3309136" y="5054724"/>
            <a:ext cx="274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8" name="矩形 17"/>
          <p:cNvSpPr/>
          <p:nvPr/>
        </p:nvSpPr>
        <p:spPr>
          <a:xfrm>
            <a:off x="3309136" y="4588799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5749589" y="5054724"/>
            <a:ext cx="2827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0" name="矩形 19"/>
          <p:cNvSpPr/>
          <p:nvPr/>
        </p:nvSpPr>
        <p:spPr>
          <a:xfrm>
            <a:off x="5836721" y="4588799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8343613" y="5054724"/>
            <a:ext cx="2827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2" name="矩形 21"/>
          <p:cNvSpPr/>
          <p:nvPr/>
        </p:nvSpPr>
        <p:spPr>
          <a:xfrm>
            <a:off x="8430746" y="4588799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24" name="文本框 23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7833702" y="1649352"/>
            <a:ext cx="2801013" cy="2801013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1361423" y="1649352"/>
            <a:ext cx="2801013" cy="2801013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4538089" y="1649352"/>
            <a:ext cx="2801013" cy="2801013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14761" y="5299214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1" name="矩形 10"/>
          <p:cNvSpPr/>
          <p:nvPr/>
        </p:nvSpPr>
        <p:spPr>
          <a:xfrm>
            <a:off x="1487186" y="4833289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4320671" y="5299214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3" name="矩形 12"/>
          <p:cNvSpPr/>
          <p:nvPr/>
        </p:nvSpPr>
        <p:spPr>
          <a:xfrm>
            <a:off x="4779305" y="4833289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14" name="矩形 13"/>
          <p:cNvSpPr/>
          <p:nvPr/>
        </p:nvSpPr>
        <p:spPr>
          <a:xfrm>
            <a:off x="7505847" y="5301599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5" name="矩形 14"/>
          <p:cNvSpPr/>
          <p:nvPr/>
        </p:nvSpPr>
        <p:spPr>
          <a:xfrm>
            <a:off x="7964481" y="4835674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7602" y="1834316"/>
            <a:ext cx="2801013" cy="2431081"/>
          </a:xfrm>
          <a:prstGeom prst="diamond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095" y="1770171"/>
            <a:ext cx="2760660" cy="2559372"/>
          </a:xfrm>
          <a:prstGeom prst="diamond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9355" y="1828790"/>
            <a:ext cx="2801013" cy="2431081"/>
          </a:xfrm>
          <a:prstGeom prst="diamond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20" name="文本框 19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7879645" y="1528415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1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rgbClr val="3C464F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7466344" y="2790777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7062031" y="3505063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3C464F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6437588" y="4214860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7879644" y="2570647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7466344" y="3280445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7062031" y="3990242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2171568" y="1951756"/>
            <a:ext cx="489671" cy="480687"/>
          </a:xfrm>
          <a:prstGeom prst="ellipse">
            <a:avLst/>
          </a:prstGeom>
          <a:solidFill>
            <a:srgbClr val="3C464F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2171568" y="2785394"/>
            <a:ext cx="489671" cy="48967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171568" y="3647206"/>
            <a:ext cx="489671" cy="480687"/>
          </a:xfrm>
          <a:prstGeom prst="ellipse">
            <a:avLst/>
          </a:prstGeom>
          <a:solidFill>
            <a:srgbClr val="3C464F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2171568" y="4480844"/>
            <a:ext cx="489671" cy="489671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97760" y="206816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90775" y="28517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190775" y="362200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190775" y="454593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209690" y="200828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209690" y="284712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209690" y="371770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209690" y="45413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2623839" y="1861253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2661304" y="2733108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2661304" y="3639888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2661304" y="4502218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6686" y="2049843"/>
            <a:ext cx="38527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704808" y="2939312"/>
            <a:ext cx="38527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704808" y="3797501"/>
            <a:ext cx="38527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704808" y="4655690"/>
            <a:ext cx="385274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30" name="文本框 29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dur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dur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dur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dur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31" grpId="0" animBg="1"/>
      <p:bldP spid="38" grpId="0" animBg="1"/>
      <p:bldP spid="39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1"/>
      <p:bldP spid="59" grpId="1"/>
      <p:bldP spid="61" grpId="1"/>
      <p:bldP spid="6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1"/>
          <p:cNvSpPr>
            <a:spLocks noChangeShapeType="1"/>
          </p:cNvSpPr>
          <p:nvPr/>
        </p:nvSpPr>
        <p:spPr bwMode="auto">
          <a:xfrm flipH="1">
            <a:off x="4070683" y="1606147"/>
            <a:ext cx="0" cy="3765048"/>
          </a:xfrm>
          <a:prstGeom prst="line">
            <a:avLst/>
          </a:prstGeom>
          <a:noFill/>
          <a:ln w="9525">
            <a:solidFill>
              <a:schemeClr val="accent1">
                <a:lumMod val="10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圆角矩形 3"/>
          <p:cNvSpPr>
            <a:spLocks noChangeArrowheads="1"/>
          </p:cNvSpPr>
          <p:nvPr/>
        </p:nvSpPr>
        <p:spPr bwMode="auto">
          <a:xfrm>
            <a:off x="4619417" y="1924321"/>
            <a:ext cx="836933" cy="836934"/>
          </a:xfrm>
          <a:prstGeom prst="roundRect">
            <a:avLst>
              <a:gd name="adj" fmla="val 50000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pitchFamily="34" charset="-122"/>
            </a:endParaRPr>
          </a:p>
        </p:txBody>
      </p:sp>
      <p:sp useBgFill="1">
        <p:nvSpPr>
          <p:cNvPr id="7" name="圆角矩形 68"/>
          <p:cNvSpPr>
            <a:spLocks noChangeArrowheads="1"/>
          </p:cNvSpPr>
          <p:nvPr/>
        </p:nvSpPr>
        <p:spPr bwMode="auto">
          <a:xfrm>
            <a:off x="4711641" y="2124909"/>
            <a:ext cx="659403" cy="426535"/>
          </a:xfrm>
          <a:custGeom>
            <a:avLst/>
            <a:gdLst>
              <a:gd name="T0" fmla="*/ 361879 w 1142127"/>
              <a:gd name="T1" fmla="*/ 67469 h 735451"/>
              <a:gd name="T2" fmla="*/ 586291 w 1142127"/>
              <a:gd name="T3" fmla="*/ 205603 h 735451"/>
              <a:gd name="T4" fmla="*/ 682970 w 1142127"/>
              <a:gd name="T5" fmla="*/ 167032 h 735451"/>
              <a:gd name="T6" fmla="*/ 827721 w 1142127"/>
              <a:gd name="T7" fmla="*/ 311784 h 735451"/>
              <a:gd name="T8" fmla="*/ 825178 w 1142127"/>
              <a:gd name="T9" fmla="*/ 324389 h 735451"/>
              <a:gd name="T10" fmla="*/ 940885 w 1142127"/>
              <a:gd name="T11" fmla="*/ 492724 h 735451"/>
              <a:gd name="T12" fmla="*/ 759946 w 1142127"/>
              <a:gd name="T13" fmla="*/ 673664 h 735451"/>
              <a:gd name="T14" fmla="*/ 180940 w 1142127"/>
              <a:gd name="T15" fmla="*/ 673664 h 735451"/>
              <a:gd name="T16" fmla="*/ 0 w 1142127"/>
              <a:gd name="T17" fmla="*/ 492724 h 735451"/>
              <a:gd name="T18" fmla="*/ 109180 w 1142127"/>
              <a:gd name="T19" fmla="*/ 326901 h 735451"/>
              <a:gd name="T20" fmla="*/ 108563 w 1142127"/>
              <a:gd name="T21" fmla="*/ 320786 h 735451"/>
              <a:gd name="T22" fmla="*/ 361879 w 1142127"/>
              <a:gd name="T23" fmla="*/ 67469 h 735451"/>
              <a:gd name="T24" fmla="*/ 467166 w 1142127"/>
              <a:gd name="T25" fmla="*/ 0 h 735451"/>
              <a:gd name="T26" fmla="*/ 691579 w 1142127"/>
              <a:gd name="T27" fmla="*/ 138135 h 735451"/>
              <a:gd name="T28" fmla="*/ 788257 w 1142127"/>
              <a:gd name="T29" fmla="*/ 99564 h 735451"/>
              <a:gd name="T30" fmla="*/ 933008 w 1142127"/>
              <a:gd name="T31" fmla="*/ 244315 h 735451"/>
              <a:gd name="T32" fmla="*/ 930466 w 1142127"/>
              <a:gd name="T33" fmla="*/ 256920 h 735451"/>
              <a:gd name="T34" fmla="*/ 1046172 w 1142127"/>
              <a:gd name="T35" fmla="*/ 425256 h 735451"/>
              <a:gd name="T36" fmla="*/ 943463 w 1142127"/>
              <a:gd name="T37" fmla="*/ 586717 h 735451"/>
              <a:gd name="T38" fmla="*/ 977909 w 1142127"/>
              <a:gd name="T39" fmla="*/ 484192 h 735451"/>
              <a:gd name="T40" fmla="*/ 857290 w 1142127"/>
              <a:gd name="T41" fmla="*/ 308713 h 735451"/>
              <a:gd name="T42" fmla="*/ 859943 w 1142127"/>
              <a:gd name="T43" fmla="*/ 295573 h 735451"/>
              <a:gd name="T44" fmla="*/ 709047 w 1142127"/>
              <a:gd name="T45" fmla="*/ 144678 h 735451"/>
              <a:gd name="T46" fmla="*/ 608266 w 1142127"/>
              <a:gd name="T47" fmla="*/ 184884 h 735451"/>
              <a:gd name="T48" fmla="*/ 374329 w 1142127"/>
              <a:gd name="T49" fmla="*/ 40887 h 735451"/>
              <a:gd name="T50" fmla="*/ 322022 w 1142127"/>
              <a:gd name="T51" fmla="*/ 46161 h 735451"/>
              <a:gd name="T52" fmla="*/ 467166 w 1142127"/>
              <a:gd name="T53" fmla="*/ 0 h 73545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42127" h="735451">
                <a:moveTo>
                  <a:pt x="395071" y="73657"/>
                </a:moveTo>
                <a:cubicBezTo>
                  <a:pt x="502346" y="73657"/>
                  <a:pt x="595355" y="134738"/>
                  <a:pt x="640066" y="224461"/>
                </a:cubicBezTo>
                <a:cubicBezTo>
                  <a:pt x="667298" y="197950"/>
                  <a:pt x="704634" y="182352"/>
                  <a:pt x="745612" y="182352"/>
                </a:cubicBezTo>
                <a:cubicBezTo>
                  <a:pt x="832889" y="182352"/>
                  <a:pt x="903640" y="253104"/>
                  <a:pt x="903640" y="340380"/>
                </a:cubicBezTo>
                <a:lnTo>
                  <a:pt x="900863" y="354142"/>
                </a:lnTo>
                <a:cubicBezTo>
                  <a:pt x="974852" y="382299"/>
                  <a:pt x="1027183" y="453997"/>
                  <a:pt x="1027183" y="537916"/>
                </a:cubicBezTo>
                <a:cubicBezTo>
                  <a:pt x="1027183" y="647011"/>
                  <a:pt x="938743" y="735451"/>
                  <a:pt x="829648" y="735451"/>
                </a:cubicBezTo>
                <a:lnTo>
                  <a:pt x="197535" y="735451"/>
                </a:lnTo>
                <a:cubicBezTo>
                  <a:pt x="88440" y="735451"/>
                  <a:pt x="0" y="647011"/>
                  <a:pt x="0" y="537916"/>
                </a:cubicBezTo>
                <a:cubicBezTo>
                  <a:pt x="0" y="456704"/>
                  <a:pt x="49008" y="386940"/>
                  <a:pt x="119194" y="356883"/>
                </a:cubicBezTo>
                <a:cubicBezTo>
                  <a:pt x="118547" y="354674"/>
                  <a:pt x="118521" y="352443"/>
                  <a:pt x="118521" y="350207"/>
                </a:cubicBezTo>
                <a:cubicBezTo>
                  <a:pt x="118521" y="197473"/>
                  <a:pt x="242337" y="73657"/>
                  <a:pt x="395071" y="73657"/>
                </a:cubicBezTo>
                <a:close/>
                <a:moveTo>
                  <a:pt x="510015" y="0"/>
                </a:moveTo>
                <a:cubicBezTo>
                  <a:pt x="617290" y="0"/>
                  <a:pt x="710299" y="61081"/>
                  <a:pt x="755010" y="150804"/>
                </a:cubicBezTo>
                <a:cubicBezTo>
                  <a:pt x="782242" y="124293"/>
                  <a:pt x="819578" y="108695"/>
                  <a:pt x="860556" y="108695"/>
                </a:cubicBezTo>
                <a:cubicBezTo>
                  <a:pt x="947833" y="108695"/>
                  <a:pt x="1018584" y="179447"/>
                  <a:pt x="1018584" y="266723"/>
                </a:cubicBezTo>
                <a:lnTo>
                  <a:pt x="1015807" y="280485"/>
                </a:lnTo>
                <a:cubicBezTo>
                  <a:pt x="1089796" y="308642"/>
                  <a:pt x="1142127" y="380340"/>
                  <a:pt x="1142127" y="464259"/>
                </a:cubicBezTo>
                <a:cubicBezTo>
                  <a:pt x="1142127" y="542469"/>
                  <a:pt x="1096675" y="610063"/>
                  <a:pt x="1029998" y="640529"/>
                </a:cubicBezTo>
                <a:cubicBezTo>
                  <a:pt x="1054923" y="609992"/>
                  <a:pt x="1067603" y="570777"/>
                  <a:pt x="1067603" y="528601"/>
                </a:cubicBezTo>
                <a:cubicBezTo>
                  <a:pt x="1067603" y="441120"/>
                  <a:pt x="1013051" y="366379"/>
                  <a:pt x="935921" y="337028"/>
                </a:cubicBezTo>
                <a:lnTo>
                  <a:pt x="938817" y="322682"/>
                </a:lnTo>
                <a:cubicBezTo>
                  <a:pt x="938817" y="231701"/>
                  <a:pt x="865062" y="157947"/>
                  <a:pt x="774081" y="157947"/>
                </a:cubicBezTo>
                <a:cubicBezTo>
                  <a:pt x="731364" y="157947"/>
                  <a:pt x="692443" y="174206"/>
                  <a:pt x="664055" y="201842"/>
                </a:cubicBezTo>
                <a:cubicBezTo>
                  <a:pt x="617446" y="108311"/>
                  <a:pt x="520490" y="44638"/>
                  <a:pt x="408662" y="44638"/>
                </a:cubicBezTo>
                <a:lnTo>
                  <a:pt x="351558" y="50395"/>
                </a:lnTo>
                <a:cubicBezTo>
                  <a:pt x="396233" y="18509"/>
                  <a:pt x="450962" y="0"/>
                  <a:pt x="510015" y="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 7"/>
          <p:cNvSpPr>
            <a:spLocks noChangeArrowheads="1"/>
          </p:cNvSpPr>
          <p:nvPr/>
        </p:nvSpPr>
        <p:spPr bwMode="auto">
          <a:xfrm>
            <a:off x="4633251" y="3125541"/>
            <a:ext cx="809265" cy="806961"/>
          </a:xfrm>
          <a:prstGeom prst="roundRect">
            <a:avLst>
              <a:gd name="adj" fmla="val 50000"/>
            </a:avLst>
          </a:prstGeom>
          <a:solidFill>
            <a:srgbClr val="3C464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pitchFamily="34" charset="-122"/>
            </a:endParaRPr>
          </a:p>
        </p:txBody>
      </p:sp>
      <p:sp useBgFill="1">
        <p:nvSpPr>
          <p:cNvPr id="10" name="圆角矩形 16"/>
          <p:cNvSpPr>
            <a:spLocks noChangeAspect="1" noChangeArrowheads="1"/>
          </p:cNvSpPr>
          <p:nvPr/>
        </p:nvSpPr>
        <p:spPr bwMode="auto">
          <a:xfrm rot="16200000">
            <a:off x="4779656" y="3271947"/>
            <a:ext cx="516455" cy="514148"/>
          </a:xfrm>
          <a:custGeom>
            <a:avLst/>
            <a:gdLst>
              <a:gd name="T0" fmla="*/ 636354 w 836083"/>
              <a:gd name="T1" fmla="*/ 318924 h 836083"/>
              <a:gd name="T2" fmla="*/ 636354 w 836083"/>
              <a:gd name="T3" fmla="*/ 390963 h 836083"/>
              <a:gd name="T4" fmla="*/ 472253 w 836083"/>
              <a:gd name="T5" fmla="*/ 390963 h 836083"/>
              <a:gd name="T6" fmla="*/ 472253 w 836083"/>
              <a:gd name="T7" fmla="*/ 391161 h 836083"/>
              <a:gd name="T8" fmla="*/ 359155 w 836083"/>
              <a:gd name="T9" fmla="*/ 456786 h 836083"/>
              <a:gd name="T10" fmla="*/ 360003 w 836083"/>
              <a:gd name="T11" fmla="*/ 587540 h 836083"/>
              <a:gd name="T12" fmla="*/ 473944 w 836083"/>
              <a:gd name="T13" fmla="*/ 651692 h 836083"/>
              <a:gd name="T14" fmla="*/ 473946 w 836083"/>
              <a:gd name="T15" fmla="*/ 651902 h 836083"/>
              <a:gd name="T16" fmla="*/ 636354 w 836083"/>
              <a:gd name="T17" fmla="*/ 651902 h 836083"/>
              <a:gd name="T18" fmla="*/ 636354 w 836083"/>
              <a:gd name="T19" fmla="*/ 723942 h 836083"/>
              <a:gd name="T20" fmla="*/ 464732 w 836083"/>
              <a:gd name="T21" fmla="*/ 723942 h 836083"/>
              <a:gd name="T22" fmla="*/ 464732 w 836083"/>
              <a:gd name="T23" fmla="*/ 722708 h 836083"/>
              <a:gd name="T24" fmla="*/ 297758 w 836083"/>
              <a:gd name="T25" fmla="*/ 624202 h 836083"/>
              <a:gd name="T26" fmla="*/ 274524 w 836083"/>
              <a:gd name="T27" fmla="*/ 557453 h 836083"/>
              <a:gd name="T28" fmla="*/ 226415 w 836083"/>
              <a:gd name="T29" fmla="*/ 557453 h 836083"/>
              <a:gd name="T30" fmla="*/ 226415 w 836083"/>
              <a:gd name="T31" fmla="*/ 651902 h 836083"/>
              <a:gd name="T32" fmla="*/ 190395 w 836083"/>
              <a:gd name="T33" fmla="*/ 651902 h 836083"/>
              <a:gd name="T34" fmla="*/ 190395 w 836083"/>
              <a:gd name="T35" fmla="*/ 390964 h 836083"/>
              <a:gd name="T36" fmla="*/ 226415 w 836083"/>
              <a:gd name="T37" fmla="*/ 390964 h 836083"/>
              <a:gd name="T38" fmla="*/ 226415 w 836083"/>
              <a:gd name="T39" fmla="*/ 485414 h 836083"/>
              <a:gd name="T40" fmla="*/ 274394 w 836083"/>
              <a:gd name="T41" fmla="*/ 485414 h 836083"/>
              <a:gd name="T42" fmla="*/ 296438 w 836083"/>
              <a:gd name="T43" fmla="*/ 420940 h 836083"/>
              <a:gd name="T44" fmla="*/ 464732 w 836083"/>
              <a:gd name="T45" fmla="*/ 319926 h 836083"/>
              <a:gd name="T46" fmla="*/ 464732 w 836083"/>
              <a:gd name="T47" fmla="*/ 318924 h 836083"/>
              <a:gd name="T48" fmla="*/ 472253 w 836083"/>
              <a:gd name="T49" fmla="*/ 318924 h 836083"/>
              <a:gd name="T50" fmla="*/ 636354 w 836083"/>
              <a:gd name="T51" fmla="*/ 318924 h 836083"/>
              <a:gd name="T52" fmla="*/ 852465 w 836083"/>
              <a:gd name="T53" fmla="*/ 521433 h 836083"/>
              <a:gd name="T54" fmla="*/ 740013 w 836083"/>
              <a:gd name="T55" fmla="*/ 633886 h 836083"/>
              <a:gd name="T56" fmla="*/ 475604 w 836083"/>
              <a:gd name="T57" fmla="*/ 633886 h 836083"/>
              <a:gd name="T58" fmla="*/ 363152 w 836083"/>
              <a:gd name="T59" fmla="*/ 521433 h 836083"/>
              <a:gd name="T60" fmla="*/ 475604 w 836083"/>
              <a:gd name="T61" fmla="*/ 408980 h 836083"/>
              <a:gd name="T62" fmla="*/ 740013 w 836083"/>
              <a:gd name="T63" fmla="*/ 408980 h 836083"/>
              <a:gd name="T64" fmla="*/ 852465 w 836083"/>
              <a:gd name="T65" fmla="*/ 521433 h 836083"/>
              <a:gd name="T66" fmla="*/ 954717 w 836083"/>
              <a:gd name="T67" fmla="*/ 521435 h 836083"/>
              <a:gd name="T68" fmla="*/ 521431 w 836083"/>
              <a:gd name="T69" fmla="*/ 88143 h 836083"/>
              <a:gd name="T70" fmla="*/ 88143 w 836083"/>
              <a:gd name="T71" fmla="*/ 521435 h 836083"/>
              <a:gd name="T72" fmla="*/ 521431 w 836083"/>
              <a:gd name="T73" fmla="*/ 954723 h 836083"/>
              <a:gd name="T74" fmla="*/ 954717 w 836083"/>
              <a:gd name="T75" fmla="*/ 521435 h 836083"/>
              <a:gd name="T76" fmla="*/ 1042860 w 836083"/>
              <a:gd name="T77" fmla="*/ 521435 h 836083"/>
              <a:gd name="T78" fmla="*/ 521431 w 836083"/>
              <a:gd name="T79" fmla="*/ 1042866 h 836083"/>
              <a:gd name="T80" fmla="*/ 0 w 836083"/>
              <a:gd name="T81" fmla="*/ 521435 h 836083"/>
              <a:gd name="T82" fmla="*/ 521431 w 836083"/>
              <a:gd name="T83" fmla="*/ 0 h 836083"/>
              <a:gd name="T84" fmla="*/ 1042860 w 836083"/>
              <a:gd name="T85" fmla="*/ 521435 h 83608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36083" h="836083">
                <a:moveTo>
                  <a:pt x="510179" y="255686"/>
                </a:moveTo>
                <a:lnTo>
                  <a:pt x="510179" y="313441"/>
                </a:lnTo>
                <a:lnTo>
                  <a:pt x="378615" y="313441"/>
                </a:lnTo>
                <a:lnTo>
                  <a:pt x="378615" y="313600"/>
                </a:lnTo>
                <a:cubicBezTo>
                  <a:pt x="341141" y="313600"/>
                  <a:pt x="306539" y="333678"/>
                  <a:pt x="287942" y="366213"/>
                </a:cubicBezTo>
                <a:cubicBezTo>
                  <a:pt x="269345" y="398747"/>
                  <a:pt x="269605" y="438751"/>
                  <a:pt x="288622" y="471041"/>
                </a:cubicBezTo>
                <a:cubicBezTo>
                  <a:pt x="307641" y="503332"/>
                  <a:pt x="342500" y="522958"/>
                  <a:pt x="379971" y="522472"/>
                </a:cubicBezTo>
                <a:lnTo>
                  <a:pt x="379973" y="522641"/>
                </a:lnTo>
                <a:lnTo>
                  <a:pt x="510179" y="522641"/>
                </a:lnTo>
                <a:lnTo>
                  <a:pt x="510179" y="580396"/>
                </a:lnTo>
                <a:lnTo>
                  <a:pt x="372585" y="580396"/>
                </a:lnTo>
                <a:lnTo>
                  <a:pt x="372585" y="579406"/>
                </a:lnTo>
                <a:cubicBezTo>
                  <a:pt x="317441" y="578233"/>
                  <a:pt x="266895" y="548273"/>
                  <a:pt x="238719" y="500433"/>
                </a:cubicBezTo>
                <a:cubicBezTo>
                  <a:pt x="228869" y="483708"/>
                  <a:pt x="222257" y="465652"/>
                  <a:pt x="220092" y="446919"/>
                </a:cubicBezTo>
                <a:lnTo>
                  <a:pt x="181522" y="446919"/>
                </a:lnTo>
                <a:lnTo>
                  <a:pt x="181522" y="522641"/>
                </a:lnTo>
                <a:lnTo>
                  <a:pt x="152644" y="522641"/>
                </a:lnTo>
                <a:lnTo>
                  <a:pt x="152644" y="313442"/>
                </a:lnTo>
                <a:lnTo>
                  <a:pt x="181522" y="313442"/>
                </a:lnTo>
                <a:lnTo>
                  <a:pt x="181522" y="389164"/>
                </a:lnTo>
                <a:lnTo>
                  <a:pt x="219987" y="389164"/>
                </a:lnTo>
                <a:cubicBezTo>
                  <a:pt x="222128" y="371124"/>
                  <a:pt x="228386" y="353701"/>
                  <a:pt x="237661" y="337474"/>
                </a:cubicBezTo>
                <a:cubicBezTo>
                  <a:pt x="265566" y="288655"/>
                  <a:pt x="316652" y="257879"/>
                  <a:pt x="372585" y="256490"/>
                </a:cubicBezTo>
                <a:lnTo>
                  <a:pt x="372585" y="255686"/>
                </a:lnTo>
                <a:lnTo>
                  <a:pt x="378615" y="255686"/>
                </a:lnTo>
                <a:lnTo>
                  <a:pt x="510179" y="255686"/>
                </a:lnTo>
                <a:close/>
                <a:moveTo>
                  <a:pt x="683440" y="418041"/>
                </a:moveTo>
                <a:cubicBezTo>
                  <a:pt x="683440" y="467832"/>
                  <a:pt x="643076" y="508196"/>
                  <a:pt x="593285" y="508196"/>
                </a:cubicBezTo>
                <a:lnTo>
                  <a:pt x="381302" y="508196"/>
                </a:lnTo>
                <a:cubicBezTo>
                  <a:pt x="331511" y="508196"/>
                  <a:pt x="291147" y="467832"/>
                  <a:pt x="291147" y="418041"/>
                </a:cubicBezTo>
                <a:cubicBezTo>
                  <a:pt x="291147" y="368250"/>
                  <a:pt x="331511" y="327886"/>
                  <a:pt x="381302" y="327886"/>
                </a:cubicBezTo>
                <a:lnTo>
                  <a:pt x="593285" y="327886"/>
                </a:lnTo>
                <a:cubicBezTo>
                  <a:pt x="643076" y="327886"/>
                  <a:pt x="683440" y="368250"/>
                  <a:pt x="683440" y="418041"/>
                </a:cubicBezTo>
                <a:close/>
                <a:moveTo>
                  <a:pt x="765417" y="418042"/>
                </a:moveTo>
                <a:cubicBezTo>
                  <a:pt x="765417" y="226191"/>
                  <a:pt x="609892" y="70666"/>
                  <a:pt x="418042" y="70666"/>
                </a:cubicBezTo>
                <a:cubicBezTo>
                  <a:pt x="226191" y="70666"/>
                  <a:pt x="70666" y="226191"/>
                  <a:pt x="70666" y="418042"/>
                </a:cubicBezTo>
                <a:cubicBezTo>
                  <a:pt x="70666" y="609892"/>
                  <a:pt x="226191" y="765417"/>
                  <a:pt x="418042" y="765417"/>
                </a:cubicBezTo>
                <a:cubicBezTo>
                  <a:pt x="609892" y="765417"/>
                  <a:pt x="765417" y="609892"/>
                  <a:pt x="765417" y="418042"/>
                </a:cubicBezTo>
                <a:close/>
                <a:moveTo>
                  <a:pt x="836083" y="418042"/>
                </a:moveTo>
                <a:cubicBezTo>
                  <a:pt x="836083" y="648920"/>
                  <a:pt x="648920" y="836083"/>
                  <a:pt x="418042" y="836083"/>
                </a:cubicBezTo>
                <a:cubicBezTo>
                  <a:pt x="187163" y="836083"/>
                  <a:pt x="0" y="648920"/>
                  <a:pt x="0" y="418042"/>
                </a:cubicBezTo>
                <a:cubicBezTo>
                  <a:pt x="0" y="187163"/>
                  <a:pt x="187163" y="0"/>
                  <a:pt x="418042" y="0"/>
                </a:cubicBezTo>
                <a:cubicBezTo>
                  <a:pt x="648920" y="0"/>
                  <a:pt x="836083" y="187163"/>
                  <a:pt x="836083" y="418042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4667834" y="4333675"/>
            <a:ext cx="742403" cy="742403"/>
          </a:xfrm>
          <a:prstGeom prst="roundRect">
            <a:avLst>
              <a:gd name="adj" fmla="val 50000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pitchFamily="34" charset="-122"/>
            </a:endParaRPr>
          </a:p>
        </p:txBody>
      </p:sp>
      <p:sp useBgFill="1">
        <p:nvSpPr>
          <p:cNvPr id="13" name="圆角矩形 43"/>
          <p:cNvSpPr>
            <a:spLocks noChangeArrowheads="1"/>
          </p:cNvSpPr>
          <p:nvPr/>
        </p:nvSpPr>
        <p:spPr bwMode="auto">
          <a:xfrm>
            <a:off x="4785420" y="4525039"/>
            <a:ext cx="507232" cy="359673"/>
          </a:xfrm>
          <a:custGeom>
            <a:avLst/>
            <a:gdLst>
              <a:gd name="T0" fmla="*/ 10351 w 887502"/>
              <a:gd name="T1" fmla="*/ 65741 h 633930"/>
              <a:gd name="T2" fmla="*/ 10351 w 887502"/>
              <a:gd name="T3" fmla="*/ 70933 h 633930"/>
              <a:gd name="T4" fmla="*/ 98685 w 887502"/>
              <a:gd name="T5" fmla="*/ 70933 h 633930"/>
              <a:gd name="T6" fmla="*/ 98685 w 887502"/>
              <a:gd name="T7" fmla="*/ 65741 h 633930"/>
              <a:gd name="T8" fmla="*/ 10351 w 887502"/>
              <a:gd name="T9" fmla="*/ 65741 h 633930"/>
              <a:gd name="T10" fmla="*/ 55181 w 887502"/>
              <a:gd name="T11" fmla="*/ 33672 h 633930"/>
              <a:gd name="T12" fmla="*/ 46714 w 887502"/>
              <a:gd name="T13" fmla="*/ 37408 h 633930"/>
              <a:gd name="T14" fmla="*/ 44956 w 887502"/>
              <a:gd name="T15" fmla="*/ 46495 h 633930"/>
              <a:gd name="T16" fmla="*/ 49219 w 887502"/>
              <a:gd name="T17" fmla="*/ 45218 h 633930"/>
              <a:gd name="T18" fmla="*/ 50193 w 887502"/>
              <a:gd name="T19" fmla="*/ 40183 h 633930"/>
              <a:gd name="T20" fmla="*/ 54886 w 887502"/>
              <a:gd name="T21" fmla="*/ 38112 h 633930"/>
              <a:gd name="T22" fmla="*/ 55181 w 887502"/>
              <a:gd name="T23" fmla="*/ 33672 h 633930"/>
              <a:gd name="T24" fmla="*/ 54518 w 887502"/>
              <a:gd name="T25" fmla="*/ 31932 h 633930"/>
              <a:gd name="T26" fmla="*/ 65992 w 887502"/>
              <a:gd name="T27" fmla="*/ 43406 h 633930"/>
              <a:gd name="T28" fmla="*/ 54518 w 887502"/>
              <a:gd name="T29" fmla="*/ 54880 h 633930"/>
              <a:gd name="T30" fmla="*/ 43044 w 887502"/>
              <a:gd name="T31" fmla="*/ 43406 h 633930"/>
              <a:gd name="T32" fmla="*/ 54518 w 887502"/>
              <a:gd name="T33" fmla="*/ 31932 h 633930"/>
              <a:gd name="T34" fmla="*/ 54518 w 887502"/>
              <a:gd name="T35" fmla="*/ 25234 h 633930"/>
              <a:gd name="T36" fmla="*/ 36345 w 887502"/>
              <a:gd name="T37" fmla="*/ 43406 h 633930"/>
              <a:gd name="T38" fmla="*/ 54518 w 887502"/>
              <a:gd name="T39" fmla="*/ 61579 h 633930"/>
              <a:gd name="T40" fmla="*/ 72691 w 887502"/>
              <a:gd name="T41" fmla="*/ 43406 h 633930"/>
              <a:gd name="T42" fmla="*/ 54518 w 887502"/>
              <a:gd name="T43" fmla="*/ 25234 h 633930"/>
              <a:gd name="T44" fmla="*/ 98685 w 887502"/>
              <a:gd name="T45" fmla="*/ 8231 h 633930"/>
              <a:gd name="T46" fmla="*/ 49207 w 887502"/>
              <a:gd name="T47" fmla="*/ 8523 h 633930"/>
              <a:gd name="T48" fmla="*/ 44234 w 887502"/>
              <a:gd name="T49" fmla="*/ 14527 h 633930"/>
              <a:gd name="T50" fmla="*/ 10351 w 887502"/>
              <a:gd name="T51" fmla="*/ 14527 h 633930"/>
              <a:gd name="T52" fmla="*/ 10351 w 887502"/>
              <a:gd name="T53" fmla="*/ 20822 h 633930"/>
              <a:gd name="T54" fmla="*/ 98685 w 887502"/>
              <a:gd name="T55" fmla="*/ 20822 h 633930"/>
              <a:gd name="T56" fmla="*/ 98685 w 887502"/>
              <a:gd name="T57" fmla="*/ 17674 h 633930"/>
              <a:gd name="T58" fmla="*/ 98685 w 887502"/>
              <a:gd name="T59" fmla="*/ 14527 h 633930"/>
              <a:gd name="T60" fmla="*/ 98685 w 887502"/>
              <a:gd name="T61" fmla="*/ 8231 h 633930"/>
              <a:gd name="T62" fmla="*/ 22409 w 887502"/>
              <a:gd name="T63" fmla="*/ 6268 h 633930"/>
              <a:gd name="T64" fmla="*/ 22409 w 887502"/>
              <a:gd name="T65" fmla="*/ 11460 h 633930"/>
              <a:gd name="T66" fmla="*/ 41538 w 887502"/>
              <a:gd name="T67" fmla="*/ 11460 h 633930"/>
              <a:gd name="T68" fmla="*/ 41538 w 887502"/>
              <a:gd name="T69" fmla="*/ 6268 h 633930"/>
              <a:gd name="T70" fmla="*/ 22409 w 887502"/>
              <a:gd name="T71" fmla="*/ 6268 h 633930"/>
              <a:gd name="T72" fmla="*/ 12981 w 887502"/>
              <a:gd name="T73" fmla="*/ 0 h 633930"/>
              <a:gd name="T74" fmla="*/ 96055 w 887502"/>
              <a:gd name="T75" fmla="*/ 0 h 633930"/>
              <a:gd name="T76" fmla="*/ 109036 w 887502"/>
              <a:gd name="T77" fmla="*/ 12981 h 633930"/>
              <a:gd name="T78" fmla="*/ 109036 w 887502"/>
              <a:gd name="T79" fmla="*/ 64902 h 633930"/>
              <a:gd name="T80" fmla="*/ 96055 w 887502"/>
              <a:gd name="T81" fmla="*/ 77883 h 633930"/>
              <a:gd name="T82" fmla="*/ 12981 w 887502"/>
              <a:gd name="T83" fmla="*/ 77883 h 633930"/>
              <a:gd name="T84" fmla="*/ 0 w 887502"/>
              <a:gd name="T85" fmla="*/ 64902 h 633930"/>
              <a:gd name="T86" fmla="*/ 0 w 887502"/>
              <a:gd name="T87" fmla="*/ 12981 h 633930"/>
              <a:gd name="T88" fmla="*/ 12981 w 887502"/>
              <a:gd name="T89" fmla="*/ 0 h 6339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7502" h="633930">
                <a:moveTo>
                  <a:pt x="84255" y="535095"/>
                </a:moveTo>
                <a:lnTo>
                  <a:pt x="84255" y="577357"/>
                </a:lnTo>
                <a:lnTo>
                  <a:pt x="803248" y="577357"/>
                </a:lnTo>
                <a:lnTo>
                  <a:pt x="803248" y="535095"/>
                </a:lnTo>
                <a:lnTo>
                  <a:pt x="84255" y="535095"/>
                </a:lnTo>
                <a:close/>
                <a:moveTo>
                  <a:pt x="449149" y="274073"/>
                </a:moveTo>
                <a:cubicBezTo>
                  <a:pt x="422581" y="272304"/>
                  <a:pt x="396832" y="283666"/>
                  <a:pt x="380230" y="304484"/>
                </a:cubicBezTo>
                <a:cubicBezTo>
                  <a:pt x="363629" y="325302"/>
                  <a:pt x="358282" y="352934"/>
                  <a:pt x="365919" y="378442"/>
                </a:cubicBezTo>
                <a:lnTo>
                  <a:pt x="400617" y="368053"/>
                </a:lnTo>
                <a:cubicBezTo>
                  <a:pt x="396386" y="353917"/>
                  <a:pt x="399349" y="338605"/>
                  <a:pt x="408549" y="327067"/>
                </a:cubicBezTo>
                <a:cubicBezTo>
                  <a:pt x="417750" y="315531"/>
                  <a:pt x="432019" y="309235"/>
                  <a:pt x="446743" y="310215"/>
                </a:cubicBezTo>
                <a:lnTo>
                  <a:pt x="449149" y="274073"/>
                </a:lnTo>
                <a:close/>
                <a:moveTo>
                  <a:pt x="443751" y="259914"/>
                </a:moveTo>
                <a:cubicBezTo>
                  <a:pt x="495330" y="259914"/>
                  <a:pt x="537143" y="301727"/>
                  <a:pt x="537143" y="353306"/>
                </a:cubicBezTo>
                <a:cubicBezTo>
                  <a:pt x="537143" y="404885"/>
                  <a:pt x="495330" y="446698"/>
                  <a:pt x="443751" y="446698"/>
                </a:cubicBezTo>
                <a:cubicBezTo>
                  <a:pt x="392172" y="446698"/>
                  <a:pt x="350359" y="404885"/>
                  <a:pt x="350359" y="353306"/>
                </a:cubicBezTo>
                <a:cubicBezTo>
                  <a:pt x="350359" y="301727"/>
                  <a:pt x="392172" y="259914"/>
                  <a:pt x="443751" y="259914"/>
                </a:cubicBezTo>
                <a:close/>
                <a:moveTo>
                  <a:pt x="443751" y="205389"/>
                </a:moveTo>
                <a:cubicBezTo>
                  <a:pt x="362059" y="205389"/>
                  <a:pt x="295834" y="271614"/>
                  <a:pt x="295834" y="353306"/>
                </a:cubicBezTo>
                <a:cubicBezTo>
                  <a:pt x="295834" y="434998"/>
                  <a:pt x="362059" y="501223"/>
                  <a:pt x="443751" y="501223"/>
                </a:cubicBezTo>
                <a:cubicBezTo>
                  <a:pt x="525443" y="501223"/>
                  <a:pt x="591668" y="434998"/>
                  <a:pt x="591668" y="353306"/>
                </a:cubicBezTo>
                <a:cubicBezTo>
                  <a:pt x="591668" y="271614"/>
                  <a:pt x="525443" y="205389"/>
                  <a:pt x="443751" y="205389"/>
                </a:cubicBezTo>
                <a:close/>
                <a:moveTo>
                  <a:pt x="803248" y="66995"/>
                </a:moveTo>
                <a:lnTo>
                  <a:pt x="400521" y="69376"/>
                </a:lnTo>
                <a:lnTo>
                  <a:pt x="360040" y="118239"/>
                </a:lnTo>
                <a:lnTo>
                  <a:pt x="84255" y="118239"/>
                </a:lnTo>
                <a:lnTo>
                  <a:pt x="84255" y="169484"/>
                </a:lnTo>
                <a:lnTo>
                  <a:pt x="803248" y="169484"/>
                </a:lnTo>
                <a:lnTo>
                  <a:pt x="803248" y="143861"/>
                </a:lnTo>
                <a:lnTo>
                  <a:pt x="803248" y="118239"/>
                </a:lnTo>
                <a:lnTo>
                  <a:pt x="803248" y="66995"/>
                </a:lnTo>
                <a:close/>
                <a:moveTo>
                  <a:pt x="182398" y="51019"/>
                </a:moveTo>
                <a:lnTo>
                  <a:pt x="182398" y="93281"/>
                </a:lnTo>
                <a:lnTo>
                  <a:pt x="338096" y="93281"/>
                </a:lnTo>
                <a:lnTo>
                  <a:pt x="338096" y="51019"/>
                </a:lnTo>
                <a:lnTo>
                  <a:pt x="182398" y="51019"/>
                </a:lnTo>
                <a:close/>
                <a:moveTo>
                  <a:pt x="105657" y="0"/>
                </a:moveTo>
                <a:lnTo>
                  <a:pt x="781845" y="0"/>
                </a:lnTo>
                <a:cubicBezTo>
                  <a:pt x="840198" y="0"/>
                  <a:pt x="887502" y="47304"/>
                  <a:pt x="887502" y="105657"/>
                </a:cubicBezTo>
                <a:lnTo>
                  <a:pt x="887502" y="528273"/>
                </a:lnTo>
                <a:cubicBezTo>
                  <a:pt x="887502" y="586626"/>
                  <a:pt x="840198" y="633930"/>
                  <a:pt x="781845" y="633930"/>
                </a:cubicBezTo>
                <a:lnTo>
                  <a:pt x="105657" y="633930"/>
                </a:lnTo>
                <a:cubicBezTo>
                  <a:pt x="47304" y="633930"/>
                  <a:pt x="0" y="586626"/>
                  <a:pt x="0" y="528273"/>
                </a:cubicBezTo>
                <a:lnTo>
                  <a:pt x="0" y="105657"/>
                </a:lnTo>
                <a:cubicBezTo>
                  <a:pt x="0" y="47304"/>
                  <a:pt x="47304" y="0"/>
                  <a:pt x="105657" y="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圆角矩形 18"/>
          <p:cNvSpPr>
            <a:spLocks noChangeArrowheads="1"/>
          </p:cNvSpPr>
          <p:nvPr/>
        </p:nvSpPr>
        <p:spPr bwMode="auto">
          <a:xfrm>
            <a:off x="1730498" y="1857459"/>
            <a:ext cx="1567808" cy="1570113"/>
          </a:xfrm>
          <a:prstGeom prst="roundRect">
            <a:avLst>
              <a:gd name="adj" fmla="val 50000"/>
            </a:avLst>
          </a:prstGeom>
          <a:solidFill>
            <a:srgbClr val="3C464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pitchFamily="34" charset="-122"/>
            </a:endParaRPr>
          </a:p>
        </p:txBody>
      </p:sp>
      <p:sp useBgFill="1">
        <p:nvSpPr>
          <p:cNvPr id="17" name="空心弧 22"/>
          <p:cNvSpPr>
            <a:spLocks noChangeArrowheads="1"/>
          </p:cNvSpPr>
          <p:nvPr/>
        </p:nvSpPr>
        <p:spPr bwMode="auto">
          <a:xfrm>
            <a:off x="2002559" y="2152576"/>
            <a:ext cx="1023688" cy="979879"/>
          </a:xfrm>
          <a:custGeom>
            <a:avLst/>
            <a:gdLst>
              <a:gd name="T0" fmla="*/ 97845 w 872917"/>
              <a:gd name="T1" fmla="*/ 43431 h 836472"/>
              <a:gd name="T2" fmla="*/ 97845 w 872917"/>
              <a:gd name="T3" fmla="*/ 81529 h 836472"/>
              <a:gd name="T4" fmla="*/ 85614 w 872917"/>
              <a:gd name="T5" fmla="*/ 93760 h 836472"/>
              <a:gd name="T6" fmla="*/ 12231 w 872917"/>
              <a:gd name="T7" fmla="*/ 93760 h 836472"/>
              <a:gd name="T8" fmla="*/ 0 w 872917"/>
              <a:gd name="T9" fmla="*/ 81529 h 836472"/>
              <a:gd name="T10" fmla="*/ 0 w 872917"/>
              <a:gd name="T11" fmla="*/ 44103 h 836472"/>
              <a:gd name="T12" fmla="*/ 42198 w 872917"/>
              <a:gd name="T13" fmla="*/ 57375 h 836472"/>
              <a:gd name="T14" fmla="*/ 39138 w 872917"/>
              <a:gd name="T15" fmla="*/ 72062 h 836472"/>
              <a:gd name="T16" fmla="*/ 58707 w 872917"/>
              <a:gd name="T17" fmla="*/ 72062 h 836472"/>
              <a:gd name="T18" fmla="*/ 55635 w 872917"/>
              <a:gd name="T19" fmla="*/ 57318 h 836472"/>
              <a:gd name="T20" fmla="*/ 97845 w 872917"/>
              <a:gd name="T21" fmla="*/ 43431 h 836472"/>
              <a:gd name="T22" fmla="*/ 50962 w 872917"/>
              <a:gd name="T23" fmla="*/ 10083 h 836472"/>
              <a:gd name="T24" fmla="*/ 37659 w 872917"/>
              <a:gd name="T25" fmla="*/ 13584 h 836472"/>
              <a:gd name="T26" fmla="*/ 32017 w 872917"/>
              <a:gd name="T27" fmla="*/ 20376 h 836472"/>
              <a:gd name="T28" fmla="*/ 65775 w 872917"/>
              <a:gd name="T29" fmla="*/ 20376 h 836472"/>
              <a:gd name="T30" fmla="*/ 63237 w 872917"/>
              <a:gd name="T31" fmla="*/ 16291 h 836472"/>
              <a:gd name="T32" fmla="*/ 50962 w 872917"/>
              <a:gd name="T33" fmla="*/ 10083 h 836472"/>
              <a:gd name="T34" fmla="*/ 46793 w 872917"/>
              <a:gd name="T35" fmla="*/ 76 h 836472"/>
              <a:gd name="T36" fmla="*/ 70605 w 872917"/>
              <a:gd name="T37" fmla="*/ 9567 h 836472"/>
              <a:gd name="T38" fmla="*/ 76763 w 872917"/>
              <a:gd name="T39" fmla="*/ 20376 h 836472"/>
              <a:gd name="T40" fmla="*/ 85614 w 872917"/>
              <a:gd name="T41" fmla="*/ 20376 h 836472"/>
              <a:gd name="T42" fmla="*/ 97845 w 872917"/>
              <a:gd name="T43" fmla="*/ 32607 h 836472"/>
              <a:gd name="T44" fmla="*/ 97845 w 872917"/>
              <a:gd name="T45" fmla="*/ 36444 h 836472"/>
              <a:gd name="T46" fmla="*/ 54273 w 872917"/>
              <a:gd name="T47" fmla="*/ 50780 h 836472"/>
              <a:gd name="T48" fmla="*/ 53815 w 872917"/>
              <a:gd name="T49" fmla="*/ 48579 h 836472"/>
              <a:gd name="T50" fmla="*/ 44031 w 872917"/>
              <a:gd name="T51" fmla="*/ 48579 h 836472"/>
              <a:gd name="T52" fmla="*/ 43637 w 872917"/>
              <a:gd name="T53" fmla="*/ 50467 h 836472"/>
              <a:gd name="T54" fmla="*/ 0 w 872917"/>
              <a:gd name="T55" fmla="*/ 36742 h 836472"/>
              <a:gd name="T56" fmla="*/ 0 w 872917"/>
              <a:gd name="T57" fmla="*/ 32607 h 836472"/>
              <a:gd name="T58" fmla="*/ 12231 w 872917"/>
              <a:gd name="T59" fmla="*/ 20376 h 836472"/>
              <a:gd name="T60" fmla="*/ 21097 w 872917"/>
              <a:gd name="T61" fmla="*/ 20376 h 836472"/>
              <a:gd name="T62" fmla="*/ 31862 w 872917"/>
              <a:gd name="T63" fmla="*/ 5468 h 836472"/>
              <a:gd name="T64" fmla="*/ 46793 w 872917"/>
              <a:gd name="T65" fmla="*/ 76 h 836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72917" h="836472">
                <a:moveTo>
                  <a:pt x="872917" y="387463"/>
                </a:moveTo>
                <a:lnTo>
                  <a:pt x="872917" y="727355"/>
                </a:lnTo>
                <a:cubicBezTo>
                  <a:pt x="872917" y="787619"/>
                  <a:pt x="824064" y="836472"/>
                  <a:pt x="763800" y="836472"/>
                </a:cubicBezTo>
                <a:lnTo>
                  <a:pt x="109117" y="836472"/>
                </a:lnTo>
                <a:cubicBezTo>
                  <a:pt x="48853" y="836472"/>
                  <a:pt x="0" y="787619"/>
                  <a:pt x="0" y="727355"/>
                </a:cubicBezTo>
                <a:lnTo>
                  <a:pt x="0" y="393462"/>
                </a:lnTo>
                <a:lnTo>
                  <a:pt x="376465" y="511868"/>
                </a:lnTo>
                <a:lnTo>
                  <a:pt x="349167" y="642896"/>
                </a:lnTo>
                <a:lnTo>
                  <a:pt x="523750" y="642896"/>
                </a:lnTo>
                <a:lnTo>
                  <a:pt x="496346" y="511356"/>
                </a:lnTo>
                <a:lnTo>
                  <a:pt x="872917" y="387463"/>
                </a:lnTo>
                <a:close/>
                <a:moveTo>
                  <a:pt x="454651" y="89951"/>
                </a:moveTo>
                <a:cubicBezTo>
                  <a:pt x="413879" y="85636"/>
                  <a:pt x="371578" y="95760"/>
                  <a:pt x="335971" y="121192"/>
                </a:cubicBezTo>
                <a:cubicBezTo>
                  <a:pt x="313511" y="137234"/>
                  <a:pt x="295948" y="157772"/>
                  <a:pt x="285636" y="181784"/>
                </a:cubicBezTo>
                <a:lnTo>
                  <a:pt x="586808" y="181784"/>
                </a:lnTo>
                <a:cubicBezTo>
                  <a:pt x="582405" y="168081"/>
                  <a:pt x="574102" y="156229"/>
                  <a:pt x="564164" y="145339"/>
                </a:cubicBezTo>
                <a:cubicBezTo>
                  <a:pt x="534669" y="113018"/>
                  <a:pt x="495424" y="94265"/>
                  <a:pt x="454651" y="89951"/>
                </a:cubicBezTo>
                <a:close/>
                <a:moveTo>
                  <a:pt x="417458" y="679"/>
                </a:moveTo>
                <a:cubicBezTo>
                  <a:pt x="495129" y="-4923"/>
                  <a:pt x="574048" y="24160"/>
                  <a:pt x="629894" y="85355"/>
                </a:cubicBezTo>
                <a:cubicBezTo>
                  <a:pt x="655919" y="113874"/>
                  <a:pt x="674543" y="146746"/>
                  <a:pt x="684840" y="181784"/>
                </a:cubicBezTo>
                <a:lnTo>
                  <a:pt x="763800" y="181784"/>
                </a:lnTo>
                <a:cubicBezTo>
                  <a:pt x="824064" y="181784"/>
                  <a:pt x="872917" y="230637"/>
                  <a:pt x="872917" y="290901"/>
                </a:cubicBezTo>
                <a:lnTo>
                  <a:pt x="872917" y="325135"/>
                </a:lnTo>
                <a:lnTo>
                  <a:pt x="484194" y="453026"/>
                </a:lnTo>
                <a:lnTo>
                  <a:pt x="480104" y="433396"/>
                </a:lnTo>
                <a:lnTo>
                  <a:pt x="392813" y="433396"/>
                </a:lnTo>
                <a:lnTo>
                  <a:pt x="389304" y="450237"/>
                </a:lnTo>
                <a:lnTo>
                  <a:pt x="0" y="327793"/>
                </a:lnTo>
                <a:lnTo>
                  <a:pt x="0" y="290901"/>
                </a:lnTo>
                <a:cubicBezTo>
                  <a:pt x="0" y="230637"/>
                  <a:pt x="48853" y="181784"/>
                  <a:pt x="109117" y="181784"/>
                </a:cubicBezTo>
                <a:lnTo>
                  <a:pt x="188214" y="181784"/>
                </a:lnTo>
                <a:cubicBezTo>
                  <a:pt x="203958" y="129561"/>
                  <a:pt x="236927" y="82582"/>
                  <a:pt x="284252" y="48780"/>
                </a:cubicBezTo>
                <a:cubicBezTo>
                  <a:pt x="324702" y="19889"/>
                  <a:pt x="370855" y="4041"/>
                  <a:pt x="417458" y="679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矩形 22"/>
          <p:cNvSpPr>
            <a:spLocks noChangeArrowheads="1"/>
          </p:cNvSpPr>
          <p:nvPr/>
        </p:nvSpPr>
        <p:spPr bwMode="auto">
          <a:xfrm>
            <a:off x="1730499" y="4499678"/>
            <a:ext cx="1567808" cy="361979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cs typeface="微软雅黑" panose="020B0503020204020204" pitchFamily="34" charset="-122"/>
              </a:rPr>
              <a:t>Add title text</a:t>
            </a:r>
            <a:endParaRPr lang="zh-CN" altLang="en-US" sz="800" dirty="0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sp>
        <p:nvSpPr>
          <p:cNvPr id="23" name="文本框 60"/>
          <p:cNvSpPr>
            <a:spLocks noChangeArrowheads="1"/>
          </p:cNvSpPr>
          <p:nvPr/>
        </p:nvSpPr>
        <p:spPr bwMode="auto">
          <a:xfrm>
            <a:off x="1391338" y="3650119"/>
            <a:ext cx="224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1">
                    <a:lumMod val="10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THAN  TEMPLATE</a:t>
            </a:r>
            <a:endParaRPr lang="zh-CN" altLang="en-US" sz="1600" b="1">
              <a:solidFill>
                <a:schemeClr val="accent1">
                  <a:lumMod val="10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" name="TextBox 83"/>
          <p:cNvSpPr txBox="1"/>
          <p:nvPr/>
        </p:nvSpPr>
        <p:spPr>
          <a:xfrm>
            <a:off x="5864956" y="2056716"/>
            <a:ext cx="459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Click here to add content, content to match the title. Click here to add content, content to match the title. </a:t>
            </a:r>
          </a:p>
        </p:txBody>
      </p:sp>
      <p:sp>
        <p:nvSpPr>
          <p:cNvPr id="20" name="TextBox 83"/>
          <p:cNvSpPr txBox="1"/>
          <p:nvPr/>
        </p:nvSpPr>
        <p:spPr>
          <a:xfrm>
            <a:off x="5864956" y="3264029"/>
            <a:ext cx="459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Click here to add content, content to match the title. Click here to add content, content to match the title. </a:t>
            </a:r>
          </a:p>
        </p:txBody>
      </p:sp>
      <p:sp>
        <p:nvSpPr>
          <p:cNvPr id="24" name="TextBox 83"/>
          <p:cNvSpPr txBox="1"/>
          <p:nvPr/>
        </p:nvSpPr>
        <p:spPr>
          <a:xfrm>
            <a:off x="5864956" y="4468245"/>
            <a:ext cx="459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Click here to add content, content to match the title. Click here to add content, content to match the title. 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22" name="文本框 21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12191999" cy="6858000"/>
            <a:chOff x="11433" y="0"/>
            <a:chExt cx="12180567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33" y="0"/>
              <a:ext cx="1893567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>
            <a:off x="1275226" y="1554480"/>
            <a:ext cx="4466444" cy="4011930"/>
            <a:chOff x="6960870" y="1417320"/>
            <a:chExt cx="3335786" cy="397764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0296656" y="1417324"/>
              <a:ext cx="0" cy="3191428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960870" y="141732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6960870" y="1417320"/>
              <a:ext cx="0" cy="397764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960870" y="539496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10296656" y="4441878"/>
              <a:ext cx="0" cy="953083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647611" y="2418075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dirty="0">
                <a:latin typeface="Century Gothic" panose="020B0502020202020204" pitchFamily="34" charset="0"/>
                <a:ea typeface="微软雅黑" panose="020B0503020204020204" pitchFamily="34" charset="-122"/>
              </a:rPr>
              <a:t>FOUR</a:t>
            </a:r>
            <a:endParaRPr lang="zh-CN" altLang="en-US" sz="54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03674" y="3308137"/>
            <a:ext cx="42095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58357" y="3965808"/>
            <a:ext cx="42940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7270" y="6080729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Part 04</a:t>
            </a:r>
            <a:endParaRPr lang="zh-CN" altLang="en-US" sz="32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/>
          <p:cNvSpPr/>
          <p:nvPr/>
        </p:nvSpPr>
        <p:spPr>
          <a:xfrm>
            <a:off x="3381888" y="3826351"/>
            <a:ext cx="5140745" cy="1208639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accent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48569" y="3227417"/>
            <a:ext cx="3689" cy="1807575"/>
          </a:xfrm>
          <a:prstGeom prst="line">
            <a:avLst/>
          </a:prstGeom>
          <a:ln w="1905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0"/>
          <p:cNvSpPr txBox="1"/>
          <p:nvPr/>
        </p:nvSpPr>
        <p:spPr>
          <a:xfrm>
            <a:off x="1586040" y="4477711"/>
            <a:ext cx="2592727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  <a:endParaRPr lang="zh-CN" altLang="en-US" sz="1335" dirty="0">
              <a:solidFill>
                <a:schemeClr val="accent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02171" y="1507672"/>
            <a:ext cx="2084235" cy="2084515"/>
            <a:chOff x="2848131" y="1860029"/>
            <a:chExt cx="3807502" cy="3807502"/>
          </a:xfrm>
        </p:grpSpPr>
        <p:sp>
          <p:nvSpPr>
            <p:cNvPr id="6" name="椭圆 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91"/>
            <p:cNvSpPr txBox="1"/>
            <p:nvPr/>
          </p:nvSpPr>
          <p:spPr>
            <a:xfrm>
              <a:off x="3053042" y="3165144"/>
              <a:ext cx="3426795" cy="1068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93154" y="5329088"/>
            <a:ext cx="2732930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  <a:endParaRPr lang="zh-CN" altLang="en-US" sz="1335" dirty="0">
              <a:solidFill>
                <a:schemeClr val="accent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1971" y="5267174"/>
            <a:ext cx="2637325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  <a:endParaRPr lang="zh-CN" altLang="en-US" sz="1335" dirty="0">
              <a:solidFill>
                <a:schemeClr val="accent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7753" y="4493228"/>
            <a:ext cx="2760984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  <a:endParaRPr lang="zh-CN" altLang="en-US" sz="1335" dirty="0">
              <a:solidFill>
                <a:schemeClr val="accent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34322" y="3354228"/>
            <a:ext cx="888144" cy="888264"/>
            <a:chOff x="2170416" y="2515670"/>
            <a:chExt cx="666198" cy="666198"/>
          </a:xfrm>
        </p:grpSpPr>
        <p:sp>
          <p:nvSpPr>
            <p:cNvPr id="12" name="椭圆 11"/>
            <p:cNvSpPr/>
            <p:nvPr/>
          </p:nvSpPr>
          <p:spPr>
            <a:xfrm>
              <a:off x="2170416" y="2515670"/>
              <a:ext cx="666198" cy="66619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5677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91"/>
            <p:cNvSpPr txBox="1"/>
            <p:nvPr/>
          </p:nvSpPr>
          <p:spPr>
            <a:xfrm>
              <a:off x="2227117" y="2677666"/>
              <a:ext cx="5894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12679" y="4237600"/>
            <a:ext cx="888144" cy="888264"/>
            <a:chOff x="3279334" y="3178200"/>
            <a:chExt cx="666198" cy="666198"/>
          </a:xfrm>
        </p:grpSpPr>
        <p:sp>
          <p:nvSpPr>
            <p:cNvPr id="15" name="椭圆 14"/>
            <p:cNvSpPr/>
            <p:nvPr/>
          </p:nvSpPr>
          <p:spPr>
            <a:xfrm>
              <a:off x="3279334" y="3178200"/>
              <a:ext cx="666198" cy="66619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91"/>
            <p:cNvSpPr txBox="1"/>
            <p:nvPr/>
          </p:nvSpPr>
          <p:spPr>
            <a:xfrm>
              <a:off x="3305435" y="3342022"/>
              <a:ext cx="5894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50994" y="4341664"/>
            <a:ext cx="888144" cy="888264"/>
            <a:chOff x="4958297" y="3256248"/>
            <a:chExt cx="666198" cy="666198"/>
          </a:xfrm>
        </p:grpSpPr>
        <p:sp>
          <p:nvSpPr>
            <p:cNvPr id="18" name="椭圆 17"/>
            <p:cNvSpPr/>
            <p:nvPr/>
          </p:nvSpPr>
          <p:spPr>
            <a:xfrm>
              <a:off x="4958297" y="3256248"/>
              <a:ext cx="666198" cy="66619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91"/>
            <p:cNvSpPr txBox="1"/>
            <p:nvPr/>
          </p:nvSpPr>
          <p:spPr>
            <a:xfrm>
              <a:off x="5000928" y="3435846"/>
              <a:ext cx="5894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3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78557" y="3354228"/>
            <a:ext cx="888144" cy="888264"/>
            <a:chOff x="6104123" y="2515670"/>
            <a:chExt cx="666198" cy="666198"/>
          </a:xfrm>
        </p:grpSpPr>
        <p:sp>
          <p:nvSpPr>
            <p:cNvPr id="21" name="椭圆 20"/>
            <p:cNvSpPr/>
            <p:nvPr/>
          </p:nvSpPr>
          <p:spPr>
            <a:xfrm>
              <a:off x="6104123" y="2515670"/>
              <a:ext cx="666198" cy="66619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5677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91"/>
            <p:cNvSpPr txBox="1"/>
            <p:nvPr/>
          </p:nvSpPr>
          <p:spPr>
            <a:xfrm>
              <a:off x="6140010" y="2665244"/>
              <a:ext cx="5894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4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431800" y="356447"/>
            <a:ext cx="2783840" cy="8644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25" name="文本框 24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0749" y="-18060"/>
            <a:ext cx="12192000" cy="6858000"/>
            <a:chOff x="1463040" y="0"/>
            <a:chExt cx="1072896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96656" y="0"/>
              <a:ext cx="1895344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675120" y="0"/>
              <a:ext cx="3621536" cy="6858000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 flipH="1">
              <a:off x="1463040" y="0"/>
              <a:ext cx="5212080" cy="6858000"/>
              <a:chOff x="1158240" y="0"/>
              <a:chExt cx="5516880" cy="685800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79776" y="0"/>
                <a:ext cx="1895344" cy="685800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58240" y="0"/>
                <a:ext cx="3621536" cy="6858000"/>
              </a:xfrm>
              <a:prstGeom prst="rect">
                <a:avLst/>
              </a:prstGeom>
            </p:spPr>
          </p:pic>
        </p:grpSp>
      </p:grpSp>
      <p:grpSp>
        <p:nvGrpSpPr>
          <p:cNvPr id="36" name="组合 35"/>
          <p:cNvGrpSpPr/>
          <p:nvPr/>
        </p:nvGrpSpPr>
        <p:grpSpPr>
          <a:xfrm flipH="1">
            <a:off x="5194058" y="1440638"/>
            <a:ext cx="6997942" cy="4517767"/>
            <a:chOff x="680924" y="1889274"/>
            <a:chExt cx="5436451" cy="376266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401057" y="3269289"/>
              <a:ext cx="1700941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680924" y="1889274"/>
              <a:ext cx="5436451" cy="3762669"/>
              <a:chOff x="680924" y="1889274"/>
              <a:chExt cx="5436451" cy="3762669"/>
            </a:xfrm>
          </p:grpSpPr>
          <p:sp>
            <p:nvSpPr>
              <p:cNvPr id="8" name="ïṩlîḑè"/>
              <p:cNvSpPr/>
              <p:nvPr/>
            </p:nvSpPr>
            <p:spPr>
              <a:xfrm>
                <a:off x="680924" y="2039535"/>
                <a:ext cx="3462152" cy="3462148"/>
              </a:xfrm>
              <a:prstGeom prst="arc">
                <a:avLst>
                  <a:gd name="adj1" fmla="val 17274457"/>
                  <a:gd name="adj2" fmla="val 4150422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3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2781008" y="1889274"/>
                <a:ext cx="3336367" cy="3762669"/>
                <a:chOff x="2781008" y="1889274"/>
                <a:chExt cx="3336367" cy="3762669"/>
              </a:xfrm>
            </p:grpSpPr>
            <p:sp>
              <p:nvSpPr>
                <p:cNvPr id="9" name="iṥ1ïḋè"/>
                <p:cNvSpPr/>
                <p:nvPr/>
              </p:nvSpPr>
              <p:spPr>
                <a:xfrm>
                  <a:off x="3806073" y="2952509"/>
                  <a:ext cx="499483" cy="499482"/>
                </a:xfrm>
                <a:prstGeom prst="ellipse">
                  <a:avLst/>
                </a:prstGeom>
                <a:solidFill>
                  <a:srgbClr val="3C46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365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" name="ïsľiḓè"/>
                <p:cNvSpPr/>
                <p:nvPr/>
              </p:nvSpPr>
              <p:spPr>
                <a:xfrm>
                  <a:off x="3770514" y="4078027"/>
                  <a:ext cx="501304" cy="501304"/>
                </a:xfrm>
                <a:prstGeom prst="ellipse">
                  <a:avLst/>
                </a:prstGeom>
                <a:solidFill>
                  <a:srgbClr val="A3A5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365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iṧḷiḍê"/>
                <p:cNvSpPr/>
                <p:nvPr/>
              </p:nvSpPr>
              <p:spPr>
                <a:xfrm>
                  <a:off x="2811990" y="1889274"/>
                  <a:ext cx="465133" cy="465133"/>
                </a:xfrm>
                <a:prstGeom prst="ellipse">
                  <a:avLst/>
                </a:prstGeom>
                <a:solidFill>
                  <a:srgbClr val="A3A5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365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íṧľiḓé"/>
                <p:cNvSpPr/>
                <p:nvPr/>
              </p:nvSpPr>
              <p:spPr>
                <a:xfrm>
                  <a:off x="2781008" y="5104343"/>
                  <a:ext cx="547601" cy="547600"/>
                </a:xfrm>
                <a:prstGeom prst="ellipse">
                  <a:avLst/>
                </a:prstGeom>
                <a:solidFill>
                  <a:srgbClr val="3C46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365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3270848" y="2193233"/>
                  <a:ext cx="2846527" cy="3136398"/>
                  <a:chOff x="4899443" y="2237547"/>
                  <a:chExt cx="1560490" cy="3109921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4899443" y="2237547"/>
                    <a:ext cx="1560490" cy="0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headEnd type="none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4899443" y="5347468"/>
                    <a:ext cx="1560490" cy="0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  <a:headEnd type="none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直接连接符 32"/>
                <p:cNvCxnSpPr/>
                <p:nvPr/>
              </p:nvCxnSpPr>
              <p:spPr>
                <a:xfrm>
                  <a:off x="4349042" y="4330333"/>
                  <a:ext cx="1761430" cy="0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" name="矩形 42"/>
          <p:cNvSpPr/>
          <p:nvPr/>
        </p:nvSpPr>
        <p:spPr>
          <a:xfrm>
            <a:off x="1336889" y="1450024"/>
            <a:ext cx="263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41998" y="2670510"/>
            <a:ext cx="3249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65212" y="3890996"/>
            <a:ext cx="290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36889" y="5053306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insufficient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65212" y="1889556"/>
            <a:ext cx="3285195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8" name="矩形 47"/>
          <p:cNvSpPr/>
          <p:nvPr/>
        </p:nvSpPr>
        <p:spPr>
          <a:xfrm>
            <a:off x="1339948" y="3157152"/>
            <a:ext cx="3360115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9" name="矩形 48"/>
          <p:cNvSpPr/>
          <p:nvPr/>
        </p:nvSpPr>
        <p:spPr>
          <a:xfrm>
            <a:off x="1381948" y="4322878"/>
            <a:ext cx="3268460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0" name="矩形 49"/>
          <p:cNvSpPr/>
          <p:nvPr/>
        </p:nvSpPr>
        <p:spPr>
          <a:xfrm>
            <a:off x="1393304" y="5453416"/>
            <a:ext cx="3306759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7" name="椭圆 66"/>
          <p:cNvSpPr/>
          <p:nvPr/>
        </p:nvSpPr>
        <p:spPr>
          <a:xfrm>
            <a:off x="8461614" y="2062260"/>
            <a:ext cx="3090489" cy="3090489"/>
          </a:xfrm>
          <a:prstGeom prst="ellipse">
            <a:avLst/>
          </a:prstGeom>
          <a:solidFill>
            <a:srgbClr val="A3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s_2"/>
          <p:cNvSpPr txBox="1"/>
          <p:nvPr>
            <p:custDataLst>
              <p:tags r:id="rId1"/>
            </p:custDataLst>
          </p:nvPr>
        </p:nvSpPr>
        <p:spPr>
          <a:xfrm>
            <a:off x="8085563" y="3039466"/>
            <a:ext cx="3842590" cy="104644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68" name="MH_Others_2"/>
          <p:cNvSpPr txBox="1"/>
          <p:nvPr>
            <p:custDataLst>
              <p:tags r:id="rId2"/>
            </p:custDataLst>
          </p:nvPr>
        </p:nvSpPr>
        <p:spPr>
          <a:xfrm>
            <a:off x="8797802" y="1537296"/>
            <a:ext cx="783009" cy="36933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2400" b="1" spc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b="1" spc="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MH_Others_2"/>
          <p:cNvSpPr txBox="1"/>
          <p:nvPr>
            <p:custDataLst>
              <p:tags r:id="rId3"/>
            </p:custDataLst>
          </p:nvPr>
        </p:nvSpPr>
        <p:spPr>
          <a:xfrm>
            <a:off x="7497004" y="2832438"/>
            <a:ext cx="783009" cy="36933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2400" b="1" spc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 b="1" spc="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MH_Others_2"/>
          <p:cNvSpPr txBox="1"/>
          <p:nvPr>
            <p:custDataLst>
              <p:tags r:id="rId4"/>
            </p:custDataLst>
          </p:nvPr>
        </p:nvSpPr>
        <p:spPr>
          <a:xfrm>
            <a:off x="7569707" y="4190184"/>
            <a:ext cx="783009" cy="36933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2400" b="1" spc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 b="1" spc="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MH_Others_2"/>
          <p:cNvSpPr txBox="1"/>
          <p:nvPr>
            <p:custDataLst>
              <p:tags r:id="rId5"/>
            </p:custDataLst>
          </p:nvPr>
        </p:nvSpPr>
        <p:spPr>
          <a:xfrm>
            <a:off x="8781945" y="5400614"/>
            <a:ext cx="783009" cy="369332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2400" b="1" spc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400" b="1" spc="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42" grpId="0"/>
      <p:bldP spid="68" grpId="0"/>
      <p:bldP spid="69" grpId="0"/>
      <p:bldP spid="70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32011" y="2578403"/>
            <a:ext cx="4805080" cy="2648256"/>
            <a:chOff x="95117" y="1766270"/>
            <a:chExt cx="5847877" cy="322297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07566" y="453821"/>
              <a:ext cx="3222979" cy="584787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93687" y="2343704"/>
              <a:ext cx="3718010" cy="212176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01052" y="1885472"/>
            <a:ext cx="1056545" cy="4034118"/>
            <a:chOff x="3814734" y="1435054"/>
            <a:chExt cx="804148" cy="3070412"/>
          </a:xfrm>
          <a:solidFill>
            <a:srgbClr val="3C464F"/>
          </a:solidFill>
        </p:grpSpPr>
        <p:sp>
          <p:nvSpPr>
            <p:cNvPr id="40" name="箭头: V 形 39"/>
            <p:cNvSpPr/>
            <p:nvPr/>
          </p:nvSpPr>
          <p:spPr>
            <a:xfrm>
              <a:off x="3814734" y="1435054"/>
              <a:ext cx="804148" cy="1535206"/>
            </a:xfrm>
            <a:prstGeom prst="chevron">
              <a:avLst>
                <a:gd name="adj" fmla="val 6231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3814734" y="2970260"/>
              <a:ext cx="804148" cy="1535206"/>
            </a:xfrm>
            <a:prstGeom prst="chevron">
              <a:avLst>
                <a:gd name="adj" fmla="val 6231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563826" y="4387792"/>
            <a:ext cx="851479" cy="816970"/>
          </a:xfrm>
          <a:prstGeom prst="rect">
            <a:avLst/>
          </a:prstGeom>
          <a:solidFill>
            <a:srgbClr val="A3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63826" y="2485517"/>
            <a:ext cx="851479" cy="816970"/>
          </a:xfrm>
          <a:prstGeom prst="rect">
            <a:avLst/>
          </a:prstGeom>
          <a:solidFill>
            <a:srgbClr val="A3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42896" y="2590716"/>
            <a:ext cx="633507" cy="577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1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1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42896" y="4492992"/>
            <a:ext cx="633507" cy="577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1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1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77296" y="2578403"/>
            <a:ext cx="13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5175" y="3005446"/>
            <a:ext cx="272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577296" y="4480679"/>
            <a:ext cx="13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115175" y="4897020"/>
            <a:ext cx="2724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17" name="文本框 16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4"/>
          <p:cNvGrpSpPr/>
          <p:nvPr/>
        </p:nvGrpSpPr>
        <p:grpSpPr>
          <a:xfrm>
            <a:off x="4274384" y="2543731"/>
            <a:ext cx="831521" cy="830045"/>
            <a:chOff x="3241675" y="2678113"/>
            <a:chExt cx="831850" cy="830262"/>
          </a:xfrm>
        </p:grpSpPr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3241675" y="2678113"/>
              <a:ext cx="831850" cy="83026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68"/>
          <p:cNvGrpSpPr/>
          <p:nvPr/>
        </p:nvGrpSpPr>
        <p:grpSpPr>
          <a:xfrm>
            <a:off x="3758650" y="1350242"/>
            <a:ext cx="831521" cy="831633"/>
            <a:chOff x="2725738" y="1484313"/>
            <a:chExt cx="831850" cy="831850"/>
          </a:xfrm>
        </p:grpSpPr>
        <p:sp>
          <p:nvSpPr>
            <p:cNvPr id="70" name="Oval 6"/>
            <p:cNvSpPr>
              <a:spLocks noChangeArrowheads="1"/>
            </p:cNvSpPr>
            <p:nvPr/>
          </p:nvSpPr>
          <p:spPr bwMode="auto">
            <a:xfrm>
              <a:off x="2725738" y="1484313"/>
              <a:ext cx="831850" cy="83185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2"/>
            <p:cNvSpPr/>
            <p:nvPr/>
          </p:nvSpPr>
          <p:spPr bwMode="auto">
            <a:xfrm>
              <a:off x="2851150" y="1598613"/>
              <a:ext cx="573087" cy="544512"/>
            </a:xfrm>
            <a:custGeom>
              <a:avLst/>
              <a:gdLst>
                <a:gd name="T0" fmla="*/ 244 w 836"/>
                <a:gd name="T1" fmla="*/ 537 h 795"/>
                <a:gd name="T2" fmla="*/ 510 w 836"/>
                <a:gd name="T3" fmla="*/ 376 h 795"/>
                <a:gd name="T4" fmla="*/ 187 w 836"/>
                <a:gd name="T5" fmla="*/ 332 h 795"/>
                <a:gd name="T6" fmla="*/ 619 w 836"/>
                <a:gd name="T7" fmla="*/ 327 h 795"/>
                <a:gd name="T8" fmla="*/ 619 w 836"/>
                <a:gd name="T9" fmla="*/ 358 h 795"/>
                <a:gd name="T10" fmla="*/ 374 w 836"/>
                <a:gd name="T11" fmla="*/ 533 h 795"/>
                <a:gd name="T12" fmla="*/ 635 w 836"/>
                <a:gd name="T13" fmla="*/ 554 h 795"/>
                <a:gd name="T14" fmla="*/ 627 w 836"/>
                <a:gd name="T15" fmla="*/ 508 h 795"/>
                <a:gd name="T16" fmla="*/ 836 w 836"/>
                <a:gd name="T17" fmla="*/ 304 h 795"/>
                <a:gd name="T18" fmla="*/ 547 w 836"/>
                <a:gd name="T19" fmla="*/ 262 h 795"/>
                <a:gd name="T20" fmla="*/ 418 w 836"/>
                <a:gd name="T21" fmla="*/ 0 h 795"/>
                <a:gd name="T22" fmla="*/ 289 w 836"/>
                <a:gd name="T23" fmla="*/ 262 h 795"/>
                <a:gd name="T24" fmla="*/ 0 w 836"/>
                <a:gd name="T25" fmla="*/ 304 h 795"/>
                <a:gd name="T26" fmla="*/ 209 w 836"/>
                <a:gd name="T27" fmla="*/ 508 h 795"/>
                <a:gd name="T28" fmla="*/ 159 w 836"/>
                <a:gd name="T29" fmla="*/ 795 h 795"/>
                <a:gd name="T30" fmla="*/ 418 w 836"/>
                <a:gd name="T31" fmla="*/ 660 h 795"/>
                <a:gd name="T32" fmla="*/ 676 w 836"/>
                <a:gd name="T33" fmla="*/ 795 h 795"/>
                <a:gd name="T34" fmla="*/ 636 w 836"/>
                <a:gd name="T35" fmla="*/ 559 h 795"/>
                <a:gd name="T36" fmla="*/ 244 w 836"/>
                <a:gd name="T37" fmla="*/ 576 h 795"/>
                <a:gd name="T38" fmla="*/ 244 w 836"/>
                <a:gd name="T39" fmla="*/ 53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795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3"/>
            <p:cNvSpPr/>
            <p:nvPr/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2"/>
          <p:cNvGrpSpPr/>
          <p:nvPr/>
        </p:nvGrpSpPr>
        <p:grpSpPr>
          <a:xfrm>
            <a:off x="4274384" y="3999089"/>
            <a:ext cx="831521" cy="831633"/>
            <a:chOff x="3241675" y="4133850"/>
            <a:chExt cx="831850" cy="831850"/>
          </a:xfrm>
        </p:grpSpPr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3241675" y="4133850"/>
              <a:ext cx="831850" cy="83185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78"/>
          <p:cNvGrpSpPr/>
          <p:nvPr/>
        </p:nvGrpSpPr>
        <p:grpSpPr>
          <a:xfrm>
            <a:off x="3758650" y="5192579"/>
            <a:ext cx="831521" cy="830045"/>
            <a:chOff x="2725738" y="5327650"/>
            <a:chExt cx="831850" cy="830262"/>
          </a:xfrm>
        </p:grpSpPr>
        <p:sp>
          <p:nvSpPr>
            <p:cNvPr id="84" name="Oval 8"/>
            <p:cNvSpPr>
              <a:spLocks noChangeArrowheads="1"/>
            </p:cNvSpPr>
            <p:nvPr/>
          </p:nvSpPr>
          <p:spPr bwMode="auto">
            <a:xfrm>
              <a:off x="2725738" y="5327650"/>
              <a:ext cx="831850" cy="83026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2870200" y="5516563"/>
              <a:ext cx="538162" cy="471487"/>
            </a:xfrm>
            <a:custGeom>
              <a:avLst/>
              <a:gdLst>
                <a:gd name="T0" fmla="*/ 417 w 785"/>
                <a:gd name="T1" fmla="*/ 0 h 690"/>
                <a:gd name="T2" fmla="*/ 417 w 785"/>
                <a:gd name="T3" fmla="*/ 593 h 690"/>
                <a:gd name="T4" fmla="*/ 646 w 785"/>
                <a:gd name="T5" fmla="*/ 690 h 690"/>
                <a:gd name="T6" fmla="*/ 626 w 785"/>
                <a:gd name="T7" fmla="*/ 540 h 690"/>
                <a:gd name="T8" fmla="*/ 30 w 785"/>
                <a:gd name="T9" fmla="*/ 315 h 690"/>
                <a:gd name="T10" fmla="*/ 0 w 785"/>
                <a:gd name="T11" fmla="*/ 396 h 690"/>
                <a:gd name="T12" fmla="*/ 122 w 785"/>
                <a:gd name="T13" fmla="*/ 600 h 690"/>
                <a:gd name="T14" fmla="*/ 214 w 785"/>
                <a:gd name="T15" fmla="*/ 613 h 690"/>
                <a:gd name="T16" fmla="*/ 355 w 785"/>
                <a:gd name="T17" fmla="*/ 609 h 690"/>
                <a:gd name="T18" fmla="*/ 189 w 785"/>
                <a:gd name="T19" fmla="*/ 400 h 690"/>
                <a:gd name="T20" fmla="*/ 257 w 785"/>
                <a:gd name="T21" fmla="*/ 219 h 690"/>
                <a:gd name="T22" fmla="*/ 310 w 785"/>
                <a:gd name="T23" fmla="*/ 241 h 690"/>
                <a:gd name="T24" fmla="*/ 311 w 785"/>
                <a:gd name="T25" fmla="*/ 287 h 690"/>
                <a:gd name="T26" fmla="*/ 317 w 785"/>
                <a:gd name="T27" fmla="*/ 320 h 690"/>
                <a:gd name="T28" fmla="*/ 320 w 785"/>
                <a:gd name="T29" fmla="*/ 371 h 690"/>
                <a:gd name="T30" fmla="*/ 287 w 785"/>
                <a:gd name="T31" fmla="*/ 397 h 690"/>
                <a:gd name="T32" fmla="*/ 189 w 785"/>
                <a:gd name="T33" fmla="*/ 400 h 690"/>
                <a:gd name="T34" fmla="*/ 252 w 785"/>
                <a:gd name="T35" fmla="*/ 295 h 690"/>
                <a:gd name="T36" fmla="*/ 289 w 785"/>
                <a:gd name="T37" fmla="*/ 284 h 690"/>
                <a:gd name="T38" fmla="*/ 289 w 785"/>
                <a:gd name="T39" fmla="*/ 252 h 690"/>
                <a:gd name="T40" fmla="*/ 249 w 785"/>
                <a:gd name="T41" fmla="*/ 240 h 690"/>
                <a:gd name="T42" fmla="*/ 213 w 785"/>
                <a:gd name="T43" fmla="*/ 295 h 690"/>
                <a:gd name="T44" fmla="*/ 258 w 785"/>
                <a:gd name="T45" fmla="*/ 379 h 690"/>
                <a:gd name="T46" fmla="*/ 288 w 785"/>
                <a:gd name="T47" fmla="*/ 373 h 690"/>
                <a:gd name="T48" fmla="*/ 301 w 785"/>
                <a:gd name="T49" fmla="*/ 348 h 690"/>
                <a:gd name="T50" fmla="*/ 281 w 785"/>
                <a:gd name="T51" fmla="*/ 320 h 690"/>
                <a:gd name="T52" fmla="*/ 213 w 785"/>
                <a:gd name="T53" fmla="*/ 317 h 690"/>
                <a:gd name="T54" fmla="*/ 372 w 785"/>
                <a:gd name="T55" fmla="*/ 400 h 690"/>
                <a:gd name="T56" fmla="*/ 440 w 785"/>
                <a:gd name="T57" fmla="*/ 219 h 690"/>
                <a:gd name="T58" fmla="*/ 493 w 785"/>
                <a:gd name="T59" fmla="*/ 241 h 690"/>
                <a:gd name="T60" fmla="*/ 494 w 785"/>
                <a:gd name="T61" fmla="*/ 287 h 690"/>
                <a:gd name="T62" fmla="*/ 500 w 785"/>
                <a:gd name="T63" fmla="*/ 320 h 690"/>
                <a:gd name="T64" fmla="*/ 503 w 785"/>
                <a:gd name="T65" fmla="*/ 371 h 690"/>
                <a:gd name="T66" fmla="*/ 470 w 785"/>
                <a:gd name="T67" fmla="*/ 397 h 690"/>
                <a:gd name="T68" fmla="*/ 372 w 785"/>
                <a:gd name="T69" fmla="*/ 400 h 690"/>
                <a:gd name="T70" fmla="*/ 435 w 785"/>
                <a:gd name="T71" fmla="*/ 295 h 690"/>
                <a:gd name="T72" fmla="*/ 472 w 785"/>
                <a:gd name="T73" fmla="*/ 284 h 690"/>
                <a:gd name="T74" fmla="*/ 472 w 785"/>
                <a:gd name="T75" fmla="*/ 252 h 690"/>
                <a:gd name="T76" fmla="*/ 432 w 785"/>
                <a:gd name="T77" fmla="*/ 240 h 690"/>
                <a:gd name="T78" fmla="*/ 396 w 785"/>
                <a:gd name="T79" fmla="*/ 295 h 690"/>
                <a:gd name="T80" fmla="*/ 441 w 785"/>
                <a:gd name="T81" fmla="*/ 379 h 690"/>
                <a:gd name="T82" fmla="*/ 471 w 785"/>
                <a:gd name="T83" fmla="*/ 373 h 690"/>
                <a:gd name="T84" fmla="*/ 484 w 785"/>
                <a:gd name="T85" fmla="*/ 348 h 690"/>
                <a:gd name="T86" fmla="*/ 464 w 785"/>
                <a:gd name="T87" fmla="*/ 320 h 690"/>
                <a:gd name="T88" fmla="*/ 396 w 785"/>
                <a:gd name="T89" fmla="*/ 317 h 690"/>
                <a:gd name="T90" fmla="*/ 548 w 785"/>
                <a:gd name="T91" fmla="*/ 342 h 690"/>
                <a:gd name="T92" fmla="*/ 578 w 785"/>
                <a:gd name="T93" fmla="*/ 362 h 690"/>
                <a:gd name="T94" fmla="*/ 624 w 785"/>
                <a:gd name="T95" fmla="*/ 382 h 690"/>
                <a:gd name="T96" fmla="*/ 664 w 785"/>
                <a:gd name="T97" fmla="*/ 367 h 690"/>
                <a:gd name="T98" fmla="*/ 664 w 785"/>
                <a:gd name="T99" fmla="*/ 336 h 690"/>
                <a:gd name="T100" fmla="*/ 615 w 785"/>
                <a:gd name="T101" fmla="*/ 317 h 690"/>
                <a:gd name="T102" fmla="*/ 561 w 785"/>
                <a:gd name="T103" fmla="*/ 288 h 690"/>
                <a:gd name="T104" fmla="*/ 562 w 785"/>
                <a:gd name="T105" fmla="*/ 240 h 690"/>
                <a:gd name="T106" fmla="*/ 618 w 785"/>
                <a:gd name="T107" fmla="*/ 216 h 690"/>
                <a:gd name="T108" fmla="*/ 678 w 785"/>
                <a:gd name="T109" fmla="*/ 241 h 690"/>
                <a:gd name="T110" fmla="*/ 664 w 785"/>
                <a:gd name="T111" fmla="*/ 272 h 690"/>
                <a:gd name="T112" fmla="*/ 619 w 785"/>
                <a:gd name="T113" fmla="*/ 237 h 690"/>
                <a:gd name="T114" fmla="*/ 578 w 785"/>
                <a:gd name="T115" fmla="*/ 264 h 690"/>
                <a:gd name="T116" fmla="*/ 621 w 785"/>
                <a:gd name="T117" fmla="*/ 293 h 690"/>
                <a:gd name="T118" fmla="*/ 685 w 785"/>
                <a:gd name="T119" fmla="*/ 323 h 690"/>
                <a:gd name="T120" fmla="*/ 684 w 785"/>
                <a:gd name="T121" fmla="*/ 376 h 690"/>
                <a:gd name="T122" fmla="*/ 625 w 785"/>
                <a:gd name="T123" fmla="*/ 403 h 690"/>
                <a:gd name="T124" fmla="*/ 558 w 785"/>
                <a:gd name="T125" fmla="*/ 37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5" h="690">
                  <a:moveTo>
                    <a:pt x="785" y="297"/>
                  </a:moveTo>
                  <a:cubicBezTo>
                    <a:pt x="785" y="133"/>
                    <a:pt x="620" y="0"/>
                    <a:pt x="417" y="0"/>
                  </a:cubicBezTo>
                  <a:cubicBezTo>
                    <a:pt x="213" y="0"/>
                    <a:pt x="49" y="133"/>
                    <a:pt x="49" y="297"/>
                  </a:cubicBezTo>
                  <a:cubicBezTo>
                    <a:pt x="49" y="460"/>
                    <a:pt x="213" y="593"/>
                    <a:pt x="417" y="593"/>
                  </a:cubicBezTo>
                  <a:cubicBezTo>
                    <a:pt x="436" y="593"/>
                    <a:pt x="455" y="592"/>
                    <a:pt x="473" y="589"/>
                  </a:cubicBezTo>
                  <a:cubicBezTo>
                    <a:pt x="507" y="646"/>
                    <a:pt x="571" y="685"/>
                    <a:pt x="646" y="690"/>
                  </a:cubicBezTo>
                  <a:cubicBezTo>
                    <a:pt x="626" y="664"/>
                    <a:pt x="615" y="632"/>
                    <a:pt x="615" y="598"/>
                  </a:cubicBezTo>
                  <a:cubicBezTo>
                    <a:pt x="615" y="577"/>
                    <a:pt x="619" y="559"/>
                    <a:pt x="626" y="540"/>
                  </a:cubicBezTo>
                  <a:cubicBezTo>
                    <a:pt x="722" y="487"/>
                    <a:pt x="785" y="398"/>
                    <a:pt x="785" y="297"/>
                  </a:cubicBezTo>
                  <a:close/>
                  <a:moveTo>
                    <a:pt x="30" y="315"/>
                  </a:moveTo>
                  <a:cubicBezTo>
                    <a:pt x="30" y="307"/>
                    <a:pt x="31" y="300"/>
                    <a:pt x="32" y="293"/>
                  </a:cubicBezTo>
                  <a:cubicBezTo>
                    <a:pt x="11" y="324"/>
                    <a:pt x="0" y="359"/>
                    <a:pt x="0" y="396"/>
                  </a:cubicBezTo>
                  <a:cubicBezTo>
                    <a:pt x="0" y="473"/>
                    <a:pt x="48" y="541"/>
                    <a:pt x="121" y="581"/>
                  </a:cubicBezTo>
                  <a:cubicBezTo>
                    <a:pt x="122" y="587"/>
                    <a:pt x="122" y="593"/>
                    <a:pt x="122" y="600"/>
                  </a:cubicBezTo>
                  <a:cubicBezTo>
                    <a:pt x="122" y="625"/>
                    <a:pt x="114" y="649"/>
                    <a:pt x="99" y="669"/>
                  </a:cubicBezTo>
                  <a:cubicBezTo>
                    <a:pt x="146" y="666"/>
                    <a:pt x="187" y="645"/>
                    <a:pt x="214" y="613"/>
                  </a:cubicBezTo>
                  <a:cubicBezTo>
                    <a:pt x="234" y="617"/>
                    <a:pt x="255" y="619"/>
                    <a:pt x="276" y="619"/>
                  </a:cubicBezTo>
                  <a:cubicBezTo>
                    <a:pt x="303" y="619"/>
                    <a:pt x="330" y="616"/>
                    <a:pt x="355" y="609"/>
                  </a:cubicBezTo>
                  <a:cubicBezTo>
                    <a:pt x="172" y="592"/>
                    <a:pt x="30" y="467"/>
                    <a:pt x="30" y="315"/>
                  </a:cubicBezTo>
                  <a:close/>
                  <a:moveTo>
                    <a:pt x="189" y="400"/>
                  </a:moveTo>
                  <a:lnTo>
                    <a:pt x="189" y="219"/>
                  </a:lnTo>
                  <a:lnTo>
                    <a:pt x="257" y="219"/>
                  </a:lnTo>
                  <a:cubicBezTo>
                    <a:pt x="271" y="219"/>
                    <a:pt x="282" y="221"/>
                    <a:pt x="290" y="224"/>
                  </a:cubicBezTo>
                  <a:cubicBezTo>
                    <a:pt x="299" y="228"/>
                    <a:pt x="305" y="234"/>
                    <a:pt x="310" y="241"/>
                  </a:cubicBezTo>
                  <a:cubicBezTo>
                    <a:pt x="315" y="249"/>
                    <a:pt x="317" y="257"/>
                    <a:pt x="317" y="265"/>
                  </a:cubicBezTo>
                  <a:cubicBezTo>
                    <a:pt x="317" y="273"/>
                    <a:pt x="315" y="280"/>
                    <a:pt x="311" y="287"/>
                  </a:cubicBezTo>
                  <a:cubicBezTo>
                    <a:pt x="306" y="294"/>
                    <a:pt x="300" y="300"/>
                    <a:pt x="292" y="304"/>
                  </a:cubicBezTo>
                  <a:cubicBezTo>
                    <a:pt x="303" y="307"/>
                    <a:pt x="311" y="312"/>
                    <a:pt x="317" y="320"/>
                  </a:cubicBezTo>
                  <a:cubicBezTo>
                    <a:pt x="323" y="328"/>
                    <a:pt x="326" y="337"/>
                    <a:pt x="326" y="348"/>
                  </a:cubicBezTo>
                  <a:cubicBezTo>
                    <a:pt x="326" y="356"/>
                    <a:pt x="324" y="364"/>
                    <a:pt x="320" y="371"/>
                  </a:cubicBezTo>
                  <a:cubicBezTo>
                    <a:pt x="317" y="379"/>
                    <a:pt x="312" y="384"/>
                    <a:pt x="307" y="388"/>
                  </a:cubicBezTo>
                  <a:cubicBezTo>
                    <a:pt x="302" y="392"/>
                    <a:pt x="295" y="395"/>
                    <a:pt x="287" y="397"/>
                  </a:cubicBezTo>
                  <a:cubicBezTo>
                    <a:pt x="279" y="399"/>
                    <a:pt x="270" y="400"/>
                    <a:pt x="258" y="400"/>
                  </a:cubicBezTo>
                  <a:lnTo>
                    <a:pt x="189" y="400"/>
                  </a:lnTo>
                  <a:close/>
                  <a:moveTo>
                    <a:pt x="213" y="295"/>
                  </a:moveTo>
                  <a:lnTo>
                    <a:pt x="252" y="295"/>
                  </a:lnTo>
                  <a:cubicBezTo>
                    <a:pt x="263" y="295"/>
                    <a:pt x="270" y="294"/>
                    <a:pt x="275" y="293"/>
                  </a:cubicBezTo>
                  <a:cubicBezTo>
                    <a:pt x="281" y="291"/>
                    <a:pt x="286" y="288"/>
                    <a:pt x="289" y="284"/>
                  </a:cubicBezTo>
                  <a:cubicBezTo>
                    <a:pt x="292" y="280"/>
                    <a:pt x="293" y="274"/>
                    <a:pt x="293" y="268"/>
                  </a:cubicBezTo>
                  <a:cubicBezTo>
                    <a:pt x="293" y="262"/>
                    <a:pt x="292" y="257"/>
                    <a:pt x="289" y="252"/>
                  </a:cubicBezTo>
                  <a:cubicBezTo>
                    <a:pt x="286" y="248"/>
                    <a:pt x="282" y="245"/>
                    <a:pt x="277" y="243"/>
                  </a:cubicBezTo>
                  <a:cubicBezTo>
                    <a:pt x="271" y="241"/>
                    <a:pt x="262" y="240"/>
                    <a:pt x="249" y="240"/>
                  </a:cubicBezTo>
                  <a:lnTo>
                    <a:pt x="213" y="240"/>
                  </a:lnTo>
                  <a:lnTo>
                    <a:pt x="213" y="295"/>
                  </a:lnTo>
                  <a:close/>
                  <a:moveTo>
                    <a:pt x="213" y="379"/>
                  </a:moveTo>
                  <a:lnTo>
                    <a:pt x="258" y="379"/>
                  </a:lnTo>
                  <a:cubicBezTo>
                    <a:pt x="266" y="379"/>
                    <a:pt x="271" y="379"/>
                    <a:pt x="274" y="378"/>
                  </a:cubicBezTo>
                  <a:cubicBezTo>
                    <a:pt x="280" y="377"/>
                    <a:pt x="284" y="375"/>
                    <a:pt x="288" y="373"/>
                  </a:cubicBezTo>
                  <a:cubicBezTo>
                    <a:pt x="292" y="371"/>
                    <a:pt x="295" y="367"/>
                    <a:pt x="297" y="363"/>
                  </a:cubicBezTo>
                  <a:cubicBezTo>
                    <a:pt x="300" y="359"/>
                    <a:pt x="301" y="353"/>
                    <a:pt x="301" y="348"/>
                  </a:cubicBezTo>
                  <a:cubicBezTo>
                    <a:pt x="301" y="341"/>
                    <a:pt x="299" y="335"/>
                    <a:pt x="296" y="330"/>
                  </a:cubicBezTo>
                  <a:cubicBezTo>
                    <a:pt x="292" y="325"/>
                    <a:pt x="287" y="322"/>
                    <a:pt x="281" y="320"/>
                  </a:cubicBezTo>
                  <a:cubicBezTo>
                    <a:pt x="275" y="318"/>
                    <a:pt x="266" y="317"/>
                    <a:pt x="255" y="317"/>
                  </a:cubicBezTo>
                  <a:lnTo>
                    <a:pt x="213" y="317"/>
                  </a:lnTo>
                  <a:lnTo>
                    <a:pt x="213" y="379"/>
                  </a:lnTo>
                  <a:close/>
                  <a:moveTo>
                    <a:pt x="372" y="400"/>
                  </a:moveTo>
                  <a:lnTo>
                    <a:pt x="372" y="219"/>
                  </a:lnTo>
                  <a:lnTo>
                    <a:pt x="440" y="219"/>
                  </a:lnTo>
                  <a:cubicBezTo>
                    <a:pt x="454" y="219"/>
                    <a:pt x="465" y="221"/>
                    <a:pt x="473" y="224"/>
                  </a:cubicBezTo>
                  <a:cubicBezTo>
                    <a:pt x="482" y="228"/>
                    <a:pt x="488" y="234"/>
                    <a:pt x="493" y="241"/>
                  </a:cubicBezTo>
                  <a:cubicBezTo>
                    <a:pt x="498" y="249"/>
                    <a:pt x="500" y="257"/>
                    <a:pt x="500" y="265"/>
                  </a:cubicBezTo>
                  <a:cubicBezTo>
                    <a:pt x="500" y="273"/>
                    <a:pt x="498" y="280"/>
                    <a:pt x="494" y="287"/>
                  </a:cubicBezTo>
                  <a:cubicBezTo>
                    <a:pt x="489" y="294"/>
                    <a:pt x="483" y="300"/>
                    <a:pt x="475" y="304"/>
                  </a:cubicBezTo>
                  <a:cubicBezTo>
                    <a:pt x="486" y="307"/>
                    <a:pt x="494" y="312"/>
                    <a:pt x="500" y="320"/>
                  </a:cubicBezTo>
                  <a:cubicBezTo>
                    <a:pt x="506" y="328"/>
                    <a:pt x="509" y="337"/>
                    <a:pt x="509" y="348"/>
                  </a:cubicBezTo>
                  <a:cubicBezTo>
                    <a:pt x="509" y="356"/>
                    <a:pt x="507" y="364"/>
                    <a:pt x="503" y="371"/>
                  </a:cubicBezTo>
                  <a:cubicBezTo>
                    <a:pt x="500" y="379"/>
                    <a:pt x="495" y="384"/>
                    <a:pt x="490" y="388"/>
                  </a:cubicBezTo>
                  <a:cubicBezTo>
                    <a:pt x="485" y="392"/>
                    <a:pt x="478" y="395"/>
                    <a:pt x="470" y="397"/>
                  </a:cubicBezTo>
                  <a:cubicBezTo>
                    <a:pt x="462" y="399"/>
                    <a:pt x="453" y="400"/>
                    <a:pt x="441" y="400"/>
                  </a:cubicBezTo>
                  <a:lnTo>
                    <a:pt x="372" y="400"/>
                  </a:lnTo>
                  <a:close/>
                  <a:moveTo>
                    <a:pt x="396" y="295"/>
                  </a:moveTo>
                  <a:lnTo>
                    <a:pt x="435" y="295"/>
                  </a:lnTo>
                  <a:cubicBezTo>
                    <a:pt x="446" y="295"/>
                    <a:pt x="453" y="294"/>
                    <a:pt x="458" y="293"/>
                  </a:cubicBezTo>
                  <a:cubicBezTo>
                    <a:pt x="464" y="291"/>
                    <a:pt x="469" y="288"/>
                    <a:pt x="472" y="284"/>
                  </a:cubicBezTo>
                  <a:cubicBezTo>
                    <a:pt x="475" y="280"/>
                    <a:pt x="476" y="274"/>
                    <a:pt x="476" y="268"/>
                  </a:cubicBezTo>
                  <a:cubicBezTo>
                    <a:pt x="476" y="262"/>
                    <a:pt x="475" y="257"/>
                    <a:pt x="472" y="252"/>
                  </a:cubicBezTo>
                  <a:cubicBezTo>
                    <a:pt x="469" y="248"/>
                    <a:pt x="465" y="245"/>
                    <a:pt x="460" y="243"/>
                  </a:cubicBezTo>
                  <a:cubicBezTo>
                    <a:pt x="454" y="241"/>
                    <a:pt x="445" y="240"/>
                    <a:pt x="432" y="240"/>
                  </a:cubicBezTo>
                  <a:lnTo>
                    <a:pt x="396" y="240"/>
                  </a:lnTo>
                  <a:lnTo>
                    <a:pt x="396" y="295"/>
                  </a:lnTo>
                  <a:close/>
                  <a:moveTo>
                    <a:pt x="396" y="379"/>
                  </a:moveTo>
                  <a:lnTo>
                    <a:pt x="441" y="379"/>
                  </a:lnTo>
                  <a:cubicBezTo>
                    <a:pt x="449" y="379"/>
                    <a:pt x="454" y="379"/>
                    <a:pt x="457" y="378"/>
                  </a:cubicBezTo>
                  <a:cubicBezTo>
                    <a:pt x="463" y="377"/>
                    <a:pt x="467" y="375"/>
                    <a:pt x="471" y="373"/>
                  </a:cubicBezTo>
                  <a:cubicBezTo>
                    <a:pt x="475" y="371"/>
                    <a:pt x="478" y="367"/>
                    <a:pt x="480" y="363"/>
                  </a:cubicBezTo>
                  <a:cubicBezTo>
                    <a:pt x="483" y="359"/>
                    <a:pt x="484" y="353"/>
                    <a:pt x="484" y="348"/>
                  </a:cubicBezTo>
                  <a:cubicBezTo>
                    <a:pt x="484" y="341"/>
                    <a:pt x="482" y="335"/>
                    <a:pt x="479" y="330"/>
                  </a:cubicBezTo>
                  <a:cubicBezTo>
                    <a:pt x="475" y="325"/>
                    <a:pt x="470" y="322"/>
                    <a:pt x="464" y="320"/>
                  </a:cubicBezTo>
                  <a:cubicBezTo>
                    <a:pt x="458" y="318"/>
                    <a:pt x="449" y="317"/>
                    <a:pt x="438" y="317"/>
                  </a:cubicBezTo>
                  <a:lnTo>
                    <a:pt x="396" y="317"/>
                  </a:lnTo>
                  <a:lnTo>
                    <a:pt x="396" y="379"/>
                  </a:lnTo>
                  <a:close/>
                  <a:moveTo>
                    <a:pt x="548" y="342"/>
                  </a:moveTo>
                  <a:lnTo>
                    <a:pt x="570" y="340"/>
                  </a:lnTo>
                  <a:cubicBezTo>
                    <a:pt x="571" y="349"/>
                    <a:pt x="574" y="357"/>
                    <a:pt x="578" y="362"/>
                  </a:cubicBezTo>
                  <a:cubicBezTo>
                    <a:pt x="582" y="368"/>
                    <a:pt x="588" y="373"/>
                    <a:pt x="596" y="376"/>
                  </a:cubicBezTo>
                  <a:cubicBezTo>
                    <a:pt x="604" y="380"/>
                    <a:pt x="614" y="382"/>
                    <a:pt x="624" y="382"/>
                  </a:cubicBezTo>
                  <a:cubicBezTo>
                    <a:pt x="633" y="382"/>
                    <a:pt x="641" y="380"/>
                    <a:pt x="648" y="378"/>
                  </a:cubicBezTo>
                  <a:cubicBezTo>
                    <a:pt x="655" y="375"/>
                    <a:pt x="660" y="371"/>
                    <a:pt x="664" y="367"/>
                  </a:cubicBezTo>
                  <a:cubicBezTo>
                    <a:pt x="667" y="362"/>
                    <a:pt x="669" y="357"/>
                    <a:pt x="669" y="351"/>
                  </a:cubicBezTo>
                  <a:cubicBezTo>
                    <a:pt x="669" y="345"/>
                    <a:pt x="667" y="340"/>
                    <a:pt x="664" y="336"/>
                  </a:cubicBezTo>
                  <a:cubicBezTo>
                    <a:pt x="661" y="332"/>
                    <a:pt x="655" y="328"/>
                    <a:pt x="648" y="325"/>
                  </a:cubicBezTo>
                  <a:cubicBezTo>
                    <a:pt x="643" y="324"/>
                    <a:pt x="632" y="321"/>
                    <a:pt x="615" y="317"/>
                  </a:cubicBezTo>
                  <a:cubicBezTo>
                    <a:pt x="599" y="313"/>
                    <a:pt x="587" y="309"/>
                    <a:pt x="580" y="305"/>
                  </a:cubicBezTo>
                  <a:cubicBezTo>
                    <a:pt x="572" y="301"/>
                    <a:pt x="565" y="295"/>
                    <a:pt x="561" y="288"/>
                  </a:cubicBezTo>
                  <a:cubicBezTo>
                    <a:pt x="557" y="282"/>
                    <a:pt x="555" y="274"/>
                    <a:pt x="555" y="266"/>
                  </a:cubicBezTo>
                  <a:cubicBezTo>
                    <a:pt x="555" y="257"/>
                    <a:pt x="557" y="248"/>
                    <a:pt x="562" y="240"/>
                  </a:cubicBezTo>
                  <a:cubicBezTo>
                    <a:pt x="568" y="232"/>
                    <a:pt x="575" y="226"/>
                    <a:pt x="585" y="222"/>
                  </a:cubicBezTo>
                  <a:cubicBezTo>
                    <a:pt x="595" y="218"/>
                    <a:pt x="606" y="216"/>
                    <a:pt x="618" y="216"/>
                  </a:cubicBezTo>
                  <a:cubicBezTo>
                    <a:pt x="632" y="216"/>
                    <a:pt x="644" y="218"/>
                    <a:pt x="654" y="222"/>
                  </a:cubicBezTo>
                  <a:cubicBezTo>
                    <a:pt x="664" y="227"/>
                    <a:pt x="672" y="233"/>
                    <a:pt x="678" y="241"/>
                  </a:cubicBezTo>
                  <a:cubicBezTo>
                    <a:pt x="683" y="250"/>
                    <a:pt x="686" y="259"/>
                    <a:pt x="687" y="270"/>
                  </a:cubicBezTo>
                  <a:lnTo>
                    <a:pt x="664" y="272"/>
                  </a:lnTo>
                  <a:cubicBezTo>
                    <a:pt x="662" y="260"/>
                    <a:pt x="658" y="252"/>
                    <a:pt x="651" y="246"/>
                  </a:cubicBezTo>
                  <a:cubicBezTo>
                    <a:pt x="644" y="240"/>
                    <a:pt x="633" y="237"/>
                    <a:pt x="619" y="237"/>
                  </a:cubicBezTo>
                  <a:cubicBezTo>
                    <a:pt x="605" y="237"/>
                    <a:pt x="594" y="240"/>
                    <a:pt x="588" y="245"/>
                  </a:cubicBezTo>
                  <a:cubicBezTo>
                    <a:pt x="581" y="250"/>
                    <a:pt x="578" y="257"/>
                    <a:pt x="578" y="264"/>
                  </a:cubicBezTo>
                  <a:cubicBezTo>
                    <a:pt x="578" y="271"/>
                    <a:pt x="580" y="276"/>
                    <a:pt x="585" y="280"/>
                  </a:cubicBezTo>
                  <a:cubicBezTo>
                    <a:pt x="589" y="284"/>
                    <a:pt x="601" y="289"/>
                    <a:pt x="621" y="293"/>
                  </a:cubicBezTo>
                  <a:cubicBezTo>
                    <a:pt x="640" y="298"/>
                    <a:pt x="654" y="301"/>
                    <a:pt x="661" y="305"/>
                  </a:cubicBezTo>
                  <a:cubicBezTo>
                    <a:pt x="672" y="310"/>
                    <a:pt x="679" y="316"/>
                    <a:pt x="685" y="323"/>
                  </a:cubicBezTo>
                  <a:cubicBezTo>
                    <a:pt x="690" y="331"/>
                    <a:pt x="692" y="339"/>
                    <a:pt x="692" y="349"/>
                  </a:cubicBezTo>
                  <a:cubicBezTo>
                    <a:pt x="692" y="359"/>
                    <a:pt x="689" y="368"/>
                    <a:pt x="684" y="376"/>
                  </a:cubicBezTo>
                  <a:cubicBezTo>
                    <a:pt x="678" y="385"/>
                    <a:pt x="670" y="391"/>
                    <a:pt x="660" y="396"/>
                  </a:cubicBezTo>
                  <a:cubicBezTo>
                    <a:pt x="650" y="401"/>
                    <a:pt x="638" y="403"/>
                    <a:pt x="625" y="403"/>
                  </a:cubicBezTo>
                  <a:cubicBezTo>
                    <a:pt x="609" y="403"/>
                    <a:pt x="595" y="401"/>
                    <a:pt x="584" y="396"/>
                  </a:cubicBezTo>
                  <a:cubicBezTo>
                    <a:pt x="573" y="391"/>
                    <a:pt x="564" y="384"/>
                    <a:pt x="558" y="375"/>
                  </a:cubicBezTo>
                  <a:cubicBezTo>
                    <a:pt x="551" y="365"/>
                    <a:pt x="548" y="354"/>
                    <a:pt x="548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85"/>
          <p:cNvGrpSpPr/>
          <p:nvPr/>
        </p:nvGrpSpPr>
        <p:grpSpPr>
          <a:xfrm>
            <a:off x="1911530" y="2811950"/>
            <a:ext cx="1939159" cy="1939420"/>
            <a:chOff x="877888" y="2946400"/>
            <a:chExt cx="1939925" cy="1939925"/>
          </a:xfrm>
        </p:grpSpPr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vert="horz" wrap="square" lIns="91388" tIns="45693" rIns="91388" bIns="45693" numCol="1" anchor="t" anchorCtr="0" compatLnSpc="1"/>
            <a:lstStyle/>
            <a:p>
              <a:endParaRPr lang="zh-CN" altLang="en-US" sz="1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78685" y="3608620"/>
              <a:ext cx="1538332" cy="4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31801" y="356447"/>
            <a:ext cx="2400300" cy="7679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59966" y="1628487"/>
            <a:ext cx="480316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32" name="矩形 31"/>
          <p:cNvSpPr/>
          <p:nvPr/>
        </p:nvSpPr>
        <p:spPr>
          <a:xfrm>
            <a:off x="4070025" y="1217775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33" name="矩形 32"/>
          <p:cNvSpPr/>
          <p:nvPr/>
        </p:nvSpPr>
        <p:spPr>
          <a:xfrm>
            <a:off x="5400716" y="2907074"/>
            <a:ext cx="480316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34" name="矩形 33"/>
          <p:cNvSpPr/>
          <p:nvPr/>
        </p:nvSpPr>
        <p:spPr>
          <a:xfrm>
            <a:off x="4710775" y="2496362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5280112" y="4270131"/>
            <a:ext cx="4803169" cy="993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50000"/>
              </a:lnSpc>
              <a:spcBef>
                <a:spcPts val="790"/>
              </a:spcBef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590171" y="3859419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37" name="矩形 36"/>
          <p:cNvSpPr/>
          <p:nvPr/>
        </p:nvSpPr>
        <p:spPr>
          <a:xfrm>
            <a:off x="4967848" y="5507758"/>
            <a:ext cx="480316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90"/>
              </a:spcBef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38" name="矩形 37"/>
          <p:cNvSpPr/>
          <p:nvPr/>
        </p:nvSpPr>
        <p:spPr>
          <a:xfrm>
            <a:off x="4277907" y="5097046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40" name="文本框 39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dur="5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06 -3.33333E-06 L -0.1059 0.29653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dur="5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06 4.07407E-06 L -0.14818 0.12268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dur="5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06 4.07407E-06 L -0.14818 -0.08982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-44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dur="5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06 1.48148E-06 L -0.1059 -0.26366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66385" y="1672682"/>
            <a:ext cx="5291254" cy="4257815"/>
            <a:chOff x="1131848" y="1617008"/>
            <a:chExt cx="6166623" cy="4962215"/>
          </a:xfrm>
          <a:blipFill>
            <a:blip r:embed="rId3"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1131848" y="1617008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250579" y="1617008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369310" y="1617008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31848" y="2903089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50579" y="2903089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69310" y="2903089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31848" y="4215163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50579" y="4215163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369310" y="4215163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31848" y="5475252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50579" y="5475252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69310" y="5475252"/>
              <a:ext cx="1929161" cy="1103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387725" y="1784306"/>
            <a:ext cx="135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94023" y="2211349"/>
            <a:ext cx="2573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7725" y="3246861"/>
            <a:ext cx="135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94023" y="3673904"/>
            <a:ext cx="2573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87725" y="4709417"/>
            <a:ext cx="135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94023" y="5136460"/>
            <a:ext cx="2573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23" name="文本框 22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8"/>
          <p:cNvGrpSpPr/>
          <p:nvPr>
            <p:custDataLst>
              <p:tags r:id="rId1"/>
            </p:custDataLst>
          </p:nvPr>
        </p:nvGrpSpPr>
        <p:grpSpPr>
          <a:xfrm>
            <a:off x="3481137" y="2439706"/>
            <a:ext cx="4890167" cy="2233157"/>
            <a:chOff x="2534384" y="1878746"/>
            <a:chExt cx="6481020" cy="2959640"/>
          </a:xfrm>
        </p:grpSpPr>
        <p:grpSp>
          <p:nvGrpSpPr>
            <p:cNvPr id="25" name="Group 15"/>
            <p:cNvGrpSpPr/>
            <p:nvPr/>
          </p:nvGrpSpPr>
          <p:grpSpPr>
            <a:xfrm>
              <a:off x="3631384" y="2809037"/>
              <a:ext cx="2021118" cy="2029349"/>
              <a:chOff x="3631384" y="2809037"/>
              <a:chExt cx="2021118" cy="2029349"/>
            </a:xfrm>
            <a:solidFill>
              <a:schemeClr val="accent6"/>
            </a:solidFill>
          </p:grpSpPr>
          <p:sp>
            <p:nvSpPr>
              <p:cNvPr id="34" name="Freeform: Shape 6"/>
              <p:cNvSpPr/>
              <p:nvPr/>
            </p:nvSpPr>
            <p:spPr bwMode="auto">
              <a:xfrm>
                <a:off x="3631384" y="2856374"/>
                <a:ext cx="2021118" cy="1982012"/>
              </a:xfrm>
              <a:custGeom>
                <a:avLst/>
                <a:gdLst>
                  <a:gd name="T0" fmla="*/ 321 w 350"/>
                  <a:gd name="T1" fmla="*/ 184 h 343"/>
                  <a:gd name="T2" fmla="*/ 176 w 350"/>
                  <a:gd name="T3" fmla="*/ 314 h 343"/>
                  <a:gd name="T4" fmla="*/ 30 w 350"/>
                  <a:gd name="T5" fmla="*/ 167 h 343"/>
                  <a:gd name="T6" fmla="*/ 122 w 350"/>
                  <a:gd name="T7" fmla="*/ 31 h 343"/>
                  <a:gd name="T8" fmla="*/ 125 w 350"/>
                  <a:gd name="T9" fmla="*/ 7 h 343"/>
                  <a:gd name="T10" fmla="*/ 125 w 350"/>
                  <a:gd name="T11" fmla="*/ 0 h 343"/>
                  <a:gd name="T12" fmla="*/ 0 w 350"/>
                  <a:gd name="T13" fmla="*/ 167 h 343"/>
                  <a:gd name="T14" fmla="*/ 176 w 350"/>
                  <a:gd name="T15" fmla="*/ 343 h 343"/>
                  <a:gd name="T16" fmla="*/ 350 w 350"/>
                  <a:gd name="T17" fmla="*/ 189 h 343"/>
                  <a:gd name="T18" fmla="*/ 321 w 350"/>
                  <a:gd name="T19" fmla="*/ 18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3">
                    <a:moveTo>
                      <a:pt x="321" y="184"/>
                    </a:moveTo>
                    <a:cubicBezTo>
                      <a:pt x="313" y="257"/>
                      <a:pt x="251" y="314"/>
                      <a:pt x="176" y="314"/>
                    </a:cubicBezTo>
                    <a:cubicBezTo>
                      <a:pt x="95" y="314"/>
                      <a:pt x="30" y="248"/>
                      <a:pt x="30" y="167"/>
                    </a:cubicBezTo>
                    <a:cubicBezTo>
                      <a:pt x="30" y="106"/>
                      <a:pt x="68" y="53"/>
                      <a:pt x="122" y="31"/>
                    </a:cubicBezTo>
                    <a:cubicBezTo>
                      <a:pt x="124" y="23"/>
                      <a:pt x="125" y="16"/>
                      <a:pt x="125" y="7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52" y="21"/>
                      <a:pt x="0" y="89"/>
                      <a:pt x="0" y="167"/>
                    </a:cubicBezTo>
                    <a:cubicBezTo>
                      <a:pt x="0" y="265"/>
                      <a:pt x="79" y="343"/>
                      <a:pt x="176" y="343"/>
                    </a:cubicBezTo>
                    <a:cubicBezTo>
                      <a:pt x="266" y="343"/>
                      <a:pt x="340" y="276"/>
                      <a:pt x="350" y="189"/>
                    </a:cubicBezTo>
                    <a:cubicBezTo>
                      <a:pt x="340" y="188"/>
                      <a:pt x="330" y="187"/>
                      <a:pt x="321" y="184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7"/>
              <p:cNvSpPr/>
              <p:nvPr/>
            </p:nvSpPr>
            <p:spPr bwMode="auto">
              <a:xfrm>
                <a:off x="4600779" y="2809037"/>
                <a:ext cx="1051722" cy="885011"/>
              </a:xfrm>
              <a:custGeom>
                <a:avLst/>
                <a:gdLst>
                  <a:gd name="T0" fmla="*/ 0 w 182"/>
                  <a:gd name="T1" fmla="*/ 29 h 153"/>
                  <a:gd name="T2" fmla="*/ 8 w 182"/>
                  <a:gd name="T3" fmla="*/ 29 h 153"/>
                  <a:gd name="T4" fmla="*/ 151 w 182"/>
                  <a:gd name="T5" fmla="*/ 145 h 153"/>
                  <a:gd name="T6" fmla="*/ 182 w 182"/>
                  <a:gd name="T7" fmla="*/ 153 h 153"/>
                  <a:gd name="T8" fmla="*/ 8 w 182"/>
                  <a:gd name="T9" fmla="*/ 0 h 153"/>
                  <a:gd name="T10" fmla="*/ 0 w 182"/>
                  <a:gd name="T11" fmla="*/ 0 h 153"/>
                  <a:gd name="T12" fmla="*/ 1 w 182"/>
                  <a:gd name="T13" fmla="*/ 15 h 153"/>
                  <a:gd name="T14" fmla="*/ 0 w 182"/>
                  <a:gd name="T15" fmla="*/ 2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0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78" y="29"/>
                      <a:pt x="137" y="79"/>
                      <a:pt x="151" y="145"/>
                    </a:cubicBezTo>
                    <a:cubicBezTo>
                      <a:pt x="161" y="149"/>
                      <a:pt x="171" y="152"/>
                      <a:pt x="182" y="153"/>
                    </a:cubicBezTo>
                    <a:cubicBezTo>
                      <a:pt x="171" y="67"/>
                      <a:pt x="97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1" y="20"/>
                      <a:pt x="1" y="24"/>
                      <a:pt x="0" y="29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Freeform: Shape 8"/>
            <p:cNvSpPr/>
            <p:nvPr/>
          </p:nvSpPr>
          <p:spPr bwMode="auto">
            <a:xfrm>
              <a:off x="2534384" y="1878746"/>
              <a:ext cx="2027292" cy="2029351"/>
            </a:xfrm>
            <a:custGeom>
              <a:avLst/>
              <a:gdLst>
                <a:gd name="T0" fmla="*/ 183 w 351"/>
                <a:gd name="T1" fmla="*/ 336 h 351"/>
                <a:gd name="T2" fmla="*/ 184 w 351"/>
                <a:gd name="T3" fmla="*/ 322 h 351"/>
                <a:gd name="T4" fmla="*/ 176 w 351"/>
                <a:gd name="T5" fmla="*/ 322 h 351"/>
                <a:gd name="T6" fmla="*/ 29 w 351"/>
                <a:gd name="T7" fmla="*/ 176 h 351"/>
                <a:gd name="T8" fmla="*/ 176 w 351"/>
                <a:gd name="T9" fmla="*/ 29 h 351"/>
                <a:gd name="T10" fmla="*/ 322 w 351"/>
                <a:gd name="T11" fmla="*/ 176 h 351"/>
                <a:gd name="T12" fmla="*/ 229 w 351"/>
                <a:gd name="T13" fmla="*/ 312 h 351"/>
                <a:gd name="T14" fmla="*/ 227 w 351"/>
                <a:gd name="T15" fmla="*/ 336 h 351"/>
                <a:gd name="T16" fmla="*/ 227 w 351"/>
                <a:gd name="T17" fmla="*/ 344 h 351"/>
                <a:gd name="T18" fmla="*/ 351 w 351"/>
                <a:gd name="T19" fmla="*/ 176 h 351"/>
                <a:gd name="T20" fmla="*/ 176 w 351"/>
                <a:gd name="T21" fmla="*/ 0 h 351"/>
                <a:gd name="T22" fmla="*/ 0 w 351"/>
                <a:gd name="T23" fmla="*/ 176 h 351"/>
                <a:gd name="T24" fmla="*/ 176 w 351"/>
                <a:gd name="T25" fmla="*/ 351 h 351"/>
                <a:gd name="T26" fmla="*/ 184 w 351"/>
                <a:gd name="T27" fmla="*/ 351 h 351"/>
                <a:gd name="T28" fmla="*/ 183 w 351"/>
                <a:gd name="T29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1" h="351">
                  <a:moveTo>
                    <a:pt x="183" y="336"/>
                  </a:moveTo>
                  <a:cubicBezTo>
                    <a:pt x="183" y="331"/>
                    <a:pt x="183" y="326"/>
                    <a:pt x="184" y="322"/>
                  </a:cubicBezTo>
                  <a:cubicBezTo>
                    <a:pt x="176" y="322"/>
                    <a:pt x="176" y="322"/>
                    <a:pt x="176" y="322"/>
                  </a:cubicBezTo>
                  <a:cubicBezTo>
                    <a:pt x="95" y="322"/>
                    <a:pt x="29" y="256"/>
                    <a:pt x="29" y="176"/>
                  </a:cubicBezTo>
                  <a:cubicBezTo>
                    <a:pt x="29" y="94"/>
                    <a:pt x="95" y="29"/>
                    <a:pt x="176" y="29"/>
                  </a:cubicBezTo>
                  <a:cubicBezTo>
                    <a:pt x="256" y="29"/>
                    <a:pt x="322" y="94"/>
                    <a:pt x="322" y="176"/>
                  </a:cubicBezTo>
                  <a:cubicBezTo>
                    <a:pt x="322" y="237"/>
                    <a:pt x="283" y="290"/>
                    <a:pt x="229" y="312"/>
                  </a:cubicBezTo>
                  <a:cubicBezTo>
                    <a:pt x="228" y="320"/>
                    <a:pt x="227" y="328"/>
                    <a:pt x="227" y="336"/>
                  </a:cubicBezTo>
                  <a:cubicBezTo>
                    <a:pt x="227" y="344"/>
                    <a:pt x="227" y="344"/>
                    <a:pt x="227" y="344"/>
                  </a:cubicBezTo>
                  <a:cubicBezTo>
                    <a:pt x="299" y="322"/>
                    <a:pt x="351" y="255"/>
                    <a:pt x="351" y="176"/>
                  </a:cubicBezTo>
                  <a:cubicBezTo>
                    <a:pt x="351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1"/>
                    <a:pt x="176" y="351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3" y="346"/>
                    <a:pt x="183" y="341"/>
                    <a:pt x="183" y="336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Group 17"/>
            <p:cNvGrpSpPr/>
            <p:nvPr/>
          </p:nvGrpSpPr>
          <p:grpSpPr>
            <a:xfrm>
              <a:off x="4738677" y="1878746"/>
              <a:ext cx="2021118" cy="2029351"/>
              <a:chOff x="4738677" y="1878746"/>
              <a:chExt cx="2021118" cy="2029351"/>
            </a:xfrm>
            <a:solidFill>
              <a:schemeClr val="accent2"/>
            </a:solidFill>
          </p:grpSpPr>
          <p:sp>
            <p:nvSpPr>
              <p:cNvPr id="32" name="Freeform: Shape 9"/>
              <p:cNvSpPr/>
              <p:nvPr/>
            </p:nvSpPr>
            <p:spPr bwMode="auto">
              <a:xfrm>
                <a:off x="4738677" y="1878746"/>
                <a:ext cx="2021118" cy="1988187"/>
              </a:xfrm>
              <a:custGeom>
                <a:avLst/>
                <a:gdLst>
                  <a:gd name="T0" fmla="*/ 29 w 350"/>
                  <a:gd name="T1" fmla="*/ 159 h 344"/>
                  <a:gd name="T2" fmla="*/ 174 w 350"/>
                  <a:gd name="T3" fmla="*/ 29 h 344"/>
                  <a:gd name="T4" fmla="*/ 320 w 350"/>
                  <a:gd name="T5" fmla="*/ 176 h 344"/>
                  <a:gd name="T6" fmla="*/ 228 w 350"/>
                  <a:gd name="T7" fmla="*/ 312 h 344"/>
                  <a:gd name="T8" fmla="*/ 225 w 350"/>
                  <a:gd name="T9" fmla="*/ 336 h 344"/>
                  <a:gd name="T10" fmla="*/ 225 w 350"/>
                  <a:gd name="T11" fmla="*/ 344 h 344"/>
                  <a:gd name="T12" fmla="*/ 350 w 350"/>
                  <a:gd name="T13" fmla="*/ 176 h 344"/>
                  <a:gd name="T14" fmla="*/ 174 w 350"/>
                  <a:gd name="T15" fmla="*/ 0 h 344"/>
                  <a:gd name="T16" fmla="*/ 0 w 350"/>
                  <a:gd name="T17" fmla="*/ 154 h 344"/>
                  <a:gd name="T18" fmla="*/ 29 w 350"/>
                  <a:gd name="T19" fmla="*/ 15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4">
                    <a:moveTo>
                      <a:pt x="29" y="159"/>
                    </a:moveTo>
                    <a:cubicBezTo>
                      <a:pt x="37" y="86"/>
                      <a:pt x="99" y="29"/>
                      <a:pt x="174" y="29"/>
                    </a:cubicBezTo>
                    <a:cubicBezTo>
                      <a:pt x="255" y="29"/>
                      <a:pt x="320" y="94"/>
                      <a:pt x="320" y="176"/>
                    </a:cubicBezTo>
                    <a:cubicBezTo>
                      <a:pt x="320" y="237"/>
                      <a:pt x="282" y="290"/>
                      <a:pt x="228" y="312"/>
                    </a:cubicBezTo>
                    <a:cubicBezTo>
                      <a:pt x="226" y="320"/>
                      <a:pt x="225" y="328"/>
                      <a:pt x="225" y="336"/>
                    </a:cubicBezTo>
                    <a:cubicBezTo>
                      <a:pt x="225" y="344"/>
                      <a:pt x="225" y="344"/>
                      <a:pt x="225" y="344"/>
                    </a:cubicBezTo>
                    <a:cubicBezTo>
                      <a:pt x="298" y="322"/>
                      <a:pt x="350" y="255"/>
                      <a:pt x="350" y="176"/>
                    </a:cubicBezTo>
                    <a:cubicBezTo>
                      <a:pt x="350" y="79"/>
                      <a:pt x="271" y="0"/>
                      <a:pt x="174" y="0"/>
                    </a:cubicBezTo>
                    <a:cubicBezTo>
                      <a:pt x="84" y="0"/>
                      <a:pt x="10" y="67"/>
                      <a:pt x="0" y="154"/>
                    </a:cubicBezTo>
                    <a:cubicBezTo>
                      <a:pt x="10" y="155"/>
                      <a:pt x="20" y="157"/>
                      <a:pt x="29" y="159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10"/>
              <p:cNvSpPr/>
              <p:nvPr/>
            </p:nvSpPr>
            <p:spPr bwMode="auto">
              <a:xfrm>
                <a:off x="4738677" y="3023086"/>
                <a:ext cx="1051722" cy="885011"/>
              </a:xfrm>
              <a:custGeom>
                <a:avLst/>
                <a:gdLst>
                  <a:gd name="T0" fmla="*/ 181 w 182"/>
                  <a:gd name="T1" fmla="*/ 138 h 153"/>
                  <a:gd name="T2" fmla="*/ 182 w 182"/>
                  <a:gd name="T3" fmla="*/ 124 h 153"/>
                  <a:gd name="T4" fmla="*/ 174 w 182"/>
                  <a:gd name="T5" fmla="*/ 124 h 153"/>
                  <a:gd name="T6" fmla="*/ 31 w 182"/>
                  <a:gd name="T7" fmla="*/ 8 h 153"/>
                  <a:gd name="T8" fmla="*/ 0 w 182"/>
                  <a:gd name="T9" fmla="*/ 0 h 153"/>
                  <a:gd name="T10" fmla="*/ 174 w 182"/>
                  <a:gd name="T11" fmla="*/ 153 h 153"/>
                  <a:gd name="T12" fmla="*/ 182 w 182"/>
                  <a:gd name="T13" fmla="*/ 153 h 153"/>
                  <a:gd name="T14" fmla="*/ 181 w 182"/>
                  <a:gd name="T15" fmla="*/ 13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181" y="138"/>
                    </a:moveTo>
                    <a:cubicBezTo>
                      <a:pt x="181" y="133"/>
                      <a:pt x="181" y="128"/>
                      <a:pt x="182" y="124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04" y="124"/>
                      <a:pt x="45" y="75"/>
                      <a:pt x="31" y="8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11" y="86"/>
                      <a:pt x="85" y="153"/>
                      <a:pt x="174" y="153"/>
                    </a:cubicBezTo>
                    <a:cubicBezTo>
                      <a:pt x="182" y="153"/>
                      <a:pt x="182" y="153"/>
                      <a:pt x="182" y="153"/>
                    </a:cubicBezTo>
                    <a:cubicBezTo>
                      <a:pt x="181" y="148"/>
                      <a:pt x="181" y="143"/>
                      <a:pt x="181" y="138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Group 16"/>
            <p:cNvGrpSpPr/>
            <p:nvPr/>
          </p:nvGrpSpPr>
          <p:grpSpPr>
            <a:xfrm>
              <a:off x="5829504" y="2809037"/>
              <a:ext cx="2021118" cy="2029349"/>
              <a:chOff x="5829504" y="2809037"/>
              <a:chExt cx="2021118" cy="2029349"/>
            </a:xfrm>
            <a:solidFill>
              <a:schemeClr val="accent5"/>
            </a:solidFill>
          </p:grpSpPr>
          <p:sp>
            <p:nvSpPr>
              <p:cNvPr id="30" name="Freeform: Shape 11"/>
              <p:cNvSpPr/>
              <p:nvPr/>
            </p:nvSpPr>
            <p:spPr bwMode="auto">
              <a:xfrm>
                <a:off x="5829504" y="2856374"/>
                <a:ext cx="2021118" cy="1982012"/>
              </a:xfrm>
              <a:custGeom>
                <a:avLst/>
                <a:gdLst>
                  <a:gd name="T0" fmla="*/ 321 w 350"/>
                  <a:gd name="T1" fmla="*/ 184 h 343"/>
                  <a:gd name="T2" fmla="*/ 175 w 350"/>
                  <a:gd name="T3" fmla="*/ 314 h 343"/>
                  <a:gd name="T4" fmla="*/ 30 w 350"/>
                  <a:gd name="T5" fmla="*/ 167 h 343"/>
                  <a:gd name="T6" fmla="*/ 122 w 350"/>
                  <a:gd name="T7" fmla="*/ 31 h 343"/>
                  <a:gd name="T8" fmla="*/ 124 w 350"/>
                  <a:gd name="T9" fmla="*/ 7 h 343"/>
                  <a:gd name="T10" fmla="*/ 124 w 350"/>
                  <a:gd name="T11" fmla="*/ 0 h 343"/>
                  <a:gd name="T12" fmla="*/ 0 w 350"/>
                  <a:gd name="T13" fmla="*/ 167 h 343"/>
                  <a:gd name="T14" fmla="*/ 175 w 350"/>
                  <a:gd name="T15" fmla="*/ 343 h 343"/>
                  <a:gd name="T16" fmla="*/ 350 w 350"/>
                  <a:gd name="T17" fmla="*/ 189 h 343"/>
                  <a:gd name="T18" fmla="*/ 321 w 350"/>
                  <a:gd name="T19" fmla="*/ 18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3">
                    <a:moveTo>
                      <a:pt x="321" y="184"/>
                    </a:moveTo>
                    <a:cubicBezTo>
                      <a:pt x="312" y="257"/>
                      <a:pt x="251" y="314"/>
                      <a:pt x="175" y="314"/>
                    </a:cubicBezTo>
                    <a:cubicBezTo>
                      <a:pt x="95" y="314"/>
                      <a:pt x="30" y="248"/>
                      <a:pt x="30" y="167"/>
                    </a:cubicBezTo>
                    <a:cubicBezTo>
                      <a:pt x="30" y="106"/>
                      <a:pt x="68" y="53"/>
                      <a:pt x="122" y="31"/>
                    </a:cubicBezTo>
                    <a:cubicBezTo>
                      <a:pt x="123" y="23"/>
                      <a:pt x="124" y="16"/>
                      <a:pt x="124" y="7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52" y="21"/>
                      <a:pt x="0" y="89"/>
                      <a:pt x="0" y="167"/>
                    </a:cubicBezTo>
                    <a:cubicBezTo>
                      <a:pt x="0" y="265"/>
                      <a:pt x="78" y="343"/>
                      <a:pt x="175" y="343"/>
                    </a:cubicBezTo>
                    <a:cubicBezTo>
                      <a:pt x="265" y="343"/>
                      <a:pt x="340" y="276"/>
                      <a:pt x="350" y="189"/>
                    </a:cubicBezTo>
                    <a:cubicBezTo>
                      <a:pt x="340" y="188"/>
                      <a:pt x="330" y="187"/>
                      <a:pt x="321" y="184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12"/>
              <p:cNvSpPr/>
              <p:nvPr/>
            </p:nvSpPr>
            <p:spPr bwMode="auto">
              <a:xfrm>
                <a:off x="6800958" y="2809037"/>
                <a:ext cx="1049664" cy="885011"/>
              </a:xfrm>
              <a:custGeom>
                <a:avLst/>
                <a:gdLst>
                  <a:gd name="T0" fmla="*/ 1 w 182"/>
                  <a:gd name="T1" fmla="*/ 15 h 153"/>
                  <a:gd name="T2" fmla="*/ 0 w 182"/>
                  <a:gd name="T3" fmla="*/ 29 h 153"/>
                  <a:gd name="T4" fmla="*/ 7 w 182"/>
                  <a:gd name="T5" fmla="*/ 29 h 153"/>
                  <a:gd name="T6" fmla="*/ 151 w 182"/>
                  <a:gd name="T7" fmla="*/ 146 h 153"/>
                  <a:gd name="T8" fmla="*/ 182 w 182"/>
                  <a:gd name="T9" fmla="*/ 153 h 153"/>
                  <a:gd name="T10" fmla="*/ 7 w 182"/>
                  <a:gd name="T11" fmla="*/ 0 h 153"/>
                  <a:gd name="T12" fmla="*/ 0 w 182"/>
                  <a:gd name="T13" fmla="*/ 0 h 153"/>
                  <a:gd name="T14" fmla="*/ 1 w 182"/>
                  <a:gd name="T15" fmla="*/ 1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1" y="15"/>
                    </a:moveTo>
                    <a:cubicBezTo>
                      <a:pt x="1" y="20"/>
                      <a:pt x="1" y="24"/>
                      <a:pt x="0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8" y="29"/>
                      <a:pt x="137" y="79"/>
                      <a:pt x="151" y="146"/>
                    </a:cubicBezTo>
                    <a:cubicBezTo>
                      <a:pt x="161" y="149"/>
                      <a:pt x="171" y="152"/>
                      <a:pt x="182" y="153"/>
                    </a:cubicBezTo>
                    <a:cubicBezTo>
                      <a:pt x="171" y="67"/>
                      <a:pt x="9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1" y="15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Freeform: Shape 13"/>
            <p:cNvSpPr/>
            <p:nvPr/>
          </p:nvSpPr>
          <p:spPr bwMode="auto">
            <a:xfrm>
              <a:off x="7000461" y="1956025"/>
              <a:ext cx="2014943" cy="2029351"/>
            </a:xfrm>
            <a:custGeom>
              <a:avLst/>
              <a:gdLst>
                <a:gd name="T0" fmla="*/ 174 w 349"/>
                <a:gd name="T1" fmla="*/ 0 h 351"/>
                <a:gd name="T2" fmla="*/ 0 w 349"/>
                <a:gd name="T3" fmla="*/ 154 h 351"/>
                <a:gd name="T4" fmla="*/ 28 w 349"/>
                <a:gd name="T5" fmla="*/ 159 h 351"/>
                <a:gd name="T6" fmla="*/ 174 w 349"/>
                <a:gd name="T7" fmla="*/ 29 h 351"/>
                <a:gd name="T8" fmla="*/ 320 w 349"/>
                <a:gd name="T9" fmla="*/ 176 h 351"/>
                <a:gd name="T10" fmla="*/ 174 w 349"/>
                <a:gd name="T11" fmla="*/ 322 h 351"/>
                <a:gd name="T12" fmla="*/ 30 w 349"/>
                <a:gd name="T13" fmla="*/ 206 h 351"/>
                <a:gd name="T14" fmla="*/ 0 w 349"/>
                <a:gd name="T15" fmla="*/ 198 h 351"/>
                <a:gd name="T16" fmla="*/ 174 w 349"/>
                <a:gd name="T17" fmla="*/ 351 h 351"/>
                <a:gd name="T18" fmla="*/ 349 w 349"/>
                <a:gd name="T19" fmla="*/ 176 h 351"/>
                <a:gd name="T20" fmla="*/ 174 w 349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1">
                  <a:moveTo>
                    <a:pt x="174" y="0"/>
                  </a:moveTo>
                  <a:cubicBezTo>
                    <a:pt x="84" y="0"/>
                    <a:pt x="10" y="67"/>
                    <a:pt x="0" y="154"/>
                  </a:cubicBezTo>
                  <a:cubicBezTo>
                    <a:pt x="10" y="155"/>
                    <a:pt x="20" y="157"/>
                    <a:pt x="28" y="159"/>
                  </a:cubicBezTo>
                  <a:cubicBezTo>
                    <a:pt x="37" y="86"/>
                    <a:pt x="99" y="29"/>
                    <a:pt x="174" y="29"/>
                  </a:cubicBezTo>
                  <a:cubicBezTo>
                    <a:pt x="255" y="29"/>
                    <a:pt x="320" y="94"/>
                    <a:pt x="320" y="176"/>
                  </a:cubicBezTo>
                  <a:cubicBezTo>
                    <a:pt x="320" y="256"/>
                    <a:pt x="255" y="322"/>
                    <a:pt x="174" y="322"/>
                  </a:cubicBezTo>
                  <a:cubicBezTo>
                    <a:pt x="104" y="322"/>
                    <a:pt x="45" y="273"/>
                    <a:pt x="30" y="206"/>
                  </a:cubicBezTo>
                  <a:cubicBezTo>
                    <a:pt x="21" y="202"/>
                    <a:pt x="11" y="200"/>
                    <a:pt x="0" y="198"/>
                  </a:cubicBezTo>
                  <a:cubicBezTo>
                    <a:pt x="11" y="284"/>
                    <a:pt x="85" y="351"/>
                    <a:pt x="174" y="351"/>
                  </a:cubicBezTo>
                  <a:cubicBezTo>
                    <a:pt x="271" y="351"/>
                    <a:pt x="349" y="273"/>
                    <a:pt x="349" y="176"/>
                  </a:cubicBezTo>
                  <a:cubicBezTo>
                    <a:pt x="349" y="79"/>
                    <a:pt x="271" y="0"/>
                    <a:pt x="174" y="0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509816" y="3486252"/>
            <a:ext cx="3079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7" name="矩形 36"/>
          <p:cNvSpPr/>
          <p:nvPr/>
        </p:nvSpPr>
        <p:spPr>
          <a:xfrm>
            <a:off x="947308" y="2922218"/>
            <a:ext cx="204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38" name="矩形 37"/>
          <p:cNvSpPr/>
          <p:nvPr/>
        </p:nvSpPr>
        <p:spPr>
          <a:xfrm>
            <a:off x="1729179" y="5017472"/>
            <a:ext cx="3079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9" name="矩形 38"/>
          <p:cNvSpPr/>
          <p:nvPr/>
        </p:nvSpPr>
        <p:spPr>
          <a:xfrm>
            <a:off x="2166671" y="4453438"/>
            <a:ext cx="204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40" name="矩形 39"/>
          <p:cNvSpPr/>
          <p:nvPr/>
        </p:nvSpPr>
        <p:spPr>
          <a:xfrm>
            <a:off x="5160753" y="5338945"/>
            <a:ext cx="3079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50" name="矩形 49"/>
          <p:cNvSpPr/>
          <p:nvPr/>
        </p:nvSpPr>
        <p:spPr>
          <a:xfrm>
            <a:off x="5598245" y="4774911"/>
            <a:ext cx="204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60" name="矩形 59"/>
          <p:cNvSpPr/>
          <p:nvPr/>
        </p:nvSpPr>
        <p:spPr>
          <a:xfrm>
            <a:off x="8602843" y="3003740"/>
            <a:ext cx="3079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61" name="矩形 60"/>
          <p:cNvSpPr/>
          <p:nvPr/>
        </p:nvSpPr>
        <p:spPr>
          <a:xfrm>
            <a:off x="9040335" y="2439706"/>
            <a:ext cx="204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62" name="矩形 61"/>
          <p:cNvSpPr/>
          <p:nvPr/>
        </p:nvSpPr>
        <p:spPr>
          <a:xfrm>
            <a:off x="4371028" y="1724229"/>
            <a:ext cx="3079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63" name="矩形 62"/>
          <p:cNvSpPr/>
          <p:nvPr/>
        </p:nvSpPr>
        <p:spPr>
          <a:xfrm>
            <a:off x="4808520" y="1160195"/>
            <a:ext cx="204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41" name="文本框 40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50" grpId="0"/>
      <p:bldP spid="60" grpId="0"/>
      <p:bldP spid="61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0" y="0"/>
            <a:ext cx="12192000" cy="6858000"/>
            <a:chOff x="11433" y="0"/>
            <a:chExt cx="12180567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33" y="0"/>
              <a:ext cx="1893567" cy="6858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 flipH="1">
            <a:off x="7237876" y="1280160"/>
            <a:ext cx="3677774" cy="4715352"/>
            <a:chOff x="6960870" y="1417320"/>
            <a:chExt cx="3335786" cy="3977641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10296656" y="1417323"/>
              <a:ext cx="0" cy="935251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6960870" y="141732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960870" y="1417320"/>
              <a:ext cx="0" cy="397764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960870" y="539496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0296656" y="4441878"/>
              <a:ext cx="0" cy="953083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6749929" y="2560321"/>
            <a:ext cx="323723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1201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/>
              </a:rPr>
              <a:t>Thanks </a:t>
            </a:r>
            <a:endParaRPr kumimoji="0" lang="zh-CN" altLang="en-US" sz="72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966718" y="5299246"/>
            <a:ext cx="978696" cy="929848"/>
            <a:chOff x="6948142" y="5499169"/>
            <a:chExt cx="978696" cy="713899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6948142" y="5499169"/>
              <a:ext cx="0" cy="7086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48142" y="6213068"/>
              <a:ext cx="978696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514C76D-EAF4-EDD8-A9EE-F70881DAF06A}"/>
              </a:ext>
            </a:extLst>
          </p:cNvPr>
          <p:cNvSpPr/>
          <p:nvPr/>
        </p:nvSpPr>
        <p:spPr>
          <a:xfrm>
            <a:off x="9763854" y="38654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054EDA2-6FEB-6BFE-98C2-63885F96B4AB}"/>
              </a:ext>
            </a:extLst>
          </p:cNvPr>
          <p:cNvGrpSpPr/>
          <p:nvPr/>
        </p:nvGrpSpPr>
        <p:grpSpPr>
          <a:xfrm>
            <a:off x="7026424" y="4364303"/>
            <a:ext cx="3734477" cy="314481"/>
            <a:chOff x="4414802" y="4745227"/>
            <a:chExt cx="3734477" cy="31448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E286D63-B40F-F30B-DC9C-1C2B43D53A7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8483FBF6-FCF9-1A84-63BE-EE80211F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C7E85F44-ED89-716B-06B0-E7879D44E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7" name="Freeform 17">
                  <a:extLst>
                    <a:ext uri="{FF2B5EF4-FFF2-40B4-BE49-F238E27FC236}">
                      <a16:creationId xmlns:a16="http://schemas.microsoft.com/office/drawing/2014/main" id="{044556EC-0058-0AAF-933D-94153F633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2B75C17F-9707-0BE8-DFE7-282F090C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52E663B-FD5F-3BDC-7E3E-12A81708488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E7BFEF16-90E1-DB43-A44C-49BCF287D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52524591-0600-8348-CE8F-A0AFEA0F1FC6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E083976D-FAD8-EF5C-5D8B-9A8C8C17A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3A9F0F4A-7A51-4848-5600-B57032FC3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E4C2C76D-C754-AD78-5DC3-11AD52021A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8320C54-5FF0-9AC3-9B89-842D5EA3092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7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12191999" cy="6858000"/>
            <a:chOff x="11433" y="0"/>
            <a:chExt cx="12180567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33" y="0"/>
              <a:ext cx="1893567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>
            <a:off x="1275226" y="1554480"/>
            <a:ext cx="4466444" cy="4011930"/>
            <a:chOff x="6960870" y="1417320"/>
            <a:chExt cx="3335786" cy="397764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0296656" y="1417324"/>
              <a:ext cx="0" cy="3191428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960870" y="141732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6960870" y="1417320"/>
              <a:ext cx="0" cy="397764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960870" y="539496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10296656" y="4441878"/>
              <a:ext cx="0" cy="953083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691469" y="2427489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dirty="0">
                <a:latin typeface="Century Gothic" panose="020B0502020202020204" pitchFamily="34" charset="0"/>
                <a:ea typeface="微软雅黑" panose="020B0503020204020204" pitchFamily="34" charset="-122"/>
              </a:rPr>
              <a:t>ONE</a:t>
            </a:r>
            <a:endParaRPr lang="zh-CN" altLang="en-US" sz="54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97831" y="3228378"/>
            <a:ext cx="39363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7201" y="3936265"/>
            <a:ext cx="42940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7270" y="6080729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Part 01</a:t>
            </a:r>
            <a:endParaRPr lang="zh-CN" altLang="en-US" sz="32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原创设计师QQ598969553            _1"/>
          <p:cNvSpPr/>
          <p:nvPr/>
        </p:nvSpPr>
        <p:spPr bwMode="gray">
          <a:xfrm flipV="1">
            <a:off x="2520365" y="3500971"/>
            <a:ext cx="1608515" cy="187544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原创设计师QQ598969553            _2"/>
          <p:cNvSpPr/>
          <p:nvPr/>
        </p:nvSpPr>
        <p:spPr bwMode="gray">
          <a:xfrm rot="16200000">
            <a:off x="2944458" y="2809998"/>
            <a:ext cx="477589" cy="191194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2" name="原创设计师QQ598969553            _3"/>
          <p:cNvSpPr/>
          <p:nvPr/>
        </p:nvSpPr>
        <p:spPr bwMode="gray">
          <a:xfrm>
            <a:off x="2510020" y="2057345"/>
            <a:ext cx="1608515" cy="187544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3" name="原创设计师QQ598969553            _4"/>
          <p:cNvSpPr>
            <a:spLocks noChangeArrowheads="1"/>
          </p:cNvSpPr>
          <p:nvPr/>
        </p:nvSpPr>
        <p:spPr bwMode="gray">
          <a:xfrm>
            <a:off x="6887517" y="1701707"/>
            <a:ext cx="3379441" cy="1154999"/>
          </a:xfrm>
          <a:prstGeom prst="roundRect">
            <a:avLst>
              <a:gd name="adj" fmla="val 11505"/>
            </a:avLst>
          </a:prstGeom>
          <a:solidFill>
            <a:srgbClr val="3C464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9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54" name="原创设计师QQ598969553            _5"/>
          <p:cNvSpPr>
            <a:spLocks noChangeArrowheads="1"/>
          </p:cNvSpPr>
          <p:nvPr/>
        </p:nvSpPr>
        <p:spPr bwMode="gray">
          <a:xfrm>
            <a:off x="4229663" y="1701707"/>
            <a:ext cx="2657853" cy="1154999"/>
          </a:xfrm>
          <a:prstGeom prst="roundRect">
            <a:avLst>
              <a:gd name="adj" fmla="val 11921"/>
            </a:avLst>
          </a:prstGeom>
          <a:solidFill>
            <a:srgbClr val="A3A5AA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b="1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原创设计师QQ598969553            _6"/>
          <p:cNvSpPr>
            <a:spLocks noChangeArrowheads="1"/>
          </p:cNvSpPr>
          <p:nvPr/>
        </p:nvSpPr>
        <p:spPr bwMode="gray">
          <a:xfrm>
            <a:off x="6887517" y="3137647"/>
            <a:ext cx="3379441" cy="1154999"/>
          </a:xfrm>
          <a:prstGeom prst="roundRect">
            <a:avLst>
              <a:gd name="adj" fmla="val 11505"/>
            </a:avLst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90"/>
              </a:spcBef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原创设计师QQ598969553            _7"/>
          <p:cNvSpPr>
            <a:spLocks noChangeArrowheads="1"/>
          </p:cNvSpPr>
          <p:nvPr/>
        </p:nvSpPr>
        <p:spPr bwMode="gray">
          <a:xfrm>
            <a:off x="4242358" y="3137647"/>
            <a:ext cx="2645159" cy="1154999"/>
          </a:xfrm>
          <a:prstGeom prst="roundRect">
            <a:avLst>
              <a:gd name="adj" fmla="val 11921"/>
            </a:avLst>
          </a:prstGeom>
          <a:solidFill>
            <a:schemeClr val="accent1">
              <a:lumMod val="10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b="1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原创设计师QQ598969553            _8"/>
          <p:cNvSpPr>
            <a:spLocks noChangeArrowheads="1"/>
          </p:cNvSpPr>
          <p:nvPr/>
        </p:nvSpPr>
        <p:spPr bwMode="ltGray">
          <a:xfrm>
            <a:off x="6887517" y="4587619"/>
            <a:ext cx="3382615" cy="1144437"/>
          </a:xfrm>
          <a:prstGeom prst="roundRect">
            <a:avLst>
              <a:gd name="adj" fmla="val 11505"/>
            </a:avLst>
          </a:prstGeom>
          <a:solidFill>
            <a:srgbClr val="3C464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79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58" name="原创设计师QQ598969553            _9"/>
          <p:cNvSpPr>
            <a:spLocks noChangeArrowheads="1"/>
          </p:cNvSpPr>
          <p:nvPr/>
        </p:nvSpPr>
        <p:spPr bwMode="gray">
          <a:xfrm>
            <a:off x="4223316" y="4578099"/>
            <a:ext cx="2664200" cy="1153957"/>
          </a:xfrm>
          <a:prstGeom prst="roundRect">
            <a:avLst>
              <a:gd name="adj" fmla="val 11921"/>
            </a:avLst>
          </a:prstGeom>
          <a:solidFill>
            <a:srgbClr val="A3A5AA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b="1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原创设计师QQ598969553            _10"/>
          <p:cNvSpPr>
            <a:spLocks noChangeArrowheads="1"/>
          </p:cNvSpPr>
          <p:nvPr/>
        </p:nvSpPr>
        <p:spPr bwMode="auto">
          <a:xfrm>
            <a:off x="1993680" y="2997336"/>
            <a:ext cx="1439251" cy="1439251"/>
          </a:xfrm>
          <a:prstGeom prst="roundRect">
            <a:avLst/>
          </a:prstGeom>
          <a:solidFill>
            <a:srgbClr val="3C464F"/>
          </a:solidFill>
          <a:ln w="3175" cap="flat" cmpd="sng" algn="ctr">
            <a:noFill/>
            <a:prstDash val="solid"/>
          </a:ln>
          <a:effectLst/>
        </p:spPr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en-US" altLang="zh-CN" sz="20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000" b="1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13" name="文本框 12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589030" y="1696124"/>
            <a:ext cx="1586476" cy="1891505"/>
            <a:chOff x="5589029" y="1674543"/>
            <a:chExt cx="1586476" cy="1891505"/>
          </a:xfrm>
        </p:grpSpPr>
        <p:sp>
          <p:nvSpPr>
            <p:cNvPr id="11" name="MH_Other_8"/>
            <p:cNvSpPr/>
            <p:nvPr>
              <p:custDataLst>
                <p:tags r:id="rId13"/>
              </p:custDataLst>
            </p:nvPr>
          </p:nvSpPr>
          <p:spPr bwMode="auto">
            <a:xfrm flipV="1">
              <a:off x="6068004" y="1674543"/>
              <a:ext cx="1107501" cy="1610678"/>
            </a:xfrm>
            <a:custGeom>
              <a:avLst/>
              <a:gdLst>
                <a:gd name="T0" fmla="*/ 557 w 865"/>
                <a:gd name="T1" fmla="*/ 1258 h 1258"/>
                <a:gd name="T2" fmla="*/ 250 w 865"/>
                <a:gd name="T3" fmla="*/ 933 h 1258"/>
                <a:gd name="T4" fmla="*/ 0 w 865"/>
                <a:gd name="T5" fmla="*/ 147 h 1258"/>
                <a:gd name="T6" fmla="*/ 865 w 865"/>
                <a:gd name="T7" fmla="*/ 0 h 1258"/>
                <a:gd name="T8" fmla="*/ 557 w 865"/>
                <a:gd name="T9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258">
                  <a:moveTo>
                    <a:pt x="557" y="1258"/>
                  </a:moveTo>
                  <a:lnTo>
                    <a:pt x="250" y="933"/>
                  </a:lnTo>
                  <a:lnTo>
                    <a:pt x="0" y="147"/>
                  </a:lnTo>
                  <a:lnTo>
                    <a:pt x="865" y="0"/>
                  </a:lnTo>
                  <a:lnTo>
                    <a:pt x="557" y="125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9"/>
            <p:cNvSpPr/>
            <p:nvPr>
              <p:custDataLst>
                <p:tags r:id="rId14"/>
              </p:custDataLst>
            </p:nvPr>
          </p:nvSpPr>
          <p:spPr bwMode="auto">
            <a:xfrm rot="16200000" flipH="1">
              <a:off x="6437472" y="1715516"/>
              <a:ext cx="384105" cy="360204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solidFill>
              <a:srgbClr val="A3A5AA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Other_10"/>
            <p:cNvSpPr/>
            <p:nvPr>
              <p:custDataLst>
                <p:tags r:id="rId15"/>
              </p:custDataLst>
            </p:nvPr>
          </p:nvSpPr>
          <p:spPr bwMode="auto">
            <a:xfrm rot="16200000" flipH="1">
              <a:off x="5229678" y="2151689"/>
              <a:ext cx="1773710" cy="1055007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rgbClr val="A3A5AA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Other_13"/>
            <p:cNvSpPr txBox="1"/>
            <p:nvPr>
              <p:custDataLst>
                <p:tags r:id="rId16"/>
              </p:custDataLst>
            </p:nvPr>
          </p:nvSpPr>
          <p:spPr>
            <a:xfrm>
              <a:off x="5876607" y="2652030"/>
              <a:ext cx="612295" cy="595746"/>
            </a:xfrm>
            <a:prstGeom prst="rect">
              <a:avLst/>
            </a:prstGeom>
            <a:noFill/>
            <a:effectLst/>
          </p:spPr>
          <p:txBody>
            <a:bodyPr anchor="ctr">
              <a:norm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09335" y="3971730"/>
            <a:ext cx="1638116" cy="1922231"/>
            <a:chOff x="5009334" y="3950150"/>
            <a:chExt cx="1638116" cy="1922231"/>
          </a:xfrm>
        </p:grpSpPr>
        <p:sp>
          <p:nvSpPr>
            <p:cNvPr id="16" name="MH_Other_2"/>
            <p:cNvSpPr/>
            <p:nvPr>
              <p:custDataLst>
                <p:tags r:id="rId9"/>
              </p:custDataLst>
            </p:nvPr>
          </p:nvSpPr>
          <p:spPr bwMode="auto">
            <a:xfrm rot="10800000" flipV="1">
              <a:off x="5009334" y="4261703"/>
              <a:ext cx="1107501" cy="1610678"/>
            </a:xfrm>
            <a:custGeom>
              <a:avLst/>
              <a:gdLst>
                <a:gd name="T0" fmla="*/ 557 w 865"/>
                <a:gd name="T1" fmla="*/ 1258 h 1258"/>
                <a:gd name="T2" fmla="*/ 250 w 865"/>
                <a:gd name="T3" fmla="*/ 933 h 1258"/>
                <a:gd name="T4" fmla="*/ 0 w 865"/>
                <a:gd name="T5" fmla="*/ 147 h 1258"/>
                <a:gd name="T6" fmla="*/ 865 w 865"/>
                <a:gd name="T7" fmla="*/ 0 h 1258"/>
                <a:gd name="T8" fmla="*/ 557 w 865"/>
                <a:gd name="T9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258">
                  <a:moveTo>
                    <a:pt x="557" y="1258"/>
                  </a:moveTo>
                  <a:lnTo>
                    <a:pt x="250" y="933"/>
                  </a:lnTo>
                  <a:lnTo>
                    <a:pt x="0" y="147"/>
                  </a:lnTo>
                  <a:lnTo>
                    <a:pt x="865" y="0"/>
                  </a:lnTo>
                  <a:lnTo>
                    <a:pt x="557" y="125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11"/>
            <p:cNvSpPr/>
            <p:nvPr>
              <p:custDataLst>
                <p:tags r:id="rId10"/>
              </p:custDataLst>
            </p:nvPr>
          </p:nvSpPr>
          <p:spPr bwMode="auto">
            <a:xfrm rot="5400000" flipH="1">
              <a:off x="5379052" y="5486569"/>
              <a:ext cx="390932" cy="367033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solidFill>
              <a:srgbClr val="A3A5AA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11"/>
              </p:custDataLst>
            </p:nvPr>
          </p:nvSpPr>
          <p:spPr bwMode="auto">
            <a:xfrm rot="5400000" flipH="1">
              <a:off x="5209192" y="4316330"/>
              <a:ext cx="1804438" cy="1072078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rgbClr val="A3A5AA"/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14"/>
            <p:cNvSpPr txBox="1"/>
            <p:nvPr>
              <p:custDataLst>
                <p:tags r:id="rId12"/>
              </p:custDataLst>
            </p:nvPr>
          </p:nvSpPr>
          <p:spPr>
            <a:xfrm>
              <a:off x="5804208" y="4207353"/>
              <a:ext cx="757094" cy="769506"/>
            </a:xfrm>
            <a:prstGeom prst="rect">
              <a:avLst/>
            </a:prstGeom>
            <a:noFill/>
            <a:effectLst/>
          </p:spPr>
          <p:txBody>
            <a:bodyPr anchor="ctr">
              <a:norm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2433" y="2685955"/>
            <a:ext cx="1951188" cy="1616959"/>
            <a:chOff x="4042432" y="2664376"/>
            <a:chExt cx="1951188" cy="1616958"/>
          </a:xfrm>
        </p:grpSpPr>
        <p:sp>
          <p:nvSpPr>
            <p:cNvPr id="21" name="MH_Other_3"/>
            <p:cNvSpPr/>
            <p:nvPr>
              <p:custDataLst>
                <p:tags r:id="rId5"/>
              </p:custDataLst>
            </p:nvPr>
          </p:nvSpPr>
          <p:spPr bwMode="auto">
            <a:xfrm rot="16200000" flipV="1">
              <a:off x="4294020" y="2412788"/>
              <a:ext cx="1107501" cy="1610678"/>
            </a:xfrm>
            <a:custGeom>
              <a:avLst/>
              <a:gdLst>
                <a:gd name="T0" fmla="*/ 557 w 865"/>
                <a:gd name="T1" fmla="*/ 1258 h 1258"/>
                <a:gd name="T2" fmla="*/ 250 w 865"/>
                <a:gd name="T3" fmla="*/ 933 h 1258"/>
                <a:gd name="T4" fmla="*/ 0 w 865"/>
                <a:gd name="T5" fmla="*/ 147 h 1258"/>
                <a:gd name="T6" fmla="*/ 865 w 865"/>
                <a:gd name="T7" fmla="*/ 0 h 1258"/>
                <a:gd name="T8" fmla="*/ 557 w 865"/>
                <a:gd name="T9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258">
                  <a:moveTo>
                    <a:pt x="557" y="1258"/>
                  </a:moveTo>
                  <a:lnTo>
                    <a:pt x="250" y="933"/>
                  </a:lnTo>
                  <a:lnTo>
                    <a:pt x="0" y="147"/>
                  </a:lnTo>
                  <a:lnTo>
                    <a:pt x="865" y="0"/>
                  </a:lnTo>
                  <a:lnTo>
                    <a:pt x="557" y="125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4"/>
            <p:cNvSpPr/>
            <p:nvPr>
              <p:custDataLst>
                <p:tags r:id="rId6"/>
              </p:custDataLst>
            </p:nvPr>
          </p:nvSpPr>
          <p:spPr bwMode="auto">
            <a:xfrm flipV="1">
              <a:off x="4067987" y="3035119"/>
              <a:ext cx="397761" cy="373861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7"/>
              </p:custDataLst>
            </p:nvPr>
          </p:nvSpPr>
          <p:spPr bwMode="auto">
            <a:xfrm flipV="1">
              <a:off x="4155040" y="3190478"/>
              <a:ext cx="1838580" cy="1090856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15"/>
            <p:cNvSpPr txBox="1"/>
            <p:nvPr>
              <p:custDataLst>
                <p:tags r:id="rId8"/>
              </p:custDataLst>
            </p:nvPr>
          </p:nvSpPr>
          <p:spPr>
            <a:xfrm>
              <a:off x="4970986" y="3356828"/>
              <a:ext cx="757094" cy="769506"/>
            </a:xfrm>
            <a:prstGeom prst="rect">
              <a:avLst/>
            </a:prstGeom>
            <a:noFill/>
            <a:effectLst/>
          </p:spPr>
          <p:txBody>
            <a:bodyPr anchor="ctr">
              <a:norm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81402" y="3246201"/>
            <a:ext cx="1917111" cy="1628343"/>
            <a:chOff x="6181402" y="3224621"/>
            <a:chExt cx="1917110" cy="1628342"/>
          </a:xfrm>
        </p:grpSpPr>
        <p:sp>
          <p:nvSpPr>
            <p:cNvPr id="26" name="MH_Other_1"/>
            <p:cNvSpPr/>
            <p:nvPr>
              <p:custDataLst>
                <p:tags r:id="rId1"/>
              </p:custDataLst>
            </p:nvPr>
          </p:nvSpPr>
          <p:spPr bwMode="auto">
            <a:xfrm rot="5400000" flipV="1">
              <a:off x="6739338" y="3493874"/>
              <a:ext cx="1107501" cy="1610678"/>
            </a:xfrm>
            <a:custGeom>
              <a:avLst/>
              <a:gdLst>
                <a:gd name="T0" fmla="*/ 557 w 865"/>
                <a:gd name="T1" fmla="*/ 1258 h 1258"/>
                <a:gd name="T2" fmla="*/ 250 w 865"/>
                <a:gd name="T3" fmla="*/ 933 h 1258"/>
                <a:gd name="T4" fmla="*/ 0 w 865"/>
                <a:gd name="T5" fmla="*/ 147 h 1258"/>
                <a:gd name="T6" fmla="*/ 865 w 865"/>
                <a:gd name="T7" fmla="*/ 0 h 1258"/>
                <a:gd name="T8" fmla="*/ 557 w 865"/>
                <a:gd name="T9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258">
                  <a:moveTo>
                    <a:pt x="557" y="1258"/>
                  </a:moveTo>
                  <a:lnTo>
                    <a:pt x="250" y="933"/>
                  </a:lnTo>
                  <a:lnTo>
                    <a:pt x="0" y="147"/>
                  </a:lnTo>
                  <a:lnTo>
                    <a:pt x="865" y="0"/>
                  </a:lnTo>
                  <a:lnTo>
                    <a:pt x="557" y="125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6181402" y="3224621"/>
              <a:ext cx="1783952" cy="1060128"/>
            </a:xfrm>
            <a:custGeom>
              <a:avLst/>
              <a:gdLst>
                <a:gd name="T0" fmla="*/ 462 w 642"/>
                <a:gd name="T1" fmla="*/ 6 h 380"/>
                <a:gd name="T2" fmla="*/ 637 w 642"/>
                <a:gd name="T3" fmla="*/ 180 h 380"/>
                <a:gd name="T4" fmla="*/ 637 w 642"/>
                <a:gd name="T5" fmla="*/ 200 h 380"/>
                <a:gd name="T6" fmla="*/ 462 w 642"/>
                <a:gd name="T7" fmla="*/ 375 h 380"/>
                <a:gd name="T8" fmla="*/ 442 w 642"/>
                <a:gd name="T9" fmla="*/ 375 h 380"/>
                <a:gd name="T10" fmla="*/ 442 w 642"/>
                <a:gd name="T11" fmla="*/ 322 h 380"/>
                <a:gd name="T12" fmla="*/ 95 w 642"/>
                <a:gd name="T13" fmla="*/ 322 h 380"/>
                <a:gd name="T14" fmla="*/ 68 w 642"/>
                <a:gd name="T15" fmla="*/ 324 h 380"/>
                <a:gd name="T16" fmla="*/ 0 w 642"/>
                <a:gd name="T17" fmla="*/ 353 h 380"/>
                <a:gd name="T18" fmla="*/ 265 w 642"/>
                <a:gd name="T19" fmla="*/ 88 h 380"/>
                <a:gd name="T20" fmla="*/ 369 w 642"/>
                <a:gd name="T21" fmla="*/ 56 h 380"/>
                <a:gd name="T22" fmla="*/ 442 w 642"/>
                <a:gd name="T23" fmla="*/ 56 h 380"/>
                <a:gd name="T24" fmla="*/ 442 w 642"/>
                <a:gd name="T25" fmla="*/ 6 h 380"/>
                <a:gd name="T26" fmla="*/ 462 w 642"/>
                <a:gd name="T2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2" h="380">
                  <a:moveTo>
                    <a:pt x="462" y="6"/>
                  </a:moveTo>
                  <a:cubicBezTo>
                    <a:pt x="637" y="180"/>
                    <a:pt x="637" y="180"/>
                    <a:pt x="637" y="180"/>
                  </a:cubicBezTo>
                  <a:cubicBezTo>
                    <a:pt x="642" y="186"/>
                    <a:pt x="642" y="195"/>
                    <a:pt x="637" y="200"/>
                  </a:cubicBezTo>
                  <a:cubicBezTo>
                    <a:pt x="462" y="375"/>
                    <a:pt x="462" y="375"/>
                    <a:pt x="462" y="375"/>
                  </a:cubicBezTo>
                  <a:cubicBezTo>
                    <a:pt x="457" y="380"/>
                    <a:pt x="448" y="380"/>
                    <a:pt x="442" y="375"/>
                  </a:cubicBezTo>
                  <a:cubicBezTo>
                    <a:pt x="442" y="322"/>
                    <a:pt x="442" y="322"/>
                    <a:pt x="44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22"/>
                    <a:pt x="84" y="321"/>
                    <a:pt x="68" y="324"/>
                  </a:cubicBezTo>
                  <a:cubicBezTo>
                    <a:pt x="38" y="329"/>
                    <a:pt x="16" y="340"/>
                    <a:pt x="0" y="353"/>
                  </a:cubicBezTo>
                  <a:cubicBezTo>
                    <a:pt x="265" y="88"/>
                    <a:pt x="265" y="88"/>
                    <a:pt x="265" y="88"/>
                  </a:cubicBezTo>
                  <a:cubicBezTo>
                    <a:pt x="265" y="88"/>
                    <a:pt x="295" y="52"/>
                    <a:pt x="369" y="56"/>
                  </a:cubicBezTo>
                  <a:cubicBezTo>
                    <a:pt x="442" y="56"/>
                    <a:pt x="442" y="56"/>
                    <a:pt x="442" y="56"/>
                  </a:cubicBezTo>
                  <a:cubicBezTo>
                    <a:pt x="442" y="6"/>
                    <a:pt x="442" y="6"/>
                    <a:pt x="442" y="6"/>
                  </a:cubicBezTo>
                  <a:cubicBezTo>
                    <a:pt x="448" y="0"/>
                    <a:pt x="457" y="0"/>
                    <a:pt x="462" y="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7710993" y="4124278"/>
              <a:ext cx="387519" cy="363619"/>
            </a:xfrm>
            <a:custGeom>
              <a:avLst/>
              <a:gdLst>
                <a:gd name="T0" fmla="*/ 137 w 137"/>
                <a:gd name="T1" fmla="*/ 0 h 128"/>
                <a:gd name="T2" fmla="*/ 1 w 137"/>
                <a:gd name="T3" fmla="*/ 128 h 128"/>
                <a:gd name="T4" fmla="*/ 30 w 137"/>
                <a:gd name="T5" fmla="*/ 48 h 128"/>
                <a:gd name="T6" fmla="*/ 30 w 137"/>
                <a:gd name="T7" fmla="*/ 48 h 128"/>
                <a:gd name="T8" fmla="*/ 30 w 137"/>
                <a:gd name="T9" fmla="*/ 48 h 128"/>
                <a:gd name="T10" fmla="*/ 47 w 137"/>
                <a:gd name="T11" fmla="*/ 31 h 128"/>
                <a:gd name="T12" fmla="*/ 114 w 137"/>
                <a:gd name="T13" fmla="*/ 2 h 128"/>
                <a:gd name="T14" fmla="*/ 137 w 137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8">
                  <a:moveTo>
                    <a:pt x="137" y="0"/>
                  </a:moveTo>
                  <a:cubicBezTo>
                    <a:pt x="1" y="128"/>
                    <a:pt x="1" y="128"/>
                    <a:pt x="1" y="128"/>
                  </a:cubicBezTo>
                  <a:cubicBezTo>
                    <a:pt x="1" y="128"/>
                    <a:pt x="0" y="84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2"/>
                    <a:pt x="40" y="36"/>
                    <a:pt x="47" y="31"/>
                  </a:cubicBezTo>
                  <a:cubicBezTo>
                    <a:pt x="63" y="18"/>
                    <a:pt x="85" y="7"/>
                    <a:pt x="114" y="2"/>
                  </a:cubicBezTo>
                  <a:cubicBezTo>
                    <a:pt x="121" y="1"/>
                    <a:pt x="129" y="0"/>
                    <a:pt x="137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lIns="68580" tIns="34291" rIns="68580" bIns="34291" anchor="ctr">
              <a:normAutofit/>
            </a:bodyPr>
            <a:lstStyle/>
            <a:p>
              <a:pPr>
                <a:defRPr/>
              </a:pPr>
              <a:endParaRPr lang="zh-CN" altLang="en-US" sz="135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MH_Other_16"/>
            <p:cNvSpPr txBox="1"/>
            <p:nvPr>
              <p:custDataLst>
                <p:tags r:id="rId4"/>
              </p:custDataLst>
            </p:nvPr>
          </p:nvSpPr>
          <p:spPr>
            <a:xfrm>
              <a:off x="6365445" y="3356828"/>
              <a:ext cx="757094" cy="769506"/>
            </a:xfrm>
            <a:prstGeom prst="rect">
              <a:avLst/>
            </a:prstGeom>
            <a:noFill/>
            <a:effectLst/>
          </p:spPr>
          <p:txBody>
            <a:bodyPr anchor="ctr">
              <a:norm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迷你简粗倩" panose="03000509000000000000" pitchFamily="65" charset="-122"/>
                  <a:ea typeface="迷你简粗倩" panose="03000509000000000000" pitchFamily="65" charset="-122"/>
                </a:defRPr>
              </a:lvl1pPr>
            </a:lstStyle>
            <a:p>
              <a:pPr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644038" y="1675726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2" name="矩形 31"/>
          <p:cNvSpPr/>
          <p:nvPr/>
        </p:nvSpPr>
        <p:spPr>
          <a:xfrm>
            <a:off x="7102672" y="1209801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33" name="矩形 32"/>
          <p:cNvSpPr/>
          <p:nvPr/>
        </p:nvSpPr>
        <p:spPr>
          <a:xfrm>
            <a:off x="7710994" y="5053958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4" name="矩形 33"/>
          <p:cNvSpPr/>
          <p:nvPr/>
        </p:nvSpPr>
        <p:spPr>
          <a:xfrm>
            <a:off x="8169628" y="4588033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2127469" y="5666183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6" name="矩形 35"/>
          <p:cNvSpPr/>
          <p:nvPr/>
        </p:nvSpPr>
        <p:spPr>
          <a:xfrm>
            <a:off x="2586103" y="5200258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37" name="矩形 36"/>
          <p:cNvSpPr/>
          <p:nvPr/>
        </p:nvSpPr>
        <p:spPr>
          <a:xfrm>
            <a:off x="1266782" y="2725806"/>
            <a:ext cx="319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38" name="矩形 37"/>
          <p:cNvSpPr/>
          <p:nvPr/>
        </p:nvSpPr>
        <p:spPr>
          <a:xfrm>
            <a:off x="1725416" y="2259881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39" name="文本框 38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84294" y="1812646"/>
            <a:ext cx="3206362" cy="4068631"/>
            <a:chOff x="1811963" y="982766"/>
            <a:chExt cx="2661724" cy="3377526"/>
          </a:xfrm>
        </p:grpSpPr>
        <p:sp>
          <p:nvSpPr>
            <p:cNvPr id="7" name="Freeform 5"/>
            <p:cNvSpPr/>
            <p:nvPr/>
          </p:nvSpPr>
          <p:spPr bwMode="auto">
            <a:xfrm>
              <a:off x="3030362" y="982766"/>
              <a:ext cx="1443325" cy="1246876"/>
            </a:xfrm>
            <a:custGeom>
              <a:avLst/>
              <a:gdLst>
                <a:gd name="T0" fmla="*/ 145 w 477"/>
                <a:gd name="T1" fmla="*/ 0 h 423"/>
                <a:gd name="T2" fmla="*/ 331 w 477"/>
                <a:gd name="T3" fmla="*/ 0 h 423"/>
                <a:gd name="T4" fmla="*/ 375 w 477"/>
                <a:gd name="T5" fmla="*/ 25 h 423"/>
                <a:gd name="T6" fmla="*/ 468 w 477"/>
                <a:gd name="T7" fmla="*/ 186 h 423"/>
                <a:gd name="T8" fmla="*/ 468 w 477"/>
                <a:gd name="T9" fmla="*/ 237 h 423"/>
                <a:gd name="T10" fmla="*/ 375 w 477"/>
                <a:gd name="T11" fmla="*/ 398 h 423"/>
                <a:gd name="T12" fmla="*/ 331 w 477"/>
                <a:gd name="T13" fmla="*/ 423 h 423"/>
                <a:gd name="T14" fmla="*/ 146 w 477"/>
                <a:gd name="T15" fmla="*/ 423 h 423"/>
                <a:gd name="T16" fmla="*/ 101 w 477"/>
                <a:gd name="T17" fmla="*/ 398 h 423"/>
                <a:gd name="T18" fmla="*/ 55 w 477"/>
                <a:gd name="T19" fmla="*/ 317 h 423"/>
                <a:gd name="T20" fmla="*/ 9 w 477"/>
                <a:gd name="T21" fmla="*/ 237 h 423"/>
                <a:gd name="T22" fmla="*/ 9 w 477"/>
                <a:gd name="T23" fmla="*/ 186 h 423"/>
                <a:gd name="T24" fmla="*/ 101 w 477"/>
                <a:gd name="T25" fmla="*/ 25 h 423"/>
                <a:gd name="T26" fmla="*/ 145 w 477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422">
                  <a:moveTo>
                    <a:pt x="145" y="0"/>
                  </a:moveTo>
                  <a:cubicBezTo>
                    <a:pt x="207" y="0"/>
                    <a:pt x="269" y="0"/>
                    <a:pt x="331" y="0"/>
                  </a:cubicBezTo>
                  <a:cubicBezTo>
                    <a:pt x="349" y="1"/>
                    <a:pt x="366" y="10"/>
                    <a:pt x="375" y="25"/>
                  </a:cubicBezTo>
                  <a:cubicBezTo>
                    <a:pt x="406" y="79"/>
                    <a:pt x="437" y="132"/>
                    <a:pt x="468" y="186"/>
                  </a:cubicBezTo>
                  <a:cubicBezTo>
                    <a:pt x="476" y="202"/>
                    <a:pt x="477" y="221"/>
                    <a:pt x="468" y="237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66" y="413"/>
                    <a:pt x="349" y="423"/>
                    <a:pt x="331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28" y="423"/>
                    <a:pt x="111" y="413"/>
                    <a:pt x="101" y="398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0" y="222"/>
                    <a:pt x="0" y="202"/>
                    <a:pt x="9" y="18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1" y="10"/>
                    <a:pt x="128" y="1"/>
                    <a:pt x="145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2413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909234" y="3113416"/>
              <a:ext cx="1443325" cy="1246876"/>
            </a:xfrm>
            <a:custGeom>
              <a:avLst/>
              <a:gdLst>
                <a:gd name="T0" fmla="*/ 145 w 477"/>
                <a:gd name="T1" fmla="*/ 0 h 423"/>
                <a:gd name="T2" fmla="*/ 331 w 477"/>
                <a:gd name="T3" fmla="*/ 0 h 423"/>
                <a:gd name="T4" fmla="*/ 375 w 477"/>
                <a:gd name="T5" fmla="*/ 25 h 423"/>
                <a:gd name="T6" fmla="*/ 468 w 477"/>
                <a:gd name="T7" fmla="*/ 186 h 423"/>
                <a:gd name="T8" fmla="*/ 468 w 477"/>
                <a:gd name="T9" fmla="*/ 237 h 423"/>
                <a:gd name="T10" fmla="*/ 375 w 477"/>
                <a:gd name="T11" fmla="*/ 398 h 423"/>
                <a:gd name="T12" fmla="*/ 331 w 477"/>
                <a:gd name="T13" fmla="*/ 423 h 423"/>
                <a:gd name="T14" fmla="*/ 146 w 477"/>
                <a:gd name="T15" fmla="*/ 423 h 423"/>
                <a:gd name="T16" fmla="*/ 101 w 477"/>
                <a:gd name="T17" fmla="*/ 398 h 423"/>
                <a:gd name="T18" fmla="*/ 55 w 477"/>
                <a:gd name="T19" fmla="*/ 317 h 423"/>
                <a:gd name="T20" fmla="*/ 9 w 477"/>
                <a:gd name="T21" fmla="*/ 237 h 423"/>
                <a:gd name="T22" fmla="*/ 9 w 477"/>
                <a:gd name="T23" fmla="*/ 186 h 423"/>
                <a:gd name="T24" fmla="*/ 101 w 477"/>
                <a:gd name="T25" fmla="*/ 25 h 423"/>
                <a:gd name="T26" fmla="*/ 145 w 477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422">
                  <a:moveTo>
                    <a:pt x="145" y="0"/>
                  </a:moveTo>
                  <a:cubicBezTo>
                    <a:pt x="207" y="0"/>
                    <a:pt x="269" y="0"/>
                    <a:pt x="331" y="0"/>
                  </a:cubicBezTo>
                  <a:cubicBezTo>
                    <a:pt x="349" y="1"/>
                    <a:pt x="366" y="10"/>
                    <a:pt x="375" y="25"/>
                  </a:cubicBezTo>
                  <a:cubicBezTo>
                    <a:pt x="406" y="79"/>
                    <a:pt x="437" y="132"/>
                    <a:pt x="468" y="186"/>
                  </a:cubicBezTo>
                  <a:cubicBezTo>
                    <a:pt x="476" y="202"/>
                    <a:pt x="477" y="221"/>
                    <a:pt x="468" y="237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66" y="413"/>
                    <a:pt x="349" y="423"/>
                    <a:pt x="331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28" y="423"/>
                    <a:pt x="111" y="413"/>
                    <a:pt x="101" y="398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0" y="222"/>
                    <a:pt x="0" y="202"/>
                    <a:pt x="9" y="18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1" y="10"/>
                    <a:pt x="128" y="1"/>
                    <a:pt x="145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2413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811963" y="1651470"/>
              <a:ext cx="1443325" cy="1246876"/>
            </a:xfrm>
            <a:custGeom>
              <a:avLst/>
              <a:gdLst>
                <a:gd name="T0" fmla="*/ 145 w 477"/>
                <a:gd name="T1" fmla="*/ 0 h 423"/>
                <a:gd name="T2" fmla="*/ 331 w 477"/>
                <a:gd name="T3" fmla="*/ 0 h 423"/>
                <a:gd name="T4" fmla="*/ 375 w 477"/>
                <a:gd name="T5" fmla="*/ 25 h 423"/>
                <a:gd name="T6" fmla="*/ 468 w 477"/>
                <a:gd name="T7" fmla="*/ 186 h 423"/>
                <a:gd name="T8" fmla="*/ 468 w 477"/>
                <a:gd name="T9" fmla="*/ 237 h 423"/>
                <a:gd name="T10" fmla="*/ 375 w 477"/>
                <a:gd name="T11" fmla="*/ 398 h 423"/>
                <a:gd name="T12" fmla="*/ 331 w 477"/>
                <a:gd name="T13" fmla="*/ 423 h 423"/>
                <a:gd name="T14" fmla="*/ 146 w 477"/>
                <a:gd name="T15" fmla="*/ 423 h 423"/>
                <a:gd name="T16" fmla="*/ 101 w 477"/>
                <a:gd name="T17" fmla="*/ 398 h 423"/>
                <a:gd name="T18" fmla="*/ 55 w 477"/>
                <a:gd name="T19" fmla="*/ 317 h 423"/>
                <a:gd name="T20" fmla="*/ 9 w 477"/>
                <a:gd name="T21" fmla="*/ 237 h 423"/>
                <a:gd name="T22" fmla="*/ 9 w 477"/>
                <a:gd name="T23" fmla="*/ 186 h 423"/>
                <a:gd name="T24" fmla="*/ 101 w 477"/>
                <a:gd name="T25" fmla="*/ 25 h 423"/>
                <a:gd name="T26" fmla="*/ 145 w 477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422">
                  <a:moveTo>
                    <a:pt x="145" y="0"/>
                  </a:moveTo>
                  <a:cubicBezTo>
                    <a:pt x="207" y="0"/>
                    <a:pt x="269" y="0"/>
                    <a:pt x="331" y="0"/>
                  </a:cubicBezTo>
                  <a:cubicBezTo>
                    <a:pt x="349" y="1"/>
                    <a:pt x="366" y="10"/>
                    <a:pt x="375" y="25"/>
                  </a:cubicBezTo>
                  <a:cubicBezTo>
                    <a:pt x="406" y="79"/>
                    <a:pt x="437" y="132"/>
                    <a:pt x="468" y="186"/>
                  </a:cubicBezTo>
                  <a:cubicBezTo>
                    <a:pt x="476" y="202"/>
                    <a:pt x="477" y="221"/>
                    <a:pt x="468" y="237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66" y="413"/>
                    <a:pt x="349" y="423"/>
                    <a:pt x="331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28" y="423"/>
                    <a:pt x="111" y="413"/>
                    <a:pt x="101" y="398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0" y="222"/>
                    <a:pt x="0" y="202"/>
                    <a:pt x="9" y="18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1" y="10"/>
                    <a:pt x="128" y="1"/>
                    <a:pt x="145" y="0"/>
                  </a:cubicBezTo>
                  <a:close/>
                </a:path>
              </a:pathLst>
            </a:custGeom>
            <a:solidFill>
              <a:schemeClr val="tx2"/>
            </a:solidFill>
            <a:ln w="25400">
              <a:noFill/>
            </a:ln>
            <a:effectLst>
              <a:outerShdw blurRad="2413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FEFABC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3030362" y="2320174"/>
              <a:ext cx="1443325" cy="1246876"/>
            </a:xfrm>
            <a:custGeom>
              <a:avLst/>
              <a:gdLst>
                <a:gd name="T0" fmla="*/ 145 w 477"/>
                <a:gd name="T1" fmla="*/ 0 h 423"/>
                <a:gd name="T2" fmla="*/ 331 w 477"/>
                <a:gd name="T3" fmla="*/ 0 h 423"/>
                <a:gd name="T4" fmla="*/ 375 w 477"/>
                <a:gd name="T5" fmla="*/ 25 h 423"/>
                <a:gd name="T6" fmla="*/ 468 w 477"/>
                <a:gd name="T7" fmla="*/ 186 h 423"/>
                <a:gd name="T8" fmla="*/ 468 w 477"/>
                <a:gd name="T9" fmla="*/ 237 h 423"/>
                <a:gd name="T10" fmla="*/ 375 w 477"/>
                <a:gd name="T11" fmla="*/ 398 h 423"/>
                <a:gd name="T12" fmla="*/ 331 w 477"/>
                <a:gd name="T13" fmla="*/ 423 h 423"/>
                <a:gd name="T14" fmla="*/ 146 w 477"/>
                <a:gd name="T15" fmla="*/ 423 h 423"/>
                <a:gd name="T16" fmla="*/ 101 w 477"/>
                <a:gd name="T17" fmla="*/ 398 h 423"/>
                <a:gd name="T18" fmla="*/ 55 w 477"/>
                <a:gd name="T19" fmla="*/ 317 h 423"/>
                <a:gd name="T20" fmla="*/ 9 w 477"/>
                <a:gd name="T21" fmla="*/ 237 h 423"/>
                <a:gd name="T22" fmla="*/ 9 w 477"/>
                <a:gd name="T23" fmla="*/ 186 h 423"/>
                <a:gd name="T24" fmla="*/ 101 w 477"/>
                <a:gd name="T25" fmla="*/ 25 h 423"/>
                <a:gd name="T26" fmla="*/ 145 w 477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422">
                  <a:moveTo>
                    <a:pt x="145" y="0"/>
                  </a:moveTo>
                  <a:cubicBezTo>
                    <a:pt x="207" y="0"/>
                    <a:pt x="269" y="0"/>
                    <a:pt x="331" y="0"/>
                  </a:cubicBezTo>
                  <a:cubicBezTo>
                    <a:pt x="349" y="1"/>
                    <a:pt x="366" y="10"/>
                    <a:pt x="375" y="25"/>
                  </a:cubicBezTo>
                  <a:cubicBezTo>
                    <a:pt x="406" y="79"/>
                    <a:pt x="437" y="132"/>
                    <a:pt x="468" y="186"/>
                  </a:cubicBezTo>
                  <a:cubicBezTo>
                    <a:pt x="476" y="202"/>
                    <a:pt x="477" y="221"/>
                    <a:pt x="468" y="237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66" y="413"/>
                    <a:pt x="349" y="423"/>
                    <a:pt x="331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28" y="423"/>
                    <a:pt x="111" y="413"/>
                    <a:pt x="101" y="398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0" y="222"/>
                    <a:pt x="0" y="202"/>
                    <a:pt x="9" y="18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1" y="10"/>
                    <a:pt x="128" y="1"/>
                    <a:pt x="14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>
              <a:noFill/>
            </a:ln>
            <a:effectLst>
              <a:outerShdw blurRad="2413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FEFABC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11" name="Freeform 197"/>
            <p:cNvSpPr>
              <a:spLocks noEditPoints="1"/>
            </p:cNvSpPr>
            <p:nvPr/>
          </p:nvSpPr>
          <p:spPr bwMode="auto">
            <a:xfrm>
              <a:off x="2231428" y="2091720"/>
              <a:ext cx="604394" cy="456908"/>
            </a:xfrm>
            <a:custGeom>
              <a:avLst/>
              <a:gdLst>
                <a:gd name="T0" fmla="*/ 63 w 168"/>
                <a:gd name="T1" fmla="*/ 127 h 127"/>
                <a:gd name="T2" fmla="*/ 44 w 168"/>
                <a:gd name="T3" fmla="*/ 105 h 127"/>
                <a:gd name="T4" fmla="*/ 0 w 168"/>
                <a:gd name="T5" fmla="*/ 86 h 127"/>
                <a:gd name="T6" fmla="*/ 21 w 168"/>
                <a:gd name="T7" fmla="*/ 48 h 127"/>
                <a:gd name="T8" fmla="*/ 16 w 168"/>
                <a:gd name="T9" fmla="*/ 28 h 127"/>
                <a:gd name="T10" fmla="*/ 65 w 168"/>
                <a:gd name="T11" fmla="*/ 28 h 127"/>
                <a:gd name="T12" fmla="*/ 85 w 168"/>
                <a:gd name="T13" fmla="*/ 22 h 127"/>
                <a:gd name="T14" fmla="*/ 103 w 168"/>
                <a:gd name="T15" fmla="*/ 28 h 127"/>
                <a:gd name="T16" fmla="*/ 152 w 168"/>
                <a:gd name="T17" fmla="*/ 28 h 127"/>
                <a:gd name="T18" fmla="*/ 147 w 168"/>
                <a:gd name="T19" fmla="*/ 48 h 127"/>
                <a:gd name="T20" fmla="*/ 168 w 168"/>
                <a:gd name="T21" fmla="*/ 86 h 127"/>
                <a:gd name="T22" fmla="*/ 125 w 168"/>
                <a:gd name="T23" fmla="*/ 105 h 127"/>
                <a:gd name="T24" fmla="*/ 106 w 168"/>
                <a:gd name="T25" fmla="*/ 127 h 127"/>
                <a:gd name="T26" fmla="*/ 78 w 168"/>
                <a:gd name="T27" fmla="*/ 76 h 127"/>
                <a:gd name="T28" fmla="*/ 54 w 168"/>
                <a:gd name="T29" fmla="*/ 96 h 127"/>
                <a:gd name="T30" fmla="*/ 63 w 168"/>
                <a:gd name="T31" fmla="*/ 118 h 127"/>
                <a:gd name="T32" fmla="*/ 116 w 168"/>
                <a:gd name="T33" fmla="*/ 108 h 127"/>
                <a:gd name="T34" fmla="*/ 101 w 168"/>
                <a:gd name="T35" fmla="*/ 79 h 127"/>
                <a:gd name="T36" fmla="*/ 85 w 168"/>
                <a:gd name="T37" fmla="*/ 73 h 127"/>
                <a:gd name="T38" fmla="*/ 149 w 168"/>
                <a:gd name="T39" fmla="*/ 96 h 127"/>
                <a:gd name="T40" fmla="*/ 159 w 168"/>
                <a:gd name="T41" fmla="*/ 74 h 127"/>
                <a:gd name="T42" fmla="*/ 134 w 168"/>
                <a:gd name="T43" fmla="*/ 54 h 127"/>
                <a:gd name="T44" fmla="*/ 121 w 168"/>
                <a:gd name="T45" fmla="*/ 54 h 127"/>
                <a:gd name="T46" fmla="*/ 109 w 168"/>
                <a:gd name="T47" fmla="*/ 67 h 127"/>
                <a:gd name="T48" fmla="*/ 40 w 168"/>
                <a:gd name="T49" fmla="*/ 51 h 127"/>
                <a:gd name="T50" fmla="*/ 24 w 168"/>
                <a:gd name="T51" fmla="*/ 57 h 127"/>
                <a:gd name="T52" fmla="*/ 9 w 168"/>
                <a:gd name="T53" fmla="*/ 86 h 127"/>
                <a:gd name="T54" fmla="*/ 40 w 168"/>
                <a:gd name="T55" fmla="*/ 96 h 127"/>
                <a:gd name="T56" fmla="*/ 60 w 168"/>
                <a:gd name="T57" fmla="*/ 67 h 127"/>
                <a:gd name="T58" fmla="*/ 47 w 168"/>
                <a:gd name="T59" fmla="*/ 54 h 127"/>
                <a:gd name="T60" fmla="*/ 85 w 168"/>
                <a:gd name="T61" fmla="*/ 31 h 127"/>
                <a:gd name="T62" fmla="*/ 79 w 168"/>
                <a:gd name="T63" fmla="*/ 68 h 127"/>
                <a:gd name="T64" fmla="*/ 90 w 168"/>
                <a:gd name="T65" fmla="*/ 68 h 127"/>
                <a:gd name="T66" fmla="*/ 85 w 168"/>
                <a:gd name="T67" fmla="*/ 31 h 127"/>
                <a:gd name="T68" fmla="*/ 25 w 168"/>
                <a:gd name="T69" fmla="*/ 28 h 127"/>
                <a:gd name="T70" fmla="*/ 40 w 168"/>
                <a:gd name="T71" fmla="*/ 50 h 127"/>
                <a:gd name="T72" fmla="*/ 56 w 168"/>
                <a:gd name="T73" fmla="*/ 28 h 127"/>
                <a:gd name="T74" fmla="*/ 127 w 168"/>
                <a:gd name="T75" fmla="*/ 9 h 127"/>
                <a:gd name="T76" fmla="*/ 122 w 168"/>
                <a:gd name="T77" fmla="*/ 46 h 127"/>
                <a:gd name="T78" fmla="*/ 133 w 168"/>
                <a:gd name="T79" fmla="*/ 46 h 127"/>
                <a:gd name="T80" fmla="*/ 127 w 168"/>
                <a:gd name="T81" fmla="*/ 9 h 127"/>
                <a:gd name="T82" fmla="*/ 60 w 168"/>
                <a:gd name="T83" fmla="*/ 48 h 127"/>
                <a:gd name="T84" fmla="*/ 61 w 168"/>
                <a:gd name="T85" fmla="*/ 42 h 127"/>
                <a:gd name="T86" fmla="*/ 109 w 168"/>
                <a:gd name="T87" fmla="*/ 46 h 127"/>
                <a:gd name="T88" fmla="*/ 110 w 168"/>
                <a:gd name="T89" fmla="*/ 4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27">
                  <a:moveTo>
                    <a:pt x="106" y="127"/>
                  </a:moveTo>
                  <a:cubicBezTo>
                    <a:pt x="63" y="127"/>
                    <a:pt x="63" y="127"/>
                    <a:pt x="63" y="127"/>
                  </a:cubicBezTo>
                  <a:cubicBezTo>
                    <a:pt x="53" y="127"/>
                    <a:pt x="44" y="119"/>
                    <a:pt x="44" y="108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8" y="105"/>
                    <a:pt x="0" y="97"/>
                    <a:pt x="0" y="8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13" y="51"/>
                    <a:pt x="21" y="48"/>
                  </a:cubicBezTo>
                  <a:cubicBezTo>
                    <a:pt x="22" y="48"/>
                    <a:pt x="22" y="48"/>
                    <a:pt x="23" y="48"/>
                  </a:cubicBezTo>
                  <a:cubicBezTo>
                    <a:pt x="20" y="43"/>
                    <a:pt x="16" y="37"/>
                    <a:pt x="16" y="28"/>
                  </a:cubicBezTo>
                  <a:cubicBezTo>
                    <a:pt x="16" y="13"/>
                    <a:pt x="27" y="0"/>
                    <a:pt x="40" y="0"/>
                  </a:cubicBezTo>
                  <a:cubicBezTo>
                    <a:pt x="54" y="0"/>
                    <a:pt x="65" y="13"/>
                    <a:pt x="65" y="28"/>
                  </a:cubicBezTo>
                  <a:cubicBezTo>
                    <a:pt x="65" y="31"/>
                    <a:pt x="65" y="33"/>
                    <a:pt x="64" y="34"/>
                  </a:cubicBezTo>
                  <a:cubicBezTo>
                    <a:pt x="69" y="27"/>
                    <a:pt x="76" y="22"/>
                    <a:pt x="85" y="22"/>
                  </a:cubicBezTo>
                  <a:cubicBezTo>
                    <a:pt x="92" y="22"/>
                    <a:pt x="98" y="25"/>
                    <a:pt x="103" y="31"/>
                  </a:cubicBezTo>
                  <a:cubicBezTo>
                    <a:pt x="103" y="30"/>
                    <a:pt x="103" y="29"/>
                    <a:pt x="103" y="28"/>
                  </a:cubicBezTo>
                  <a:cubicBezTo>
                    <a:pt x="103" y="13"/>
                    <a:pt x="114" y="0"/>
                    <a:pt x="127" y="0"/>
                  </a:cubicBezTo>
                  <a:cubicBezTo>
                    <a:pt x="141" y="0"/>
                    <a:pt x="152" y="13"/>
                    <a:pt x="152" y="28"/>
                  </a:cubicBezTo>
                  <a:cubicBezTo>
                    <a:pt x="152" y="37"/>
                    <a:pt x="148" y="43"/>
                    <a:pt x="144" y="48"/>
                  </a:cubicBezTo>
                  <a:cubicBezTo>
                    <a:pt x="145" y="48"/>
                    <a:pt x="146" y="48"/>
                    <a:pt x="147" y="48"/>
                  </a:cubicBezTo>
                  <a:cubicBezTo>
                    <a:pt x="155" y="51"/>
                    <a:pt x="168" y="63"/>
                    <a:pt x="168" y="74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8" y="97"/>
                    <a:pt x="159" y="105"/>
                    <a:pt x="149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108"/>
                    <a:pt x="125" y="108"/>
                    <a:pt x="125" y="108"/>
                  </a:cubicBezTo>
                  <a:cubicBezTo>
                    <a:pt x="125" y="119"/>
                    <a:pt x="117" y="127"/>
                    <a:pt x="106" y="127"/>
                  </a:cubicBezTo>
                  <a:close/>
                  <a:moveTo>
                    <a:pt x="85" y="73"/>
                  </a:moveTo>
                  <a:cubicBezTo>
                    <a:pt x="78" y="76"/>
                    <a:pt x="78" y="76"/>
                    <a:pt x="78" y="76"/>
                  </a:cubicBezTo>
                  <a:cubicBezTo>
                    <a:pt x="75" y="77"/>
                    <a:pt x="69" y="79"/>
                    <a:pt x="68" y="79"/>
                  </a:cubicBezTo>
                  <a:cubicBezTo>
                    <a:pt x="63" y="81"/>
                    <a:pt x="54" y="91"/>
                    <a:pt x="54" y="96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4"/>
                    <a:pt x="58" y="118"/>
                    <a:pt x="63" y="118"/>
                  </a:cubicBezTo>
                  <a:cubicBezTo>
                    <a:pt x="106" y="118"/>
                    <a:pt x="106" y="118"/>
                    <a:pt x="106" y="118"/>
                  </a:cubicBezTo>
                  <a:cubicBezTo>
                    <a:pt x="112" y="118"/>
                    <a:pt x="116" y="114"/>
                    <a:pt x="116" y="108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1"/>
                    <a:pt x="107" y="81"/>
                    <a:pt x="101" y="79"/>
                  </a:cubicBezTo>
                  <a:cubicBezTo>
                    <a:pt x="100" y="79"/>
                    <a:pt x="95" y="77"/>
                    <a:pt x="92" y="76"/>
                  </a:cubicBezTo>
                  <a:lnTo>
                    <a:pt x="85" y="73"/>
                  </a:lnTo>
                  <a:close/>
                  <a:moveTo>
                    <a:pt x="130" y="96"/>
                  </a:moveTo>
                  <a:cubicBezTo>
                    <a:pt x="149" y="96"/>
                    <a:pt x="149" y="96"/>
                    <a:pt x="149" y="96"/>
                  </a:cubicBezTo>
                  <a:cubicBezTo>
                    <a:pt x="154" y="96"/>
                    <a:pt x="159" y="92"/>
                    <a:pt x="159" y="86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69"/>
                    <a:pt x="149" y="59"/>
                    <a:pt x="144" y="57"/>
                  </a:cubicBezTo>
                  <a:cubicBezTo>
                    <a:pt x="143" y="57"/>
                    <a:pt x="137" y="55"/>
                    <a:pt x="134" y="54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19" y="54"/>
                    <a:pt x="116" y="55"/>
                    <a:pt x="114" y="56"/>
                  </a:cubicBezTo>
                  <a:cubicBezTo>
                    <a:pt x="113" y="60"/>
                    <a:pt x="111" y="64"/>
                    <a:pt x="109" y="67"/>
                  </a:cubicBezTo>
                  <a:cubicBezTo>
                    <a:pt x="119" y="72"/>
                    <a:pt x="130" y="84"/>
                    <a:pt x="130" y="96"/>
                  </a:cubicBezTo>
                  <a:close/>
                  <a:moveTo>
                    <a:pt x="40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0" y="55"/>
                    <a:pt x="25" y="57"/>
                    <a:pt x="24" y="57"/>
                  </a:cubicBezTo>
                  <a:cubicBezTo>
                    <a:pt x="19" y="59"/>
                    <a:pt x="9" y="69"/>
                    <a:pt x="9" y="74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92"/>
                    <a:pt x="14" y="96"/>
                    <a:pt x="19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84"/>
                    <a:pt x="51" y="72"/>
                    <a:pt x="60" y="67"/>
                  </a:cubicBezTo>
                  <a:cubicBezTo>
                    <a:pt x="58" y="64"/>
                    <a:pt x="57" y="60"/>
                    <a:pt x="56" y="57"/>
                  </a:cubicBezTo>
                  <a:cubicBezTo>
                    <a:pt x="54" y="56"/>
                    <a:pt x="50" y="55"/>
                    <a:pt x="47" y="54"/>
                  </a:cubicBezTo>
                  <a:lnTo>
                    <a:pt x="40" y="51"/>
                  </a:lnTo>
                  <a:close/>
                  <a:moveTo>
                    <a:pt x="85" y="31"/>
                  </a:moveTo>
                  <a:cubicBezTo>
                    <a:pt x="76" y="31"/>
                    <a:pt x="69" y="40"/>
                    <a:pt x="69" y="50"/>
                  </a:cubicBezTo>
                  <a:cubicBezTo>
                    <a:pt x="69" y="58"/>
                    <a:pt x="74" y="64"/>
                    <a:pt x="79" y="68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5" y="64"/>
                    <a:pt x="100" y="58"/>
                    <a:pt x="100" y="50"/>
                  </a:cubicBezTo>
                  <a:cubicBezTo>
                    <a:pt x="100" y="40"/>
                    <a:pt x="93" y="31"/>
                    <a:pt x="85" y="31"/>
                  </a:cubicBezTo>
                  <a:close/>
                  <a:moveTo>
                    <a:pt x="40" y="9"/>
                  </a:moveTo>
                  <a:cubicBezTo>
                    <a:pt x="32" y="9"/>
                    <a:pt x="25" y="18"/>
                    <a:pt x="25" y="28"/>
                  </a:cubicBezTo>
                  <a:cubicBezTo>
                    <a:pt x="25" y="36"/>
                    <a:pt x="30" y="42"/>
                    <a:pt x="35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1" y="42"/>
                    <a:pt x="56" y="36"/>
                    <a:pt x="56" y="28"/>
                  </a:cubicBezTo>
                  <a:cubicBezTo>
                    <a:pt x="56" y="18"/>
                    <a:pt x="49" y="9"/>
                    <a:pt x="40" y="9"/>
                  </a:cubicBezTo>
                  <a:close/>
                  <a:moveTo>
                    <a:pt x="127" y="9"/>
                  </a:moveTo>
                  <a:cubicBezTo>
                    <a:pt x="119" y="9"/>
                    <a:pt x="112" y="18"/>
                    <a:pt x="112" y="28"/>
                  </a:cubicBezTo>
                  <a:cubicBezTo>
                    <a:pt x="112" y="36"/>
                    <a:pt x="117" y="42"/>
                    <a:pt x="122" y="46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8" y="42"/>
                    <a:pt x="143" y="36"/>
                    <a:pt x="143" y="28"/>
                  </a:cubicBezTo>
                  <a:cubicBezTo>
                    <a:pt x="143" y="18"/>
                    <a:pt x="136" y="9"/>
                    <a:pt x="127" y="9"/>
                  </a:cubicBezTo>
                  <a:close/>
                  <a:moveTo>
                    <a:pt x="57" y="48"/>
                  </a:moveTo>
                  <a:cubicBezTo>
                    <a:pt x="58" y="48"/>
                    <a:pt x="59" y="48"/>
                    <a:pt x="60" y="48"/>
                  </a:cubicBezTo>
                  <a:cubicBezTo>
                    <a:pt x="60" y="48"/>
                    <a:pt x="60" y="49"/>
                    <a:pt x="60" y="49"/>
                  </a:cubicBezTo>
                  <a:cubicBezTo>
                    <a:pt x="60" y="46"/>
                    <a:pt x="61" y="44"/>
                    <a:pt x="61" y="42"/>
                  </a:cubicBezTo>
                  <a:cubicBezTo>
                    <a:pt x="60" y="44"/>
                    <a:pt x="59" y="46"/>
                    <a:pt x="57" y="48"/>
                  </a:cubicBezTo>
                  <a:close/>
                  <a:moveTo>
                    <a:pt x="109" y="46"/>
                  </a:moveTo>
                  <a:cubicBezTo>
                    <a:pt x="109" y="47"/>
                    <a:pt x="109" y="47"/>
                    <a:pt x="10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7"/>
                    <a:pt x="110" y="47"/>
                    <a:pt x="109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3"/>
            <p:cNvSpPr>
              <a:spLocks noEditPoints="1"/>
            </p:cNvSpPr>
            <p:nvPr/>
          </p:nvSpPr>
          <p:spPr bwMode="auto">
            <a:xfrm>
              <a:off x="3449828" y="2668445"/>
              <a:ext cx="644879" cy="459802"/>
            </a:xfrm>
            <a:custGeom>
              <a:avLst/>
              <a:gdLst>
                <a:gd name="T0" fmla="*/ 172 w 179"/>
                <a:gd name="T1" fmla="*/ 128 h 128"/>
                <a:gd name="T2" fmla="*/ 8 w 179"/>
                <a:gd name="T3" fmla="*/ 128 h 128"/>
                <a:gd name="T4" fmla="*/ 1 w 179"/>
                <a:gd name="T5" fmla="*/ 124 h 128"/>
                <a:gd name="T6" fmla="*/ 4 w 179"/>
                <a:gd name="T7" fmla="*/ 117 h 128"/>
                <a:gd name="T8" fmla="*/ 18 w 179"/>
                <a:gd name="T9" fmla="*/ 106 h 128"/>
                <a:gd name="T10" fmla="*/ 22 w 179"/>
                <a:gd name="T11" fmla="*/ 104 h 128"/>
                <a:gd name="T12" fmla="*/ 19 w 179"/>
                <a:gd name="T13" fmla="*/ 97 h 128"/>
                <a:gd name="T14" fmla="*/ 19 w 179"/>
                <a:gd name="T15" fmla="*/ 10 h 128"/>
                <a:gd name="T16" fmla="*/ 29 w 179"/>
                <a:gd name="T17" fmla="*/ 0 h 128"/>
                <a:gd name="T18" fmla="*/ 150 w 179"/>
                <a:gd name="T19" fmla="*/ 0 h 128"/>
                <a:gd name="T20" fmla="*/ 160 w 179"/>
                <a:gd name="T21" fmla="*/ 10 h 128"/>
                <a:gd name="T22" fmla="*/ 160 w 179"/>
                <a:gd name="T23" fmla="*/ 97 h 128"/>
                <a:gd name="T24" fmla="*/ 157 w 179"/>
                <a:gd name="T25" fmla="*/ 104 h 128"/>
                <a:gd name="T26" fmla="*/ 161 w 179"/>
                <a:gd name="T27" fmla="*/ 106 h 128"/>
                <a:gd name="T28" fmla="*/ 175 w 179"/>
                <a:gd name="T29" fmla="*/ 117 h 128"/>
                <a:gd name="T30" fmla="*/ 178 w 179"/>
                <a:gd name="T31" fmla="*/ 124 h 128"/>
                <a:gd name="T32" fmla="*/ 172 w 179"/>
                <a:gd name="T33" fmla="*/ 128 h 128"/>
                <a:gd name="T34" fmla="*/ 172 w 179"/>
                <a:gd name="T35" fmla="*/ 118 h 128"/>
                <a:gd name="T36" fmla="*/ 172 w 179"/>
                <a:gd name="T37" fmla="*/ 123 h 128"/>
                <a:gd name="T38" fmla="*/ 172 w 179"/>
                <a:gd name="T39" fmla="*/ 118 h 128"/>
                <a:gd name="T40" fmla="*/ 172 w 179"/>
                <a:gd name="T41" fmla="*/ 118 h 128"/>
                <a:gd name="T42" fmla="*/ 18 w 179"/>
                <a:gd name="T43" fmla="*/ 118 h 128"/>
                <a:gd name="T44" fmla="*/ 161 w 179"/>
                <a:gd name="T45" fmla="*/ 118 h 128"/>
                <a:gd name="T46" fmla="*/ 155 w 179"/>
                <a:gd name="T47" fmla="*/ 114 h 128"/>
                <a:gd name="T48" fmla="*/ 152 w 179"/>
                <a:gd name="T49" fmla="*/ 113 h 128"/>
                <a:gd name="T50" fmla="*/ 27 w 179"/>
                <a:gd name="T51" fmla="*/ 113 h 128"/>
                <a:gd name="T52" fmla="*/ 24 w 179"/>
                <a:gd name="T53" fmla="*/ 114 h 128"/>
                <a:gd name="T54" fmla="*/ 18 w 179"/>
                <a:gd name="T55" fmla="*/ 118 h 128"/>
                <a:gd name="T56" fmla="*/ 29 w 179"/>
                <a:gd name="T57" fmla="*/ 10 h 128"/>
                <a:gd name="T58" fmla="*/ 29 w 179"/>
                <a:gd name="T59" fmla="*/ 97 h 128"/>
                <a:gd name="T60" fmla="*/ 150 w 179"/>
                <a:gd name="T61" fmla="*/ 98 h 128"/>
                <a:gd name="T62" fmla="*/ 150 w 179"/>
                <a:gd name="T63" fmla="*/ 97 h 128"/>
                <a:gd name="T64" fmla="*/ 150 w 179"/>
                <a:gd name="T65" fmla="*/ 10 h 128"/>
                <a:gd name="T66" fmla="*/ 29 w 179"/>
                <a:gd name="T67" fmla="*/ 10 h 128"/>
                <a:gd name="T68" fmla="*/ 112 w 179"/>
                <a:gd name="T69" fmla="*/ 68 h 128"/>
                <a:gd name="T70" fmla="*/ 103 w 179"/>
                <a:gd name="T71" fmla="*/ 58 h 128"/>
                <a:gd name="T72" fmla="*/ 98 w 179"/>
                <a:gd name="T73" fmla="*/ 67 h 128"/>
                <a:gd name="T74" fmla="*/ 86 w 179"/>
                <a:gd name="T75" fmla="*/ 21 h 128"/>
                <a:gd name="T76" fmla="*/ 127 w 179"/>
                <a:gd name="T77" fmla="*/ 45 h 128"/>
                <a:gd name="T78" fmla="*/ 116 w 179"/>
                <a:gd name="T79" fmla="*/ 48 h 128"/>
                <a:gd name="T80" fmla="*/ 125 w 179"/>
                <a:gd name="T81" fmla="*/ 59 h 128"/>
                <a:gd name="T82" fmla="*/ 112 w 179"/>
                <a:gd name="T83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9" h="128">
                  <a:moveTo>
                    <a:pt x="172" y="128"/>
                  </a:moveTo>
                  <a:cubicBezTo>
                    <a:pt x="8" y="128"/>
                    <a:pt x="8" y="128"/>
                    <a:pt x="8" y="128"/>
                  </a:cubicBezTo>
                  <a:cubicBezTo>
                    <a:pt x="3" y="128"/>
                    <a:pt x="2" y="125"/>
                    <a:pt x="1" y="124"/>
                  </a:cubicBezTo>
                  <a:cubicBezTo>
                    <a:pt x="1" y="123"/>
                    <a:pt x="0" y="120"/>
                    <a:pt x="4" y="117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9" y="105"/>
                    <a:pt x="21" y="105"/>
                    <a:pt x="22" y="104"/>
                  </a:cubicBezTo>
                  <a:cubicBezTo>
                    <a:pt x="20" y="102"/>
                    <a:pt x="19" y="100"/>
                    <a:pt x="19" y="97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24" y="0"/>
                    <a:pt x="29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6" y="0"/>
                    <a:pt x="160" y="5"/>
                    <a:pt x="160" y="10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100"/>
                    <a:pt x="159" y="102"/>
                    <a:pt x="157" y="104"/>
                  </a:cubicBezTo>
                  <a:cubicBezTo>
                    <a:pt x="159" y="105"/>
                    <a:pt x="160" y="105"/>
                    <a:pt x="161" y="106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9" y="120"/>
                    <a:pt x="178" y="123"/>
                    <a:pt x="178" y="124"/>
                  </a:cubicBezTo>
                  <a:cubicBezTo>
                    <a:pt x="178" y="125"/>
                    <a:pt x="176" y="128"/>
                    <a:pt x="172" y="128"/>
                  </a:cubicBezTo>
                  <a:close/>
                  <a:moveTo>
                    <a:pt x="172" y="118"/>
                  </a:moveTo>
                  <a:cubicBezTo>
                    <a:pt x="172" y="123"/>
                    <a:pt x="172" y="123"/>
                    <a:pt x="172" y="123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8"/>
                    <a:pt x="172" y="118"/>
                    <a:pt x="172" y="118"/>
                  </a:cubicBezTo>
                  <a:close/>
                  <a:moveTo>
                    <a:pt x="18" y="118"/>
                  </a:moveTo>
                  <a:cubicBezTo>
                    <a:pt x="161" y="118"/>
                    <a:pt x="161" y="118"/>
                    <a:pt x="161" y="118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3" y="113"/>
                    <a:pt x="152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6" y="113"/>
                    <a:pt x="25" y="113"/>
                    <a:pt x="24" y="114"/>
                  </a:cubicBezTo>
                  <a:lnTo>
                    <a:pt x="18" y="118"/>
                  </a:lnTo>
                  <a:close/>
                  <a:moveTo>
                    <a:pt x="29" y="10"/>
                  </a:moveTo>
                  <a:cubicBezTo>
                    <a:pt x="29" y="97"/>
                    <a:pt x="29" y="97"/>
                    <a:pt x="29" y="97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50" y="98"/>
                    <a:pt x="150" y="97"/>
                    <a:pt x="150" y="97"/>
                  </a:cubicBezTo>
                  <a:cubicBezTo>
                    <a:pt x="150" y="10"/>
                    <a:pt x="150" y="10"/>
                    <a:pt x="150" y="10"/>
                  </a:cubicBezTo>
                  <a:lnTo>
                    <a:pt x="29" y="10"/>
                  </a:lnTo>
                  <a:close/>
                  <a:moveTo>
                    <a:pt x="112" y="6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25" y="59"/>
                    <a:pt x="125" y="59"/>
                    <a:pt x="125" y="59"/>
                  </a:cubicBezTo>
                  <a:lnTo>
                    <a:pt x="112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2" y="3637697"/>
            <a:ext cx="1837088" cy="1518869"/>
          </a:xfrm>
          <a:prstGeom prst="hexagon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690" y="4120189"/>
            <a:ext cx="1837088" cy="1518869"/>
          </a:xfrm>
          <a:prstGeom prst="hexagon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494100" y="2708745"/>
            <a:ext cx="3198967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3" name="矩形 22"/>
          <p:cNvSpPr/>
          <p:nvPr/>
        </p:nvSpPr>
        <p:spPr>
          <a:xfrm>
            <a:off x="7952734" y="2242820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7627915" y="4892438"/>
            <a:ext cx="3198967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5" name="矩形 24"/>
          <p:cNvSpPr/>
          <p:nvPr/>
        </p:nvSpPr>
        <p:spPr>
          <a:xfrm>
            <a:off x="8086549" y="4426513"/>
            <a:ext cx="274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200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16" name="文本框 15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/>
          <p:cNvSpPr/>
          <p:nvPr/>
        </p:nvSpPr>
        <p:spPr bwMode="auto">
          <a:xfrm>
            <a:off x="5125168" y="1686758"/>
            <a:ext cx="1941663" cy="2000423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A3A5AA"/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2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2157649" y="1686758"/>
            <a:ext cx="1941663" cy="2000423"/>
          </a:xfrm>
          <a:custGeom>
            <a:avLst/>
            <a:gdLst>
              <a:gd name="T0" fmla="*/ 276 w 322"/>
              <a:gd name="T1" fmla="*/ 284 h 332"/>
              <a:gd name="T2" fmla="*/ 161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1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2" name="Freeform 16"/>
          <p:cNvSpPr/>
          <p:nvPr/>
        </p:nvSpPr>
        <p:spPr bwMode="auto">
          <a:xfrm>
            <a:off x="8092686" y="1686758"/>
            <a:ext cx="1944216" cy="2000423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8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>
            <a:outerShdw blurRad="254000" algn="tl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3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32607" y="4616969"/>
            <a:ext cx="296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4" name="矩形 23"/>
          <p:cNvSpPr/>
          <p:nvPr/>
        </p:nvSpPr>
        <p:spPr>
          <a:xfrm>
            <a:off x="1661925" y="4105460"/>
            <a:ext cx="2740333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84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4746232" y="4616969"/>
            <a:ext cx="296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6" name="矩形 25"/>
          <p:cNvSpPr/>
          <p:nvPr/>
        </p:nvSpPr>
        <p:spPr>
          <a:xfrm>
            <a:off x="4860892" y="4105460"/>
            <a:ext cx="2740333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84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7830541" y="4606985"/>
            <a:ext cx="296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Click here to add content, content to match the title. </a:t>
            </a:r>
          </a:p>
        </p:txBody>
      </p:sp>
      <p:sp>
        <p:nvSpPr>
          <p:cNvPr id="28" name="矩形 27"/>
          <p:cNvSpPr/>
          <p:nvPr/>
        </p:nvSpPr>
        <p:spPr>
          <a:xfrm>
            <a:off x="7830543" y="4095476"/>
            <a:ext cx="2740333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en-US" altLang="zh-CN" sz="1840" b="1" spc="394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Add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14" name="文本框 13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12191999" cy="6858000"/>
            <a:chOff x="11433" y="0"/>
            <a:chExt cx="12180567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33" y="0"/>
              <a:ext cx="1893567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flipH="1">
            <a:off x="1275226" y="1554480"/>
            <a:ext cx="4466444" cy="4011930"/>
            <a:chOff x="6960870" y="1417320"/>
            <a:chExt cx="3335786" cy="3977641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10296656" y="1417324"/>
              <a:ext cx="0" cy="3191428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960870" y="141732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6960870" y="1417320"/>
              <a:ext cx="0" cy="397764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960870" y="5394960"/>
              <a:ext cx="3335786" cy="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10296656" y="4441878"/>
              <a:ext cx="0" cy="953083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691469" y="2427489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dirty="0">
                <a:latin typeface="Century Gothic" panose="020B0502020202020204" pitchFamily="34" charset="0"/>
                <a:ea typeface="微软雅黑" panose="020B0503020204020204" pitchFamily="34" charset="-122"/>
              </a:rPr>
              <a:t>TWO</a:t>
            </a:r>
            <a:endParaRPr lang="zh-CN" altLang="en-US" sz="54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1941" y="3360389"/>
            <a:ext cx="40958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80264" y="3936265"/>
            <a:ext cx="42940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7270" y="6080729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dirty="0">
                <a:latin typeface="Century Gothic" panose="020B0502020202020204" pitchFamily="34" charset="0"/>
                <a:ea typeface="微软雅黑" panose="020B0503020204020204" pitchFamily="34" charset="-122"/>
              </a:rPr>
              <a:t>Part 02</a:t>
            </a:r>
            <a:endParaRPr lang="zh-CN" altLang="en-US" sz="3200" dirty="0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>
            <a:off x="8774114" y="1808763"/>
            <a:ext cx="1636713" cy="1411288"/>
          </a:xfrm>
          <a:prstGeom prst="hexagon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6329364" y="1808763"/>
            <a:ext cx="1636713" cy="1411288"/>
          </a:xfrm>
          <a:prstGeom prst="hexagon">
            <a:avLst/>
          </a:prstGeom>
          <a:solidFill>
            <a:srgbClr val="A3A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2615" y="1808669"/>
            <a:ext cx="1636923" cy="1411140"/>
            <a:chOff x="1366414" y="1668368"/>
            <a:chExt cx="1636923" cy="1411140"/>
          </a:xfrm>
          <a:solidFill>
            <a:srgbClr val="34A7D7"/>
          </a:solidFill>
        </p:grpSpPr>
        <p:sp>
          <p:nvSpPr>
            <p:cNvPr id="9" name="六边形 8"/>
            <p:cNvSpPr/>
            <p:nvPr/>
          </p:nvSpPr>
          <p:spPr>
            <a:xfrm>
              <a:off x="1366414" y="1668368"/>
              <a:ext cx="1636923" cy="1411140"/>
            </a:xfrm>
            <a:prstGeom prst="hexagon">
              <a:avLst/>
            </a:prstGeom>
            <a:solidFill>
              <a:srgbClr val="A3A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35961" y="2127455"/>
              <a:ext cx="465104" cy="496301"/>
              <a:chOff x="9909176" y="2032000"/>
              <a:chExt cx="260350" cy="277813"/>
            </a:xfrm>
            <a:grpFill/>
          </p:grpSpPr>
          <p:sp>
            <p:nvSpPr>
              <p:cNvPr id="11" name="Freeform 472"/>
              <p:cNvSpPr/>
              <p:nvPr/>
            </p:nvSpPr>
            <p:spPr bwMode="auto">
              <a:xfrm>
                <a:off x="9909176" y="2192338"/>
                <a:ext cx="260350" cy="117475"/>
              </a:xfrm>
              <a:custGeom>
                <a:avLst/>
                <a:gdLst>
                  <a:gd name="T0" fmla="*/ 263 w 271"/>
                  <a:gd name="T1" fmla="*/ 34 h 122"/>
                  <a:gd name="T2" fmla="*/ 213 w 271"/>
                  <a:gd name="T3" fmla="*/ 6 h 122"/>
                  <a:gd name="T4" fmla="*/ 191 w 271"/>
                  <a:gd name="T5" fmla="*/ 1 h 122"/>
                  <a:gd name="T6" fmla="*/ 183 w 271"/>
                  <a:gd name="T7" fmla="*/ 19 h 122"/>
                  <a:gd name="T8" fmla="*/ 205 w 271"/>
                  <a:gd name="T9" fmla="*/ 27 h 122"/>
                  <a:gd name="T10" fmla="*/ 224 w 271"/>
                  <a:gd name="T11" fmla="*/ 41 h 122"/>
                  <a:gd name="T12" fmla="*/ 228 w 271"/>
                  <a:gd name="T13" fmla="*/ 51 h 122"/>
                  <a:gd name="T14" fmla="*/ 219 w 271"/>
                  <a:gd name="T15" fmla="*/ 60 h 122"/>
                  <a:gd name="T16" fmla="*/ 162 w 271"/>
                  <a:gd name="T17" fmla="*/ 78 h 122"/>
                  <a:gd name="T18" fmla="*/ 98 w 271"/>
                  <a:gd name="T19" fmla="*/ 76 h 122"/>
                  <a:gd name="T20" fmla="*/ 68 w 271"/>
                  <a:gd name="T21" fmla="*/ 68 h 122"/>
                  <a:gd name="T22" fmla="*/ 45 w 271"/>
                  <a:gd name="T23" fmla="*/ 53 h 122"/>
                  <a:gd name="T24" fmla="*/ 42 w 271"/>
                  <a:gd name="T25" fmla="*/ 47 h 122"/>
                  <a:gd name="T26" fmla="*/ 43 w 271"/>
                  <a:gd name="T27" fmla="*/ 43 h 122"/>
                  <a:gd name="T28" fmla="*/ 52 w 271"/>
                  <a:gd name="T29" fmla="*/ 34 h 122"/>
                  <a:gd name="T30" fmla="*/ 87 w 271"/>
                  <a:gd name="T31" fmla="*/ 19 h 122"/>
                  <a:gd name="T32" fmla="*/ 79 w 271"/>
                  <a:gd name="T33" fmla="*/ 0 h 122"/>
                  <a:gd name="T34" fmla="*/ 21 w 271"/>
                  <a:gd name="T35" fmla="*/ 20 h 122"/>
                  <a:gd name="T36" fmla="*/ 2 w 271"/>
                  <a:gd name="T37" fmla="*/ 40 h 122"/>
                  <a:gd name="T38" fmla="*/ 0 w 271"/>
                  <a:gd name="T39" fmla="*/ 52 h 122"/>
                  <a:gd name="T40" fmla="*/ 3 w 271"/>
                  <a:gd name="T41" fmla="*/ 68 h 122"/>
                  <a:gd name="T42" fmla="*/ 40 w 271"/>
                  <a:gd name="T43" fmla="*/ 104 h 122"/>
                  <a:gd name="T44" fmla="*/ 149 w 271"/>
                  <a:gd name="T45" fmla="*/ 121 h 122"/>
                  <a:gd name="T46" fmla="*/ 246 w 271"/>
                  <a:gd name="T47" fmla="*/ 96 h 122"/>
                  <a:gd name="T48" fmla="*/ 268 w 271"/>
                  <a:gd name="T49" fmla="*/ 65 h 122"/>
                  <a:gd name="T50" fmla="*/ 270 w 271"/>
                  <a:gd name="T51" fmla="*/ 54 h 122"/>
                  <a:gd name="T52" fmla="*/ 263 w 271"/>
                  <a:gd name="T5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1" h="122">
                    <a:moveTo>
                      <a:pt x="263" y="34"/>
                    </a:moveTo>
                    <a:cubicBezTo>
                      <a:pt x="251" y="19"/>
                      <a:pt x="231" y="11"/>
                      <a:pt x="213" y="6"/>
                    </a:cubicBezTo>
                    <a:cubicBezTo>
                      <a:pt x="206" y="4"/>
                      <a:pt x="198" y="2"/>
                      <a:pt x="191" y="1"/>
                    </a:cubicBezTo>
                    <a:cubicBezTo>
                      <a:pt x="188" y="7"/>
                      <a:pt x="185" y="13"/>
                      <a:pt x="183" y="19"/>
                    </a:cubicBezTo>
                    <a:cubicBezTo>
                      <a:pt x="190" y="21"/>
                      <a:pt x="198" y="23"/>
                      <a:pt x="205" y="27"/>
                    </a:cubicBezTo>
                    <a:cubicBezTo>
                      <a:pt x="212" y="30"/>
                      <a:pt x="219" y="35"/>
                      <a:pt x="224" y="41"/>
                    </a:cubicBezTo>
                    <a:cubicBezTo>
                      <a:pt x="226" y="43"/>
                      <a:pt x="230" y="48"/>
                      <a:pt x="228" y="51"/>
                    </a:cubicBezTo>
                    <a:cubicBezTo>
                      <a:pt x="226" y="55"/>
                      <a:pt x="222" y="58"/>
                      <a:pt x="219" y="60"/>
                    </a:cubicBezTo>
                    <a:cubicBezTo>
                      <a:pt x="203" y="72"/>
                      <a:pt x="181" y="76"/>
                      <a:pt x="162" y="78"/>
                    </a:cubicBezTo>
                    <a:cubicBezTo>
                      <a:pt x="141" y="81"/>
                      <a:pt x="119" y="80"/>
                      <a:pt x="98" y="76"/>
                    </a:cubicBezTo>
                    <a:cubicBezTo>
                      <a:pt x="88" y="75"/>
                      <a:pt x="77" y="72"/>
                      <a:pt x="68" y="68"/>
                    </a:cubicBezTo>
                    <a:cubicBezTo>
                      <a:pt x="59" y="65"/>
                      <a:pt x="50" y="60"/>
                      <a:pt x="45" y="53"/>
                    </a:cubicBezTo>
                    <a:cubicBezTo>
                      <a:pt x="43" y="51"/>
                      <a:pt x="41" y="49"/>
                      <a:pt x="42" y="47"/>
                    </a:cubicBezTo>
                    <a:cubicBezTo>
                      <a:pt x="42" y="45"/>
                      <a:pt x="42" y="44"/>
                      <a:pt x="43" y="43"/>
                    </a:cubicBezTo>
                    <a:cubicBezTo>
                      <a:pt x="45" y="39"/>
                      <a:pt x="48" y="36"/>
                      <a:pt x="52" y="34"/>
                    </a:cubicBezTo>
                    <a:cubicBezTo>
                      <a:pt x="62" y="26"/>
                      <a:pt x="74" y="21"/>
                      <a:pt x="87" y="19"/>
                    </a:cubicBezTo>
                    <a:cubicBezTo>
                      <a:pt x="84" y="13"/>
                      <a:pt x="82" y="7"/>
                      <a:pt x="79" y="0"/>
                    </a:cubicBezTo>
                    <a:cubicBezTo>
                      <a:pt x="59" y="4"/>
                      <a:pt x="39" y="9"/>
                      <a:pt x="21" y="20"/>
                    </a:cubicBezTo>
                    <a:cubicBezTo>
                      <a:pt x="14" y="25"/>
                      <a:pt x="6" y="31"/>
                      <a:pt x="2" y="40"/>
                    </a:cubicBezTo>
                    <a:cubicBezTo>
                      <a:pt x="0" y="44"/>
                      <a:pt x="0" y="48"/>
                      <a:pt x="0" y="52"/>
                    </a:cubicBezTo>
                    <a:cubicBezTo>
                      <a:pt x="1" y="58"/>
                      <a:pt x="1" y="63"/>
                      <a:pt x="3" y="68"/>
                    </a:cubicBezTo>
                    <a:cubicBezTo>
                      <a:pt x="8" y="84"/>
                      <a:pt x="26" y="97"/>
                      <a:pt x="40" y="104"/>
                    </a:cubicBezTo>
                    <a:cubicBezTo>
                      <a:pt x="74" y="118"/>
                      <a:pt x="113" y="122"/>
                      <a:pt x="149" y="121"/>
                    </a:cubicBezTo>
                    <a:cubicBezTo>
                      <a:pt x="182" y="119"/>
                      <a:pt x="218" y="114"/>
                      <a:pt x="246" y="96"/>
                    </a:cubicBezTo>
                    <a:cubicBezTo>
                      <a:pt x="256" y="90"/>
                      <a:pt x="266" y="77"/>
                      <a:pt x="268" y="65"/>
                    </a:cubicBezTo>
                    <a:cubicBezTo>
                      <a:pt x="269" y="61"/>
                      <a:pt x="269" y="58"/>
                      <a:pt x="270" y="54"/>
                    </a:cubicBezTo>
                    <a:cubicBezTo>
                      <a:pt x="271" y="47"/>
                      <a:pt x="268" y="40"/>
                      <a:pt x="263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473"/>
              <p:cNvSpPr/>
              <p:nvPr/>
            </p:nvSpPr>
            <p:spPr bwMode="auto">
              <a:xfrm>
                <a:off x="10156826" y="2219325"/>
                <a:ext cx="9525" cy="12700"/>
              </a:xfrm>
              <a:custGeom>
                <a:avLst/>
                <a:gdLst>
                  <a:gd name="T0" fmla="*/ 5 w 11"/>
                  <a:gd name="T1" fmla="*/ 6 h 13"/>
                  <a:gd name="T2" fmla="*/ 5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5" y="6"/>
                    </a:moveTo>
                    <a:cubicBezTo>
                      <a:pt x="11" y="13"/>
                      <a:pt x="0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474"/>
              <p:cNvSpPr>
                <a:spLocks noEditPoints="1"/>
              </p:cNvSpPr>
              <p:nvPr/>
            </p:nvSpPr>
            <p:spPr bwMode="auto">
              <a:xfrm>
                <a:off x="9977438" y="2032000"/>
                <a:ext cx="122238" cy="220662"/>
              </a:xfrm>
              <a:custGeom>
                <a:avLst/>
                <a:gdLst>
                  <a:gd name="T0" fmla="*/ 64 w 128"/>
                  <a:gd name="T1" fmla="*/ 231 h 231"/>
                  <a:gd name="T2" fmla="*/ 128 w 128"/>
                  <a:gd name="T3" fmla="*/ 63 h 231"/>
                  <a:gd name="T4" fmla="*/ 65 w 128"/>
                  <a:gd name="T5" fmla="*/ 0 h 231"/>
                  <a:gd name="T6" fmla="*/ 64 w 128"/>
                  <a:gd name="T7" fmla="*/ 0 h 231"/>
                  <a:gd name="T8" fmla="*/ 64 w 128"/>
                  <a:gd name="T9" fmla="*/ 0 h 231"/>
                  <a:gd name="T10" fmla="*/ 64 w 128"/>
                  <a:gd name="T11" fmla="*/ 0 h 231"/>
                  <a:gd name="T12" fmla="*/ 63 w 128"/>
                  <a:gd name="T13" fmla="*/ 0 h 231"/>
                  <a:gd name="T14" fmla="*/ 0 w 128"/>
                  <a:gd name="T15" fmla="*/ 63 h 231"/>
                  <a:gd name="T16" fmla="*/ 64 w 128"/>
                  <a:gd name="T17" fmla="*/ 231 h 231"/>
                  <a:gd name="T18" fmla="*/ 64 w 128"/>
                  <a:gd name="T19" fmla="*/ 29 h 231"/>
                  <a:gd name="T20" fmla="*/ 93 w 128"/>
                  <a:gd name="T21" fmla="*/ 58 h 231"/>
                  <a:gd name="T22" fmla="*/ 64 w 128"/>
                  <a:gd name="T23" fmla="*/ 86 h 231"/>
                  <a:gd name="T24" fmla="*/ 35 w 128"/>
                  <a:gd name="T25" fmla="*/ 58 h 231"/>
                  <a:gd name="T26" fmla="*/ 64 w 128"/>
                  <a:gd name="T27" fmla="*/ 29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64" y="231"/>
                    </a:moveTo>
                    <a:cubicBezTo>
                      <a:pt x="64" y="231"/>
                      <a:pt x="128" y="97"/>
                      <a:pt x="128" y="63"/>
                    </a:cubicBezTo>
                    <a:cubicBezTo>
                      <a:pt x="128" y="29"/>
                      <a:pt x="100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28" y="0"/>
                      <a:pt x="0" y="29"/>
                      <a:pt x="0" y="63"/>
                    </a:cubicBezTo>
                    <a:cubicBezTo>
                      <a:pt x="0" y="98"/>
                      <a:pt x="64" y="231"/>
                      <a:pt x="64" y="231"/>
                    </a:cubicBezTo>
                    <a:close/>
                    <a:moveTo>
                      <a:pt x="64" y="29"/>
                    </a:moveTo>
                    <a:cubicBezTo>
                      <a:pt x="80" y="29"/>
                      <a:pt x="93" y="42"/>
                      <a:pt x="93" y="58"/>
                    </a:cubicBezTo>
                    <a:cubicBezTo>
                      <a:pt x="93" y="74"/>
                      <a:pt x="80" y="86"/>
                      <a:pt x="64" y="86"/>
                    </a:cubicBezTo>
                    <a:cubicBezTo>
                      <a:pt x="48" y="86"/>
                      <a:pt x="35" y="74"/>
                      <a:pt x="35" y="58"/>
                    </a:cubicBezTo>
                    <a:cubicBezTo>
                      <a:pt x="35" y="42"/>
                      <a:pt x="48" y="29"/>
                      <a:pt x="64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六边形 13"/>
          <p:cNvSpPr/>
          <p:nvPr/>
        </p:nvSpPr>
        <p:spPr>
          <a:xfrm>
            <a:off x="3886201" y="1808763"/>
            <a:ext cx="1636713" cy="1411288"/>
          </a:xfrm>
          <a:prstGeom prst="hexagon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64081" y="2194858"/>
            <a:ext cx="501836" cy="584375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6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241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8055" y="2222919"/>
            <a:ext cx="616245" cy="616244"/>
            <a:chOff x="528638" y="3135313"/>
            <a:chExt cx="276225" cy="276225"/>
          </a:xfrm>
          <a:solidFill>
            <a:schemeClr val="bg1"/>
          </a:solidFill>
        </p:grpSpPr>
        <p:sp>
          <p:nvSpPr>
            <p:cNvPr id="22" name="Freeform 375"/>
            <p:cNvSpPr>
              <a:spLocks noEditPoints="1"/>
            </p:cNvSpPr>
            <p:nvPr/>
          </p:nvSpPr>
          <p:spPr bwMode="auto">
            <a:xfrm>
              <a:off x="528638" y="3135313"/>
              <a:ext cx="276225" cy="276225"/>
            </a:xfrm>
            <a:custGeom>
              <a:avLst/>
              <a:gdLst>
                <a:gd name="T0" fmla="*/ 144 w 289"/>
                <a:gd name="T1" fmla="*/ 0 h 288"/>
                <a:gd name="T2" fmla="*/ 0 w 289"/>
                <a:gd name="T3" fmla="*/ 144 h 288"/>
                <a:gd name="T4" fmla="*/ 144 w 289"/>
                <a:gd name="T5" fmla="*/ 288 h 288"/>
                <a:gd name="T6" fmla="*/ 289 w 289"/>
                <a:gd name="T7" fmla="*/ 144 h 288"/>
                <a:gd name="T8" fmla="*/ 144 w 289"/>
                <a:gd name="T9" fmla="*/ 0 h 288"/>
                <a:gd name="T10" fmla="*/ 144 w 289"/>
                <a:gd name="T11" fmla="*/ 267 h 288"/>
                <a:gd name="T12" fmla="*/ 21 w 289"/>
                <a:gd name="T13" fmla="*/ 144 h 288"/>
                <a:gd name="T14" fmla="*/ 144 w 289"/>
                <a:gd name="T15" fmla="*/ 20 h 288"/>
                <a:gd name="T16" fmla="*/ 268 w 289"/>
                <a:gd name="T17" fmla="*/ 144 h 288"/>
                <a:gd name="T18" fmla="*/ 144 w 289"/>
                <a:gd name="T19" fmla="*/ 2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9" y="224"/>
                    <a:pt x="289" y="144"/>
                  </a:cubicBezTo>
                  <a:cubicBezTo>
                    <a:pt x="289" y="64"/>
                    <a:pt x="224" y="0"/>
                    <a:pt x="144" y="0"/>
                  </a:cubicBezTo>
                  <a:close/>
                  <a:moveTo>
                    <a:pt x="144" y="267"/>
                  </a:moveTo>
                  <a:cubicBezTo>
                    <a:pt x="76" y="267"/>
                    <a:pt x="21" y="212"/>
                    <a:pt x="21" y="144"/>
                  </a:cubicBezTo>
                  <a:cubicBezTo>
                    <a:pt x="21" y="76"/>
                    <a:pt x="76" y="20"/>
                    <a:pt x="144" y="20"/>
                  </a:cubicBezTo>
                  <a:cubicBezTo>
                    <a:pt x="213" y="20"/>
                    <a:pt x="268" y="76"/>
                    <a:pt x="268" y="144"/>
                  </a:cubicBezTo>
                  <a:cubicBezTo>
                    <a:pt x="268" y="212"/>
                    <a:pt x="213" y="267"/>
                    <a:pt x="144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76"/>
            <p:cNvSpPr/>
            <p:nvPr/>
          </p:nvSpPr>
          <p:spPr bwMode="auto">
            <a:xfrm>
              <a:off x="673101" y="3287713"/>
              <a:ext cx="14288" cy="36512"/>
            </a:xfrm>
            <a:custGeom>
              <a:avLst/>
              <a:gdLst>
                <a:gd name="T0" fmla="*/ 0 w 15"/>
                <a:gd name="T1" fmla="*/ 0 h 38"/>
                <a:gd name="T2" fmla="*/ 0 w 15"/>
                <a:gd name="T3" fmla="*/ 38 h 38"/>
                <a:gd name="T4" fmla="*/ 15 w 15"/>
                <a:gd name="T5" fmla="*/ 20 h 38"/>
                <a:gd name="T6" fmla="*/ 0 w 15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5" y="33"/>
                    <a:pt x="15" y="20"/>
                  </a:cubicBezTo>
                  <a:cubicBezTo>
                    <a:pt x="15" y="7"/>
                    <a:pt x="5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377"/>
            <p:cNvSpPr/>
            <p:nvPr/>
          </p:nvSpPr>
          <p:spPr bwMode="auto">
            <a:xfrm>
              <a:off x="647701" y="3222625"/>
              <a:ext cx="14288" cy="34925"/>
            </a:xfrm>
            <a:custGeom>
              <a:avLst/>
              <a:gdLst>
                <a:gd name="T0" fmla="*/ 0 w 15"/>
                <a:gd name="T1" fmla="*/ 17 h 36"/>
                <a:gd name="T2" fmla="*/ 15 w 15"/>
                <a:gd name="T3" fmla="*/ 36 h 36"/>
                <a:gd name="T4" fmla="*/ 15 w 15"/>
                <a:gd name="T5" fmla="*/ 0 h 36"/>
                <a:gd name="T6" fmla="*/ 0 w 15"/>
                <a:gd name="T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6">
                  <a:moveTo>
                    <a:pt x="0" y="17"/>
                  </a:moveTo>
                  <a:cubicBezTo>
                    <a:pt x="0" y="29"/>
                    <a:pt x="10" y="34"/>
                    <a:pt x="15" y="3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0" y="4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378"/>
            <p:cNvSpPr>
              <a:spLocks noEditPoints="1"/>
            </p:cNvSpPr>
            <p:nvPr/>
          </p:nvSpPr>
          <p:spPr bwMode="auto">
            <a:xfrm>
              <a:off x="557213" y="3162300"/>
              <a:ext cx="220663" cy="222250"/>
            </a:xfrm>
            <a:custGeom>
              <a:avLst/>
              <a:gdLst>
                <a:gd name="T0" fmla="*/ 115 w 231"/>
                <a:gd name="T1" fmla="*/ 0 h 231"/>
                <a:gd name="T2" fmla="*/ 0 w 231"/>
                <a:gd name="T3" fmla="*/ 116 h 231"/>
                <a:gd name="T4" fmla="*/ 115 w 231"/>
                <a:gd name="T5" fmla="*/ 231 h 231"/>
                <a:gd name="T6" fmla="*/ 231 w 231"/>
                <a:gd name="T7" fmla="*/ 116 h 231"/>
                <a:gd name="T8" fmla="*/ 115 w 231"/>
                <a:gd name="T9" fmla="*/ 0 h 231"/>
                <a:gd name="T10" fmla="*/ 123 w 231"/>
                <a:gd name="T11" fmla="*/ 192 h 231"/>
                <a:gd name="T12" fmla="*/ 123 w 231"/>
                <a:gd name="T13" fmla="*/ 202 h 231"/>
                <a:gd name="T14" fmla="*/ 119 w 231"/>
                <a:gd name="T15" fmla="*/ 207 h 231"/>
                <a:gd name="T16" fmla="*/ 114 w 231"/>
                <a:gd name="T17" fmla="*/ 207 h 231"/>
                <a:gd name="T18" fmla="*/ 110 w 231"/>
                <a:gd name="T19" fmla="*/ 202 h 231"/>
                <a:gd name="T20" fmla="*/ 110 w 231"/>
                <a:gd name="T21" fmla="*/ 192 h 231"/>
                <a:gd name="T22" fmla="*/ 71 w 231"/>
                <a:gd name="T23" fmla="*/ 181 h 231"/>
                <a:gd name="T24" fmla="*/ 72 w 231"/>
                <a:gd name="T25" fmla="*/ 179 h 231"/>
                <a:gd name="T26" fmla="*/ 78 w 231"/>
                <a:gd name="T27" fmla="*/ 160 h 231"/>
                <a:gd name="T28" fmla="*/ 80 w 231"/>
                <a:gd name="T29" fmla="*/ 158 h 231"/>
                <a:gd name="T30" fmla="*/ 110 w 231"/>
                <a:gd name="T31" fmla="*/ 168 h 231"/>
                <a:gd name="T32" fmla="*/ 110 w 231"/>
                <a:gd name="T33" fmla="*/ 125 h 231"/>
                <a:gd name="T34" fmla="*/ 71 w 231"/>
                <a:gd name="T35" fmla="*/ 82 h 231"/>
                <a:gd name="T36" fmla="*/ 110 w 231"/>
                <a:gd name="T37" fmla="*/ 40 h 231"/>
                <a:gd name="T38" fmla="*/ 110 w 231"/>
                <a:gd name="T39" fmla="*/ 29 h 231"/>
                <a:gd name="T40" fmla="*/ 114 w 231"/>
                <a:gd name="T41" fmla="*/ 25 h 231"/>
                <a:gd name="T42" fmla="*/ 119 w 231"/>
                <a:gd name="T43" fmla="*/ 25 h 231"/>
                <a:gd name="T44" fmla="*/ 123 w 231"/>
                <a:gd name="T45" fmla="*/ 29 h 231"/>
                <a:gd name="T46" fmla="*/ 123 w 231"/>
                <a:gd name="T47" fmla="*/ 40 h 231"/>
                <a:gd name="T48" fmla="*/ 158 w 231"/>
                <a:gd name="T49" fmla="*/ 53 h 231"/>
                <a:gd name="T50" fmla="*/ 157 w 231"/>
                <a:gd name="T51" fmla="*/ 55 h 231"/>
                <a:gd name="T52" fmla="*/ 151 w 231"/>
                <a:gd name="T53" fmla="*/ 70 h 231"/>
                <a:gd name="T54" fmla="*/ 149 w 231"/>
                <a:gd name="T55" fmla="*/ 72 h 231"/>
                <a:gd name="T56" fmla="*/ 123 w 231"/>
                <a:gd name="T57" fmla="*/ 63 h 231"/>
                <a:gd name="T58" fmla="*/ 123 w 231"/>
                <a:gd name="T59" fmla="*/ 104 h 231"/>
                <a:gd name="T60" fmla="*/ 162 w 231"/>
                <a:gd name="T61" fmla="*/ 149 h 231"/>
                <a:gd name="T62" fmla="*/ 123 w 231"/>
                <a:gd name="T63" fmla="*/ 19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231"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1"/>
                    <a:pt x="115" y="231"/>
                  </a:cubicBezTo>
                  <a:cubicBezTo>
                    <a:pt x="179" y="231"/>
                    <a:pt x="231" y="180"/>
                    <a:pt x="231" y="116"/>
                  </a:cubicBezTo>
                  <a:cubicBezTo>
                    <a:pt x="231" y="52"/>
                    <a:pt x="179" y="0"/>
                    <a:pt x="115" y="0"/>
                  </a:cubicBezTo>
                  <a:close/>
                  <a:moveTo>
                    <a:pt x="123" y="192"/>
                  </a:moveTo>
                  <a:cubicBezTo>
                    <a:pt x="123" y="202"/>
                    <a:pt x="123" y="202"/>
                    <a:pt x="123" y="202"/>
                  </a:cubicBezTo>
                  <a:cubicBezTo>
                    <a:pt x="123" y="206"/>
                    <a:pt x="123" y="207"/>
                    <a:pt x="119" y="207"/>
                  </a:cubicBezTo>
                  <a:cubicBezTo>
                    <a:pt x="114" y="207"/>
                    <a:pt x="114" y="207"/>
                    <a:pt x="114" y="207"/>
                  </a:cubicBezTo>
                  <a:cubicBezTo>
                    <a:pt x="110" y="207"/>
                    <a:pt x="110" y="206"/>
                    <a:pt x="110" y="20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02" y="192"/>
                    <a:pt x="71" y="187"/>
                    <a:pt x="71" y="181"/>
                  </a:cubicBezTo>
                  <a:cubicBezTo>
                    <a:pt x="71" y="180"/>
                    <a:pt x="71" y="180"/>
                    <a:pt x="72" y="17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9" y="158"/>
                    <a:pt x="80" y="158"/>
                  </a:cubicBezTo>
                  <a:cubicBezTo>
                    <a:pt x="81" y="158"/>
                    <a:pt x="96" y="167"/>
                    <a:pt x="110" y="168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96" y="119"/>
                    <a:pt x="71" y="111"/>
                    <a:pt x="71" y="82"/>
                  </a:cubicBezTo>
                  <a:cubicBezTo>
                    <a:pt x="71" y="50"/>
                    <a:pt x="99" y="40"/>
                    <a:pt x="110" y="4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5"/>
                    <a:pt x="110" y="25"/>
                    <a:pt x="114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3" y="25"/>
                    <a:pt x="123" y="25"/>
                    <a:pt x="123" y="29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30" y="40"/>
                    <a:pt x="158" y="45"/>
                    <a:pt x="158" y="53"/>
                  </a:cubicBezTo>
                  <a:cubicBezTo>
                    <a:pt x="158" y="54"/>
                    <a:pt x="158" y="54"/>
                    <a:pt x="157" y="55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0" y="71"/>
                    <a:pt x="150" y="72"/>
                    <a:pt x="149" y="72"/>
                  </a:cubicBezTo>
                  <a:cubicBezTo>
                    <a:pt x="147" y="72"/>
                    <a:pt x="133" y="63"/>
                    <a:pt x="123" y="6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38" y="111"/>
                    <a:pt x="162" y="121"/>
                    <a:pt x="162" y="149"/>
                  </a:cubicBezTo>
                  <a:cubicBezTo>
                    <a:pt x="162" y="180"/>
                    <a:pt x="138" y="190"/>
                    <a:pt x="123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60547" y="2330299"/>
            <a:ext cx="463007" cy="375195"/>
            <a:chOff x="1079501" y="4265613"/>
            <a:chExt cx="276225" cy="223837"/>
          </a:xfrm>
          <a:solidFill>
            <a:schemeClr val="bg1"/>
          </a:solidFill>
        </p:grpSpPr>
        <p:sp>
          <p:nvSpPr>
            <p:cNvPr id="27" name="Freeform 283"/>
            <p:cNvSpPr/>
            <p:nvPr/>
          </p:nvSpPr>
          <p:spPr bwMode="auto">
            <a:xfrm>
              <a:off x="1079501" y="4265613"/>
              <a:ext cx="276225" cy="106362"/>
            </a:xfrm>
            <a:custGeom>
              <a:avLst/>
              <a:gdLst>
                <a:gd name="T0" fmla="*/ 285 w 288"/>
                <a:gd name="T1" fmla="*/ 44 h 111"/>
                <a:gd name="T2" fmla="*/ 144 w 288"/>
                <a:gd name="T3" fmla="*/ 0 h 111"/>
                <a:gd name="T4" fmla="*/ 4 w 288"/>
                <a:gd name="T5" fmla="*/ 44 h 111"/>
                <a:gd name="T6" fmla="*/ 0 w 288"/>
                <a:gd name="T7" fmla="*/ 54 h 111"/>
                <a:gd name="T8" fmla="*/ 0 w 288"/>
                <a:gd name="T9" fmla="*/ 106 h 111"/>
                <a:gd name="T10" fmla="*/ 6 w 288"/>
                <a:gd name="T11" fmla="*/ 110 h 111"/>
                <a:gd name="T12" fmla="*/ 67 w 288"/>
                <a:gd name="T13" fmla="*/ 95 h 111"/>
                <a:gd name="T14" fmla="*/ 72 w 288"/>
                <a:gd name="T15" fmla="*/ 87 h 111"/>
                <a:gd name="T16" fmla="*/ 72 w 288"/>
                <a:gd name="T17" fmla="*/ 65 h 111"/>
                <a:gd name="T18" fmla="*/ 76 w 288"/>
                <a:gd name="T19" fmla="*/ 55 h 111"/>
                <a:gd name="T20" fmla="*/ 144 w 288"/>
                <a:gd name="T21" fmla="*/ 40 h 111"/>
                <a:gd name="T22" fmla="*/ 212 w 288"/>
                <a:gd name="T23" fmla="*/ 55 h 111"/>
                <a:gd name="T24" fmla="*/ 216 w 288"/>
                <a:gd name="T25" fmla="*/ 65 h 111"/>
                <a:gd name="T26" fmla="*/ 216 w 288"/>
                <a:gd name="T27" fmla="*/ 84 h 111"/>
                <a:gd name="T28" fmla="*/ 222 w 288"/>
                <a:gd name="T29" fmla="*/ 92 h 111"/>
                <a:gd name="T30" fmla="*/ 283 w 288"/>
                <a:gd name="T31" fmla="*/ 110 h 111"/>
                <a:gd name="T32" fmla="*/ 288 w 288"/>
                <a:gd name="T33" fmla="*/ 106 h 111"/>
                <a:gd name="T34" fmla="*/ 288 w 288"/>
                <a:gd name="T35" fmla="*/ 54 h 111"/>
                <a:gd name="T36" fmla="*/ 285 w 288"/>
                <a:gd name="T37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110">
                  <a:moveTo>
                    <a:pt x="285" y="44"/>
                  </a:moveTo>
                  <a:cubicBezTo>
                    <a:pt x="285" y="44"/>
                    <a:pt x="252" y="0"/>
                    <a:pt x="144" y="0"/>
                  </a:cubicBezTo>
                  <a:cubicBezTo>
                    <a:pt x="37" y="0"/>
                    <a:pt x="4" y="44"/>
                    <a:pt x="4" y="44"/>
                  </a:cubicBezTo>
                  <a:cubicBezTo>
                    <a:pt x="2" y="46"/>
                    <a:pt x="0" y="51"/>
                    <a:pt x="0" y="5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1"/>
                    <a:pt x="6" y="110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0" y="94"/>
                    <a:pt x="72" y="90"/>
                    <a:pt x="72" y="8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1"/>
                    <a:pt x="74" y="57"/>
                    <a:pt x="76" y="55"/>
                  </a:cubicBezTo>
                  <a:cubicBezTo>
                    <a:pt x="76" y="55"/>
                    <a:pt x="91" y="40"/>
                    <a:pt x="144" y="40"/>
                  </a:cubicBezTo>
                  <a:cubicBezTo>
                    <a:pt x="198" y="40"/>
                    <a:pt x="212" y="55"/>
                    <a:pt x="212" y="55"/>
                  </a:cubicBezTo>
                  <a:cubicBezTo>
                    <a:pt x="215" y="57"/>
                    <a:pt x="216" y="61"/>
                    <a:pt x="216" y="65"/>
                  </a:cubicBezTo>
                  <a:cubicBezTo>
                    <a:pt x="216" y="84"/>
                    <a:pt x="216" y="84"/>
                    <a:pt x="216" y="84"/>
                  </a:cubicBezTo>
                  <a:cubicBezTo>
                    <a:pt x="216" y="87"/>
                    <a:pt x="219" y="90"/>
                    <a:pt x="222" y="92"/>
                  </a:cubicBezTo>
                  <a:cubicBezTo>
                    <a:pt x="283" y="110"/>
                    <a:pt x="283" y="110"/>
                    <a:pt x="283" y="110"/>
                  </a:cubicBezTo>
                  <a:cubicBezTo>
                    <a:pt x="286" y="111"/>
                    <a:pt x="288" y="110"/>
                    <a:pt x="288" y="106"/>
                  </a:cubicBezTo>
                  <a:cubicBezTo>
                    <a:pt x="288" y="54"/>
                    <a:pt x="288" y="54"/>
                    <a:pt x="288" y="54"/>
                  </a:cubicBezTo>
                  <a:cubicBezTo>
                    <a:pt x="288" y="51"/>
                    <a:pt x="287" y="46"/>
                    <a:pt x="28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4"/>
            <p:cNvSpPr>
              <a:spLocks noEditPoints="1"/>
            </p:cNvSpPr>
            <p:nvPr/>
          </p:nvSpPr>
          <p:spPr bwMode="auto">
            <a:xfrm>
              <a:off x="1093788" y="4322763"/>
              <a:ext cx="247650" cy="166687"/>
            </a:xfrm>
            <a:custGeom>
              <a:avLst/>
              <a:gdLst>
                <a:gd name="T0" fmla="*/ 246 w 258"/>
                <a:gd name="T1" fmla="*/ 99 h 174"/>
                <a:gd name="T2" fmla="*/ 196 w 258"/>
                <a:gd name="T3" fmla="*/ 52 h 174"/>
                <a:gd name="T4" fmla="*/ 185 w 258"/>
                <a:gd name="T5" fmla="*/ 46 h 174"/>
                <a:gd name="T6" fmla="*/ 177 w 258"/>
                <a:gd name="T7" fmla="*/ 12 h 174"/>
                <a:gd name="T8" fmla="*/ 163 w 258"/>
                <a:gd name="T9" fmla="*/ 0 h 174"/>
                <a:gd name="T10" fmla="*/ 96 w 258"/>
                <a:gd name="T11" fmla="*/ 0 h 174"/>
                <a:gd name="T12" fmla="*/ 81 w 258"/>
                <a:gd name="T13" fmla="*/ 12 h 174"/>
                <a:gd name="T14" fmla="*/ 74 w 258"/>
                <a:gd name="T15" fmla="*/ 46 h 174"/>
                <a:gd name="T16" fmla="*/ 63 w 258"/>
                <a:gd name="T17" fmla="*/ 52 h 174"/>
                <a:gd name="T18" fmla="*/ 13 w 258"/>
                <a:gd name="T19" fmla="*/ 99 h 174"/>
                <a:gd name="T20" fmla="*/ 3 w 258"/>
                <a:gd name="T21" fmla="*/ 119 h 174"/>
                <a:gd name="T22" fmla="*/ 1 w 258"/>
                <a:gd name="T23" fmla="*/ 162 h 174"/>
                <a:gd name="T24" fmla="*/ 12 w 258"/>
                <a:gd name="T25" fmla="*/ 174 h 174"/>
                <a:gd name="T26" fmla="*/ 246 w 258"/>
                <a:gd name="T27" fmla="*/ 174 h 174"/>
                <a:gd name="T28" fmla="*/ 258 w 258"/>
                <a:gd name="T29" fmla="*/ 162 h 174"/>
                <a:gd name="T30" fmla="*/ 255 w 258"/>
                <a:gd name="T31" fmla="*/ 119 h 174"/>
                <a:gd name="T32" fmla="*/ 246 w 258"/>
                <a:gd name="T33" fmla="*/ 99 h 174"/>
                <a:gd name="T34" fmla="*/ 129 w 258"/>
                <a:gd name="T35" fmla="*/ 154 h 174"/>
                <a:gd name="T36" fmla="*/ 71 w 258"/>
                <a:gd name="T37" fmla="*/ 96 h 174"/>
                <a:gd name="T38" fmla="*/ 129 w 258"/>
                <a:gd name="T39" fmla="*/ 38 h 174"/>
                <a:gd name="T40" fmla="*/ 187 w 258"/>
                <a:gd name="T41" fmla="*/ 96 h 174"/>
                <a:gd name="T42" fmla="*/ 129 w 258"/>
                <a:gd name="T43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8" h="174">
                  <a:moveTo>
                    <a:pt x="246" y="99"/>
                  </a:moveTo>
                  <a:cubicBezTo>
                    <a:pt x="196" y="52"/>
                    <a:pt x="196" y="52"/>
                    <a:pt x="196" y="52"/>
                  </a:cubicBezTo>
                  <a:cubicBezTo>
                    <a:pt x="193" y="49"/>
                    <a:pt x="189" y="47"/>
                    <a:pt x="185" y="46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6" y="6"/>
                    <a:pt x="169" y="0"/>
                    <a:pt x="163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3" y="6"/>
                    <a:pt x="81" y="1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0" y="47"/>
                    <a:pt x="65" y="49"/>
                    <a:pt x="63" y="5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8" y="104"/>
                    <a:pt x="4" y="113"/>
                    <a:pt x="3" y="119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0" y="168"/>
                    <a:pt x="5" y="174"/>
                    <a:pt x="12" y="174"/>
                  </a:cubicBezTo>
                  <a:cubicBezTo>
                    <a:pt x="246" y="174"/>
                    <a:pt x="246" y="174"/>
                    <a:pt x="246" y="174"/>
                  </a:cubicBezTo>
                  <a:cubicBezTo>
                    <a:pt x="253" y="174"/>
                    <a:pt x="258" y="168"/>
                    <a:pt x="258" y="162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3"/>
                    <a:pt x="250" y="104"/>
                    <a:pt x="246" y="99"/>
                  </a:cubicBezTo>
                  <a:close/>
                  <a:moveTo>
                    <a:pt x="129" y="154"/>
                  </a:moveTo>
                  <a:cubicBezTo>
                    <a:pt x="97" y="154"/>
                    <a:pt x="71" y="128"/>
                    <a:pt x="71" y="96"/>
                  </a:cubicBezTo>
                  <a:cubicBezTo>
                    <a:pt x="71" y="64"/>
                    <a:pt x="97" y="38"/>
                    <a:pt x="129" y="38"/>
                  </a:cubicBezTo>
                  <a:cubicBezTo>
                    <a:pt x="161" y="38"/>
                    <a:pt x="187" y="64"/>
                    <a:pt x="187" y="96"/>
                  </a:cubicBezTo>
                  <a:cubicBezTo>
                    <a:pt x="187" y="128"/>
                    <a:pt x="161" y="154"/>
                    <a:pt x="129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285"/>
            <p:cNvSpPr>
              <a:spLocks noChangeArrowheads="1"/>
            </p:cNvSpPr>
            <p:nvPr/>
          </p:nvSpPr>
          <p:spPr bwMode="auto">
            <a:xfrm>
              <a:off x="1181101" y="4376738"/>
              <a:ext cx="73025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611" name="文本框 29"/>
          <p:cNvSpPr txBox="1"/>
          <p:nvPr/>
        </p:nvSpPr>
        <p:spPr>
          <a:xfrm>
            <a:off x="1071563" y="3608988"/>
            <a:ext cx="2378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2" name="文本框 30"/>
          <p:cNvSpPr txBox="1"/>
          <p:nvPr/>
        </p:nvSpPr>
        <p:spPr>
          <a:xfrm>
            <a:off x="3629384" y="3608988"/>
            <a:ext cx="23764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3" name="文本框 31"/>
          <p:cNvSpPr txBox="1"/>
          <p:nvPr/>
        </p:nvSpPr>
        <p:spPr>
          <a:xfrm>
            <a:off x="6140809" y="3613749"/>
            <a:ext cx="2378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4" name="文本框 32"/>
          <p:cNvSpPr txBox="1"/>
          <p:nvPr/>
        </p:nvSpPr>
        <p:spPr>
          <a:xfrm>
            <a:off x="8607425" y="3613749"/>
            <a:ext cx="2378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5" name="矩形 33"/>
          <p:cNvSpPr/>
          <p:nvPr/>
        </p:nvSpPr>
        <p:spPr>
          <a:xfrm>
            <a:off x="992189" y="4201126"/>
            <a:ext cx="2538412" cy="7005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6" name="矩形 34"/>
          <p:cNvSpPr/>
          <p:nvPr/>
        </p:nvSpPr>
        <p:spPr>
          <a:xfrm>
            <a:off x="3575409" y="4201126"/>
            <a:ext cx="2538413" cy="7005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7" name="矩形 35"/>
          <p:cNvSpPr/>
          <p:nvPr/>
        </p:nvSpPr>
        <p:spPr>
          <a:xfrm>
            <a:off x="6059848" y="4201126"/>
            <a:ext cx="2538412" cy="7005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8" name="矩形 36"/>
          <p:cNvSpPr/>
          <p:nvPr/>
        </p:nvSpPr>
        <p:spPr>
          <a:xfrm>
            <a:off x="8526463" y="4201126"/>
            <a:ext cx="2540000" cy="7005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Click here to add content, content to match the title. 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4966" y="153541"/>
            <a:ext cx="3869475" cy="667817"/>
            <a:chOff x="144966" y="220448"/>
            <a:chExt cx="3869475" cy="667817"/>
          </a:xfrm>
        </p:grpSpPr>
        <p:sp>
          <p:nvSpPr>
            <p:cNvPr id="35" name="文本框 34"/>
            <p:cNvSpPr txBox="1"/>
            <p:nvPr/>
          </p:nvSpPr>
          <p:spPr>
            <a:xfrm>
              <a:off x="812329" y="220448"/>
              <a:ext cx="20758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latin typeface="Century Gothic" panose="020B0502020202020204" pitchFamily="34" charset="0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12328" y="642044"/>
              <a:ext cx="320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print the presentation and make it into a film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44966" y="287703"/>
              <a:ext cx="267629" cy="508229"/>
            </a:xfrm>
            <a:prstGeom prst="rect">
              <a:avLst/>
            </a:prstGeom>
            <a:solidFill>
              <a:srgbClr val="3C464F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44700" y="287703"/>
              <a:ext cx="124374" cy="5082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25611" grpId="0"/>
      <p:bldP spid="25612" grpId="0"/>
      <p:bldP spid="25613" grpId="0"/>
      <p:bldP spid="25614" grpId="0"/>
      <p:bldP spid="25615" grpId="0"/>
      <p:bldP spid="25616" grpId="0"/>
      <p:bldP spid="25617" grpId="0"/>
      <p:bldP spid="256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6"/>
  <p:tag name="MH_TYPE" val="Oth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3"/>
  <p:tag name="MH_TYPE" val="Oth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4"/>
  <p:tag name="MH_TYPE" val="Oth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5"/>
  <p:tag name="MH_TYPE" val="Oth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5"/>
  <p:tag name="MH_TYPE" val="Oth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2"/>
  <p:tag name="MH_TYPE" val="Oth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1"/>
  <p:tag name="MH_TYPE" val="Oth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2"/>
  <p:tag name="MH_TYPE" val="Oth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4"/>
  <p:tag name="MH_TYPE" val="Oth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8"/>
  <p:tag name="MH_TYPE" val="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9"/>
  <p:tag name="MH_TYPE" val="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0"/>
  <p:tag name="MH_TYPE" val="Oth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3"/>
  <p:tag name="MH_TYPE" val="Oth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1"/>
  <p:tag name="MH_TYPE" val="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6"/>
  <p:tag name="MH_TYPE" val="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1839"/>
  <p:tag name="MH_LIBRARY" val="GRAPHIC"/>
  <p:tag name="MH_ORDER" val="7"/>
  <p:tag name="MH_TYPE" val="Other"/>
</p:tagLst>
</file>

<file path=ppt/theme/theme1.xml><?xml version="1.0" encoding="utf-8"?>
<a:theme xmlns:a="http://schemas.openxmlformats.org/drawingml/2006/main" name="www.freeppt7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64F"/>
      </a:accent1>
      <a:accent2>
        <a:srgbClr val="A3A5AA"/>
      </a:accent2>
      <a:accent3>
        <a:srgbClr val="3C464F"/>
      </a:accent3>
      <a:accent4>
        <a:srgbClr val="A3A5AA"/>
      </a:accent4>
      <a:accent5>
        <a:srgbClr val="3C464F"/>
      </a:accent5>
      <a:accent6>
        <a:srgbClr val="A3A5AA"/>
      </a:accent6>
      <a:hlink>
        <a:srgbClr val="3C464F"/>
      </a:hlink>
      <a:folHlink>
        <a:srgbClr val="A3A5AA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63</TotalTime>
  <Words>1456</Words>
  <Application>Microsoft Office PowerPoint</Application>
  <PresentationFormat>宽屏</PresentationFormat>
  <Paragraphs>213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Bebas</vt:lpstr>
      <vt:lpstr>等线</vt:lpstr>
      <vt:lpstr>方正姚体</vt:lpstr>
      <vt:lpstr>微软雅黑</vt:lpstr>
      <vt:lpstr>Agency FB</vt:lpstr>
      <vt:lpstr>Arial</vt:lpstr>
      <vt:lpstr>Calibri</vt:lpstr>
      <vt:lpstr>Century Gothic</vt:lpstr>
      <vt:lpstr>Impact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金箔轻奢</dc:title>
  <dc:creator>www.freeppt7.com</dc:creator>
  <cp:keywords>www.freeppt7.com</cp:keywords>
  <dc:description>www.freeppt7.com</dc:description>
  <cp:lastModifiedBy>之灵</cp:lastModifiedBy>
  <cp:revision>59</cp:revision>
  <dcterms:created xsi:type="dcterms:W3CDTF">2018-04-10T08:10:00Z</dcterms:created>
  <dcterms:modified xsi:type="dcterms:W3CDTF">2024-05-20T08:15:18Z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48151644FCE1433BAD866EF36E09CFF9_12</vt:lpwstr>
  </property>
  <property fmtid="{D5CDD505-2E9C-101B-9397-08002B2CF9AE}" pid="3" name="KSOProductBuildVer">
    <vt:lpwstr>2052-12.1.0.16729</vt:lpwstr>
  </property>
</Properties>
</file>