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0"/>
  </p:notesMasterIdLst>
  <p:sldIdLst>
    <p:sldId id="256" r:id="rId3"/>
    <p:sldId id="372" r:id="rId4"/>
    <p:sldId id="379" r:id="rId5"/>
    <p:sldId id="373" r:id="rId6"/>
    <p:sldId id="374" r:id="rId7"/>
    <p:sldId id="376" r:id="rId8"/>
    <p:sldId id="375" r:id="rId9"/>
    <p:sldId id="390" r:id="rId10"/>
    <p:sldId id="377" r:id="rId11"/>
    <p:sldId id="378" r:id="rId12"/>
    <p:sldId id="380" r:id="rId13"/>
    <p:sldId id="381" r:id="rId14"/>
    <p:sldId id="392" r:id="rId15"/>
    <p:sldId id="382" r:id="rId16"/>
    <p:sldId id="383" r:id="rId17"/>
    <p:sldId id="384" r:id="rId18"/>
    <p:sldId id="385" r:id="rId19"/>
    <p:sldId id="391" r:id="rId20"/>
    <p:sldId id="386" r:id="rId21"/>
    <p:sldId id="387" r:id="rId22"/>
    <p:sldId id="388" r:id="rId23"/>
    <p:sldId id="389" r:id="rId24"/>
    <p:sldId id="393" r:id="rId25"/>
    <p:sldId id="321" r:id="rId26"/>
    <p:sldId id="1775" r:id="rId27"/>
    <p:sldId id="1776" r:id="rId28"/>
    <p:sldId id="177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8" autoAdjust="0"/>
    <p:restoredTop sz="92687" autoAdjust="0"/>
  </p:normalViewPr>
  <p:slideViewPr>
    <p:cSldViewPr snapToGrid="0">
      <p:cViewPr varScale="1">
        <p:scale>
          <a:sx n="68" d="100"/>
          <a:sy n="68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solidFill>
                <a:srgbClr val="88714E"/>
              </a:solidFill>
              <a:ln w="4445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595-495D-ACFB-67BC58D3F9E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1595-495D-ACFB-67BC58D3F9E7}"/>
              </c:ext>
            </c:extLst>
          </c:dPt>
          <c:dLbls>
            <c:dLbl>
              <c:idx val="0"/>
              <c:layout>
                <c:manualLayout>
                  <c:x val="-0.2721225917339325"/>
                  <c:y val="0.22512583434581757"/>
                </c:manualLayout>
              </c:layout>
              <c:tx>
                <c:rich>
                  <a:bodyPr/>
                  <a:lstStyle/>
                  <a:p>
                    <a:fld id="{320B0EEA-252D-47F6-818A-19C8CEDE474B}" type="VALUE">
                      <a:rPr lang="en-US" altLang="zh-CN"/>
                      <a:pPr/>
                      <a:t>[值]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95-495D-ACFB-67BC58D3F9E7}"/>
                </c:ext>
              </c:extLst>
            </c:dLbl>
            <c:dLbl>
              <c:idx val="1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95-495D-ACFB-67BC58D3F9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95-495D-ACFB-67BC58D3F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solidFill>
                <a:srgbClr val="88714E"/>
              </a:solidFill>
              <a:ln w="4445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254-40AF-B82E-F7F7628F4A5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254-40AF-B82E-F7F7628F4A5E}"/>
              </c:ext>
            </c:extLst>
          </c:dPt>
          <c:dLbls>
            <c:dLbl>
              <c:idx val="0"/>
              <c:layout>
                <c:manualLayout>
                  <c:x val="-0.3076234757900238"/>
                  <c:y val="-0.15295390784740448"/>
                </c:manualLayout>
              </c:layout>
              <c:tx>
                <c:rich>
                  <a:bodyPr/>
                  <a:lstStyle/>
                  <a:p>
                    <a:fld id="{B04C470B-F90D-4FA0-8291-A8ABE2D88BB3}" type="VALUE">
                      <a:rPr lang="en-US" altLang="zh-CN"/>
                      <a:pPr/>
                      <a:t>[值]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54-40AF-B82E-F7F7628F4A5E}"/>
                </c:ext>
              </c:extLst>
            </c:dLbl>
            <c:dLbl>
              <c:idx val="1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54-40AF-B82E-F7F7628F4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4-40AF-B82E-F7F7628F4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solidFill>
                <a:srgbClr val="88714E"/>
              </a:solidFill>
              <a:ln w="4445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56A-4936-9C27-CD065471391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D56A-4936-9C27-CD065471391C}"/>
              </c:ext>
            </c:extLst>
          </c:dPt>
          <c:dLbls>
            <c:dLbl>
              <c:idx val="0"/>
              <c:layout>
                <c:manualLayout>
                  <c:x val="-0.12420228123664856"/>
                  <c:y val="-0.33017879724502563"/>
                </c:manualLayout>
              </c:layout>
              <c:tx>
                <c:rich>
                  <a:bodyPr/>
                  <a:lstStyle/>
                  <a:p>
                    <a:fld id="{6F4D609A-E4B5-47CB-A90A-87CC1A4D4A22}" type="VALUE">
                      <a:rPr lang="en-US" altLang="zh-CN"/>
                      <a:pPr/>
                      <a:t>[值]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6A-4936-9C27-CD065471391C}"/>
                </c:ext>
              </c:extLst>
            </c:dLbl>
            <c:dLbl>
              <c:idx val="1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A-4936-9C27-CD0654713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6A-4936-9C27-CD0654713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2225" cap="rnd">
              <a:solidFill>
                <a:srgbClr val="88714E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F8D-4292-81F2-911A962183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2225" cap="rnd">
              <a:solidFill>
                <a:srgbClr val="34492D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F8D-4292-81F2-911A962183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F8D-4292-81F2-911A96218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14048"/>
        <c:axId val="40115584"/>
      </c:lineChart>
      <c:catAx>
        <c:axId val="4011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40115584"/>
        <c:crosses val="autoZero"/>
        <c:auto val="0"/>
        <c:lblAlgn val="ctr"/>
        <c:lblOffset val="100"/>
        <c:noMultiLvlLbl val="0"/>
      </c:catAx>
      <c:valAx>
        <c:axId val="4011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1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E6F56-87AA-4103-9AE5-3796514D09BD}" type="datetimeFigureOut">
              <a:rPr lang="zh-CN" altLang="en-US" smtClean="0"/>
              <a:t>2024/5/25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B179-26CC-4E60-8505-2A240BAD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255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Slidestemplatesfree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www.freeppt7.com/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www.linkedin.com/in/liu-kaiwei-b180991a9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slidesfree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twitter.com/freeppt7_com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448" y="1888527"/>
            <a:ext cx="1529526" cy="1529526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663450" y="5430231"/>
            <a:ext cx="288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/>
              </a:rPr>
              <a:t>https://www.freeppt7.com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4" descr="Facebook icon circle Logo PNG Vector (EPS) Free Download">
            <a:hlinkClick r:id="rId4"/>
            <a:extLst>
              <a:ext uri="{FF2B5EF4-FFF2-40B4-BE49-F238E27FC236}">
                <a16:creationId xmlns:a16="http://schemas.microsoft.com/office/drawing/2014/main" id="{5889D751-DA11-F266-2A77-BC74578EC4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59" y="3978661"/>
            <a:ext cx="441097" cy="4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nstagram Logo Icon Png #96303 - Free Icons Library">
            <a:hlinkClick r:id="rId6"/>
            <a:extLst>
              <a:ext uri="{FF2B5EF4-FFF2-40B4-BE49-F238E27FC236}">
                <a16:creationId xmlns:a16="http://schemas.microsoft.com/office/drawing/2014/main" id="{02C18D59-54E4-9954-346A-DF54B3EE9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12" y="3978661"/>
            <a:ext cx="441097" cy="4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Youtube PNG images free download">
            <a:hlinkClick r:id="rId8"/>
            <a:extLst>
              <a:ext uri="{FF2B5EF4-FFF2-40B4-BE49-F238E27FC236}">
                <a16:creationId xmlns:a16="http://schemas.microsoft.com/office/drawing/2014/main" id="{350027B7-9FFE-6E61-5350-43B9388AD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35" y="3987478"/>
            <a:ext cx="615733" cy="4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ownload Twitter Logo Png Transparent Background - Logo Twitter Png PNG  Image with No Background - PNGkey.com">
            <a:hlinkClick r:id="rId10"/>
            <a:extLst>
              <a:ext uri="{FF2B5EF4-FFF2-40B4-BE49-F238E27FC236}">
                <a16:creationId xmlns:a16="http://schemas.microsoft.com/office/drawing/2014/main" id="{7A879DC7-D6FC-A9AF-4534-0B1DC43BF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5" y="3987479"/>
            <a:ext cx="432280" cy="4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LinkedIn Logo – Free PNG format download (2022)">
            <a:hlinkClick r:id="rId12"/>
            <a:extLst>
              <a:ext uri="{FF2B5EF4-FFF2-40B4-BE49-F238E27FC236}">
                <a16:creationId xmlns:a16="http://schemas.microsoft.com/office/drawing/2014/main" id="{8396363C-82D5-68F6-906E-8CAC38A1CE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74" y="3982391"/>
            <a:ext cx="780913" cy="4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dur="1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95413" y="914400"/>
            <a:ext cx="9401175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95413" y="914400"/>
            <a:ext cx="9401175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 userDrawn="1"/>
        </p:nvSpPr>
        <p:spPr>
          <a:xfrm rot="5400000">
            <a:off x="10653215" y="2264122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Add Title In Here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 flipH="1">
            <a:off x="11477413" y="3254137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 userDrawn="1"/>
        </p:nvSpPr>
        <p:spPr>
          <a:xfrm rot="5400000">
            <a:off x="11318461" y="5120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01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040" y="3006090"/>
            <a:ext cx="2842307" cy="4071938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95413" y="914400"/>
            <a:ext cx="9401175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646" y="183480"/>
            <a:ext cx="2014287" cy="2014287"/>
          </a:xfrm>
          <a:prstGeom prst="rect">
            <a:avLst/>
          </a:prstGeom>
        </p:spPr>
      </p:pic>
      <p:pic>
        <p:nvPicPr>
          <p:cNvPr id="13" name="图片 12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37" y="150000"/>
            <a:ext cx="2828925" cy="6858000"/>
          </a:xfrm>
          <a:prstGeom prst="rect">
            <a:avLst/>
          </a:prstGeom>
        </p:spPr>
      </p:pic>
      <p:pic>
        <p:nvPicPr>
          <p:cNvPr id="14" name="图片 13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0444" y="300000"/>
            <a:ext cx="6611112" cy="6858000"/>
          </a:xfrm>
          <a:prstGeom prst="rect">
            <a:avLst/>
          </a:prstGeom>
        </p:spPr>
      </p:pic>
      <p:pic>
        <p:nvPicPr>
          <p:cNvPr id="15" name="图片 14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2032" y="1974238"/>
            <a:ext cx="3707936" cy="3809524"/>
          </a:xfrm>
          <a:prstGeom prst="rect">
            <a:avLst/>
          </a:prstGeom>
        </p:spPr>
      </p:pic>
      <p:pic>
        <p:nvPicPr>
          <p:cNvPr id="16" name="图片 15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8929" y="600000"/>
            <a:ext cx="4554141" cy="6858000"/>
          </a:xfrm>
          <a:prstGeom prst="rect">
            <a:avLst/>
          </a:prstGeom>
        </p:spPr>
      </p:pic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8929" y="750000"/>
            <a:ext cx="4554141" cy="6858000"/>
          </a:xfrm>
          <a:prstGeom prst="rect">
            <a:avLst/>
          </a:prstGeom>
        </p:spPr>
      </p:pic>
      <p:pic>
        <p:nvPicPr>
          <p:cNvPr id="18" name="图片 17" hidden="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7584" y="900000"/>
            <a:ext cx="10058400" cy="609539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 rot="5400000">
            <a:off x="10653215" y="2264122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Add Title In Here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 flipH="1">
            <a:off x="11477413" y="3254137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 rot="5400000">
            <a:off x="11318461" y="5120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02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280975">
            <a:off x="7125765" y="4231344"/>
            <a:ext cx="3707936" cy="380952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95413" y="914400"/>
            <a:ext cx="9401175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3" name="图片 12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37" y="150000"/>
            <a:ext cx="2828925" cy="6858000"/>
          </a:xfrm>
          <a:prstGeom prst="rect">
            <a:avLst/>
          </a:prstGeom>
        </p:spPr>
      </p:pic>
      <p:pic>
        <p:nvPicPr>
          <p:cNvPr id="14" name="图片 13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0444" y="300000"/>
            <a:ext cx="6611112" cy="6858000"/>
          </a:xfrm>
          <a:prstGeom prst="rect">
            <a:avLst/>
          </a:prstGeom>
        </p:spPr>
      </p:pic>
      <p:pic>
        <p:nvPicPr>
          <p:cNvPr id="15" name="图片 14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032" y="1974238"/>
            <a:ext cx="3707936" cy="3809524"/>
          </a:xfrm>
          <a:prstGeom prst="rect">
            <a:avLst/>
          </a:prstGeom>
        </p:spPr>
      </p:pic>
      <p:pic>
        <p:nvPicPr>
          <p:cNvPr id="16" name="图片 15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18929" y="600000"/>
            <a:ext cx="4554141" cy="6858000"/>
          </a:xfrm>
          <a:prstGeom prst="rect">
            <a:avLst/>
          </a:prstGeom>
        </p:spPr>
      </p:pic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68929" y="750000"/>
            <a:ext cx="4554141" cy="6858000"/>
          </a:xfrm>
          <a:prstGeom prst="rect">
            <a:avLst/>
          </a:prstGeom>
        </p:spPr>
      </p:pic>
      <p:pic>
        <p:nvPicPr>
          <p:cNvPr id="18" name="图片 17" hidden="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37584" y="900000"/>
            <a:ext cx="10058400" cy="609539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 rot="5400000">
            <a:off x="10653215" y="2264122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Add Title In Here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 flipH="1">
            <a:off x="11477413" y="3254137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 rot="5400000">
            <a:off x="11318461" y="5120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03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33307">
            <a:off x="-651989" y="239174"/>
            <a:ext cx="4094804" cy="299603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95413" y="914400"/>
            <a:ext cx="9401175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3" name="图片 12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37" y="150000"/>
            <a:ext cx="2828925" cy="6858000"/>
          </a:xfrm>
          <a:prstGeom prst="rect">
            <a:avLst/>
          </a:prstGeom>
        </p:spPr>
      </p:pic>
      <p:pic>
        <p:nvPicPr>
          <p:cNvPr id="14" name="图片 13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0444" y="300000"/>
            <a:ext cx="6611112" cy="6858000"/>
          </a:xfrm>
          <a:prstGeom prst="rect">
            <a:avLst/>
          </a:prstGeom>
        </p:spPr>
      </p:pic>
      <p:pic>
        <p:nvPicPr>
          <p:cNvPr id="15" name="图片 14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2032" y="1974238"/>
            <a:ext cx="3707936" cy="3809524"/>
          </a:xfrm>
          <a:prstGeom prst="rect">
            <a:avLst/>
          </a:prstGeom>
        </p:spPr>
      </p:pic>
      <p:pic>
        <p:nvPicPr>
          <p:cNvPr id="16" name="图片 15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8929" y="600000"/>
            <a:ext cx="4554141" cy="6858000"/>
          </a:xfrm>
          <a:prstGeom prst="rect">
            <a:avLst/>
          </a:prstGeom>
        </p:spPr>
      </p:pic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8929" y="750000"/>
            <a:ext cx="4554141" cy="6858000"/>
          </a:xfrm>
          <a:prstGeom prst="rect">
            <a:avLst/>
          </a:prstGeom>
        </p:spPr>
      </p:pic>
      <p:pic>
        <p:nvPicPr>
          <p:cNvPr id="18" name="图片 17" hidden="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7584" y="900000"/>
            <a:ext cx="10058400" cy="609539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 rot="5400000">
            <a:off x="10653215" y="2264122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Add Title In Here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 flipH="1">
            <a:off x="11477413" y="3254137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 rot="5400000">
            <a:off x="11318461" y="5120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汉仪大宋简" panose="02010609000101010101" pitchFamily="49" charset="-122"/>
                <a:ea typeface="GeosansLight" panose="02000603020000020003" pitchFamily="2" charset="-122"/>
                <a:cs typeface="Poppins" panose="02000000000000000000" pitchFamily="2" charset="0"/>
              </a:rPr>
              <a:t>04</a:t>
            </a:r>
            <a:endParaRPr lang="en-US" altLang="zh-CN" sz="700" b="1" dirty="0">
              <a:solidFill>
                <a:schemeClr val="tx1"/>
              </a:solidFill>
              <a:latin typeface="汉仪大宋简" panose="02010609000101010101" pitchFamily="49" charset="-122"/>
              <a:ea typeface="GeosansLight" panose="02000603020000020003" pitchFamily="2" charset="-122"/>
              <a:cs typeface="Poppins" panose="02000000000000000000" pitchFamily="2" charset="0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55" r:id="rId15"/>
    <p:sldLayoutId id="2147483687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椭圆 64"/>
          <p:cNvSpPr/>
          <p:nvPr/>
        </p:nvSpPr>
        <p:spPr>
          <a:xfrm>
            <a:off x="4134450" y="1405369"/>
            <a:ext cx="3962400" cy="396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5492" y="2389114"/>
            <a:ext cx="3714750" cy="150810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n w="47625">
                  <a:noFill/>
                </a:ln>
                <a:solidFill>
                  <a:srgbClr val="34492D"/>
                </a:solidFill>
                <a:cs typeface="+mn-ea"/>
                <a:sym typeface="+mn-lt"/>
              </a:rPr>
              <a:t>Business</a:t>
            </a:r>
          </a:p>
          <a:p>
            <a:pPr algn="ctr"/>
            <a:r>
              <a:rPr lang="en-US" altLang="zh-CN" sz="4800" dirty="0">
                <a:solidFill>
                  <a:srgbClr val="212121"/>
                </a:solidFill>
                <a:cs typeface="+mn-ea"/>
                <a:sym typeface="+mn-lt"/>
              </a:rPr>
              <a:t>Presentation</a:t>
            </a:r>
            <a:endParaRPr lang="zh-CN" altLang="en-US" sz="4000" dirty="0">
              <a:solidFill>
                <a:srgbClr val="21212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9365" y="3908285"/>
            <a:ext cx="330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DFDCC6"/>
                </a:solidFill>
                <a:latin typeface="Arial" panose="020B0604020202020204" pitchFamily="34" charset="0"/>
                <a:ea typeface="Broken 15" pitchFamily="2" charset="-122"/>
              </a:defRPr>
            </a:lvl1pPr>
          </a:lstStyle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409" y="292751"/>
            <a:ext cx="2502916" cy="250291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834F6D6-A0E5-761C-7F04-2F21490DC8C3}"/>
              </a:ext>
            </a:extLst>
          </p:cNvPr>
          <p:cNvGrpSpPr/>
          <p:nvPr/>
        </p:nvGrpSpPr>
        <p:grpSpPr>
          <a:xfrm>
            <a:off x="5027078" y="4487041"/>
            <a:ext cx="2284683" cy="314481"/>
            <a:chOff x="4414802" y="4745227"/>
            <a:chExt cx="2284683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8E78331-8DE3-F10F-6708-3CAA44900A1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CDF41C62-0C4F-9ADA-D02E-C52B81D04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276E76F1-291C-9EAB-3D25-D88382C751B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47E3B586-F883-7829-EB24-B2A2DCCF4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0090CD0F-089B-64BD-5AA0-B2C2C72D5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1E700CA-0C16-26B7-262E-99EE015CF7D3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46695CB-FF2B-0DB9-B4A4-32AB26920ED2}"/>
              </a:ext>
            </a:extLst>
          </p:cNvPr>
          <p:cNvSpPr/>
          <p:nvPr/>
        </p:nvSpPr>
        <p:spPr>
          <a:xfrm>
            <a:off x="9851929" y="4956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547670" y="741765"/>
            <a:ext cx="5856930" cy="5354236"/>
            <a:chOff x="5547670" y="741765"/>
            <a:chExt cx="5856930" cy="5354236"/>
          </a:xfrm>
        </p:grpSpPr>
        <p:sp>
          <p:nvSpPr>
            <p:cNvPr id="5" name="任意多边形 4"/>
            <p:cNvSpPr/>
            <p:nvPr/>
          </p:nvSpPr>
          <p:spPr>
            <a:xfrm>
              <a:off x="5891514" y="1250066"/>
              <a:ext cx="5266481" cy="3588152"/>
            </a:xfrm>
            <a:custGeom>
              <a:avLst/>
              <a:gdLst>
                <a:gd name="connsiteX0" fmla="*/ 787078 w 5266481"/>
                <a:gd name="connsiteY0" fmla="*/ 682906 h 3588152"/>
                <a:gd name="connsiteX1" fmla="*/ 5266481 w 5266481"/>
                <a:gd name="connsiteY1" fmla="*/ 0 h 3588152"/>
                <a:gd name="connsiteX2" fmla="*/ 4525701 w 5266481"/>
                <a:gd name="connsiteY2" fmla="*/ 3518704 h 3588152"/>
                <a:gd name="connsiteX3" fmla="*/ 0 w 5266481"/>
                <a:gd name="connsiteY3" fmla="*/ 3588152 h 3588152"/>
                <a:gd name="connsiteX4" fmla="*/ 787078 w 5266481"/>
                <a:gd name="connsiteY4" fmla="*/ 682906 h 35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481" h="3588152">
                  <a:moveTo>
                    <a:pt x="787078" y="682906"/>
                  </a:moveTo>
                  <a:lnTo>
                    <a:pt x="5266481" y="0"/>
                  </a:lnTo>
                  <a:lnTo>
                    <a:pt x="4525701" y="3518704"/>
                  </a:lnTo>
                  <a:lnTo>
                    <a:pt x="0" y="3588152"/>
                  </a:lnTo>
                  <a:lnTo>
                    <a:pt x="787078" y="682906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49000" sy="49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67"/>
            <a:stretch>
              <a:fillRect/>
            </a:stretch>
          </p:blipFill>
          <p:spPr>
            <a:xfrm>
              <a:off x="5547670" y="741765"/>
              <a:ext cx="5856930" cy="5354236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2480260" y="1874986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480260" y="2891291"/>
            <a:ext cx="3747472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199348" y="4306035"/>
            <a:ext cx="422474" cy="245740"/>
            <a:chOff x="4797688" y="3867908"/>
            <a:chExt cx="277352" cy="161327"/>
          </a:xfrm>
          <a:solidFill>
            <a:srgbClr val="34492D"/>
          </a:solidFill>
        </p:grpSpPr>
        <p:sp>
          <p:nvSpPr>
            <p:cNvPr id="14" name="Freeform 762"/>
            <p:cNvSpPr>
              <a:spLocks noEditPoints="1"/>
            </p:cNvSpPr>
            <p:nvPr/>
          </p:nvSpPr>
          <p:spPr bwMode="auto">
            <a:xfrm>
              <a:off x="4903544" y="3998726"/>
              <a:ext cx="120186" cy="30509"/>
            </a:xfrm>
            <a:custGeom>
              <a:avLst/>
              <a:gdLst>
                <a:gd name="T0" fmla="*/ 14 w 110"/>
                <a:gd name="T1" fmla="*/ 0 h 28"/>
                <a:gd name="T2" fmla="*/ 0 w 110"/>
                <a:gd name="T3" fmla="*/ 14 h 28"/>
                <a:gd name="T4" fmla="*/ 14 w 110"/>
                <a:gd name="T5" fmla="*/ 28 h 28"/>
                <a:gd name="T6" fmla="*/ 28 w 110"/>
                <a:gd name="T7" fmla="*/ 14 h 28"/>
                <a:gd name="T8" fmla="*/ 14 w 110"/>
                <a:gd name="T9" fmla="*/ 0 h 28"/>
                <a:gd name="T10" fmla="*/ 96 w 110"/>
                <a:gd name="T11" fmla="*/ 0 h 28"/>
                <a:gd name="T12" fmla="*/ 82 w 110"/>
                <a:gd name="T13" fmla="*/ 14 h 28"/>
                <a:gd name="T14" fmla="*/ 96 w 110"/>
                <a:gd name="T15" fmla="*/ 28 h 28"/>
                <a:gd name="T16" fmla="*/ 110 w 110"/>
                <a:gd name="T17" fmla="*/ 14 h 28"/>
                <a:gd name="T18" fmla="*/ 96 w 11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96" y="0"/>
                  </a:moveTo>
                  <a:cubicBezTo>
                    <a:pt x="88" y="0"/>
                    <a:pt x="82" y="6"/>
                    <a:pt x="82" y="14"/>
                  </a:cubicBezTo>
                  <a:cubicBezTo>
                    <a:pt x="82" y="22"/>
                    <a:pt x="88" y="28"/>
                    <a:pt x="96" y="28"/>
                  </a:cubicBezTo>
                  <a:cubicBezTo>
                    <a:pt x="104" y="28"/>
                    <a:pt x="110" y="22"/>
                    <a:pt x="110" y="14"/>
                  </a:cubicBezTo>
                  <a:cubicBezTo>
                    <a:pt x="110" y="6"/>
                    <a:pt x="104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763"/>
            <p:cNvSpPr>
              <a:spLocks noEditPoints="1"/>
            </p:cNvSpPr>
            <p:nvPr/>
          </p:nvSpPr>
          <p:spPr bwMode="auto">
            <a:xfrm>
              <a:off x="4797688" y="3867908"/>
              <a:ext cx="255625" cy="118799"/>
            </a:xfrm>
            <a:custGeom>
              <a:avLst/>
              <a:gdLst>
                <a:gd name="T0" fmla="*/ 205 w 234"/>
                <a:gd name="T1" fmla="*/ 20 h 109"/>
                <a:gd name="T2" fmla="*/ 9 w 234"/>
                <a:gd name="T3" fmla="*/ 0 h 109"/>
                <a:gd name="T4" fmla="*/ 9 w 234"/>
                <a:gd name="T5" fmla="*/ 22 h 109"/>
                <a:gd name="T6" fmla="*/ 84 w 234"/>
                <a:gd name="T7" fmla="*/ 104 h 109"/>
                <a:gd name="T8" fmla="*/ 213 w 234"/>
                <a:gd name="T9" fmla="*/ 104 h 109"/>
                <a:gd name="T10" fmla="*/ 184 w 234"/>
                <a:gd name="T11" fmla="*/ 42 h 109"/>
                <a:gd name="T12" fmla="*/ 199 w 234"/>
                <a:gd name="T13" fmla="*/ 42 h 109"/>
                <a:gd name="T14" fmla="*/ 191 w 234"/>
                <a:gd name="T15" fmla="*/ 49 h 109"/>
                <a:gd name="T16" fmla="*/ 162 w 234"/>
                <a:gd name="T17" fmla="*/ 42 h 109"/>
                <a:gd name="T18" fmla="*/ 177 w 234"/>
                <a:gd name="T19" fmla="*/ 42 h 109"/>
                <a:gd name="T20" fmla="*/ 168 w 234"/>
                <a:gd name="T21" fmla="*/ 49 h 109"/>
                <a:gd name="T22" fmla="*/ 139 w 234"/>
                <a:gd name="T23" fmla="*/ 42 h 109"/>
                <a:gd name="T24" fmla="*/ 154 w 234"/>
                <a:gd name="T25" fmla="*/ 42 h 109"/>
                <a:gd name="T26" fmla="*/ 145 w 234"/>
                <a:gd name="T27" fmla="*/ 49 h 109"/>
                <a:gd name="T28" fmla="*/ 116 w 234"/>
                <a:gd name="T29" fmla="*/ 42 h 109"/>
                <a:gd name="T30" fmla="*/ 131 w 234"/>
                <a:gd name="T31" fmla="*/ 42 h 109"/>
                <a:gd name="T32" fmla="*/ 122 w 234"/>
                <a:gd name="T33" fmla="*/ 49 h 109"/>
                <a:gd name="T34" fmla="*/ 94 w 234"/>
                <a:gd name="T35" fmla="*/ 42 h 109"/>
                <a:gd name="T36" fmla="*/ 108 w 234"/>
                <a:gd name="T37" fmla="*/ 42 h 109"/>
                <a:gd name="T38" fmla="*/ 100 w 234"/>
                <a:gd name="T39" fmla="*/ 49 h 109"/>
                <a:gd name="T40" fmla="*/ 77 w 234"/>
                <a:gd name="T41" fmla="*/ 49 h 109"/>
                <a:gd name="T42" fmla="*/ 77 w 234"/>
                <a:gd name="T43" fmla="*/ 35 h 109"/>
                <a:gd name="T44" fmla="*/ 86 w 234"/>
                <a:gd name="T45" fmla="*/ 43 h 109"/>
                <a:gd name="T46" fmla="*/ 91 w 234"/>
                <a:gd name="T47" fmla="*/ 71 h 109"/>
                <a:gd name="T48" fmla="*/ 82 w 234"/>
                <a:gd name="T49" fmla="*/ 64 h 109"/>
                <a:gd name="T50" fmla="*/ 97 w 234"/>
                <a:gd name="T51" fmla="*/ 64 h 109"/>
                <a:gd name="T52" fmla="*/ 108 w 234"/>
                <a:gd name="T53" fmla="*/ 88 h 109"/>
                <a:gd name="T54" fmla="*/ 94 w 234"/>
                <a:gd name="T55" fmla="*/ 88 h 109"/>
                <a:gd name="T56" fmla="*/ 102 w 234"/>
                <a:gd name="T57" fmla="*/ 80 h 109"/>
                <a:gd name="T58" fmla="*/ 111 w 234"/>
                <a:gd name="T59" fmla="*/ 71 h 109"/>
                <a:gd name="T60" fmla="*/ 111 w 234"/>
                <a:gd name="T61" fmla="*/ 57 h 109"/>
                <a:gd name="T62" fmla="*/ 120 w 234"/>
                <a:gd name="T63" fmla="*/ 65 h 109"/>
                <a:gd name="T64" fmla="*/ 131 w 234"/>
                <a:gd name="T65" fmla="*/ 88 h 109"/>
                <a:gd name="T66" fmla="*/ 116 w 234"/>
                <a:gd name="T67" fmla="*/ 88 h 109"/>
                <a:gd name="T68" fmla="*/ 125 w 234"/>
                <a:gd name="T69" fmla="*/ 80 h 109"/>
                <a:gd name="T70" fmla="*/ 134 w 234"/>
                <a:gd name="T71" fmla="*/ 71 h 109"/>
                <a:gd name="T72" fmla="*/ 134 w 234"/>
                <a:gd name="T73" fmla="*/ 57 h 109"/>
                <a:gd name="T74" fmla="*/ 143 w 234"/>
                <a:gd name="T75" fmla="*/ 65 h 109"/>
                <a:gd name="T76" fmla="*/ 154 w 234"/>
                <a:gd name="T77" fmla="*/ 88 h 109"/>
                <a:gd name="T78" fmla="*/ 139 w 234"/>
                <a:gd name="T79" fmla="*/ 88 h 109"/>
                <a:gd name="T80" fmla="*/ 148 w 234"/>
                <a:gd name="T81" fmla="*/ 80 h 109"/>
                <a:gd name="T82" fmla="*/ 157 w 234"/>
                <a:gd name="T83" fmla="*/ 71 h 109"/>
                <a:gd name="T84" fmla="*/ 157 w 234"/>
                <a:gd name="T85" fmla="*/ 57 h 109"/>
                <a:gd name="T86" fmla="*/ 165 w 234"/>
                <a:gd name="T87" fmla="*/ 65 h 109"/>
                <a:gd name="T88" fmla="*/ 177 w 234"/>
                <a:gd name="T89" fmla="*/ 88 h 109"/>
                <a:gd name="T90" fmla="*/ 162 w 234"/>
                <a:gd name="T91" fmla="*/ 88 h 109"/>
                <a:gd name="T92" fmla="*/ 170 w 234"/>
                <a:gd name="T93" fmla="*/ 80 h 109"/>
                <a:gd name="T94" fmla="*/ 179 w 234"/>
                <a:gd name="T95" fmla="*/ 71 h 109"/>
                <a:gd name="T96" fmla="*/ 179 w 234"/>
                <a:gd name="T97" fmla="*/ 57 h 109"/>
                <a:gd name="T98" fmla="*/ 188 w 234"/>
                <a:gd name="T99" fmla="*/ 65 h 109"/>
                <a:gd name="T100" fmla="*/ 199 w 234"/>
                <a:gd name="T101" fmla="*/ 88 h 109"/>
                <a:gd name="T102" fmla="*/ 184 w 234"/>
                <a:gd name="T103" fmla="*/ 88 h 109"/>
                <a:gd name="T104" fmla="*/ 193 w 234"/>
                <a:gd name="T105" fmla="*/ 80 h 109"/>
                <a:gd name="T106" fmla="*/ 211 w 234"/>
                <a:gd name="T107" fmla="*/ 65 h 109"/>
                <a:gd name="T108" fmla="*/ 196 w 234"/>
                <a:gd name="T109" fmla="*/ 65 h 109"/>
                <a:gd name="T110" fmla="*/ 205 w 234"/>
                <a:gd name="T111" fmla="*/ 5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109">
                  <a:moveTo>
                    <a:pt x="232" y="60"/>
                  </a:moveTo>
                  <a:cubicBezTo>
                    <a:pt x="216" y="60"/>
                    <a:pt x="203" y="47"/>
                    <a:pt x="203" y="31"/>
                  </a:cubicBezTo>
                  <a:cubicBezTo>
                    <a:pt x="203" y="27"/>
                    <a:pt x="203" y="23"/>
                    <a:pt x="205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2"/>
                    <a:pt x="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3"/>
                    <a:pt x="36" y="24"/>
                    <a:pt x="37" y="26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6" y="107"/>
                    <a:pt x="90" y="109"/>
                    <a:pt x="93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8" y="109"/>
                    <a:pt x="212" y="107"/>
                    <a:pt x="213" y="104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3" y="60"/>
                    <a:pt x="233" y="60"/>
                    <a:pt x="232" y="60"/>
                  </a:cubicBezTo>
                  <a:close/>
                  <a:moveTo>
                    <a:pt x="184" y="42"/>
                  </a:moveTo>
                  <a:cubicBezTo>
                    <a:pt x="184" y="38"/>
                    <a:pt x="187" y="35"/>
                    <a:pt x="191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6" y="35"/>
                    <a:pt x="199" y="38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6"/>
                    <a:pt x="196" y="49"/>
                    <a:pt x="193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87" y="49"/>
                    <a:pt x="184" y="46"/>
                    <a:pt x="184" y="43"/>
                  </a:cubicBezTo>
                  <a:lnTo>
                    <a:pt x="184" y="42"/>
                  </a:lnTo>
                  <a:close/>
                  <a:moveTo>
                    <a:pt x="162" y="42"/>
                  </a:moveTo>
                  <a:cubicBezTo>
                    <a:pt x="162" y="38"/>
                    <a:pt x="164" y="35"/>
                    <a:pt x="168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4" y="35"/>
                    <a:pt x="177" y="38"/>
                    <a:pt x="17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6"/>
                    <a:pt x="174" y="49"/>
                    <a:pt x="170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4" y="49"/>
                    <a:pt x="162" y="46"/>
                    <a:pt x="162" y="43"/>
                  </a:cubicBezTo>
                  <a:lnTo>
                    <a:pt x="162" y="42"/>
                  </a:lnTo>
                  <a:close/>
                  <a:moveTo>
                    <a:pt x="139" y="42"/>
                  </a:moveTo>
                  <a:cubicBezTo>
                    <a:pt x="139" y="38"/>
                    <a:pt x="142" y="35"/>
                    <a:pt x="145" y="3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51" y="35"/>
                    <a:pt x="154" y="38"/>
                    <a:pt x="154" y="42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46"/>
                    <a:pt x="151" y="49"/>
                    <a:pt x="148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2" y="49"/>
                    <a:pt x="139" y="46"/>
                    <a:pt x="139" y="43"/>
                  </a:cubicBezTo>
                  <a:lnTo>
                    <a:pt x="139" y="42"/>
                  </a:lnTo>
                  <a:close/>
                  <a:moveTo>
                    <a:pt x="116" y="42"/>
                  </a:moveTo>
                  <a:cubicBezTo>
                    <a:pt x="116" y="38"/>
                    <a:pt x="119" y="35"/>
                    <a:pt x="122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31" y="38"/>
                    <a:pt x="131" y="42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1" y="46"/>
                    <a:pt x="128" y="49"/>
                    <a:pt x="125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9" y="49"/>
                    <a:pt x="116" y="46"/>
                    <a:pt x="116" y="43"/>
                  </a:cubicBezTo>
                  <a:lnTo>
                    <a:pt x="116" y="42"/>
                  </a:lnTo>
                  <a:close/>
                  <a:moveTo>
                    <a:pt x="94" y="42"/>
                  </a:moveTo>
                  <a:cubicBezTo>
                    <a:pt x="94" y="38"/>
                    <a:pt x="96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6" y="35"/>
                    <a:pt x="108" y="38"/>
                    <a:pt x="108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6"/>
                    <a:pt x="106" y="49"/>
                    <a:pt x="102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96" y="49"/>
                    <a:pt x="94" y="46"/>
                    <a:pt x="94" y="43"/>
                  </a:cubicBezTo>
                  <a:lnTo>
                    <a:pt x="94" y="42"/>
                  </a:lnTo>
                  <a:close/>
                  <a:moveTo>
                    <a:pt x="77" y="49"/>
                  </a:moveTo>
                  <a:cubicBezTo>
                    <a:pt x="74" y="49"/>
                    <a:pt x="71" y="46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8"/>
                    <a:pt x="74" y="35"/>
                    <a:pt x="77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83" y="35"/>
                    <a:pt x="86" y="38"/>
                    <a:pt x="86" y="4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6"/>
                    <a:pt x="83" y="49"/>
                    <a:pt x="79" y="49"/>
                  </a:cubicBezTo>
                  <a:lnTo>
                    <a:pt x="77" y="49"/>
                  </a:lnTo>
                  <a:close/>
                  <a:moveTo>
                    <a:pt x="91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5" y="71"/>
                    <a:pt x="82" y="68"/>
                    <a:pt x="82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0"/>
                    <a:pt x="85" y="57"/>
                    <a:pt x="89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4" y="57"/>
                    <a:pt x="97" y="60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8"/>
                    <a:pt x="94" y="71"/>
                    <a:pt x="91" y="71"/>
                  </a:cubicBezTo>
                  <a:close/>
                  <a:moveTo>
                    <a:pt x="108" y="88"/>
                  </a:moveTo>
                  <a:cubicBezTo>
                    <a:pt x="108" y="91"/>
                    <a:pt x="106" y="94"/>
                    <a:pt x="102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96" y="94"/>
                    <a:pt x="94" y="91"/>
                    <a:pt x="94" y="88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3"/>
                    <a:pt x="96" y="80"/>
                    <a:pt x="100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6" y="80"/>
                    <a:pt x="108" y="83"/>
                    <a:pt x="108" y="87"/>
                  </a:cubicBezTo>
                  <a:lnTo>
                    <a:pt x="108" y="88"/>
                  </a:lnTo>
                  <a:close/>
                  <a:moveTo>
                    <a:pt x="111" y="71"/>
                  </a:moveTo>
                  <a:cubicBezTo>
                    <a:pt x="108" y="71"/>
                    <a:pt x="105" y="68"/>
                    <a:pt x="105" y="65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0"/>
                    <a:pt x="108" y="57"/>
                    <a:pt x="111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7" y="57"/>
                    <a:pt x="120" y="60"/>
                    <a:pt x="120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8"/>
                    <a:pt x="117" y="71"/>
                    <a:pt x="114" y="71"/>
                  </a:cubicBezTo>
                  <a:lnTo>
                    <a:pt x="111" y="71"/>
                  </a:lnTo>
                  <a:close/>
                  <a:moveTo>
                    <a:pt x="131" y="88"/>
                  </a:moveTo>
                  <a:cubicBezTo>
                    <a:pt x="131" y="91"/>
                    <a:pt x="128" y="94"/>
                    <a:pt x="125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19" y="94"/>
                    <a:pt x="116" y="91"/>
                    <a:pt x="116" y="88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83"/>
                    <a:pt x="119" y="80"/>
                    <a:pt x="122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8" y="80"/>
                    <a:pt x="131" y="83"/>
                    <a:pt x="131" y="87"/>
                  </a:cubicBezTo>
                  <a:lnTo>
                    <a:pt x="131" y="88"/>
                  </a:lnTo>
                  <a:close/>
                  <a:moveTo>
                    <a:pt x="134" y="71"/>
                  </a:moveTo>
                  <a:cubicBezTo>
                    <a:pt x="131" y="71"/>
                    <a:pt x="128" y="68"/>
                    <a:pt x="128" y="65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0"/>
                    <a:pt x="131" y="57"/>
                    <a:pt x="134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40" y="57"/>
                    <a:pt x="143" y="60"/>
                    <a:pt x="143" y="64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8"/>
                    <a:pt x="140" y="71"/>
                    <a:pt x="136" y="71"/>
                  </a:cubicBezTo>
                  <a:lnTo>
                    <a:pt x="134" y="71"/>
                  </a:lnTo>
                  <a:close/>
                  <a:moveTo>
                    <a:pt x="154" y="88"/>
                  </a:moveTo>
                  <a:cubicBezTo>
                    <a:pt x="154" y="91"/>
                    <a:pt x="151" y="94"/>
                    <a:pt x="148" y="9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2" y="94"/>
                    <a:pt x="139" y="91"/>
                    <a:pt x="139" y="88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83"/>
                    <a:pt x="142" y="80"/>
                    <a:pt x="145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51" y="80"/>
                    <a:pt x="154" y="83"/>
                    <a:pt x="154" y="87"/>
                  </a:cubicBezTo>
                  <a:lnTo>
                    <a:pt x="154" y="88"/>
                  </a:lnTo>
                  <a:close/>
                  <a:moveTo>
                    <a:pt x="157" y="71"/>
                  </a:moveTo>
                  <a:cubicBezTo>
                    <a:pt x="153" y="71"/>
                    <a:pt x="150" y="68"/>
                    <a:pt x="150" y="65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0"/>
                    <a:pt x="153" y="57"/>
                    <a:pt x="157" y="57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63" y="57"/>
                    <a:pt x="165" y="60"/>
                    <a:pt x="165" y="64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5" y="68"/>
                    <a:pt x="163" y="71"/>
                    <a:pt x="159" y="71"/>
                  </a:cubicBezTo>
                  <a:lnTo>
                    <a:pt x="157" y="71"/>
                  </a:lnTo>
                  <a:close/>
                  <a:moveTo>
                    <a:pt x="177" y="88"/>
                  </a:moveTo>
                  <a:cubicBezTo>
                    <a:pt x="177" y="91"/>
                    <a:pt x="174" y="94"/>
                    <a:pt x="170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4" y="94"/>
                    <a:pt x="162" y="91"/>
                    <a:pt x="162" y="88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3"/>
                    <a:pt x="164" y="80"/>
                    <a:pt x="168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4" y="80"/>
                    <a:pt x="177" y="83"/>
                    <a:pt x="177" y="87"/>
                  </a:cubicBezTo>
                  <a:lnTo>
                    <a:pt x="177" y="88"/>
                  </a:lnTo>
                  <a:close/>
                  <a:moveTo>
                    <a:pt x="179" y="71"/>
                  </a:moveTo>
                  <a:cubicBezTo>
                    <a:pt x="176" y="71"/>
                    <a:pt x="173" y="68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0"/>
                    <a:pt x="176" y="57"/>
                    <a:pt x="179" y="57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5" y="57"/>
                    <a:pt x="188" y="60"/>
                    <a:pt x="188" y="64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8" y="68"/>
                    <a:pt x="185" y="71"/>
                    <a:pt x="182" y="71"/>
                  </a:cubicBezTo>
                  <a:lnTo>
                    <a:pt x="179" y="71"/>
                  </a:lnTo>
                  <a:close/>
                  <a:moveTo>
                    <a:pt x="199" y="88"/>
                  </a:moveTo>
                  <a:cubicBezTo>
                    <a:pt x="199" y="91"/>
                    <a:pt x="196" y="94"/>
                    <a:pt x="193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87" y="94"/>
                    <a:pt x="184" y="91"/>
                    <a:pt x="184" y="8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3"/>
                    <a:pt x="187" y="80"/>
                    <a:pt x="191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6" y="80"/>
                    <a:pt x="199" y="83"/>
                    <a:pt x="199" y="87"/>
                  </a:cubicBezTo>
                  <a:lnTo>
                    <a:pt x="199" y="88"/>
                  </a:lnTo>
                  <a:close/>
                  <a:moveTo>
                    <a:pt x="211" y="65"/>
                  </a:moveTo>
                  <a:cubicBezTo>
                    <a:pt x="211" y="68"/>
                    <a:pt x="208" y="71"/>
                    <a:pt x="205" y="71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199" y="71"/>
                    <a:pt x="196" y="68"/>
                    <a:pt x="196" y="65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6" y="60"/>
                    <a:pt x="199" y="57"/>
                    <a:pt x="202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8" y="57"/>
                    <a:pt x="211" y="60"/>
                    <a:pt x="211" y="64"/>
                  </a:cubicBezTo>
                  <a:lnTo>
                    <a:pt x="21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764"/>
            <p:cNvSpPr>
              <a:spLocks noEditPoints="1"/>
            </p:cNvSpPr>
            <p:nvPr/>
          </p:nvSpPr>
          <p:spPr bwMode="auto">
            <a:xfrm>
              <a:off x="5026965" y="3877615"/>
              <a:ext cx="48075" cy="48075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0 w 44"/>
                <a:gd name="T11" fmla="*/ 23 h 44"/>
                <a:gd name="T12" fmla="*/ 24 w 44"/>
                <a:gd name="T13" fmla="*/ 23 h 44"/>
                <a:gd name="T14" fmla="*/ 24 w 44"/>
                <a:gd name="T15" fmla="*/ 30 h 44"/>
                <a:gd name="T16" fmla="*/ 22 w 44"/>
                <a:gd name="T17" fmla="*/ 32 h 44"/>
                <a:gd name="T18" fmla="*/ 20 w 44"/>
                <a:gd name="T19" fmla="*/ 30 h 44"/>
                <a:gd name="T20" fmla="*/ 20 w 44"/>
                <a:gd name="T21" fmla="*/ 23 h 44"/>
                <a:gd name="T22" fmla="*/ 14 w 44"/>
                <a:gd name="T23" fmla="*/ 23 h 44"/>
                <a:gd name="T24" fmla="*/ 12 w 44"/>
                <a:gd name="T25" fmla="*/ 22 h 44"/>
                <a:gd name="T26" fmla="*/ 14 w 44"/>
                <a:gd name="T27" fmla="*/ 20 h 44"/>
                <a:gd name="T28" fmla="*/ 20 w 44"/>
                <a:gd name="T29" fmla="*/ 20 h 44"/>
                <a:gd name="T30" fmla="*/ 20 w 44"/>
                <a:gd name="T31" fmla="*/ 13 h 44"/>
                <a:gd name="T32" fmla="*/ 22 w 44"/>
                <a:gd name="T33" fmla="*/ 11 h 44"/>
                <a:gd name="T34" fmla="*/ 24 w 44"/>
                <a:gd name="T35" fmla="*/ 13 h 44"/>
                <a:gd name="T36" fmla="*/ 24 w 44"/>
                <a:gd name="T37" fmla="*/ 20 h 44"/>
                <a:gd name="T38" fmla="*/ 30 w 44"/>
                <a:gd name="T39" fmla="*/ 20 h 44"/>
                <a:gd name="T40" fmla="*/ 32 w 44"/>
                <a:gd name="T41" fmla="*/ 22 h 44"/>
                <a:gd name="T42" fmla="*/ 30 w 44"/>
                <a:gd name="T4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0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3" y="32"/>
                    <a:pt x="22" y="32"/>
                  </a:cubicBezTo>
                  <a:cubicBezTo>
                    <a:pt x="21" y="32"/>
                    <a:pt x="20" y="31"/>
                    <a:pt x="20" y="3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2"/>
                    <a:pt x="12" y="22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1"/>
                    <a:pt x="22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0"/>
                    <a:pt x="32" y="21"/>
                    <a:pt x="32" y="22"/>
                  </a:cubicBezTo>
                  <a:cubicBezTo>
                    <a:pt x="32" y="22"/>
                    <a:pt x="31" y="23"/>
                    <a:pt x="3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6550" y="4203936"/>
            <a:ext cx="311223" cy="347839"/>
            <a:chOff x="5951469" y="4470684"/>
            <a:chExt cx="204316" cy="228354"/>
          </a:xfrm>
          <a:solidFill>
            <a:srgbClr val="34492D"/>
          </a:solidFill>
        </p:grpSpPr>
        <p:sp>
          <p:nvSpPr>
            <p:cNvPr id="18" name="Freeform 1213"/>
            <p:cNvSpPr/>
            <p:nvPr/>
          </p:nvSpPr>
          <p:spPr bwMode="auto">
            <a:xfrm>
              <a:off x="6035599" y="4470684"/>
              <a:ext cx="16641" cy="85979"/>
            </a:xfrm>
            <a:custGeom>
              <a:avLst/>
              <a:gdLst>
                <a:gd name="T0" fmla="*/ 5 w 15"/>
                <a:gd name="T1" fmla="*/ 37 h 79"/>
                <a:gd name="T2" fmla="*/ 2 w 15"/>
                <a:gd name="T3" fmla="*/ 46 h 79"/>
                <a:gd name="T4" fmla="*/ 4 w 15"/>
                <a:gd name="T5" fmla="*/ 77 h 79"/>
                <a:gd name="T6" fmla="*/ 7 w 15"/>
                <a:gd name="T7" fmla="*/ 79 h 79"/>
                <a:gd name="T8" fmla="*/ 8 w 15"/>
                <a:gd name="T9" fmla="*/ 78 h 79"/>
                <a:gd name="T10" fmla="*/ 10 w 15"/>
                <a:gd name="T11" fmla="*/ 74 h 79"/>
                <a:gd name="T12" fmla="*/ 8 w 15"/>
                <a:gd name="T13" fmla="*/ 47 h 79"/>
                <a:gd name="T14" fmla="*/ 10 w 15"/>
                <a:gd name="T15" fmla="*/ 39 h 79"/>
                <a:gd name="T16" fmla="*/ 13 w 15"/>
                <a:gd name="T17" fmla="*/ 30 h 79"/>
                <a:gd name="T18" fmla="*/ 7 w 15"/>
                <a:gd name="T19" fmla="*/ 2 h 79"/>
                <a:gd name="T20" fmla="*/ 3 w 15"/>
                <a:gd name="T21" fmla="*/ 0 h 79"/>
                <a:gd name="T22" fmla="*/ 2 w 15"/>
                <a:gd name="T23" fmla="*/ 4 h 79"/>
                <a:gd name="T24" fmla="*/ 7 w 15"/>
                <a:gd name="T25" fmla="*/ 29 h 79"/>
                <a:gd name="T26" fmla="*/ 5 w 15"/>
                <a:gd name="T27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9">
                  <a:moveTo>
                    <a:pt x="5" y="37"/>
                  </a:moveTo>
                  <a:cubicBezTo>
                    <a:pt x="4" y="40"/>
                    <a:pt x="2" y="43"/>
                    <a:pt x="2" y="46"/>
                  </a:cubicBezTo>
                  <a:cubicBezTo>
                    <a:pt x="0" y="56"/>
                    <a:pt x="0" y="69"/>
                    <a:pt x="4" y="77"/>
                  </a:cubicBezTo>
                  <a:cubicBezTo>
                    <a:pt x="5" y="78"/>
                    <a:pt x="6" y="79"/>
                    <a:pt x="7" y="79"/>
                  </a:cubicBezTo>
                  <a:cubicBezTo>
                    <a:pt x="7" y="79"/>
                    <a:pt x="8" y="79"/>
                    <a:pt x="8" y="78"/>
                  </a:cubicBezTo>
                  <a:cubicBezTo>
                    <a:pt x="10" y="78"/>
                    <a:pt x="10" y="76"/>
                    <a:pt x="10" y="74"/>
                  </a:cubicBezTo>
                  <a:cubicBezTo>
                    <a:pt x="6" y="67"/>
                    <a:pt x="6" y="55"/>
                    <a:pt x="8" y="47"/>
                  </a:cubicBezTo>
                  <a:cubicBezTo>
                    <a:pt x="8" y="44"/>
                    <a:pt x="9" y="42"/>
                    <a:pt x="10" y="39"/>
                  </a:cubicBezTo>
                  <a:cubicBezTo>
                    <a:pt x="12" y="37"/>
                    <a:pt x="13" y="34"/>
                    <a:pt x="13" y="30"/>
                  </a:cubicBezTo>
                  <a:cubicBezTo>
                    <a:pt x="15" y="21"/>
                    <a:pt x="11" y="11"/>
                    <a:pt x="7" y="2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4" y="10"/>
                    <a:pt x="9" y="20"/>
                    <a:pt x="7" y="29"/>
                  </a:cubicBezTo>
                  <a:cubicBezTo>
                    <a:pt x="7" y="32"/>
                    <a:pt x="6" y="34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214"/>
            <p:cNvSpPr/>
            <p:nvPr/>
          </p:nvSpPr>
          <p:spPr bwMode="auto">
            <a:xfrm>
              <a:off x="6010638" y="4501193"/>
              <a:ext cx="18490" cy="55470"/>
            </a:xfrm>
            <a:custGeom>
              <a:avLst/>
              <a:gdLst>
                <a:gd name="T0" fmla="*/ 6 w 17"/>
                <a:gd name="T1" fmla="*/ 27 h 51"/>
                <a:gd name="T2" fmla="*/ 9 w 17"/>
                <a:gd name="T3" fmla="*/ 31 h 51"/>
                <a:gd name="T4" fmla="*/ 7 w 17"/>
                <a:gd name="T5" fmla="*/ 46 h 51"/>
                <a:gd name="T6" fmla="*/ 8 w 17"/>
                <a:gd name="T7" fmla="*/ 50 h 51"/>
                <a:gd name="T8" fmla="*/ 10 w 17"/>
                <a:gd name="T9" fmla="*/ 51 h 51"/>
                <a:gd name="T10" fmla="*/ 12 w 17"/>
                <a:gd name="T11" fmla="*/ 50 h 51"/>
                <a:gd name="T12" fmla="*/ 14 w 17"/>
                <a:gd name="T13" fmla="*/ 29 h 51"/>
                <a:gd name="T14" fmla="*/ 11 w 17"/>
                <a:gd name="T15" fmla="*/ 23 h 51"/>
                <a:gd name="T16" fmla="*/ 8 w 17"/>
                <a:gd name="T17" fmla="*/ 19 h 51"/>
                <a:gd name="T18" fmla="*/ 13 w 17"/>
                <a:gd name="T19" fmla="*/ 5 h 51"/>
                <a:gd name="T20" fmla="*/ 13 w 17"/>
                <a:gd name="T21" fmla="*/ 1 h 51"/>
                <a:gd name="T22" fmla="*/ 9 w 17"/>
                <a:gd name="T23" fmla="*/ 1 h 51"/>
                <a:gd name="T24" fmla="*/ 2 w 17"/>
                <a:gd name="T25" fmla="*/ 21 h 51"/>
                <a:gd name="T26" fmla="*/ 6 w 17"/>
                <a:gd name="T27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1">
                  <a:moveTo>
                    <a:pt x="6" y="27"/>
                  </a:moveTo>
                  <a:cubicBezTo>
                    <a:pt x="7" y="28"/>
                    <a:pt x="8" y="30"/>
                    <a:pt x="9" y="31"/>
                  </a:cubicBezTo>
                  <a:cubicBezTo>
                    <a:pt x="10" y="36"/>
                    <a:pt x="10" y="43"/>
                    <a:pt x="7" y="46"/>
                  </a:cubicBezTo>
                  <a:cubicBezTo>
                    <a:pt x="6" y="47"/>
                    <a:pt x="6" y="49"/>
                    <a:pt x="8" y="50"/>
                  </a:cubicBezTo>
                  <a:cubicBezTo>
                    <a:pt x="8" y="51"/>
                    <a:pt x="9" y="51"/>
                    <a:pt x="10" y="51"/>
                  </a:cubicBezTo>
                  <a:cubicBezTo>
                    <a:pt x="10" y="51"/>
                    <a:pt x="11" y="51"/>
                    <a:pt x="12" y="50"/>
                  </a:cubicBezTo>
                  <a:cubicBezTo>
                    <a:pt x="17" y="44"/>
                    <a:pt x="16" y="36"/>
                    <a:pt x="14" y="29"/>
                  </a:cubicBezTo>
                  <a:cubicBezTo>
                    <a:pt x="14" y="27"/>
                    <a:pt x="12" y="25"/>
                    <a:pt x="11" y="23"/>
                  </a:cubicBezTo>
                  <a:cubicBezTo>
                    <a:pt x="10" y="22"/>
                    <a:pt x="9" y="20"/>
                    <a:pt x="8" y="19"/>
                  </a:cubicBezTo>
                  <a:cubicBezTo>
                    <a:pt x="7" y="14"/>
                    <a:pt x="11" y="8"/>
                    <a:pt x="13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6" y="6"/>
                    <a:pt x="0" y="13"/>
                    <a:pt x="2" y="21"/>
                  </a:cubicBezTo>
                  <a:cubicBezTo>
                    <a:pt x="3" y="23"/>
                    <a:pt x="5" y="25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215"/>
            <p:cNvSpPr/>
            <p:nvPr/>
          </p:nvSpPr>
          <p:spPr bwMode="auto">
            <a:xfrm>
              <a:off x="6055476" y="4498883"/>
              <a:ext cx="20802" cy="57782"/>
            </a:xfrm>
            <a:custGeom>
              <a:avLst/>
              <a:gdLst>
                <a:gd name="T0" fmla="*/ 7 w 19"/>
                <a:gd name="T1" fmla="*/ 28 h 53"/>
                <a:gd name="T2" fmla="*/ 11 w 19"/>
                <a:gd name="T3" fmla="*/ 33 h 53"/>
                <a:gd name="T4" fmla="*/ 9 w 19"/>
                <a:gd name="T5" fmla="*/ 48 h 53"/>
                <a:gd name="T6" fmla="*/ 8 w 19"/>
                <a:gd name="T7" fmla="*/ 52 h 53"/>
                <a:gd name="T8" fmla="*/ 11 w 19"/>
                <a:gd name="T9" fmla="*/ 53 h 53"/>
                <a:gd name="T10" fmla="*/ 13 w 19"/>
                <a:gd name="T11" fmla="*/ 52 h 53"/>
                <a:gd name="T12" fmla="*/ 16 w 19"/>
                <a:gd name="T13" fmla="*/ 30 h 53"/>
                <a:gd name="T14" fmla="*/ 12 w 19"/>
                <a:gd name="T15" fmla="*/ 24 h 53"/>
                <a:gd name="T16" fmla="*/ 8 w 19"/>
                <a:gd name="T17" fmla="*/ 20 h 53"/>
                <a:gd name="T18" fmla="*/ 15 w 19"/>
                <a:gd name="T19" fmla="*/ 6 h 53"/>
                <a:gd name="T20" fmla="*/ 15 w 19"/>
                <a:gd name="T21" fmla="*/ 1 h 53"/>
                <a:gd name="T22" fmla="*/ 11 w 19"/>
                <a:gd name="T23" fmla="*/ 2 h 53"/>
                <a:gd name="T24" fmla="*/ 3 w 19"/>
                <a:gd name="T25" fmla="*/ 22 h 53"/>
                <a:gd name="T26" fmla="*/ 7 w 19"/>
                <a:gd name="T2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2">
                  <a:moveTo>
                    <a:pt x="7" y="28"/>
                  </a:moveTo>
                  <a:cubicBezTo>
                    <a:pt x="9" y="30"/>
                    <a:pt x="10" y="31"/>
                    <a:pt x="11" y="33"/>
                  </a:cubicBezTo>
                  <a:cubicBezTo>
                    <a:pt x="12" y="37"/>
                    <a:pt x="13" y="44"/>
                    <a:pt x="9" y="48"/>
                  </a:cubicBezTo>
                  <a:cubicBezTo>
                    <a:pt x="7" y="49"/>
                    <a:pt x="7" y="51"/>
                    <a:pt x="8" y="52"/>
                  </a:cubicBezTo>
                  <a:cubicBezTo>
                    <a:pt x="9" y="52"/>
                    <a:pt x="10" y="53"/>
                    <a:pt x="11" y="53"/>
                  </a:cubicBezTo>
                  <a:cubicBezTo>
                    <a:pt x="11" y="53"/>
                    <a:pt x="12" y="53"/>
                    <a:pt x="13" y="52"/>
                  </a:cubicBezTo>
                  <a:cubicBezTo>
                    <a:pt x="19" y="46"/>
                    <a:pt x="19" y="37"/>
                    <a:pt x="16" y="30"/>
                  </a:cubicBezTo>
                  <a:cubicBezTo>
                    <a:pt x="15" y="28"/>
                    <a:pt x="13" y="26"/>
                    <a:pt x="12" y="24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5"/>
                    <a:pt x="12" y="9"/>
                    <a:pt x="15" y="6"/>
                  </a:cubicBezTo>
                  <a:cubicBezTo>
                    <a:pt x="16" y="5"/>
                    <a:pt x="16" y="3"/>
                    <a:pt x="15" y="1"/>
                  </a:cubicBezTo>
                  <a:cubicBezTo>
                    <a:pt x="14" y="0"/>
                    <a:pt x="12" y="0"/>
                    <a:pt x="11" y="2"/>
                  </a:cubicBezTo>
                  <a:cubicBezTo>
                    <a:pt x="7" y="6"/>
                    <a:pt x="0" y="14"/>
                    <a:pt x="3" y="22"/>
                  </a:cubicBezTo>
                  <a:cubicBezTo>
                    <a:pt x="4" y="24"/>
                    <a:pt x="5" y="26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216"/>
            <p:cNvSpPr>
              <a:spLocks noEditPoints="1"/>
            </p:cNvSpPr>
            <p:nvPr/>
          </p:nvSpPr>
          <p:spPr bwMode="auto">
            <a:xfrm>
              <a:off x="6070731" y="4577465"/>
              <a:ext cx="85054" cy="77659"/>
            </a:xfrm>
            <a:custGeom>
              <a:avLst/>
              <a:gdLst>
                <a:gd name="T0" fmla="*/ 39 w 78"/>
                <a:gd name="T1" fmla="*/ 71 h 71"/>
                <a:gd name="T2" fmla="*/ 0 w 78"/>
                <a:gd name="T3" fmla="*/ 36 h 71"/>
                <a:gd name="T4" fmla="*/ 39 w 78"/>
                <a:gd name="T5" fmla="*/ 0 h 71"/>
                <a:gd name="T6" fmla="*/ 78 w 78"/>
                <a:gd name="T7" fmla="*/ 36 h 71"/>
                <a:gd name="T8" fmla="*/ 39 w 78"/>
                <a:gd name="T9" fmla="*/ 71 h 71"/>
                <a:gd name="T10" fmla="*/ 39 w 78"/>
                <a:gd name="T11" fmla="*/ 12 h 71"/>
                <a:gd name="T12" fmla="*/ 11 w 78"/>
                <a:gd name="T13" fmla="*/ 36 h 71"/>
                <a:gd name="T14" fmla="*/ 39 w 78"/>
                <a:gd name="T15" fmla="*/ 60 h 71"/>
                <a:gd name="T16" fmla="*/ 67 w 78"/>
                <a:gd name="T17" fmla="*/ 36 h 71"/>
                <a:gd name="T18" fmla="*/ 39 w 78"/>
                <a:gd name="T1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1">
                  <a:moveTo>
                    <a:pt x="39" y="71"/>
                  </a:moveTo>
                  <a:cubicBezTo>
                    <a:pt x="17" y="71"/>
                    <a:pt x="0" y="55"/>
                    <a:pt x="0" y="36"/>
                  </a:cubicBezTo>
                  <a:cubicBezTo>
                    <a:pt x="0" y="16"/>
                    <a:pt x="17" y="0"/>
                    <a:pt x="39" y="0"/>
                  </a:cubicBezTo>
                  <a:cubicBezTo>
                    <a:pt x="61" y="0"/>
                    <a:pt x="78" y="16"/>
                    <a:pt x="78" y="36"/>
                  </a:cubicBezTo>
                  <a:cubicBezTo>
                    <a:pt x="78" y="55"/>
                    <a:pt x="61" y="71"/>
                    <a:pt x="39" y="71"/>
                  </a:cubicBezTo>
                  <a:close/>
                  <a:moveTo>
                    <a:pt x="39" y="12"/>
                  </a:moveTo>
                  <a:cubicBezTo>
                    <a:pt x="23" y="12"/>
                    <a:pt x="11" y="22"/>
                    <a:pt x="11" y="36"/>
                  </a:cubicBezTo>
                  <a:cubicBezTo>
                    <a:pt x="11" y="49"/>
                    <a:pt x="23" y="60"/>
                    <a:pt x="39" y="60"/>
                  </a:cubicBezTo>
                  <a:cubicBezTo>
                    <a:pt x="54" y="60"/>
                    <a:pt x="67" y="49"/>
                    <a:pt x="67" y="36"/>
                  </a:cubicBezTo>
                  <a:cubicBezTo>
                    <a:pt x="67" y="22"/>
                    <a:pt x="54" y="12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217"/>
            <p:cNvSpPr/>
            <p:nvPr/>
          </p:nvSpPr>
          <p:spPr bwMode="auto">
            <a:xfrm>
              <a:off x="5972271" y="4568683"/>
              <a:ext cx="145610" cy="97535"/>
            </a:xfrm>
            <a:custGeom>
              <a:avLst/>
              <a:gdLst>
                <a:gd name="T0" fmla="*/ 18 w 133"/>
                <a:gd name="T1" fmla="*/ 89 h 89"/>
                <a:gd name="T2" fmla="*/ 115 w 133"/>
                <a:gd name="T3" fmla="*/ 89 h 89"/>
                <a:gd name="T4" fmla="*/ 133 w 133"/>
                <a:gd name="T5" fmla="*/ 54 h 89"/>
                <a:gd name="T6" fmla="*/ 133 w 133"/>
                <a:gd name="T7" fmla="*/ 0 h 89"/>
                <a:gd name="T8" fmla="*/ 0 w 133"/>
                <a:gd name="T9" fmla="*/ 0 h 89"/>
                <a:gd name="T10" fmla="*/ 0 w 133"/>
                <a:gd name="T11" fmla="*/ 54 h 89"/>
                <a:gd name="T12" fmla="*/ 18 w 133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9">
                  <a:moveTo>
                    <a:pt x="18" y="89"/>
                  </a:moveTo>
                  <a:cubicBezTo>
                    <a:pt x="115" y="89"/>
                    <a:pt x="115" y="89"/>
                    <a:pt x="115" y="89"/>
                  </a:cubicBezTo>
                  <a:cubicBezTo>
                    <a:pt x="126" y="81"/>
                    <a:pt x="133" y="69"/>
                    <a:pt x="133" y="5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9"/>
                    <a:pt x="7" y="81"/>
                    <a:pt x="1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218"/>
            <p:cNvSpPr/>
            <p:nvPr/>
          </p:nvSpPr>
          <p:spPr bwMode="auto">
            <a:xfrm>
              <a:off x="5951469" y="4667142"/>
              <a:ext cx="187212" cy="31896"/>
            </a:xfrm>
            <a:custGeom>
              <a:avLst/>
              <a:gdLst>
                <a:gd name="T0" fmla="*/ 171 w 171"/>
                <a:gd name="T1" fmla="*/ 0 h 29"/>
                <a:gd name="T2" fmla="*/ 86 w 171"/>
                <a:gd name="T3" fmla="*/ 29 h 29"/>
                <a:gd name="T4" fmla="*/ 0 w 171"/>
                <a:gd name="T5" fmla="*/ 0 h 29"/>
                <a:gd name="T6" fmla="*/ 171 w 17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28">
                  <a:moveTo>
                    <a:pt x="171" y="0"/>
                  </a:moveTo>
                  <a:cubicBezTo>
                    <a:pt x="158" y="17"/>
                    <a:pt x="124" y="29"/>
                    <a:pt x="86" y="29"/>
                  </a:cubicBezTo>
                  <a:cubicBezTo>
                    <a:pt x="47" y="29"/>
                    <a:pt x="14" y="17"/>
                    <a:pt x="0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Freeform 948"/>
          <p:cNvSpPr>
            <a:spLocks noEditPoints="1"/>
          </p:cNvSpPr>
          <p:nvPr/>
        </p:nvSpPr>
        <p:spPr bwMode="auto">
          <a:xfrm>
            <a:off x="4562501" y="4244074"/>
            <a:ext cx="263341" cy="307701"/>
          </a:xfrm>
          <a:custGeom>
            <a:avLst/>
            <a:gdLst>
              <a:gd name="T0" fmla="*/ 85 w 158"/>
              <a:gd name="T1" fmla="*/ 106 h 185"/>
              <a:gd name="T2" fmla="*/ 106 w 158"/>
              <a:gd name="T3" fmla="*/ 0 h 185"/>
              <a:gd name="T4" fmla="*/ 51 w 158"/>
              <a:gd name="T5" fmla="*/ 0 h 185"/>
              <a:gd name="T6" fmla="*/ 72 w 158"/>
              <a:gd name="T7" fmla="*/ 106 h 185"/>
              <a:gd name="T8" fmla="*/ 72 w 158"/>
              <a:gd name="T9" fmla="*/ 164 h 185"/>
              <a:gd name="T10" fmla="*/ 41 w 158"/>
              <a:gd name="T11" fmla="*/ 185 h 185"/>
              <a:gd name="T12" fmla="*/ 116 w 158"/>
              <a:gd name="T13" fmla="*/ 185 h 185"/>
              <a:gd name="T14" fmla="*/ 85 w 158"/>
              <a:gd name="T15" fmla="*/ 164 h 185"/>
              <a:gd name="T16" fmla="*/ 85 w 158"/>
              <a:gd name="T17" fmla="*/ 106 h 185"/>
              <a:gd name="T18" fmla="*/ 74 w 158"/>
              <a:gd name="T19" fmla="*/ 91 h 185"/>
              <a:gd name="T20" fmla="*/ 48 w 158"/>
              <a:gd name="T21" fmla="*/ 42 h 185"/>
              <a:gd name="T22" fmla="*/ 109 w 158"/>
              <a:gd name="T23" fmla="*/ 42 h 185"/>
              <a:gd name="T24" fmla="*/ 83 w 158"/>
              <a:gd name="T25" fmla="*/ 91 h 185"/>
              <a:gd name="T26" fmla="*/ 74 w 158"/>
              <a:gd name="T27" fmla="*/ 9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" h="185">
                <a:moveTo>
                  <a:pt x="85" y="106"/>
                </a:moveTo>
                <a:cubicBezTo>
                  <a:pt x="158" y="100"/>
                  <a:pt x="106" y="0"/>
                  <a:pt x="106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0" y="100"/>
                  <a:pt x="72" y="106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116" y="185"/>
                  <a:pt x="116" y="185"/>
                  <a:pt x="116" y="185"/>
                </a:cubicBezTo>
                <a:cubicBezTo>
                  <a:pt x="85" y="164"/>
                  <a:pt x="85" y="164"/>
                  <a:pt x="85" y="164"/>
                </a:cubicBezTo>
                <a:lnTo>
                  <a:pt x="85" y="106"/>
                </a:lnTo>
                <a:close/>
                <a:moveTo>
                  <a:pt x="74" y="91"/>
                </a:moveTo>
                <a:cubicBezTo>
                  <a:pt x="43" y="89"/>
                  <a:pt x="43" y="63"/>
                  <a:pt x="48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14" y="63"/>
                  <a:pt x="114" y="89"/>
                  <a:pt x="83" y="91"/>
                </a:cubicBezTo>
                <a:lnTo>
                  <a:pt x="74" y="91"/>
                </a:lnTo>
                <a:close/>
              </a:path>
            </a:pathLst>
          </a:custGeom>
          <a:solidFill>
            <a:srgbClr val="3449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25" t="47079" r="4626" b="8264"/>
          <a:stretch>
            <a:fillRect/>
          </a:stretch>
        </p:blipFill>
        <p:spPr>
          <a:xfrm>
            <a:off x="1395663" y="3052251"/>
            <a:ext cx="9400926" cy="28913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74888" y="1580141"/>
            <a:ext cx="22971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24701" y="1580141"/>
            <a:ext cx="1430200" cy="314036"/>
            <a:chOff x="6096126" y="1773382"/>
            <a:chExt cx="1430200" cy="314036"/>
          </a:xfrm>
        </p:grpSpPr>
        <p:sp>
          <p:nvSpPr>
            <p:cNvPr id="12" name="圆角矩形 11"/>
            <p:cNvSpPr/>
            <p:nvPr/>
          </p:nvSpPr>
          <p:spPr>
            <a:xfrm>
              <a:off x="6096126" y="1773382"/>
              <a:ext cx="1430200" cy="314036"/>
            </a:xfrm>
            <a:prstGeom prst="roundRect">
              <a:avLst>
                <a:gd name="adj" fmla="val 50000"/>
              </a:avLst>
            </a:prstGeom>
            <a:solidFill>
              <a:srgbClr val="887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46845" y="1778109"/>
              <a:ext cx="1328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In Here</a:t>
              </a:r>
              <a:endParaRPr lang="en-US" altLang="zh-CN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58833" y="2183246"/>
            <a:ext cx="411962" cy="242454"/>
            <a:chOff x="4417255" y="3867908"/>
            <a:chExt cx="274116" cy="161327"/>
          </a:xfrm>
          <a:solidFill>
            <a:srgbClr val="88714E"/>
          </a:solidFill>
        </p:grpSpPr>
        <p:sp>
          <p:nvSpPr>
            <p:cNvPr id="15" name="Freeform 738"/>
            <p:cNvSpPr>
              <a:spLocks noEditPoints="1"/>
            </p:cNvSpPr>
            <p:nvPr/>
          </p:nvSpPr>
          <p:spPr bwMode="auto">
            <a:xfrm>
              <a:off x="4417255" y="3867908"/>
              <a:ext cx="274116" cy="118799"/>
            </a:xfrm>
            <a:custGeom>
              <a:avLst/>
              <a:gdLst>
                <a:gd name="T0" fmla="*/ 50 w 251"/>
                <a:gd name="T1" fmla="*/ 0 h 109"/>
                <a:gd name="T2" fmla="*/ 0 w 251"/>
                <a:gd name="T3" fmla="*/ 13 h 109"/>
                <a:gd name="T4" fmla="*/ 36 w 251"/>
                <a:gd name="T5" fmla="*/ 26 h 109"/>
                <a:gd name="T6" fmla="*/ 204 w 251"/>
                <a:gd name="T7" fmla="*/ 109 h 109"/>
                <a:gd name="T8" fmla="*/ 246 w 251"/>
                <a:gd name="T9" fmla="*/ 20 h 109"/>
                <a:gd name="T10" fmla="*/ 192 w 251"/>
                <a:gd name="T11" fmla="*/ 35 h 109"/>
                <a:gd name="T12" fmla="*/ 192 w 251"/>
                <a:gd name="T13" fmla="*/ 49 h 109"/>
                <a:gd name="T14" fmla="*/ 184 w 251"/>
                <a:gd name="T15" fmla="*/ 42 h 109"/>
                <a:gd name="T16" fmla="*/ 170 w 251"/>
                <a:gd name="T17" fmla="*/ 35 h 109"/>
                <a:gd name="T18" fmla="*/ 170 w 251"/>
                <a:gd name="T19" fmla="*/ 49 h 109"/>
                <a:gd name="T20" fmla="*/ 161 w 251"/>
                <a:gd name="T21" fmla="*/ 42 h 109"/>
                <a:gd name="T22" fmla="*/ 147 w 251"/>
                <a:gd name="T23" fmla="*/ 35 h 109"/>
                <a:gd name="T24" fmla="*/ 147 w 251"/>
                <a:gd name="T25" fmla="*/ 49 h 109"/>
                <a:gd name="T26" fmla="*/ 138 w 251"/>
                <a:gd name="T27" fmla="*/ 42 h 109"/>
                <a:gd name="T28" fmla="*/ 124 w 251"/>
                <a:gd name="T29" fmla="*/ 35 h 109"/>
                <a:gd name="T30" fmla="*/ 124 w 251"/>
                <a:gd name="T31" fmla="*/ 49 h 109"/>
                <a:gd name="T32" fmla="*/ 116 w 251"/>
                <a:gd name="T33" fmla="*/ 42 h 109"/>
                <a:gd name="T34" fmla="*/ 102 w 251"/>
                <a:gd name="T35" fmla="*/ 35 h 109"/>
                <a:gd name="T36" fmla="*/ 102 w 251"/>
                <a:gd name="T37" fmla="*/ 49 h 109"/>
                <a:gd name="T38" fmla="*/ 93 w 251"/>
                <a:gd name="T39" fmla="*/ 42 h 109"/>
                <a:gd name="T40" fmla="*/ 70 w 251"/>
                <a:gd name="T41" fmla="*/ 42 h 109"/>
                <a:gd name="T42" fmla="*/ 85 w 251"/>
                <a:gd name="T43" fmla="*/ 42 h 109"/>
                <a:gd name="T44" fmla="*/ 76 w 251"/>
                <a:gd name="T45" fmla="*/ 49 h 109"/>
                <a:gd name="T46" fmla="*/ 82 w 251"/>
                <a:gd name="T47" fmla="*/ 65 h 109"/>
                <a:gd name="T48" fmla="*/ 90 w 251"/>
                <a:gd name="T49" fmla="*/ 57 h 109"/>
                <a:gd name="T50" fmla="*/ 90 w 251"/>
                <a:gd name="T51" fmla="*/ 71 h 109"/>
                <a:gd name="T52" fmla="*/ 99 w 251"/>
                <a:gd name="T53" fmla="*/ 94 h 109"/>
                <a:gd name="T54" fmla="*/ 99 w 251"/>
                <a:gd name="T55" fmla="*/ 80 h 109"/>
                <a:gd name="T56" fmla="*/ 108 w 251"/>
                <a:gd name="T57" fmla="*/ 88 h 109"/>
                <a:gd name="T58" fmla="*/ 104 w 251"/>
                <a:gd name="T59" fmla="*/ 64 h 109"/>
                <a:gd name="T60" fmla="*/ 119 w 251"/>
                <a:gd name="T61" fmla="*/ 64 h 109"/>
                <a:gd name="T62" fmla="*/ 111 w 251"/>
                <a:gd name="T63" fmla="*/ 71 h 109"/>
                <a:gd name="T64" fmla="*/ 122 w 251"/>
                <a:gd name="T65" fmla="*/ 94 h 109"/>
                <a:gd name="T66" fmla="*/ 122 w 251"/>
                <a:gd name="T67" fmla="*/ 80 h 109"/>
                <a:gd name="T68" fmla="*/ 130 w 251"/>
                <a:gd name="T69" fmla="*/ 88 h 109"/>
                <a:gd name="T70" fmla="*/ 127 w 251"/>
                <a:gd name="T71" fmla="*/ 64 h 109"/>
                <a:gd name="T72" fmla="*/ 142 w 251"/>
                <a:gd name="T73" fmla="*/ 64 h 109"/>
                <a:gd name="T74" fmla="*/ 133 w 251"/>
                <a:gd name="T75" fmla="*/ 71 h 109"/>
                <a:gd name="T76" fmla="*/ 145 w 251"/>
                <a:gd name="T77" fmla="*/ 94 h 109"/>
                <a:gd name="T78" fmla="*/ 145 w 251"/>
                <a:gd name="T79" fmla="*/ 80 h 109"/>
                <a:gd name="T80" fmla="*/ 153 w 251"/>
                <a:gd name="T81" fmla="*/ 88 h 109"/>
                <a:gd name="T82" fmla="*/ 150 w 251"/>
                <a:gd name="T83" fmla="*/ 64 h 109"/>
                <a:gd name="T84" fmla="*/ 165 w 251"/>
                <a:gd name="T85" fmla="*/ 64 h 109"/>
                <a:gd name="T86" fmla="*/ 156 w 251"/>
                <a:gd name="T87" fmla="*/ 71 h 109"/>
                <a:gd name="T88" fmla="*/ 167 w 251"/>
                <a:gd name="T89" fmla="*/ 94 h 109"/>
                <a:gd name="T90" fmla="*/ 167 w 251"/>
                <a:gd name="T91" fmla="*/ 80 h 109"/>
                <a:gd name="T92" fmla="*/ 176 w 251"/>
                <a:gd name="T93" fmla="*/ 88 h 109"/>
                <a:gd name="T94" fmla="*/ 173 w 251"/>
                <a:gd name="T95" fmla="*/ 64 h 109"/>
                <a:gd name="T96" fmla="*/ 187 w 251"/>
                <a:gd name="T97" fmla="*/ 64 h 109"/>
                <a:gd name="T98" fmla="*/ 179 w 251"/>
                <a:gd name="T99" fmla="*/ 71 h 109"/>
                <a:gd name="T100" fmla="*/ 190 w 251"/>
                <a:gd name="T101" fmla="*/ 94 h 109"/>
                <a:gd name="T102" fmla="*/ 190 w 251"/>
                <a:gd name="T103" fmla="*/ 80 h 109"/>
                <a:gd name="T104" fmla="*/ 199 w 251"/>
                <a:gd name="T105" fmla="*/ 88 h 109"/>
                <a:gd name="T106" fmla="*/ 202 w 251"/>
                <a:gd name="T107" fmla="*/ 71 h 109"/>
                <a:gd name="T108" fmla="*/ 202 w 251"/>
                <a:gd name="T109" fmla="*/ 57 h 109"/>
                <a:gd name="T110" fmla="*/ 210 w 251"/>
                <a:gd name="T111" fmla="*/ 65 h 109"/>
                <a:gd name="T112" fmla="*/ 213 w 251"/>
                <a:gd name="T113" fmla="*/ 49 h 109"/>
                <a:gd name="T114" fmla="*/ 213 w 251"/>
                <a:gd name="T115" fmla="*/ 35 h 109"/>
                <a:gd name="T116" fmla="*/ 221 w 251"/>
                <a:gd name="T117" fmla="*/ 4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09">
                  <a:moveTo>
                    <a:pt x="246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2"/>
                    <a:pt x="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3"/>
                    <a:pt x="35" y="24"/>
                    <a:pt x="36" y="26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7"/>
                    <a:pt x="89" y="109"/>
                    <a:pt x="93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7" y="109"/>
                    <a:pt x="211" y="107"/>
                    <a:pt x="213" y="104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51" y="23"/>
                    <a:pt x="249" y="20"/>
                    <a:pt x="246" y="20"/>
                  </a:cubicBezTo>
                  <a:close/>
                  <a:moveTo>
                    <a:pt x="184" y="42"/>
                  </a:moveTo>
                  <a:cubicBezTo>
                    <a:pt x="184" y="38"/>
                    <a:pt x="187" y="35"/>
                    <a:pt x="190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6" y="35"/>
                    <a:pt x="199" y="38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6"/>
                    <a:pt x="196" y="49"/>
                    <a:pt x="192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7" y="49"/>
                    <a:pt x="184" y="46"/>
                    <a:pt x="184" y="43"/>
                  </a:cubicBezTo>
                  <a:lnTo>
                    <a:pt x="184" y="42"/>
                  </a:lnTo>
                  <a:close/>
                  <a:moveTo>
                    <a:pt x="161" y="42"/>
                  </a:moveTo>
                  <a:cubicBezTo>
                    <a:pt x="161" y="38"/>
                    <a:pt x="164" y="35"/>
                    <a:pt x="167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3" y="35"/>
                    <a:pt x="176" y="38"/>
                    <a:pt x="176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6" y="46"/>
                    <a:pt x="173" y="49"/>
                    <a:pt x="170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4" y="49"/>
                    <a:pt x="161" y="46"/>
                    <a:pt x="161" y="43"/>
                  </a:cubicBezTo>
                  <a:lnTo>
                    <a:pt x="161" y="42"/>
                  </a:lnTo>
                  <a:close/>
                  <a:moveTo>
                    <a:pt x="138" y="42"/>
                  </a:moveTo>
                  <a:cubicBezTo>
                    <a:pt x="138" y="38"/>
                    <a:pt x="141" y="35"/>
                    <a:pt x="145" y="35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50" y="35"/>
                    <a:pt x="153" y="38"/>
                    <a:pt x="153" y="42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6"/>
                    <a:pt x="150" y="49"/>
                    <a:pt x="147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1" y="49"/>
                    <a:pt x="138" y="46"/>
                    <a:pt x="138" y="43"/>
                  </a:cubicBezTo>
                  <a:lnTo>
                    <a:pt x="138" y="42"/>
                  </a:lnTo>
                  <a:close/>
                  <a:moveTo>
                    <a:pt x="116" y="42"/>
                  </a:moveTo>
                  <a:cubicBezTo>
                    <a:pt x="116" y="38"/>
                    <a:pt x="118" y="35"/>
                    <a:pt x="122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8" y="35"/>
                    <a:pt x="130" y="38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6"/>
                    <a:pt x="128" y="49"/>
                    <a:pt x="124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8" y="49"/>
                    <a:pt x="116" y="46"/>
                    <a:pt x="116" y="43"/>
                  </a:cubicBezTo>
                  <a:lnTo>
                    <a:pt x="116" y="42"/>
                  </a:lnTo>
                  <a:close/>
                  <a:moveTo>
                    <a:pt x="93" y="42"/>
                  </a:moveTo>
                  <a:cubicBezTo>
                    <a:pt x="93" y="38"/>
                    <a:pt x="96" y="35"/>
                    <a:pt x="99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5"/>
                    <a:pt x="108" y="38"/>
                    <a:pt x="108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6"/>
                    <a:pt x="105" y="49"/>
                    <a:pt x="102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6" y="49"/>
                    <a:pt x="93" y="46"/>
                    <a:pt x="93" y="43"/>
                  </a:cubicBezTo>
                  <a:lnTo>
                    <a:pt x="93" y="42"/>
                  </a:lnTo>
                  <a:close/>
                  <a:moveTo>
                    <a:pt x="76" y="49"/>
                  </a:moveTo>
                  <a:cubicBezTo>
                    <a:pt x="73" y="49"/>
                    <a:pt x="70" y="46"/>
                    <a:pt x="70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38"/>
                    <a:pt x="73" y="35"/>
                    <a:pt x="76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82" y="35"/>
                    <a:pt x="85" y="38"/>
                    <a:pt x="85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6"/>
                    <a:pt x="82" y="49"/>
                    <a:pt x="79" y="49"/>
                  </a:cubicBezTo>
                  <a:lnTo>
                    <a:pt x="76" y="49"/>
                  </a:lnTo>
                  <a:close/>
                  <a:moveTo>
                    <a:pt x="90" y="71"/>
                  </a:moveTo>
                  <a:cubicBezTo>
                    <a:pt x="88" y="71"/>
                    <a:pt x="88" y="71"/>
                    <a:pt x="88" y="71"/>
                  </a:cubicBezTo>
                  <a:cubicBezTo>
                    <a:pt x="85" y="71"/>
                    <a:pt x="82" y="68"/>
                    <a:pt x="82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0"/>
                    <a:pt x="85" y="57"/>
                    <a:pt x="88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4" y="57"/>
                    <a:pt x="97" y="60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8"/>
                    <a:pt x="94" y="71"/>
                    <a:pt x="90" y="71"/>
                  </a:cubicBezTo>
                  <a:close/>
                  <a:moveTo>
                    <a:pt x="108" y="88"/>
                  </a:moveTo>
                  <a:cubicBezTo>
                    <a:pt x="108" y="91"/>
                    <a:pt x="105" y="94"/>
                    <a:pt x="102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6" y="94"/>
                    <a:pt x="93" y="91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3"/>
                    <a:pt x="96" y="80"/>
                    <a:pt x="9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5" y="80"/>
                    <a:pt x="108" y="83"/>
                    <a:pt x="108" y="87"/>
                  </a:cubicBezTo>
                  <a:lnTo>
                    <a:pt x="108" y="88"/>
                  </a:lnTo>
                  <a:close/>
                  <a:moveTo>
                    <a:pt x="111" y="71"/>
                  </a:moveTo>
                  <a:cubicBezTo>
                    <a:pt x="107" y="71"/>
                    <a:pt x="104" y="68"/>
                    <a:pt x="104" y="6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0"/>
                    <a:pt x="107" y="57"/>
                    <a:pt x="111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6" y="57"/>
                    <a:pt x="119" y="60"/>
                    <a:pt x="119" y="64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8"/>
                    <a:pt x="116" y="71"/>
                    <a:pt x="113" y="71"/>
                  </a:cubicBezTo>
                  <a:lnTo>
                    <a:pt x="111" y="71"/>
                  </a:lnTo>
                  <a:close/>
                  <a:moveTo>
                    <a:pt x="130" y="88"/>
                  </a:moveTo>
                  <a:cubicBezTo>
                    <a:pt x="130" y="91"/>
                    <a:pt x="128" y="94"/>
                    <a:pt x="124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18" y="94"/>
                    <a:pt x="116" y="91"/>
                    <a:pt x="116" y="88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83"/>
                    <a:pt x="118" y="80"/>
                    <a:pt x="122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8" y="80"/>
                    <a:pt x="130" y="83"/>
                    <a:pt x="130" y="87"/>
                  </a:cubicBezTo>
                  <a:lnTo>
                    <a:pt x="130" y="88"/>
                  </a:lnTo>
                  <a:close/>
                  <a:moveTo>
                    <a:pt x="133" y="71"/>
                  </a:moveTo>
                  <a:cubicBezTo>
                    <a:pt x="130" y="71"/>
                    <a:pt x="127" y="68"/>
                    <a:pt x="127" y="6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0"/>
                    <a:pt x="130" y="57"/>
                    <a:pt x="133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9" y="57"/>
                    <a:pt x="142" y="60"/>
                    <a:pt x="142" y="64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8"/>
                    <a:pt x="139" y="71"/>
                    <a:pt x="136" y="71"/>
                  </a:cubicBezTo>
                  <a:lnTo>
                    <a:pt x="133" y="71"/>
                  </a:lnTo>
                  <a:close/>
                  <a:moveTo>
                    <a:pt x="153" y="88"/>
                  </a:moveTo>
                  <a:cubicBezTo>
                    <a:pt x="153" y="91"/>
                    <a:pt x="150" y="94"/>
                    <a:pt x="147" y="9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1" y="94"/>
                    <a:pt x="138" y="91"/>
                    <a:pt x="138" y="88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3"/>
                    <a:pt x="141" y="80"/>
                    <a:pt x="145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50" y="80"/>
                    <a:pt x="153" y="83"/>
                    <a:pt x="153" y="87"/>
                  </a:cubicBezTo>
                  <a:lnTo>
                    <a:pt x="153" y="88"/>
                  </a:lnTo>
                  <a:close/>
                  <a:moveTo>
                    <a:pt x="156" y="71"/>
                  </a:moveTo>
                  <a:cubicBezTo>
                    <a:pt x="153" y="71"/>
                    <a:pt x="150" y="68"/>
                    <a:pt x="150" y="65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0"/>
                    <a:pt x="153" y="57"/>
                    <a:pt x="156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62" y="57"/>
                    <a:pt x="165" y="60"/>
                    <a:pt x="165" y="64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5" y="68"/>
                    <a:pt x="162" y="71"/>
                    <a:pt x="158" y="71"/>
                  </a:cubicBezTo>
                  <a:lnTo>
                    <a:pt x="156" y="71"/>
                  </a:lnTo>
                  <a:close/>
                  <a:moveTo>
                    <a:pt x="176" y="88"/>
                  </a:moveTo>
                  <a:cubicBezTo>
                    <a:pt x="176" y="91"/>
                    <a:pt x="173" y="94"/>
                    <a:pt x="170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4" y="94"/>
                    <a:pt x="161" y="91"/>
                    <a:pt x="161" y="88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3"/>
                    <a:pt x="164" y="80"/>
                    <a:pt x="167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3" y="80"/>
                    <a:pt x="176" y="83"/>
                    <a:pt x="176" y="87"/>
                  </a:cubicBezTo>
                  <a:lnTo>
                    <a:pt x="176" y="88"/>
                  </a:lnTo>
                  <a:close/>
                  <a:moveTo>
                    <a:pt x="179" y="71"/>
                  </a:moveTo>
                  <a:cubicBezTo>
                    <a:pt x="175" y="71"/>
                    <a:pt x="173" y="68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0"/>
                    <a:pt x="175" y="57"/>
                    <a:pt x="179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5" y="57"/>
                    <a:pt x="187" y="60"/>
                    <a:pt x="187" y="64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8"/>
                    <a:pt x="185" y="71"/>
                    <a:pt x="181" y="71"/>
                  </a:cubicBezTo>
                  <a:lnTo>
                    <a:pt x="179" y="71"/>
                  </a:lnTo>
                  <a:close/>
                  <a:moveTo>
                    <a:pt x="199" y="88"/>
                  </a:moveTo>
                  <a:cubicBezTo>
                    <a:pt x="199" y="91"/>
                    <a:pt x="196" y="94"/>
                    <a:pt x="192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7" y="94"/>
                    <a:pt x="184" y="91"/>
                    <a:pt x="184" y="8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3"/>
                    <a:pt x="187" y="80"/>
                    <a:pt x="190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6" y="80"/>
                    <a:pt x="199" y="83"/>
                    <a:pt x="199" y="87"/>
                  </a:cubicBezTo>
                  <a:lnTo>
                    <a:pt x="199" y="88"/>
                  </a:lnTo>
                  <a:close/>
                  <a:moveTo>
                    <a:pt x="210" y="65"/>
                  </a:moveTo>
                  <a:cubicBezTo>
                    <a:pt x="210" y="68"/>
                    <a:pt x="207" y="71"/>
                    <a:pt x="204" y="71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198" y="71"/>
                    <a:pt x="195" y="68"/>
                    <a:pt x="195" y="65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0"/>
                    <a:pt x="198" y="57"/>
                    <a:pt x="202" y="57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7" y="57"/>
                    <a:pt x="210" y="60"/>
                    <a:pt x="210" y="64"/>
                  </a:cubicBezTo>
                  <a:lnTo>
                    <a:pt x="210" y="65"/>
                  </a:lnTo>
                  <a:close/>
                  <a:moveTo>
                    <a:pt x="221" y="43"/>
                  </a:moveTo>
                  <a:cubicBezTo>
                    <a:pt x="221" y="46"/>
                    <a:pt x="219" y="49"/>
                    <a:pt x="215" y="49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09" y="49"/>
                    <a:pt x="206" y="46"/>
                    <a:pt x="206" y="43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38"/>
                    <a:pt x="209" y="35"/>
                    <a:pt x="213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9" y="35"/>
                    <a:pt x="221" y="38"/>
                    <a:pt x="221" y="42"/>
                  </a:cubicBezTo>
                  <a:lnTo>
                    <a:pt x="22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739"/>
            <p:cNvSpPr>
              <a:spLocks noEditPoints="1"/>
            </p:cNvSpPr>
            <p:nvPr/>
          </p:nvSpPr>
          <p:spPr bwMode="auto">
            <a:xfrm>
              <a:off x="4522187" y="3998726"/>
              <a:ext cx="121111" cy="30509"/>
            </a:xfrm>
            <a:custGeom>
              <a:avLst/>
              <a:gdLst>
                <a:gd name="T0" fmla="*/ 15 w 111"/>
                <a:gd name="T1" fmla="*/ 0 h 28"/>
                <a:gd name="T2" fmla="*/ 0 w 111"/>
                <a:gd name="T3" fmla="*/ 14 h 28"/>
                <a:gd name="T4" fmla="*/ 15 w 111"/>
                <a:gd name="T5" fmla="*/ 28 h 28"/>
                <a:gd name="T6" fmla="*/ 29 w 111"/>
                <a:gd name="T7" fmla="*/ 14 h 28"/>
                <a:gd name="T8" fmla="*/ 15 w 111"/>
                <a:gd name="T9" fmla="*/ 0 h 28"/>
                <a:gd name="T10" fmla="*/ 96 w 111"/>
                <a:gd name="T11" fmla="*/ 0 h 28"/>
                <a:gd name="T12" fmla="*/ 82 w 111"/>
                <a:gd name="T13" fmla="*/ 14 h 28"/>
                <a:gd name="T14" fmla="*/ 96 w 111"/>
                <a:gd name="T15" fmla="*/ 28 h 28"/>
                <a:gd name="T16" fmla="*/ 111 w 111"/>
                <a:gd name="T17" fmla="*/ 14 h 28"/>
                <a:gd name="T18" fmla="*/ 96 w 11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96" y="0"/>
                  </a:moveTo>
                  <a:cubicBezTo>
                    <a:pt x="89" y="0"/>
                    <a:pt x="82" y="6"/>
                    <a:pt x="82" y="14"/>
                  </a:cubicBezTo>
                  <a:cubicBezTo>
                    <a:pt x="82" y="22"/>
                    <a:pt x="89" y="28"/>
                    <a:pt x="96" y="28"/>
                  </a:cubicBezTo>
                  <a:cubicBezTo>
                    <a:pt x="104" y="28"/>
                    <a:pt x="111" y="22"/>
                    <a:pt x="111" y="14"/>
                  </a:cubicBezTo>
                  <a:cubicBezTo>
                    <a:pt x="111" y="6"/>
                    <a:pt x="104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49148" y="3486869"/>
            <a:ext cx="321647" cy="304977"/>
            <a:chOff x="5574735" y="2709967"/>
            <a:chExt cx="214021" cy="202929"/>
          </a:xfrm>
          <a:solidFill>
            <a:srgbClr val="34492D"/>
          </a:solidFill>
        </p:grpSpPr>
        <p:sp>
          <p:nvSpPr>
            <p:cNvPr id="18" name="Freeform 1201"/>
            <p:cNvSpPr/>
            <p:nvPr/>
          </p:nvSpPr>
          <p:spPr bwMode="auto">
            <a:xfrm>
              <a:off x="5735135" y="2736315"/>
              <a:ext cx="53621" cy="160402"/>
            </a:xfrm>
            <a:custGeom>
              <a:avLst/>
              <a:gdLst>
                <a:gd name="T0" fmla="*/ 49 w 49"/>
                <a:gd name="T1" fmla="*/ 42 h 147"/>
                <a:gd name="T2" fmla="*/ 33 w 49"/>
                <a:gd name="T3" fmla="*/ 6 h 147"/>
                <a:gd name="T4" fmla="*/ 0 w 49"/>
                <a:gd name="T5" fmla="*/ 7 h 147"/>
                <a:gd name="T6" fmla="*/ 9 w 49"/>
                <a:gd name="T7" fmla="*/ 19 h 147"/>
                <a:gd name="T8" fmla="*/ 26 w 49"/>
                <a:gd name="T9" fmla="*/ 19 h 147"/>
                <a:gd name="T10" fmla="*/ 34 w 49"/>
                <a:gd name="T11" fmla="*/ 43 h 147"/>
                <a:gd name="T12" fmla="*/ 27 w 49"/>
                <a:gd name="T13" fmla="*/ 81 h 147"/>
                <a:gd name="T14" fmla="*/ 22 w 49"/>
                <a:gd name="T15" fmla="*/ 76 h 147"/>
                <a:gd name="T16" fmla="*/ 25 w 49"/>
                <a:gd name="T17" fmla="*/ 97 h 147"/>
                <a:gd name="T18" fmla="*/ 26 w 49"/>
                <a:gd name="T19" fmla="*/ 106 h 147"/>
                <a:gd name="T20" fmla="*/ 26 w 49"/>
                <a:gd name="T21" fmla="*/ 108 h 147"/>
                <a:gd name="T22" fmla="*/ 26 w 49"/>
                <a:gd name="T23" fmla="*/ 114 h 147"/>
                <a:gd name="T24" fmla="*/ 20 w 49"/>
                <a:gd name="T25" fmla="*/ 147 h 147"/>
                <a:gd name="T26" fmla="*/ 23 w 49"/>
                <a:gd name="T27" fmla="*/ 147 h 147"/>
                <a:gd name="T28" fmla="*/ 37 w 49"/>
                <a:gd name="T29" fmla="*/ 137 h 147"/>
                <a:gd name="T30" fmla="*/ 32 w 49"/>
                <a:gd name="T31" fmla="*/ 106 h 147"/>
                <a:gd name="T32" fmla="*/ 49 w 49"/>
                <a:gd name="T33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47">
                  <a:moveTo>
                    <a:pt x="49" y="42"/>
                  </a:moveTo>
                  <a:cubicBezTo>
                    <a:pt x="48" y="24"/>
                    <a:pt x="43" y="12"/>
                    <a:pt x="33" y="6"/>
                  </a:cubicBezTo>
                  <a:cubicBezTo>
                    <a:pt x="22" y="0"/>
                    <a:pt x="9" y="3"/>
                    <a:pt x="0" y="7"/>
                  </a:cubicBezTo>
                  <a:cubicBezTo>
                    <a:pt x="3" y="10"/>
                    <a:pt x="6" y="14"/>
                    <a:pt x="9" y="19"/>
                  </a:cubicBezTo>
                  <a:cubicBezTo>
                    <a:pt x="14" y="17"/>
                    <a:pt x="21" y="16"/>
                    <a:pt x="26" y="19"/>
                  </a:cubicBezTo>
                  <a:cubicBezTo>
                    <a:pt x="33" y="23"/>
                    <a:pt x="34" y="34"/>
                    <a:pt x="34" y="43"/>
                  </a:cubicBezTo>
                  <a:cubicBezTo>
                    <a:pt x="34" y="49"/>
                    <a:pt x="32" y="65"/>
                    <a:pt x="27" y="81"/>
                  </a:cubicBezTo>
                  <a:cubicBezTo>
                    <a:pt x="26" y="79"/>
                    <a:pt x="24" y="77"/>
                    <a:pt x="22" y="7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100"/>
                    <a:pt x="25" y="103"/>
                    <a:pt x="26" y="106"/>
                  </a:cubicBezTo>
                  <a:cubicBezTo>
                    <a:pt x="26" y="107"/>
                    <a:pt x="26" y="107"/>
                    <a:pt x="26" y="108"/>
                  </a:cubicBezTo>
                  <a:cubicBezTo>
                    <a:pt x="26" y="110"/>
                    <a:pt x="26" y="112"/>
                    <a:pt x="26" y="114"/>
                  </a:cubicBezTo>
                  <a:cubicBezTo>
                    <a:pt x="27" y="127"/>
                    <a:pt x="25" y="139"/>
                    <a:pt x="20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31" y="147"/>
                    <a:pt x="37" y="145"/>
                    <a:pt x="37" y="137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6" y="83"/>
                    <a:pt x="49" y="50"/>
                    <a:pt x="4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202"/>
            <p:cNvSpPr/>
            <p:nvPr/>
          </p:nvSpPr>
          <p:spPr bwMode="auto">
            <a:xfrm>
              <a:off x="5574735" y="2736315"/>
              <a:ext cx="53621" cy="165948"/>
            </a:xfrm>
            <a:custGeom>
              <a:avLst/>
              <a:gdLst>
                <a:gd name="T0" fmla="*/ 23 w 49"/>
                <a:gd name="T1" fmla="*/ 116 h 152"/>
                <a:gd name="T2" fmla="*/ 23 w 49"/>
                <a:gd name="T3" fmla="*/ 107 h 152"/>
                <a:gd name="T4" fmla="*/ 23 w 49"/>
                <a:gd name="T5" fmla="*/ 107 h 152"/>
                <a:gd name="T6" fmla="*/ 24 w 49"/>
                <a:gd name="T7" fmla="*/ 97 h 152"/>
                <a:gd name="T8" fmla="*/ 26 w 49"/>
                <a:gd name="T9" fmla="*/ 80 h 152"/>
                <a:gd name="T10" fmla="*/ 22 w 49"/>
                <a:gd name="T11" fmla="*/ 84 h 152"/>
                <a:gd name="T12" fmla="*/ 14 w 49"/>
                <a:gd name="T13" fmla="*/ 43 h 152"/>
                <a:gd name="T14" fmla="*/ 22 w 49"/>
                <a:gd name="T15" fmla="*/ 19 h 152"/>
                <a:gd name="T16" fmla="*/ 40 w 49"/>
                <a:gd name="T17" fmla="*/ 19 h 152"/>
                <a:gd name="T18" fmla="*/ 49 w 49"/>
                <a:gd name="T19" fmla="*/ 7 h 152"/>
                <a:gd name="T20" fmla="*/ 15 w 49"/>
                <a:gd name="T21" fmla="*/ 6 h 152"/>
                <a:gd name="T22" fmla="*/ 0 w 49"/>
                <a:gd name="T23" fmla="*/ 42 h 152"/>
                <a:gd name="T24" fmla="*/ 16 w 49"/>
                <a:gd name="T25" fmla="*/ 106 h 152"/>
                <a:gd name="T26" fmla="*/ 11 w 49"/>
                <a:gd name="T27" fmla="*/ 137 h 152"/>
                <a:gd name="T28" fmla="*/ 25 w 49"/>
                <a:gd name="T29" fmla="*/ 152 h 152"/>
                <a:gd name="T30" fmla="*/ 32 w 49"/>
                <a:gd name="T31" fmla="*/ 152 h 152"/>
                <a:gd name="T32" fmla="*/ 23 w 49"/>
                <a:gd name="T33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2">
                  <a:moveTo>
                    <a:pt x="23" y="116"/>
                  </a:moveTo>
                  <a:cubicBezTo>
                    <a:pt x="23" y="113"/>
                    <a:pt x="23" y="110"/>
                    <a:pt x="23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4"/>
                    <a:pt x="24" y="101"/>
                    <a:pt x="24" y="9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1"/>
                    <a:pt x="23" y="82"/>
                    <a:pt x="22" y="84"/>
                  </a:cubicBezTo>
                  <a:cubicBezTo>
                    <a:pt x="16" y="67"/>
                    <a:pt x="14" y="49"/>
                    <a:pt x="14" y="43"/>
                  </a:cubicBezTo>
                  <a:cubicBezTo>
                    <a:pt x="14" y="34"/>
                    <a:pt x="16" y="23"/>
                    <a:pt x="22" y="19"/>
                  </a:cubicBezTo>
                  <a:cubicBezTo>
                    <a:pt x="27" y="16"/>
                    <a:pt x="34" y="17"/>
                    <a:pt x="40" y="19"/>
                  </a:cubicBezTo>
                  <a:cubicBezTo>
                    <a:pt x="43" y="14"/>
                    <a:pt x="46" y="10"/>
                    <a:pt x="49" y="7"/>
                  </a:cubicBezTo>
                  <a:cubicBezTo>
                    <a:pt x="40" y="3"/>
                    <a:pt x="27" y="0"/>
                    <a:pt x="15" y="6"/>
                  </a:cubicBezTo>
                  <a:cubicBezTo>
                    <a:pt x="5" y="12"/>
                    <a:pt x="0" y="24"/>
                    <a:pt x="0" y="42"/>
                  </a:cubicBezTo>
                  <a:cubicBezTo>
                    <a:pt x="0" y="50"/>
                    <a:pt x="3" y="83"/>
                    <a:pt x="16" y="106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11" y="145"/>
                    <a:pt x="17" y="152"/>
                    <a:pt x="25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25" y="143"/>
                    <a:pt x="22" y="131"/>
                    <a:pt x="2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203"/>
            <p:cNvSpPr>
              <a:spLocks noEditPoints="1"/>
            </p:cNvSpPr>
            <p:nvPr/>
          </p:nvSpPr>
          <p:spPr bwMode="auto">
            <a:xfrm>
              <a:off x="5602007" y="2709967"/>
              <a:ext cx="159477" cy="202929"/>
            </a:xfrm>
            <a:custGeom>
              <a:avLst/>
              <a:gdLst>
                <a:gd name="T0" fmla="*/ 143 w 146"/>
                <a:gd name="T1" fmla="*/ 122 h 186"/>
                <a:gd name="T2" fmla="*/ 139 w 146"/>
                <a:gd name="T3" fmla="*/ 87 h 186"/>
                <a:gd name="T4" fmla="*/ 96 w 146"/>
                <a:gd name="T5" fmla="*/ 22 h 186"/>
                <a:gd name="T6" fmla="*/ 74 w 146"/>
                <a:gd name="T7" fmla="*/ 0 h 186"/>
                <a:gd name="T8" fmla="*/ 74 w 146"/>
                <a:gd name="T9" fmla="*/ 0 h 186"/>
                <a:gd name="T10" fmla="*/ 51 w 146"/>
                <a:gd name="T11" fmla="*/ 22 h 186"/>
                <a:gd name="T12" fmla="*/ 7 w 146"/>
                <a:gd name="T13" fmla="*/ 87 h 186"/>
                <a:gd name="T14" fmla="*/ 3 w 146"/>
                <a:gd name="T15" fmla="*/ 122 h 186"/>
                <a:gd name="T16" fmla="*/ 11 w 146"/>
                <a:gd name="T17" fmla="*/ 173 h 186"/>
                <a:gd name="T18" fmla="*/ 50 w 146"/>
                <a:gd name="T19" fmla="*/ 186 h 186"/>
                <a:gd name="T20" fmla="*/ 96 w 146"/>
                <a:gd name="T21" fmla="*/ 186 h 186"/>
                <a:gd name="T22" fmla="*/ 135 w 146"/>
                <a:gd name="T23" fmla="*/ 173 h 186"/>
                <a:gd name="T24" fmla="*/ 143 w 146"/>
                <a:gd name="T25" fmla="*/ 122 h 186"/>
                <a:gd name="T26" fmla="*/ 59 w 146"/>
                <a:gd name="T27" fmla="*/ 22 h 186"/>
                <a:gd name="T28" fmla="*/ 58 w 146"/>
                <a:gd name="T29" fmla="*/ 22 h 186"/>
                <a:gd name="T30" fmla="*/ 74 w 146"/>
                <a:gd name="T31" fmla="*/ 6 h 186"/>
                <a:gd name="T32" fmla="*/ 74 w 146"/>
                <a:gd name="T33" fmla="*/ 6 h 186"/>
                <a:gd name="T34" fmla="*/ 89 w 146"/>
                <a:gd name="T35" fmla="*/ 22 h 186"/>
                <a:gd name="T36" fmla="*/ 87 w 146"/>
                <a:gd name="T37" fmla="*/ 22 h 186"/>
                <a:gd name="T38" fmla="*/ 59 w 146"/>
                <a:gd name="T39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186">
                  <a:moveTo>
                    <a:pt x="143" y="122"/>
                  </a:moveTo>
                  <a:cubicBezTo>
                    <a:pt x="139" y="87"/>
                    <a:pt x="139" y="87"/>
                    <a:pt x="139" y="87"/>
                  </a:cubicBezTo>
                  <a:cubicBezTo>
                    <a:pt x="133" y="46"/>
                    <a:pt x="120" y="26"/>
                    <a:pt x="96" y="22"/>
                  </a:cubicBezTo>
                  <a:cubicBezTo>
                    <a:pt x="89" y="7"/>
                    <a:pt x="82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0"/>
                    <a:pt x="54" y="16"/>
                    <a:pt x="51" y="22"/>
                  </a:cubicBezTo>
                  <a:cubicBezTo>
                    <a:pt x="26" y="25"/>
                    <a:pt x="13" y="45"/>
                    <a:pt x="7" y="87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45"/>
                    <a:pt x="1" y="162"/>
                    <a:pt x="11" y="173"/>
                  </a:cubicBezTo>
                  <a:cubicBezTo>
                    <a:pt x="18" y="182"/>
                    <a:pt x="31" y="186"/>
                    <a:pt x="50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115" y="186"/>
                    <a:pt x="128" y="182"/>
                    <a:pt x="135" y="173"/>
                  </a:cubicBezTo>
                  <a:cubicBezTo>
                    <a:pt x="145" y="162"/>
                    <a:pt x="146" y="145"/>
                    <a:pt x="143" y="122"/>
                  </a:cubicBezTo>
                  <a:close/>
                  <a:moveTo>
                    <a:pt x="59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62" y="15"/>
                    <a:pt x="68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9" y="6"/>
                    <a:pt x="84" y="12"/>
                    <a:pt x="89" y="22"/>
                  </a:cubicBezTo>
                  <a:cubicBezTo>
                    <a:pt x="88" y="22"/>
                    <a:pt x="88" y="22"/>
                    <a:pt x="87" y="22"/>
                  </a:cubicBezTo>
                  <a:lnTo>
                    <a:pt x="5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6759023" y="2056400"/>
            <a:ext cx="3312712" cy="8540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6759023" y="3438001"/>
            <a:ext cx="3312712" cy="8540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124701" y="2970791"/>
            <a:ext cx="1430200" cy="314036"/>
            <a:chOff x="6096126" y="1773382"/>
            <a:chExt cx="1430200" cy="314036"/>
          </a:xfrm>
          <a:solidFill>
            <a:srgbClr val="34492D"/>
          </a:solidFill>
        </p:grpSpPr>
        <p:sp>
          <p:nvSpPr>
            <p:cNvPr id="28" name="圆角矩形 27"/>
            <p:cNvSpPr/>
            <p:nvPr/>
          </p:nvSpPr>
          <p:spPr>
            <a:xfrm>
              <a:off x="6096126" y="1773382"/>
              <a:ext cx="1430200" cy="3140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146845" y="1778109"/>
              <a:ext cx="1328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In Here</a:t>
              </a:r>
              <a:endParaRPr lang="en-US" altLang="zh-CN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uild="p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822" y="4596299"/>
            <a:ext cx="2250713" cy="1186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9640" y="1685006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/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08586" y="1228815"/>
            <a:ext cx="335246" cy="374688"/>
            <a:chOff x="5951469" y="4470684"/>
            <a:chExt cx="204316" cy="228354"/>
          </a:xfrm>
          <a:solidFill>
            <a:srgbClr val="34492D"/>
          </a:solidFill>
        </p:grpSpPr>
        <p:sp>
          <p:nvSpPr>
            <p:cNvPr id="5" name="Freeform 1213"/>
            <p:cNvSpPr/>
            <p:nvPr/>
          </p:nvSpPr>
          <p:spPr bwMode="auto">
            <a:xfrm>
              <a:off x="6035599" y="4470684"/>
              <a:ext cx="16641" cy="85979"/>
            </a:xfrm>
            <a:custGeom>
              <a:avLst/>
              <a:gdLst>
                <a:gd name="T0" fmla="*/ 5 w 15"/>
                <a:gd name="T1" fmla="*/ 37 h 79"/>
                <a:gd name="T2" fmla="*/ 2 w 15"/>
                <a:gd name="T3" fmla="*/ 46 h 79"/>
                <a:gd name="T4" fmla="*/ 4 w 15"/>
                <a:gd name="T5" fmla="*/ 77 h 79"/>
                <a:gd name="T6" fmla="*/ 7 w 15"/>
                <a:gd name="T7" fmla="*/ 79 h 79"/>
                <a:gd name="T8" fmla="*/ 8 w 15"/>
                <a:gd name="T9" fmla="*/ 78 h 79"/>
                <a:gd name="T10" fmla="*/ 10 w 15"/>
                <a:gd name="T11" fmla="*/ 74 h 79"/>
                <a:gd name="T12" fmla="*/ 8 w 15"/>
                <a:gd name="T13" fmla="*/ 47 h 79"/>
                <a:gd name="T14" fmla="*/ 10 w 15"/>
                <a:gd name="T15" fmla="*/ 39 h 79"/>
                <a:gd name="T16" fmla="*/ 13 w 15"/>
                <a:gd name="T17" fmla="*/ 30 h 79"/>
                <a:gd name="T18" fmla="*/ 7 w 15"/>
                <a:gd name="T19" fmla="*/ 2 h 79"/>
                <a:gd name="T20" fmla="*/ 3 w 15"/>
                <a:gd name="T21" fmla="*/ 0 h 79"/>
                <a:gd name="T22" fmla="*/ 2 w 15"/>
                <a:gd name="T23" fmla="*/ 4 h 79"/>
                <a:gd name="T24" fmla="*/ 7 w 15"/>
                <a:gd name="T25" fmla="*/ 29 h 79"/>
                <a:gd name="T26" fmla="*/ 5 w 15"/>
                <a:gd name="T27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9">
                  <a:moveTo>
                    <a:pt x="5" y="37"/>
                  </a:moveTo>
                  <a:cubicBezTo>
                    <a:pt x="4" y="40"/>
                    <a:pt x="2" y="43"/>
                    <a:pt x="2" y="46"/>
                  </a:cubicBezTo>
                  <a:cubicBezTo>
                    <a:pt x="0" y="56"/>
                    <a:pt x="0" y="69"/>
                    <a:pt x="4" y="77"/>
                  </a:cubicBezTo>
                  <a:cubicBezTo>
                    <a:pt x="5" y="78"/>
                    <a:pt x="6" y="79"/>
                    <a:pt x="7" y="79"/>
                  </a:cubicBezTo>
                  <a:cubicBezTo>
                    <a:pt x="7" y="79"/>
                    <a:pt x="8" y="79"/>
                    <a:pt x="8" y="78"/>
                  </a:cubicBezTo>
                  <a:cubicBezTo>
                    <a:pt x="10" y="78"/>
                    <a:pt x="10" y="76"/>
                    <a:pt x="10" y="74"/>
                  </a:cubicBezTo>
                  <a:cubicBezTo>
                    <a:pt x="6" y="67"/>
                    <a:pt x="6" y="55"/>
                    <a:pt x="8" y="47"/>
                  </a:cubicBezTo>
                  <a:cubicBezTo>
                    <a:pt x="8" y="44"/>
                    <a:pt x="9" y="42"/>
                    <a:pt x="10" y="39"/>
                  </a:cubicBezTo>
                  <a:cubicBezTo>
                    <a:pt x="12" y="37"/>
                    <a:pt x="13" y="34"/>
                    <a:pt x="13" y="30"/>
                  </a:cubicBezTo>
                  <a:cubicBezTo>
                    <a:pt x="15" y="21"/>
                    <a:pt x="11" y="11"/>
                    <a:pt x="7" y="2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4" y="10"/>
                    <a:pt x="9" y="20"/>
                    <a:pt x="7" y="29"/>
                  </a:cubicBezTo>
                  <a:cubicBezTo>
                    <a:pt x="7" y="32"/>
                    <a:pt x="6" y="34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214"/>
            <p:cNvSpPr/>
            <p:nvPr/>
          </p:nvSpPr>
          <p:spPr bwMode="auto">
            <a:xfrm>
              <a:off x="6010638" y="4501193"/>
              <a:ext cx="18490" cy="55470"/>
            </a:xfrm>
            <a:custGeom>
              <a:avLst/>
              <a:gdLst>
                <a:gd name="T0" fmla="*/ 6 w 17"/>
                <a:gd name="T1" fmla="*/ 27 h 51"/>
                <a:gd name="T2" fmla="*/ 9 w 17"/>
                <a:gd name="T3" fmla="*/ 31 h 51"/>
                <a:gd name="T4" fmla="*/ 7 w 17"/>
                <a:gd name="T5" fmla="*/ 46 h 51"/>
                <a:gd name="T6" fmla="*/ 8 w 17"/>
                <a:gd name="T7" fmla="*/ 50 h 51"/>
                <a:gd name="T8" fmla="*/ 10 w 17"/>
                <a:gd name="T9" fmla="*/ 51 h 51"/>
                <a:gd name="T10" fmla="*/ 12 w 17"/>
                <a:gd name="T11" fmla="*/ 50 h 51"/>
                <a:gd name="T12" fmla="*/ 14 w 17"/>
                <a:gd name="T13" fmla="*/ 29 h 51"/>
                <a:gd name="T14" fmla="*/ 11 w 17"/>
                <a:gd name="T15" fmla="*/ 23 h 51"/>
                <a:gd name="T16" fmla="*/ 8 w 17"/>
                <a:gd name="T17" fmla="*/ 19 h 51"/>
                <a:gd name="T18" fmla="*/ 13 w 17"/>
                <a:gd name="T19" fmla="*/ 5 h 51"/>
                <a:gd name="T20" fmla="*/ 13 w 17"/>
                <a:gd name="T21" fmla="*/ 1 h 51"/>
                <a:gd name="T22" fmla="*/ 9 w 17"/>
                <a:gd name="T23" fmla="*/ 1 h 51"/>
                <a:gd name="T24" fmla="*/ 2 w 17"/>
                <a:gd name="T25" fmla="*/ 21 h 51"/>
                <a:gd name="T26" fmla="*/ 6 w 17"/>
                <a:gd name="T27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1">
                  <a:moveTo>
                    <a:pt x="6" y="27"/>
                  </a:moveTo>
                  <a:cubicBezTo>
                    <a:pt x="7" y="28"/>
                    <a:pt x="8" y="30"/>
                    <a:pt x="9" y="31"/>
                  </a:cubicBezTo>
                  <a:cubicBezTo>
                    <a:pt x="10" y="36"/>
                    <a:pt x="10" y="43"/>
                    <a:pt x="7" y="46"/>
                  </a:cubicBezTo>
                  <a:cubicBezTo>
                    <a:pt x="6" y="47"/>
                    <a:pt x="6" y="49"/>
                    <a:pt x="8" y="50"/>
                  </a:cubicBezTo>
                  <a:cubicBezTo>
                    <a:pt x="8" y="51"/>
                    <a:pt x="9" y="51"/>
                    <a:pt x="10" y="51"/>
                  </a:cubicBezTo>
                  <a:cubicBezTo>
                    <a:pt x="10" y="51"/>
                    <a:pt x="11" y="51"/>
                    <a:pt x="12" y="50"/>
                  </a:cubicBezTo>
                  <a:cubicBezTo>
                    <a:pt x="17" y="44"/>
                    <a:pt x="16" y="36"/>
                    <a:pt x="14" y="29"/>
                  </a:cubicBezTo>
                  <a:cubicBezTo>
                    <a:pt x="14" y="27"/>
                    <a:pt x="12" y="25"/>
                    <a:pt x="11" y="23"/>
                  </a:cubicBezTo>
                  <a:cubicBezTo>
                    <a:pt x="10" y="22"/>
                    <a:pt x="9" y="20"/>
                    <a:pt x="8" y="19"/>
                  </a:cubicBezTo>
                  <a:cubicBezTo>
                    <a:pt x="7" y="14"/>
                    <a:pt x="11" y="8"/>
                    <a:pt x="13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6" y="6"/>
                    <a:pt x="0" y="13"/>
                    <a:pt x="2" y="21"/>
                  </a:cubicBezTo>
                  <a:cubicBezTo>
                    <a:pt x="3" y="23"/>
                    <a:pt x="5" y="25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215"/>
            <p:cNvSpPr/>
            <p:nvPr/>
          </p:nvSpPr>
          <p:spPr bwMode="auto">
            <a:xfrm>
              <a:off x="6055476" y="4498883"/>
              <a:ext cx="20802" cy="57782"/>
            </a:xfrm>
            <a:custGeom>
              <a:avLst/>
              <a:gdLst>
                <a:gd name="T0" fmla="*/ 7 w 19"/>
                <a:gd name="T1" fmla="*/ 28 h 53"/>
                <a:gd name="T2" fmla="*/ 11 w 19"/>
                <a:gd name="T3" fmla="*/ 33 h 53"/>
                <a:gd name="T4" fmla="*/ 9 w 19"/>
                <a:gd name="T5" fmla="*/ 48 h 53"/>
                <a:gd name="T6" fmla="*/ 8 w 19"/>
                <a:gd name="T7" fmla="*/ 52 h 53"/>
                <a:gd name="T8" fmla="*/ 11 w 19"/>
                <a:gd name="T9" fmla="*/ 53 h 53"/>
                <a:gd name="T10" fmla="*/ 13 w 19"/>
                <a:gd name="T11" fmla="*/ 52 h 53"/>
                <a:gd name="T12" fmla="*/ 16 w 19"/>
                <a:gd name="T13" fmla="*/ 30 h 53"/>
                <a:gd name="T14" fmla="*/ 12 w 19"/>
                <a:gd name="T15" fmla="*/ 24 h 53"/>
                <a:gd name="T16" fmla="*/ 8 w 19"/>
                <a:gd name="T17" fmla="*/ 20 h 53"/>
                <a:gd name="T18" fmla="*/ 15 w 19"/>
                <a:gd name="T19" fmla="*/ 6 h 53"/>
                <a:gd name="T20" fmla="*/ 15 w 19"/>
                <a:gd name="T21" fmla="*/ 1 h 53"/>
                <a:gd name="T22" fmla="*/ 11 w 19"/>
                <a:gd name="T23" fmla="*/ 2 h 53"/>
                <a:gd name="T24" fmla="*/ 3 w 19"/>
                <a:gd name="T25" fmla="*/ 22 h 53"/>
                <a:gd name="T26" fmla="*/ 7 w 19"/>
                <a:gd name="T2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2">
                  <a:moveTo>
                    <a:pt x="7" y="28"/>
                  </a:moveTo>
                  <a:cubicBezTo>
                    <a:pt x="9" y="30"/>
                    <a:pt x="10" y="31"/>
                    <a:pt x="11" y="33"/>
                  </a:cubicBezTo>
                  <a:cubicBezTo>
                    <a:pt x="12" y="37"/>
                    <a:pt x="13" y="44"/>
                    <a:pt x="9" y="48"/>
                  </a:cubicBezTo>
                  <a:cubicBezTo>
                    <a:pt x="7" y="49"/>
                    <a:pt x="7" y="51"/>
                    <a:pt x="8" y="52"/>
                  </a:cubicBezTo>
                  <a:cubicBezTo>
                    <a:pt x="9" y="52"/>
                    <a:pt x="10" y="53"/>
                    <a:pt x="11" y="53"/>
                  </a:cubicBezTo>
                  <a:cubicBezTo>
                    <a:pt x="11" y="53"/>
                    <a:pt x="12" y="53"/>
                    <a:pt x="13" y="52"/>
                  </a:cubicBezTo>
                  <a:cubicBezTo>
                    <a:pt x="19" y="46"/>
                    <a:pt x="19" y="37"/>
                    <a:pt x="16" y="30"/>
                  </a:cubicBezTo>
                  <a:cubicBezTo>
                    <a:pt x="15" y="28"/>
                    <a:pt x="13" y="26"/>
                    <a:pt x="12" y="24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5"/>
                    <a:pt x="12" y="9"/>
                    <a:pt x="15" y="6"/>
                  </a:cubicBezTo>
                  <a:cubicBezTo>
                    <a:pt x="16" y="5"/>
                    <a:pt x="16" y="3"/>
                    <a:pt x="15" y="1"/>
                  </a:cubicBezTo>
                  <a:cubicBezTo>
                    <a:pt x="14" y="0"/>
                    <a:pt x="12" y="0"/>
                    <a:pt x="11" y="2"/>
                  </a:cubicBezTo>
                  <a:cubicBezTo>
                    <a:pt x="7" y="6"/>
                    <a:pt x="0" y="14"/>
                    <a:pt x="3" y="22"/>
                  </a:cubicBezTo>
                  <a:cubicBezTo>
                    <a:pt x="4" y="24"/>
                    <a:pt x="5" y="26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216"/>
            <p:cNvSpPr>
              <a:spLocks noEditPoints="1"/>
            </p:cNvSpPr>
            <p:nvPr/>
          </p:nvSpPr>
          <p:spPr bwMode="auto">
            <a:xfrm>
              <a:off x="6070731" y="4577465"/>
              <a:ext cx="85054" cy="77659"/>
            </a:xfrm>
            <a:custGeom>
              <a:avLst/>
              <a:gdLst>
                <a:gd name="T0" fmla="*/ 39 w 78"/>
                <a:gd name="T1" fmla="*/ 71 h 71"/>
                <a:gd name="T2" fmla="*/ 0 w 78"/>
                <a:gd name="T3" fmla="*/ 36 h 71"/>
                <a:gd name="T4" fmla="*/ 39 w 78"/>
                <a:gd name="T5" fmla="*/ 0 h 71"/>
                <a:gd name="T6" fmla="*/ 78 w 78"/>
                <a:gd name="T7" fmla="*/ 36 h 71"/>
                <a:gd name="T8" fmla="*/ 39 w 78"/>
                <a:gd name="T9" fmla="*/ 71 h 71"/>
                <a:gd name="T10" fmla="*/ 39 w 78"/>
                <a:gd name="T11" fmla="*/ 12 h 71"/>
                <a:gd name="T12" fmla="*/ 11 w 78"/>
                <a:gd name="T13" fmla="*/ 36 h 71"/>
                <a:gd name="T14" fmla="*/ 39 w 78"/>
                <a:gd name="T15" fmla="*/ 60 h 71"/>
                <a:gd name="T16" fmla="*/ 67 w 78"/>
                <a:gd name="T17" fmla="*/ 36 h 71"/>
                <a:gd name="T18" fmla="*/ 39 w 78"/>
                <a:gd name="T1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1">
                  <a:moveTo>
                    <a:pt x="39" y="71"/>
                  </a:moveTo>
                  <a:cubicBezTo>
                    <a:pt x="17" y="71"/>
                    <a:pt x="0" y="55"/>
                    <a:pt x="0" y="36"/>
                  </a:cubicBezTo>
                  <a:cubicBezTo>
                    <a:pt x="0" y="16"/>
                    <a:pt x="17" y="0"/>
                    <a:pt x="39" y="0"/>
                  </a:cubicBezTo>
                  <a:cubicBezTo>
                    <a:pt x="61" y="0"/>
                    <a:pt x="78" y="16"/>
                    <a:pt x="78" y="36"/>
                  </a:cubicBezTo>
                  <a:cubicBezTo>
                    <a:pt x="78" y="55"/>
                    <a:pt x="61" y="71"/>
                    <a:pt x="39" y="71"/>
                  </a:cubicBezTo>
                  <a:close/>
                  <a:moveTo>
                    <a:pt x="39" y="12"/>
                  </a:moveTo>
                  <a:cubicBezTo>
                    <a:pt x="23" y="12"/>
                    <a:pt x="11" y="22"/>
                    <a:pt x="11" y="36"/>
                  </a:cubicBezTo>
                  <a:cubicBezTo>
                    <a:pt x="11" y="49"/>
                    <a:pt x="23" y="60"/>
                    <a:pt x="39" y="60"/>
                  </a:cubicBezTo>
                  <a:cubicBezTo>
                    <a:pt x="54" y="60"/>
                    <a:pt x="67" y="49"/>
                    <a:pt x="67" y="36"/>
                  </a:cubicBezTo>
                  <a:cubicBezTo>
                    <a:pt x="67" y="22"/>
                    <a:pt x="54" y="12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217"/>
            <p:cNvSpPr/>
            <p:nvPr/>
          </p:nvSpPr>
          <p:spPr bwMode="auto">
            <a:xfrm>
              <a:off x="5972271" y="4568683"/>
              <a:ext cx="145610" cy="97535"/>
            </a:xfrm>
            <a:custGeom>
              <a:avLst/>
              <a:gdLst>
                <a:gd name="T0" fmla="*/ 18 w 133"/>
                <a:gd name="T1" fmla="*/ 89 h 89"/>
                <a:gd name="T2" fmla="*/ 115 w 133"/>
                <a:gd name="T3" fmla="*/ 89 h 89"/>
                <a:gd name="T4" fmla="*/ 133 w 133"/>
                <a:gd name="T5" fmla="*/ 54 h 89"/>
                <a:gd name="T6" fmla="*/ 133 w 133"/>
                <a:gd name="T7" fmla="*/ 0 h 89"/>
                <a:gd name="T8" fmla="*/ 0 w 133"/>
                <a:gd name="T9" fmla="*/ 0 h 89"/>
                <a:gd name="T10" fmla="*/ 0 w 133"/>
                <a:gd name="T11" fmla="*/ 54 h 89"/>
                <a:gd name="T12" fmla="*/ 18 w 133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9">
                  <a:moveTo>
                    <a:pt x="18" y="89"/>
                  </a:moveTo>
                  <a:cubicBezTo>
                    <a:pt x="115" y="89"/>
                    <a:pt x="115" y="89"/>
                    <a:pt x="115" y="89"/>
                  </a:cubicBezTo>
                  <a:cubicBezTo>
                    <a:pt x="126" y="81"/>
                    <a:pt x="133" y="69"/>
                    <a:pt x="133" y="5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9"/>
                    <a:pt x="7" y="81"/>
                    <a:pt x="1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218"/>
            <p:cNvSpPr/>
            <p:nvPr/>
          </p:nvSpPr>
          <p:spPr bwMode="auto">
            <a:xfrm>
              <a:off x="5951469" y="4667142"/>
              <a:ext cx="187212" cy="31896"/>
            </a:xfrm>
            <a:custGeom>
              <a:avLst/>
              <a:gdLst>
                <a:gd name="T0" fmla="*/ 171 w 171"/>
                <a:gd name="T1" fmla="*/ 0 h 29"/>
                <a:gd name="T2" fmla="*/ 86 w 171"/>
                <a:gd name="T3" fmla="*/ 29 h 29"/>
                <a:gd name="T4" fmla="*/ 0 w 171"/>
                <a:gd name="T5" fmla="*/ 0 h 29"/>
                <a:gd name="T6" fmla="*/ 171 w 17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28">
                  <a:moveTo>
                    <a:pt x="171" y="0"/>
                  </a:moveTo>
                  <a:cubicBezTo>
                    <a:pt x="158" y="17"/>
                    <a:pt x="124" y="29"/>
                    <a:pt x="86" y="29"/>
                  </a:cubicBezTo>
                  <a:cubicBezTo>
                    <a:pt x="47" y="29"/>
                    <a:pt x="14" y="17"/>
                    <a:pt x="0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3990975" y="2495550"/>
            <a:ext cx="43434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3136710" y="2822849"/>
            <a:ext cx="1632502" cy="1519534"/>
            <a:chOff x="3289110" y="2822849"/>
            <a:chExt cx="1632502" cy="1519534"/>
          </a:xfrm>
        </p:grpSpPr>
        <p:grpSp>
          <p:nvGrpSpPr>
            <p:cNvPr id="14" name="组合 13"/>
            <p:cNvGrpSpPr/>
            <p:nvPr/>
          </p:nvGrpSpPr>
          <p:grpSpPr>
            <a:xfrm>
              <a:off x="3968303" y="2822849"/>
              <a:ext cx="274116" cy="161327"/>
              <a:chOff x="4417255" y="3867908"/>
              <a:chExt cx="274116" cy="161327"/>
            </a:xfrm>
            <a:solidFill>
              <a:srgbClr val="34492D"/>
            </a:solidFill>
          </p:grpSpPr>
          <p:sp>
            <p:nvSpPr>
              <p:cNvPr id="15" name="Freeform 738"/>
              <p:cNvSpPr>
                <a:spLocks noEditPoints="1"/>
              </p:cNvSpPr>
              <p:nvPr/>
            </p:nvSpPr>
            <p:spPr bwMode="auto">
              <a:xfrm>
                <a:off x="4417255" y="3867908"/>
                <a:ext cx="274116" cy="118799"/>
              </a:xfrm>
              <a:custGeom>
                <a:avLst/>
                <a:gdLst>
                  <a:gd name="T0" fmla="*/ 50 w 251"/>
                  <a:gd name="T1" fmla="*/ 0 h 109"/>
                  <a:gd name="T2" fmla="*/ 0 w 251"/>
                  <a:gd name="T3" fmla="*/ 13 h 109"/>
                  <a:gd name="T4" fmla="*/ 36 w 251"/>
                  <a:gd name="T5" fmla="*/ 26 h 109"/>
                  <a:gd name="T6" fmla="*/ 204 w 251"/>
                  <a:gd name="T7" fmla="*/ 109 h 109"/>
                  <a:gd name="T8" fmla="*/ 246 w 251"/>
                  <a:gd name="T9" fmla="*/ 20 h 109"/>
                  <a:gd name="T10" fmla="*/ 192 w 251"/>
                  <a:gd name="T11" fmla="*/ 35 h 109"/>
                  <a:gd name="T12" fmla="*/ 192 w 251"/>
                  <a:gd name="T13" fmla="*/ 49 h 109"/>
                  <a:gd name="T14" fmla="*/ 184 w 251"/>
                  <a:gd name="T15" fmla="*/ 42 h 109"/>
                  <a:gd name="T16" fmla="*/ 170 w 251"/>
                  <a:gd name="T17" fmla="*/ 35 h 109"/>
                  <a:gd name="T18" fmla="*/ 170 w 251"/>
                  <a:gd name="T19" fmla="*/ 49 h 109"/>
                  <a:gd name="T20" fmla="*/ 161 w 251"/>
                  <a:gd name="T21" fmla="*/ 42 h 109"/>
                  <a:gd name="T22" fmla="*/ 147 w 251"/>
                  <a:gd name="T23" fmla="*/ 35 h 109"/>
                  <a:gd name="T24" fmla="*/ 147 w 251"/>
                  <a:gd name="T25" fmla="*/ 49 h 109"/>
                  <a:gd name="T26" fmla="*/ 138 w 251"/>
                  <a:gd name="T27" fmla="*/ 42 h 109"/>
                  <a:gd name="T28" fmla="*/ 124 w 251"/>
                  <a:gd name="T29" fmla="*/ 35 h 109"/>
                  <a:gd name="T30" fmla="*/ 124 w 251"/>
                  <a:gd name="T31" fmla="*/ 49 h 109"/>
                  <a:gd name="T32" fmla="*/ 116 w 251"/>
                  <a:gd name="T33" fmla="*/ 42 h 109"/>
                  <a:gd name="T34" fmla="*/ 102 w 251"/>
                  <a:gd name="T35" fmla="*/ 35 h 109"/>
                  <a:gd name="T36" fmla="*/ 102 w 251"/>
                  <a:gd name="T37" fmla="*/ 49 h 109"/>
                  <a:gd name="T38" fmla="*/ 93 w 251"/>
                  <a:gd name="T39" fmla="*/ 42 h 109"/>
                  <a:gd name="T40" fmla="*/ 70 w 251"/>
                  <a:gd name="T41" fmla="*/ 42 h 109"/>
                  <a:gd name="T42" fmla="*/ 85 w 251"/>
                  <a:gd name="T43" fmla="*/ 42 h 109"/>
                  <a:gd name="T44" fmla="*/ 76 w 251"/>
                  <a:gd name="T45" fmla="*/ 49 h 109"/>
                  <a:gd name="T46" fmla="*/ 82 w 251"/>
                  <a:gd name="T47" fmla="*/ 65 h 109"/>
                  <a:gd name="T48" fmla="*/ 90 w 251"/>
                  <a:gd name="T49" fmla="*/ 57 h 109"/>
                  <a:gd name="T50" fmla="*/ 90 w 251"/>
                  <a:gd name="T51" fmla="*/ 71 h 109"/>
                  <a:gd name="T52" fmla="*/ 99 w 251"/>
                  <a:gd name="T53" fmla="*/ 94 h 109"/>
                  <a:gd name="T54" fmla="*/ 99 w 251"/>
                  <a:gd name="T55" fmla="*/ 80 h 109"/>
                  <a:gd name="T56" fmla="*/ 108 w 251"/>
                  <a:gd name="T57" fmla="*/ 88 h 109"/>
                  <a:gd name="T58" fmla="*/ 104 w 251"/>
                  <a:gd name="T59" fmla="*/ 64 h 109"/>
                  <a:gd name="T60" fmla="*/ 119 w 251"/>
                  <a:gd name="T61" fmla="*/ 64 h 109"/>
                  <a:gd name="T62" fmla="*/ 111 w 251"/>
                  <a:gd name="T63" fmla="*/ 71 h 109"/>
                  <a:gd name="T64" fmla="*/ 122 w 251"/>
                  <a:gd name="T65" fmla="*/ 94 h 109"/>
                  <a:gd name="T66" fmla="*/ 122 w 251"/>
                  <a:gd name="T67" fmla="*/ 80 h 109"/>
                  <a:gd name="T68" fmla="*/ 130 w 251"/>
                  <a:gd name="T69" fmla="*/ 88 h 109"/>
                  <a:gd name="T70" fmla="*/ 127 w 251"/>
                  <a:gd name="T71" fmla="*/ 64 h 109"/>
                  <a:gd name="T72" fmla="*/ 142 w 251"/>
                  <a:gd name="T73" fmla="*/ 64 h 109"/>
                  <a:gd name="T74" fmla="*/ 133 w 251"/>
                  <a:gd name="T75" fmla="*/ 71 h 109"/>
                  <a:gd name="T76" fmla="*/ 145 w 251"/>
                  <a:gd name="T77" fmla="*/ 94 h 109"/>
                  <a:gd name="T78" fmla="*/ 145 w 251"/>
                  <a:gd name="T79" fmla="*/ 80 h 109"/>
                  <a:gd name="T80" fmla="*/ 153 w 251"/>
                  <a:gd name="T81" fmla="*/ 88 h 109"/>
                  <a:gd name="T82" fmla="*/ 150 w 251"/>
                  <a:gd name="T83" fmla="*/ 64 h 109"/>
                  <a:gd name="T84" fmla="*/ 165 w 251"/>
                  <a:gd name="T85" fmla="*/ 64 h 109"/>
                  <a:gd name="T86" fmla="*/ 156 w 251"/>
                  <a:gd name="T87" fmla="*/ 71 h 109"/>
                  <a:gd name="T88" fmla="*/ 167 w 251"/>
                  <a:gd name="T89" fmla="*/ 94 h 109"/>
                  <a:gd name="T90" fmla="*/ 167 w 251"/>
                  <a:gd name="T91" fmla="*/ 80 h 109"/>
                  <a:gd name="T92" fmla="*/ 176 w 251"/>
                  <a:gd name="T93" fmla="*/ 88 h 109"/>
                  <a:gd name="T94" fmla="*/ 173 w 251"/>
                  <a:gd name="T95" fmla="*/ 64 h 109"/>
                  <a:gd name="T96" fmla="*/ 187 w 251"/>
                  <a:gd name="T97" fmla="*/ 64 h 109"/>
                  <a:gd name="T98" fmla="*/ 179 w 251"/>
                  <a:gd name="T99" fmla="*/ 71 h 109"/>
                  <a:gd name="T100" fmla="*/ 190 w 251"/>
                  <a:gd name="T101" fmla="*/ 94 h 109"/>
                  <a:gd name="T102" fmla="*/ 190 w 251"/>
                  <a:gd name="T103" fmla="*/ 80 h 109"/>
                  <a:gd name="T104" fmla="*/ 199 w 251"/>
                  <a:gd name="T105" fmla="*/ 88 h 109"/>
                  <a:gd name="T106" fmla="*/ 202 w 251"/>
                  <a:gd name="T107" fmla="*/ 71 h 109"/>
                  <a:gd name="T108" fmla="*/ 202 w 251"/>
                  <a:gd name="T109" fmla="*/ 57 h 109"/>
                  <a:gd name="T110" fmla="*/ 210 w 251"/>
                  <a:gd name="T111" fmla="*/ 65 h 109"/>
                  <a:gd name="T112" fmla="*/ 213 w 251"/>
                  <a:gd name="T113" fmla="*/ 49 h 109"/>
                  <a:gd name="T114" fmla="*/ 213 w 251"/>
                  <a:gd name="T115" fmla="*/ 35 h 109"/>
                  <a:gd name="T116" fmla="*/ 221 w 251"/>
                  <a:gd name="T117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1" h="109">
                    <a:moveTo>
                      <a:pt x="246" y="20"/>
                    </a:move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3"/>
                      <a:pt x="35" y="24"/>
                      <a:pt x="36" y="26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7"/>
                      <a:pt x="89" y="109"/>
                      <a:pt x="93" y="109"/>
                    </a:cubicBezTo>
                    <a:cubicBezTo>
                      <a:pt x="204" y="109"/>
                      <a:pt x="204" y="109"/>
                      <a:pt x="204" y="109"/>
                    </a:cubicBezTo>
                    <a:cubicBezTo>
                      <a:pt x="207" y="109"/>
                      <a:pt x="211" y="107"/>
                      <a:pt x="213" y="104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51" y="23"/>
                      <a:pt x="249" y="20"/>
                      <a:pt x="246" y="20"/>
                    </a:cubicBezTo>
                    <a:close/>
                    <a:moveTo>
                      <a:pt x="184" y="42"/>
                    </a:moveTo>
                    <a:cubicBezTo>
                      <a:pt x="184" y="38"/>
                      <a:pt x="187" y="35"/>
                      <a:pt x="190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6" y="35"/>
                      <a:pt x="199" y="38"/>
                      <a:pt x="199" y="42"/>
                    </a:cubicBezTo>
                    <a:cubicBezTo>
                      <a:pt x="199" y="43"/>
                      <a:pt x="199" y="43"/>
                      <a:pt x="199" y="43"/>
                    </a:cubicBezTo>
                    <a:cubicBezTo>
                      <a:pt x="199" y="46"/>
                      <a:pt x="196" y="49"/>
                      <a:pt x="192" y="49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87" y="49"/>
                      <a:pt x="184" y="46"/>
                      <a:pt x="184" y="43"/>
                    </a:cubicBezTo>
                    <a:lnTo>
                      <a:pt x="184" y="42"/>
                    </a:lnTo>
                    <a:close/>
                    <a:moveTo>
                      <a:pt x="161" y="42"/>
                    </a:moveTo>
                    <a:cubicBezTo>
                      <a:pt x="161" y="38"/>
                      <a:pt x="164" y="35"/>
                      <a:pt x="167" y="35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73" y="35"/>
                      <a:pt x="176" y="38"/>
                      <a:pt x="176" y="42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6"/>
                      <a:pt x="173" y="49"/>
                      <a:pt x="170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4" y="49"/>
                      <a:pt x="161" y="46"/>
                      <a:pt x="161" y="43"/>
                    </a:cubicBezTo>
                    <a:lnTo>
                      <a:pt x="161" y="42"/>
                    </a:lnTo>
                    <a:close/>
                    <a:moveTo>
                      <a:pt x="138" y="42"/>
                    </a:moveTo>
                    <a:cubicBezTo>
                      <a:pt x="138" y="38"/>
                      <a:pt x="141" y="35"/>
                      <a:pt x="145" y="35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50" y="35"/>
                      <a:pt x="153" y="38"/>
                      <a:pt x="153" y="42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46"/>
                      <a:pt x="150" y="49"/>
                      <a:pt x="147" y="49"/>
                    </a:cubicBezTo>
                    <a:cubicBezTo>
                      <a:pt x="145" y="49"/>
                      <a:pt x="145" y="49"/>
                      <a:pt x="145" y="49"/>
                    </a:cubicBezTo>
                    <a:cubicBezTo>
                      <a:pt x="141" y="49"/>
                      <a:pt x="138" y="46"/>
                      <a:pt x="138" y="43"/>
                    </a:cubicBezTo>
                    <a:lnTo>
                      <a:pt x="138" y="42"/>
                    </a:lnTo>
                    <a:close/>
                    <a:moveTo>
                      <a:pt x="116" y="42"/>
                    </a:moveTo>
                    <a:cubicBezTo>
                      <a:pt x="116" y="38"/>
                      <a:pt x="118" y="35"/>
                      <a:pt x="122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8" y="35"/>
                      <a:pt x="130" y="38"/>
                      <a:pt x="130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6"/>
                      <a:pt x="128" y="49"/>
                      <a:pt x="124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18" y="49"/>
                      <a:pt x="116" y="46"/>
                      <a:pt x="116" y="43"/>
                    </a:cubicBezTo>
                    <a:lnTo>
                      <a:pt x="116" y="42"/>
                    </a:lnTo>
                    <a:close/>
                    <a:moveTo>
                      <a:pt x="93" y="42"/>
                    </a:moveTo>
                    <a:cubicBezTo>
                      <a:pt x="93" y="38"/>
                      <a:pt x="96" y="35"/>
                      <a:pt x="99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5" y="35"/>
                      <a:pt x="108" y="38"/>
                      <a:pt x="108" y="42"/>
                    </a:cubicBez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6"/>
                      <a:pt x="105" y="49"/>
                      <a:pt x="102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6" y="49"/>
                      <a:pt x="93" y="46"/>
                      <a:pt x="93" y="43"/>
                    </a:cubicBezTo>
                    <a:lnTo>
                      <a:pt x="93" y="42"/>
                    </a:lnTo>
                    <a:close/>
                    <a:moveTo>
                      <a:pt x="76" y="49"/>
                    </a:moveTo>
                    <a:cubicBezTo>
                      <a:pt x="73" y="49"/>
                      <a:pt x="70" y="46"/>
                      <a:pt x="70" y="43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38"/>
                      <a:pt x="73" y="35"/>
                      <a:pt x="76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82" y="35"/>
                      <a:pt x="85" y="38"/>
                      <a:pt x="85" y="42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6"/>
                      <a:pt x="82" y="49"/>
                      <a:pt x="79" y="49"/>
                    </a:cubicBezTo>
                    <a:lnTo>
                      <a:pt x="76" y="49"/>
                    </a:lnTo>
                    <a:close/>
                    <a:moveTo>
                      <a:pt x="90" y="71"/>
                    </a:moveTo>
                    <a:cubicBezTo>
                      <a:pt x="88" y="71"/>
                      <a:pt x="88" y="71"/>
                      <a:pt x="88" y="71"/>
                    </a:cubicBezTo>
                    <a:cubicBezTo>
                      <a:pt x="85" y="71"/>
                      <a:pt x="82" y="68"/>
                      <a:pt x="82" y="65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0"/>
                      <a:pt x="85" y="57"/>
                      <a:pt x="88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4" y="57"/>
                      <a:pt x="97" y="60"/>
                      <a:pt x="97" y="6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8"/>
                      <a:pt x="94" y="71"/>
                      <a:pt x="90" y="71"/>
                    </a:cubicBezTo>
                    <a:close/>
                    <a:moveTo>
                      <a:pt x="108" y="88"/>
                    </a:moveTo>
                    <a:cubicBezTo>
                      <a:pt x="108" y="91"/>
                      <a:pt x="105" y="94"/>
                      <a:pt x="102" y="9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6" y="94"/>
                      <a:pt x="93" y="91"/>
                      <a:pt x="93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3"/>
                      <a:pt x="96" y="80"/>
                      <a:pt x="99" y="80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5" y="80"/>
                      <a:pt x="108" y="83"/>
                      <a:pt x="108" y="87"/>
                    </a:cubicBezTo>
                    <a:lnTo>
                      <a:pt x="108" y="88"/>
                    </a:lnTo>
                    <a:close/>
                    <a:moveTo>
                      <a:pt x="111" y="71"/>
                    </a:moveTo>
                    <a:cubicBezTo>
                      <a:pt x="107" y="71"/>
                      <a:pt x="104" y="68"/>
                      <a:pt x="104" y="65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0"/>
                      <a:pt x="107" y="57"/>
                      <a:pt x="111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6" y="57"/>
                      <a:pt x="119" y="60"/>
                      <a:pt x="119" y="64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8"/>
                      <a:pt x="116" y="71"/>
                      <a:pt x="113" y="71"/>
                    </a:cubicBezTo>
                    <a:lnTo>
                      <a:pt x="111" y="71"/>
                    </a:lnTo>
                    <a:close/>
                    <a:moveTo>
                      <a:pt x="130" y="88"/>
                    </a:moveTo>
                    <a:cubicBezTo>
                      <a:pt x="130" y="91"/>
                      <a:pt x="128" y="94"/>
                      <a:pt x="124" y="94"/>
                    </a:cubicBezTo>
                    <a:cubicBezTo>
                      <a:pt x="122" y="94"/>
                      <a:pt x="122" y="94"/>
                      <a:pt x="122" y="94"/>
                    </a:cubicBezTo>
                    <a:cubicBezTo>
                      <a:pt x="118" y="94"/>
                      <a:pt x="116" y="91"/>
                      <a:pt x="116" y="88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6" y="83"/>
                      <a:pt x="118" y="80"/>
                      <a:pt x="122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8" y="80"/>
                      <a:pt x="130" y="83"/>
                      <a:pt x="130" y="87"/>
                    </a:cubicBezTo>
                    <a:lnTo>
                      <a:pt x="130" y="88"/>
                    </a:lnTo>
                    <a:close/>
                    <a:moveTo>
                      <a:pt x="133" y="71"/>
                    </a:moveTo>
                    <a:cubicBezTo>
                      <a:pt x="130" y="71"/>
                      <a:pt x="127" y="68"/>
                      <a:pt x="127" y="65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0"/>
                      <a:pt x="130" y="57"/>
                      <a:pt x="133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9" y="57"/>
                      <a:pt x="142" y="60"/>
                      <a:pt x="142" y="64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2" y="68"/>
                      <a:pt x="139" y="71"/>
                      <a:pt x="136" y="71"/>
                    </a:cubicBezTo>
                    <a:lnTo>
                      <a:pt x="133" y="71"/>
                    </a:lnTo>
                    <a:close/>
                    <a:moveTo>
                      <a:pt x="153" y="88"/>
                    </a:moveTo>
                    <a:cubicBezTo>
                      <a:pt x="153" y="91"/>
                      <a:pt x="150" y="94"/>
                      <a:pt x="147" y="94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41" y="94"/>
                      <a:pt x="138" y="91"/>
                      <a:pt x="138" y="88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3"/>
                      <a:pt x="141" y="80"/>
                      <a:pt x="145" y="80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50" y="80"/>
                      <a:pt x="153" y="83"/>
                      <a:pt x="153" y="87"/>
                    </a:cubicBezTo>
                    <a:lnTo>
                      <a:pt x="153" y="88"/>
                    </a:lnTo>
                    <a:close/>
                    <a:moveTo>
                      <a:pt x="156" y="71"/>
                    </a:moveTo>
                    <a:cubicBezTo>
                      <a:pt x="153" y="71"/>
                      <a:pt x="150" y="68"/>
                      <a:pt x="150" y="65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0" y="60"/>
                      <a:pt x="153" y="57"/>
                      <a:pt x="156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62" y="57"/>
                      <a:pt x="165" y="60"/>
                      <a:pt x="165" y="64"/>
                    </a:cubicBezTo>
                    <a:cubicBezTo>
                      <a:pt x="165" y="65"/>
                      <a:pt x="165" y="65"/>
                      <a:pt x="165" y="65"/>
                    </a:cubicBezTo>
                    <a:cubicBezTo>
                      <a:pt x="165" y="68"/>
                      <a:pt x="162" y="71"/>
                      <a:pt x="158" y="71"/>
                    </a:cubicBezTo>
                    <a:lnTo>
                      <a:pt x="156" y="71"/>
                    </a:lnTo>
                    <a:close/>
                    <a:moveTo>
                      <a:pt x="176" y="88"/>
                    </a:moveTo>
                    <a:cubicBezTo>
                      <a:pt x="176" y="91"/>
                      <a:pt x="173" y="94"/>
                      <a:pt x="170" y="94"/>
                    </a:cubicBezTo>
                    <a:cubicBezTo>
                      <a:pt x="167" y="94"/>
                      <a:pt x="167" y="94"/>
                      <a:pt x="167" y="94"/>
                    </a:cubicBezTo>
                    <a:cubicBezTo>
                      <a:pt x="164" y="94"/>
                      <a:pt x="161" y="91"/>
                      <a:pt x="161" y="88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1" y="83"/>
                      <a:pt x="164" y="80"/>
                      <a:pt x="167" y="80"/>
                    </a:cubicBezTo>
                    <a:cubicBezTo>
                      <a:pt x="170" y="80"/>
                      <a:pt x="170" y="80"/>
                      <a:pt x="170" y="80"/>
                    </a:cubicBezTo>
                    <a:cubicBezTo>
                      <a:pt x="173" y="80"/>
                      <a:pt x="176" y="83"/>
                      <a:pt x="176" y="87"/>
                    </a:cubicBezTo>
                    <a:lnTo>
                      <a:pt x="176" y="88"/>
                    </a:lnTo>
                    <a:close/>
                    <a:moveTo>
                      <a:pt x="179" y="71"/>
                    </a:moveTo>
                    <a:cubicBezTo>
                      <a:pt x="175" y="71"/>
                      <a:pt x="173" y="68"/>
                      <a:pt x="173" y="65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60"/>
                      <a:pt x="175" y="57"/>
                      <a:pt x="179" y="57"/>
                    </a:cubicBezTo>
                    <a:cubicBezTo>
                      <a:pt x="181" y="57"/>
                      <a:pt x="181" y="57"/>
                      <a:pt x="181" y="57"/>
                    </a:cubicBezTo>
                    <a:cubicBezTo>
                      <a:pt x="185" y="57"/>
                      <a:pt x="187" y="60"/>
                      <a:pt x="187" y="6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8"/>
                      <a:pt x="185" y="71"/>
                      <a:pt x="181" y="71"/>
                    </a:cubicBezTo>
                    <a:lnTo>
                      <a:pt x="179" y="71"/>
                    </a:lnTo>
                    <a:close/>
                    <a:moveTo>
                      <a:pt x="199" y="88"/>
                    </a:moveTo>
                    <a:cubicBezTo>
                      <a:pt x="199" y="91"/>
                      <a:pt x="196" y="94"/>
                      <a:pt x="192" y="94"/>
                    </a:cubicBezTo>
                    <a:cubicBezTo>
                      <a:pt x="190" y="94"/>
                      <a:pt x="190" y="94"/>
                      <a:pt x="190" y="94"/>
                    </a:cubicBezTo>
                    <a:cubicBezTo>
                      <a:pt x="187" y="94"/>
                      <a:pt x="184" y="91"/>
                      <a:pt x="184" y="88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4" y="83"/>
                      <a:pt x="187" y="80"/>
                      <a:pt x="190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6" y="80"/>
                      <a:pt x="199" y="83"/>
                      <a:pt x="199" y="87"/>
                    </a:cubicBezTo>
                    <a:lnTo>
                      <a:pt x="199" y="88"/>
                    </a:lnTo>
                    <a:close/>
                    <a:moveTo>
                      <a:pt x="210" y="65"/>
                    </a:moveTo>
                    <a:cubicBezTo>
                      <a:pt x="210" y="68"/>
                      <a:pt x="207" y="71"/>
                      <a:pt x="204" y="71"/>
                    </a:cubicBezTo>
                    <a:cubicBezTo>
                      <a:pt x="202" y="71"/>
                      <a:pt x="202" y="71"/>
                      <a:pt x="202" y="71"/>
                    </a:cubicBezTo>
                    <a:cubicBezTo>
                      <a:pt x="198" y="71"/>
                      <a:pt x="195" y="68"/>
                      <a:pt x="195" y="65"/>
                    </a:cubicBezTo>
                    <a:cubicBezTo>
                      <a:pt x="195" y="64"/>
                      <a:pt x="195" y="64"/>
                      <a:pt x="195" y="64"/>
                    </a:cubicBezTo>
                    <a:cubicBezTo>
                      <a:pt x="195" y="60"/>
                      <a:pt x="198" y="57"/>
                      <a:pt x="202" y="57"/>
                    </a:cubicBezTo>
                    <a:cubicBezTo>
                      <a:pt x="204" y="57"/>
                      <a:pt x="204" y="57"/>
                      <a:pt x="204" y="57"/>
                    </a:cubicBezTo>
                    <a:cubicBezTo>
                      <a:pt x="207" y="57"/>
                      <a:pt x="210" y="60"/>
                      <a:pt x="210" y="64"/>
                    </a:cubicBezTo>
                    <a:lnTo>
                      <a:pt x="210" y="65"/>
                    </a:lnTo>
                    <a:close/>
                    <a:moveTo>
                      <a:pt x="221" y="43"/>
                    </a:moveTo>
                    <a:cubicBezTo>
                      <a:pt x="221" y="46"/>
                      <a:pt x="219" y="49"/>
                      <a:pt x="215" y="49"/>
                    </a:cubicBezTo>
                    <a:cubicBezTo>
                      <a:pt x="213" y="49"/>
                      <a:pt x="213" y="49"/>
                      <a:pt x="213" y="49"/>
                    </a:cubicBezTo>
                    <a:cubicBezTo>
                      <a:pt x="209" y="49"/>
                      <a:pt x="206" y="46"/>
                      <a:pt x="206" y="43"/>
                    </a:cubicBezTo>
                    <a:cubicBezTo>
                      <a:pt x="206" y="42"/>
                      <a:pt x="206" y="42"/>
                      <a:pt x="206" y="42"/>
                    </a:cubicBezTo>
                    <a:cubicBezTo>
                      <a:pt x="206" y="38"/>
                      <a:pt x="209" y="35"/>
                      <a:pt x="213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19" y="35"/>
                      <a:pt x="221" y="38"/>
                      <a:pt x="221" y="42"/>
                    </a:cubicBezTo>
                    <a:lnTo>
                      <a:pt x="2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739"/>
              <p:cNvSpPr>
                <a:spLocks noEditPoints="1"/>
              </p:cNvSpPr>
              <p:nvPr/>
            </p:nvSpPr>
            <p:spPr bwMode="auto">
              <a:xfrm>
                <a:off x="4522187" y="3998726"/>
                <a:ext cx="121111" cy="30509"/>
              </a:xfrm>
              <a:custGeom>
                <a:avLst/>
                <a:gdLst>
                  <a:gd name="T0" fmla="*/ 15 w 111"/>
                  <a:gd name="T1" fmla="*/ 0 h 28"/>
                  <a:gd name="T2" fmla="*/ 0 w 111"/>
                  <a:gd name="T3" fmla="*/ 14 h 28"/>
                  <a:gd name="T4" fmla="*/ 15 w 111"/>
                  <a:gd name="T5" fmla="*/ 28 h 28"/>
                  <a:gd name="T6" fmla="*/ 29 w 111"/>
                  <a:gd name="T7" fmla="*/ 14 h 28"/>
                  <a:gd name="T8" fmla="*/ 15 w 111"/>
                  <a:gd name="T9" fmla="*/ 0 h 28"/>
                  <a:gd name="T10" fmla="*/ 96 w 111"/>
                  <a:gd name="T11" fmla="*/ 0 h 28"/>
                  <a:gd name="T12" fmla="*/ 82 w 111"/>
                  <a:gd name="T13" fmla="*/ 14 h 28"/>
                  <a:gd name="T14" fmla="*/ 96 w 111"/>
                  <a:gd name="T15" fmla="*/ 28 h 28"/>
                  <a:gd name="T16" fmla="*/ 111 w 111"/>
                  <a:gd name="T17" fmla="*/ 14 h 28"/>
                  <a:gd name="T18" fmla="*/ 96 w 111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28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5" y="28"/>
                    </a:cubicBezTo>
                    <a:cubicBezTo>
                      <a:pt x="22" y="28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5" y="0"/>
                    </a:cubicBezTo>
                    <a:close/>
                    <a:moveTo>
                      <a:pt x="96" y="0"/>
                    </a:moveTo>
                    <a:cubicBezTo>
                      <a:pt x="89" y="0"/>
                      <a:pt x="82" y="6"/>
                      <a:pt x="82" y="14"/>
                    </a:cubicBezTo>
                    <a:cubicBezTo>
                      <a:pt x="82" y="22"/>
                      <a:pt x="89" y="28"/>
                      <a:pt x="96" y="28"/>
                    </a:cubicBezTo>
                    <a:cubicBezTo>
                      <a:pt x="104" y="28"/>
                      <a:pt x="111" y="22"/>
                      <a:pt x="111" y="14"/>
                    </a:cubicBezTo>
                    <a:cubicBezTo>
                      <a:pt x="111" y="6"/>
                      <a:pt x="104" y="0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Content Placeholder 2"/>
            <p:cNvSpPr txBox="1"/>
            <p:nvPr/>
          </p:nvSpPr>
          <p:spPr>
            <a:xfrm>
              <a:off x="3289110" y="2980472"/>
              <a:ext cx="1632502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91027" y="2781246"/>
            <a:ext cx="1632500" cy="1561137"/>
            <a:chOff x="5377899" y="2781246"/>
            <a:chExt cx="1632500" cy="1561137"/>
          </a:xfrm>
        </p:grpSpPr>
        <p:grpSp>
          <p:nvGrpSpPr>
            <p:cNvPr id="17" name="组合 16"/>
            <p:cNvGrpSpPr/>
            <p:nvPr/>
          </p:nvGrpSpPr>
          <p:grpSpPr>
            <a:xfrm>
              <a:off x="6076737" y="2781246"/>
              <a:ext cx="234825" cy="160402"/>
              <a:chOff x="7397394" y="3127379"/>
              <a:chExt cx="234825" cy="160402"/>
            </a:xfrm>
            <a:solidFill>
              <a:srgbClr val="34492D"/>
            </a:solidFill>
          </p:grpSpPr>
          <p:sp>
            <p:nvSpPr>
              <p:cNvPr id="18" name="Freeform 678"/>
              <p:cNvSpPr/>
              <p:nvPr/>
            </p:nvSpPr>
            <p:spPr bwMode="auto">
              <a:xfrm>
                <a:off x="7435761" y="3131540"/>
                <a:ext cx="195532" cy="147459"/>
              </a:xfrm>
              <a:custGeom>
                <a:avLst/>
                <a:gdLst>
                  <a:gd name="T0" fmla="*/ 177 w 179"/>
                  <a:gd name="T1" fmla="*/ 135 h 135"/>
                  <a:gd name="T2" fmla="*/ 178 w 179"/>
                  <a:gd name="T3" fmla="*/ 135 h 135"/>
                  <a:gd name="T4" fmla="*/ 178 w 179"/>
                  <a:gd name="T5" fmla="*/ 134 h 135"/>
                  <a:gd name="T6" fmla="*/ 178 w 179"/>
                  <a:gd name="T7" fmla="*/ 129 h 135"/>
                  <a:gd name="T8" fmla="*/ 130 w 179"/>
                  <a:gd name="T9" fmla="*/ 29 h 135"/>
                  <a:gd name="T10" fmla="*/ 91 w 179"/>
                  <a:gd name="T11" fmla="*/ 0 h 135"/>
                  <a:gd name="T12" fmla="*/ 90 w 179"/>
                  <a:gd name="T13" fmla="*/ 0 h 135"/>
                  <a:gd name="T14" fmla="*/ 89 w 179"/>
                  <a:gd name="T15" fmla="*/ 0 h 135"/>
                  <a:gd name="T16" fmla="*/ 88 w 179"/>
                  <a:gd name="T17" fmla="*/ 0 h 135"/>
                  <a:gd name="T18" fmla="*/ 49 w 179"/>
                  <a:gd name="T19" fmla="*/ 29 h 135"/>
                  <a:gd name="T20" fmla="*/ 1 w 179"/>
                  <a:gd name="T21" fmla="*/ 129 h 135"/>
                  <a:gd name="T22" fmla="*/ 1 w 179"/>
                  <a:gd name="T23" fmla="*/ 134 h 135"/>
                  <a:gd name="T24" fmla="*/ 1 w 179"/>
                  <a:gd name="T25" fmla="*/ 135 h 135"/>
                  <a:gd name="T26" fmla="*/ 3 w 179"/>
                  <a:gd name="T27" fmla="*/ 134 h 135"/>
                  <a:gd name="T28" fmla="*/ 3 w 179"/>
                  <a:gd name="T29" fmla="*/ 129 h 135"/>
                  <a:gd name="T30" fmla="*/ 50 w 179"/>
                  <a:gd name="T31" fmla="*/ 30 h 135"/>
                  <a:gd name="T32" fmla="*/ 89 w 179"/>
                  <a:gd name="T33" fmla="*/ 2 h 135"/>
                  <a:gd name="T34" fmla="*/ 89 w 179"/>
                  <a:gd name="T35" fmla="*/ 2 h 135"/>
                  <a:gd name="T36" fmla="*/ 90 w 179"/>
                  <a:gd name="T37" fmla="*/ 2 h 135"/>
                  <a:gd name="T38" fmla="*/ 128 w 179"/>
                  <a:gd name="T39" fmla="*/ 30 h 135"/>
                  <a:gd name="T40" fmla="*/ 176 w 179"/>
                  <a:gd name="T41" fmla="*/ 129 h 135"/>
                  <a:gd name="T42" fmla="*/ 176 w 179"/>
                  <a:gd name="T43" fmla="*/ 134 h 135"/>
                  <a:gd name="T44" fmla="*/ 177 w 179"/>
                  <a:gd name="T4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35">
                    <a:moveTo>
                      <a:pt x="177" y="135"/>
                    </a:moveTo>
                    <a:cubicBezTo>
                      <a:pt x="178" y="135"/>
                      <a:pt x="178" y="135"/>
                      <a:pt x="178" y="135"/>
                    </a:cubicBezTo>
                    <a:cubicBezTo>
                      <a:pt x="178" y="135"/>
                      <a:pt x="179" y="134"/>
                      <a:pt x="178" y="134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1" y="79"/>
                      <a:pt x="148" y="47"/>
                      <a:pt x="130" y="29"/>
                    </a:cubicBezTo>
                    <a:cubicBezTo>
                      <a:pt x="110" y="9"/>
                      <a:pt x="92" y="1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1"/>
                      <a:pt x="69" y="9"/>
                      <a:pt x="49" y="29"/>
                    </a:cubicBezTo>
                    <a:cubicBezTo>
                      <a:pt x="30" y="47"/>
                      <a:pt x="7" y="79"/>
                      <a:pt x="1" y="129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0" y="134"/>
                      <a:pt x="1" y="135"/>
                      <a:pt x="1" y="135"/>
                    </a:cubicBezTo>
                    <a:cubicBezTo>
                      <a:pt x="2" y="135"/>
                      <a:pt x="2" y="134"/>
                      <a:pt x="3" y="134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9" y="80"/>
                      <a:pt x="32" y="48"/>
                      <a:pt x="50" y="30"/>
                    </a:cubicBezTo>
                    <a:cubicBezTo>
                      <a:pt x="70" y="11"/>
                      <a:pt x="88" y="3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1" y="3"/>
                      <a:pt x="109" y="11"/>
                      <a:pt x="128" y="30"/>
                    </a:cubicBezTo>
                    <a:cubicBezTo>
                      <a:pt x="147" y="48"/>
                      <a:pt x="170" y="80"/>
                      <a:pt x="176" y="129"/>
                    </a:cubicBezTo>
                    <a:cubicBezTo>
                      <a:pt x="176" y="134"/>
                      <a:pt x="176" y="134"/>
                      <a:pt x="176" y="134"/>
                    </a:cubicBezTo>
                    <a:cubicBezTo>
                      <a:pt x="176" y="134"/>
                      <a:pt x="177" y="135"/>
                      <a:pt x="17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79"/>
              <p:cNvSpPr/>
              <p:nvPr/>
            </p:nvSpPr>
            <p:spPr bwMode="auto">
              <a:xfrm>
                <a:off x="7627134" y="3274838"/>
                <a:ext cx="5085" cy="12943"/>
              </a:xfrm>
              <a:custGeom>
                <a:avLst/>
                <a:gdLst>
                  <a:gd name="T0" fmla="*/ 3 w 5"/>
                  <a:gd name="T1" fmla="*/ 12 h 12"/>
                  <a:gd name="T2" fmla="*/ 3 w 5"/>
                  <a:gd name="T3" fmla="*/ 12 h 12"/>
                  <a:gd name="T4" fmla="*/ 5 w 5"/>
                  <a:gd name="T5" fmla="*/ 10 h 12"/>
                  <a:gd name="T6" fmla="*/ 4 w 5"/>
                  <a:gd name="T7" fmla="*/ 2 h 12"/>
                  <a:gd name="T8" fmla="*/ 2 w 5"/>
                  <a:gd name="T9" fmla="*/ 0 h 12"/>
                  <a:gd name="T10" fmla="*/ 2 w 5"/>
                  <a:gd name="T11" fmla="*/ 0 h 12"/>
                  <a:gd name="T12" fmla="*/ 1 w 5"/>
                  <a:gd name="T13" fmla="*/ 1 h 12"/>
                  <a:gd name="T14" fmla="*/ 0 w 5"/>
                  <a:gd name="T15" fmla="*/ 3 h 12"/>
                  <a:gd name="T16" fmla="*/ 1 w 5"/>
                  <a:gd name="T17" fmla="*/ 10 h 12"/>
                  <a:gd name="T18" fmla="*/ 3 w 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2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680"/>
              <p:cNvSpPr/>
              <p:nvPr/>
            </p:nvSpPr>
            <p:spPr bwMode="auto">
              <a:xfrm>
                <a:off x="7434374" y="3274838"/>
                <a:ext cx="5546" cy="12943"/>
              </a:xfrm>
              <a:custGeom>
                <a:avLst/>
                <a:gdLst>
                  <a:gd name="T0" fmla="*/ 2 w 5"/>
                  <a:gd name="T1" fmla="*/ 12 h 12"/>
                  <a:gd name="T2" fmla="*/ 4 w 5"/>
                  <a:gd name="T3" fmla="*/ 10 h 12"/>
                  <a:gd name="T4" fmla="*/ 5 w 5"/>
                  <a:gd name="T5" fmla="*/ 3 h 12"/>
                  <a:gd name="T6" fmla="*/ 4 w 5"/>
                  <a:gd name="T7" fmla="*/ 1 h 12"/>
                  <a:gd name="T8" fmla="*/ 3 w 5"/>
                  <a:gd name="T9" fmla="*/ 0 h 12"/>
                  <a:gd name="T10" fmla="*/ 3 w 5"/>
                  <a:gd name="T11" fmla="*/ 0 h 12"/>
                  <a:gd name="T12" fmla="*/ 1 w 5"/>
                  <a:gd name="T13" fmla="*/ 2 h 12"/>
                  <a:gd name="T14" fmla="*/ 0 w 5"/>
                  <a:gd name="T15" fmla="*/ 10 h 12"/>
                  <a:gd name="T16" fmla="*/ 0 w 5"/>
                  <a:gd name="T17" fmla="*/ 11 h 12"/>
                  <a:gd name="T18" fmla="*/ 2 w 5"/>
                  <a:gd name="T19" fmla="*/ 12 h 12"/>
                  <a:gd name="T20" fmla="*/ 2 w 5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2">
                    <a:moveTo>
                      <a:pt x="2" y="12"/>
                    </a:moveTo>
                    <a:cubicBezTo>
                      <a:pt x="3" y="12"/>
                      <a:pt x="4" y="11"/>
                      <a:pt x="4" y="1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681"/>
              <p:cNvSpPr/>
              <p:nvPr/>
            </p:nvSpPr>
            <p:spPr bwMode="auto">
              <a:xfrm>
                <a:off x="7400629" y="3131540"/>
                <a:ext cx="133591" cy="105856"/>
              </a:xfrm>
              <a:custGeom>
                <a:avLst/>
                <a:gdLst>
                  <a:gd name="T0" fmla="*/ 2 w 122"/>
                  <a:gd name="T1" fmla="*/ 97 h 97"/>
                  <a:gd name="T2" fmla="*/ 3 w 122"/>
                  <a:gd name="T3" fmla="*/ 97 h 97"/>
                  <a:gd name="T4" fmla="*/ 4 w 122"/>
                  <a:gd name="T5" fmla="*/ 93 h 97"/>
                  <a:gd name="T6" fmla="*/ 78 w 122"/>
                  <a:gd name="T7" fmla="*/ 13 h 97"/>
                  <a:gd name="T8" fmla="*/ 121 w 122"/>
                  <a:gd name="T9" fmla="*/ 2 h 97"/>
                  <a:gd name="T10" fmla="*/ 122 w 122"/>
                  <a:gd name="T11" fmla="*/ 1 h 97"/>
                  <a:gd name="T12" fmla="*/ 121 w 122"/>
                  <a:gd name="T13" fmla="*/ 0 h 97"/>
                  <a:gd name="T14" fmla="*/ 121 w 122"/>
                  <a:gd name="T15" fmla="*/ 0 h 97"/>
                  <a:gd name="T16" fmla="*/ 77 w 122"/>
                  <a:gd name="T17" fmla="*/ 11 h 97"/>
                  <a:gd name="T18" fmla="*/ 2 w 122"/>
                  <a:gd name="T19" fmla="*/ 92 h 97"/>
                  <a:gd name="T20" fmla="*/ 1 w 122"/>
                  <a:gd name="T21" fmla="*/ 96 h 97"/>
                  <a:gd name="T22" fmla="*/ 1 w 122"/>
                  <a:gd name="T23" fmla="*/ 97 h 97"/>
                  <a:gd name="T24" fmla="*/ 2 w 122"/>
                  <a:gd name="T2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97">
                    <a:moveTo>
                      <a:pt x="2" y="97"/>
                    </a:moveTo>
                    <a:cubicBezTo>
                      <a:pt x="2" y="97"/>
                      <a:pt x="2" y="97"/>
                      <a:pt x="3" y="97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22" y="50"/>
                      <a:pt x="56" y="22"/>
                      <a:pt x="78" y="13"/>
                    </a:cubicBezTo>
                    <a:cubicBezTo>
                      <a:pt x="102" y="2"/>
                      <a:pt x="121" y="2"/>
                      <a:pt x="121" y="2"/>
                    </a:cubicBezTo>
                    <a:cubicBezTo>
                      <a:pt x="122" y="2"/>
                      <a:pt x="122" y="1"/>
                      <a:pt x="122" y="1"/>
                    </a:cubicBezTo>
                    <a:cubicBezTo>
                      <a:pt x="122" y="0"/>
                      <a:pt x="122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02" y="0"/>
                      <a:pt x="77" y="11"/>
                    </a:cubicBezTo>
                    <a:cubicBezTo>
                      <a:pt x="55" y="20"/>
                      <a:pt x="21" y="48"/>
                      <a:pt x="2" y="92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96"/>
                      <a:pt x="1" y="97"/>
                      <a:pt x="1" y="97"/>
                    </a:cubicBezTo>
                    <a:lnTo>
                      <a:pt x="2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682"/>
              <p:cNvSpPr/>
              <p:nvPr/>
            </p:nvSpPr>
            <p:spPr bwMode="auto">
              <a:xfrm>
                <a:off x="7397394" y="3234160"/>
                <a:ext cx="6472" cy="12018"/>
              </a:xfrm>
              <a:custGeom>
                <a:avLst/>
                <a:gdLst>
                  <a:gd name="T0" fmla="*/ 1 w 6"/>
                  <a:gd name="T1" fmla="*/ 11 h 11"/>
                  <a:gd name="T2" fmla="*/ 3 w 6"/>
                  <a:gd name="T3" fmla="*/ 10 h 11"/>
                  <a:gd name="T4" fmla="*/ 6 w 6"/>
                  <a:gd name="T5" fmla="*/ 3 h 11"/>
                  <a:gd name="T6" fmla="*/ 6 w 6"/>
                  <a:gd name="T7" fmla="*/ 2 h 11"/>
                  <a:gd name="T8" fmla="*/ 5 w 6"/>
                  <a:gd name="T9" fmla="*/ 1 h 11"/>
                  <a:gd name="T10" fmla="*/ 5 w 6"/>
                  <a:gd name="T11" fmla="*/ 1 h 11"/>
                  <a:gd name="T12" fmla="*/ 2 w 6"/>
                  <a:gd name="T13" fmla="*/ 2 h 11"/>
                  <a:gd name="T14" fmla="*/ 0 w 6"/>
                  <a:gd name="T15" fmla="*/ 8 h 11"/>
                  <a:gd name="T16" fmla="*/ 0 w 6"/>
                  <a:gd name="T17" fmla="*/ 10 h 11"/>
                  <a:gd name="T18" fmla="*/ 1 w 6"/>
                  <a:gd name="T19" fmla="*/ 11 h 11"/>
                  <a:gd name="T20" fmla="*/ 1 w 6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1">
                    <a:moveTo>
                      <a:pt x="1" y="11"/>
                    </a:moveTo>
                    <a:cubicBezTo>
                      <a:pt x="2" y="11"/>
                      <a:pt x="3" y="11"/>
                      <a:pt x="3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83"/>
              <p:cNvSpPr/>
              <p:nvPr/>
            </p:nvSpPr>
            <p:spPr bwMode="auto">
              <a:xfrm>
                <a:off x="7402941" y="3127379"/>
                <a:ext cx="224192" cy="145147"/>
              </a:xfrm>
              <a:custGeom>
                <a:avLst/>
                <a:gdLst>
                  <a:gd name="T0" fmla="*/ 32 w 205"/>
                  <a:gd name="T1" fmla="*/ 133 h 133"/>
                  <a:gd name="T2" fmla="*/ 112 w 205"/>
                  <a:gd name="T3" fmla="*/ 15 h 133"/>
                  <a:gd name="T4" fmla="*/ 113 w 205"/>
                  <a:gd name="T5" fmla="*/ 14 h 133"/>
                  <a:gd name="T6" fmla="*/ 139 w 205"/>
                  <a:gd name="T7" fmla="*/ 30 h 133"/>
                  <a:gd name="T8" fmla="*/ 139 w 205"/>
                  <a:gd name="T9" fmla="*/ 30 h 133"/>
                  <a:gd name="T10" fmla="*/ 139 w 205"/>
                  <a:gd name="T11" fmla="*/ 30 h 133"/>
                  <a:gd name="T12" fmla="*/ 205 w 205"/>
                  <a:gd name="T13" fmla="*/ 115 h 133"/>
                  <a:gd name="T14" fmla="*/ 120 w 205"/>
                  <a:gd name="T15" fmla="*/ 3 h 133"/>
                  <a:gd name="T16" fmla="*/ 0 w 205"/>
                  <a:gd name="T17" fmla="*/ 97 h 133"/>
                  <a:gd name="T18" fmla="*/ 32 w 205"/>
                  <a:gd name="T1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133">
                    <a:moveTo>
                      <a:pt x="32" y="133"/>
                    </a:move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4"/>
                      <a:pt x="113" y="14"/>
                      <a:pt x="113" y="14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186" y="32"/>
                      <a:pt x="120" y="3"/>
                      <a:pt x="120" y="3"/>
                    </a:cubicBezTo>
                    <a:cubicBezTo>
                      <a:pt x="120" y="3"/>
                      <a:pt x="42" y="0"/>
                      <a:pt x="0" y="97"/>
                    </a:cubicBezTo>
                    <a:cubicBezTo>
                      <a:pt x="22" y="103"/>
                      <a:pt x="31" y="125"/>
                      <a:pt x="32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84"/>
              <p:cNvSpPr/>
              <p:nvPr/>
            </p:nvSpPr>
            <p:spPr bwMode="auto">
              <a:xfrm>
                <a:off x="7438072" y="3215670"/>
                <a:ext cx="193221" cy="57782"/>
              </a:xfrm>
              <a:custGeom>
                <a:avLst/>
                <a:gdLst>
                  <a:gd name="T0" fmla="*/ 140 w 177"/>
                  <a:gd name="T1" fmla="*/ 0 h 53"/>
                  <a:gd name="T2" fmla="*/ 151 w 177"/>
                  <a:gd name="T3" fmla="*/ 27 h 53"/>
                  <a:gd name="T4" fmla="*/ 91 w 177"/>
                  <a:gd name="T5" fmla="*/ 24 h 53"/>
                  <a:gd name="T6" fmla="*/ 86 w 177"/>
                  <a:gd name="T7" fmla="*/ 24 h 53"/>
                  <a:gd name="T8" fmla="*/ 27 w 177"/>
                  <a:gd name="T9" fmla="*/ 27 h 53"/>
                  <a:gd name="T10" fmla="*/ 1 w 177"/>
                  <a:gd name="T11" fmla="*/ 53 h 53"/>
                  <a:gd name="T12" fmla="*/ 0 w 177"/>
                  <a:gd name="T13" fmla="*/ 53 h 53"/>
                  <a:gd name="T14" fmla="*/ 0 w 177"/>
                  <a:gd name="T15" fmla="*/ 53 h 53"/>
                  <a:gd name="T16" fmla="*/ 0 w 177"/>
                  <a:gd name="T17" fmla="*/ 52 h 53"/>
                  <a:gd name="T18" fmla="*/ 0 w 177"/>
                  <a:gd name="T19" fmla="*/ 53 h 53"/>
                  <a:gd name="T20" fmla="*/ 88 w 177"/>
                  <a:gd name="T21" fmla="*/ 45 h 53"/>
                  <a:gd name="T22" fmla="*/ 177 w 177"/>
                  <a:gd name="T23" fmla="*/ 53 h 53"/>
                  <a:gd name="T24" fmla="*/ 175 w 177"/>
                  <a:gd name="T25" fmla="*/ 39 h 53"/>
                  <a:gd name="T26" fmla="*/ 140 w 177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52">
                    <a:moveTo>
                      <a:pt x="140" y="0"/>
                    </a:moveTo>
                    <a:cubicBezTo>
                      <a:pt x="144" y="8"/>
                      <a:pt x="148" y="17"/>
                      <a:pt x="151" y="27"/>
                    </a:cubicBezTo>
                    <a:cubicBezTo>
                      <a:pt x="131" y="25"/>
                      <a:pt x="109" y="24"/>
                      <a:pt x="91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68" y="24"/>
                      <a:pt x="47" y="25"/>
                      <a:pt x="27" y="27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0" y="45"/>
                      <a:pt x="79" y="45"/>
                      <a:pt x="88" y="45"/>
                    </a:cubicBezTo>
                    <a:cubicBezTo>
                      <a:pt x="97" y="45"/>
                      <a:pt x="146" y="45"/>
                      <a:pt x="177" y="53"/>
                    </a:cubicBezTo>
                    <a:cubicBezTo>
                      <a:pt x="176" y="48"/>
                      <a:pt x="175" y="44"/>
                      <a:pt x="175" y="39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205"/>
              <p:cNvSpPr/>
              <p:nvPr/>
            </p:nvSpPr>
            <p:spPr bwMode="auto">
              <a:xfrm>
                <a:off x="7549475" y="3162049"/>
                <a:ext cx="72111" cy="85517"/>
              </a:xfrm>
              <a:custGeom>
                <a:avLst/>
                <a:gdLst>
                  <a:gd name="T0" fmla="*/ 12 w 156"/>
                  <a:gd name="T1" fmla="*/ 0 h 185"/>
                  <a:gd name="T2" fmla="*/ 0 w 156"/>
                  <a:gd name="T3" fmla="*/ 7 h 185"/>
                  <a:gd name="T4" fmla="*/ 156 w 156"/>
                  <a:gd name="T5" fmla="*/ 185 h 185"/>
                  <a:gd name="T6" fmla="*/ 12 w 156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5">
                    <a:moveTo>
                      <a:pt x="12" y="0"/>
                    </a:moveTo>
                    <a:lnTo>
                      <a:pt x="0" y="7"/>
                    </a:lnTo>
                    <a:lnTo>
                      <a:pt x="156" y="18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206"/>
              <p:cNvSpPr/>
              <p:nvPr/>
            </p:nvSpPr>
            <p:spPr bwMode="auto">
              <a:xfrm>
                <a:off x="7443156" y="3144483"/>
                <a:ext cx="109553" cy="121573"/>
              </a:xfrm>
              <a:custGeom>
                <a:avLst/>
                <a:gdLst>
                  <a:gd name="T0" fmla="*/ 180 w 237"/>
                  <a:gd name="T1" fmla="*/ 0 h 263"/>
                  <a:gd name="T2" fmla="*/ 0 w 237"/>
                  <a:gd name="T3" fmla="*/ 263 h 263"/>
                  <a:gd name="T4" fmla="*/ 237 w 237"/>
                  <a:gd name="T5" fmla="*/ 36 h 263"/>
                  <a:gd name="T6" fmla="*/ 180 w 237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263">
                    <a:moveTo>
                      <a:pt x="180" y="0"/>
                    </a:moveTo>
                    <a:lnTo>
                      <a:pt x="0" y="263"/>
                    </a:lnTo>
                    <a:lnTo>
                      <a:pt x="237" y="36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Content Placeholder 2"/>
            <p:cNvSpPr txBox="1"/>
            <p:nvPr/>
          </p:nvSpPr>
          <p:spPr>
            <a:xfrm>
              <a:off x="5377899" y="2980472"/>
              <a:ext cx="1632500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45342" y="2781246"/>
            <a:ext cx="1632500" cy="1561137"/>
            <a:chOff x="6768549" y="2781246"/>
            <a:chExt cx="1632500" cy="1561137"/>
          </a:xfrm>
        </p:grpSpPr>
        <p:sp>
          <p:nvSpPr>
            <p:cNvPr id="27" name="Freeform 514"/>
            <p:cNvSpPr>
              <a:spLocks noEditPoints="1"/>
            </p:cNvSpPr>
            <p:nvPr/>
          </p:nvSpPr>
          <p:spPr bwMode="auto">
            <a:xfrm>
              <a:off x="7526324" y="2781246"/>
              <a:ext cx="116950" cy="184439"/>
            </a:xfrm>
            <a:custGeom>
              <a:avLst/>
              <a:gdLst>
                <a:gd name="T0" fmla="*/ 84 w 107"/>
                <a:gd name="T1" fmla="*/ 1 h 169"/>
                <a:gd name="T2" fmla="*/ 81 w 107"/>
                <a:gd name="T3" fmla="*/ 0 h 169"/>
                <a:gd name="T4" fmla="*/ 72 w 107"/>
                <a:gd name="T5" fmla="*/ 10 h 169"/>
                <a:gd name="T6" fmla="*/ 72 w 107"/>
                <a:gd name="T7" fmla="*/ 159 h 169"/>
                <a:gd name="T8" fmla="*/ 81 w 107"/>
                <a:gd name="T9" fmla="*/ 169 h 169"/>
                <a:gd name="T10" fmla="*/ 89 w 107"/>
                <a:gd name="T11" fmla="*/ 159 h 169"/>
                <a:gd name="T12" fmla="*/ 89 w 107"/>
                <a:gd name="T13" fmla="*/ 102 h 169"/>
                <a:gd name="T14" fmla="*/ 107 w 107"/>
                <a:gd name="T15" fmla="*/ 91 h 169"/>
                <a:gd name="T16" fmla="*/ 84 w 107"/>
                <a:gd name="T17" fmla="*/ 1 h 169"/>
                <a:gd name="T18" fmla="*/ 47 w 107"/>
                <a:gd name="T19" fmla="*/ 3 h 169"/>
                <a:gd name="T20" fmla="*/ 43 w 107"/>
                <a:gd name="T21" fmla="*/ 8 h 169"/>
                <a:gd name="T22" fmla="*/ 43 w 107"/>
                <a:gd name="T23" fmla="*/ 25 h 169"/>
                <a:gd name="T24" fmla="*/ 38 w 107"/>
                <a:gd name="T25" fmla="*/ 31 h 169"/>
                <a:gd name="T26" fmla="*/ 36 w 107"/>
                <a:gd name="T27" fmla="*/ 31 h 169"/>
                <a:gd name="T28" fmla="*/ 31 w 107"/>
                <a:gd name="T29" fmla="*/ 25 h 169"/>
                <a:gd name="T30" fmla="*/ 31 w 107"/>
                <a:gd name="T31" fmla="*/ 8 h 169"/>
                <a:gd name="T32" fmla="*/ 26 w 107"/>
                <a:gd name="T33" fmla="*/ 3 h 169"/>
                <a:gd name="T34" fmla="*/ 22 w 107"/>
                <a:gd name="T35" fmla="*/ 8 h 169"/>
                <a:gd name="T36" fmla="*/ 22 w 107"/>
                <a:gd name="T37" fmla="*/ 25 h 169"/>
                <a:gd name="T38" fmla="*/ 17 w 107"/>
                <a:gd name="T39" fmla="*/ 31 h 169"/>
                <a:gd name="T40" fmla="*/ 15 w 107"/>
                <a:gd name="T41" fmla="*/ 31 h 169"/>
                <a:gd name="T42" fmla="*/ 10 w 107"/>
                <a:gd name="T43" fmla="*/ 25 h 169"/>
                <a:gd name="T44" fmla="*/ 10 w 107"/>
                <a:gd name="T45" fmla="*/ 8 h 169"/>
                <a:gd name="T46" fmla="*/ 5 w 107"/>
                <a:gd name="T47" fmla="*/ 3 h 169"/>
                <a:gd name="T48" fmla="*/ 0 w 107"/>
                <a:gd name="T49" fmla="*/ 8 h 169"/>
                <a:gd name="T50" fmla="*/ 0 w 107"/>
                <a:gd name="T51" fmla="*/ 44 h 169"/>
                <a:gd name="T52" fmla="*/ 17 w 107"/>
                <a:gd name="T53" fmla="*/ 66 h 169"/>
                <a:gd name="T54" fmla="*/ 17 w 107"/>
                <a:gd name="T55" fmla="*/ 156 h 169"/>
                <a:gd name="T56" fmla="*/ 26 w 107"/>
                <a:gd name="T57" fmla="*/ 166 h 169"/>
                <a:gd name="T58" fmla="*/ 35 w 107"/>
                <a:gd name="T59" fmla="*/ 156 h 169"/>
                <a:gd name="T60" fmla="*/ 35 w 107"/>
                <a:gd name="T61" fmla="*/ 66 h 169"/>
                <a:gd name="T62" fmla="*/ 52 w 107"/>
                <a:gd name="T63" fmla="*/ 44 h 169"/>
                <a:gd name="T64" fmla="*/ 52 w 107"/>
                <a:gd name="T65" fmla="*/ 8 h 169"/>
                <a:gd name="T66" fmla="*/ 47 w 107"/>
                <a:gd name="T67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69">
                  <a:moveTo>
                    <a:pt x="84" y="1"/>
                  </a:moveTo>
                  <a:cubicBezTo>
                    <a:pt x="83" y="1"/>
                    <a:pt x="82" y="0"/>
                    <a:pt x="81" y="0"/>
                  </a:cubicBezTo>
                  <a:cubicBezTo>
                    <a:pt x="76" y="0"/>
                    <a:pt x="72" y="5"/>
                    <a:pt x="72" y="10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64"/>
                    <a:pt x="76" y="169"/>
                    <a:pt x="81" y="169"/>
                  </a:cubicBezTo>
                  <a:cubicBezTo>
                    <a:pt x="86" y="169"/>
                    <a:pt x="89" y="164"/>
                    <a:pt x="89" y="159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6" y="102"/>
                    <a:pt x="107" y="101"/>
                    <a:pt x="107" y="91"/>
                  </a:cubicBezTo>
                  <a:cubicBezTo>
                    <a:pt x="102" y="17"/>
                    <a:pt x="90" y="3"/>
                    <a:pt x="84" y="1"/>
                  </a:cubicBezTo>
                  <a:close/>
                  <a:moveTo>
                    <a:pt x="47" y="3"/>
                  </a:moveTo>
                  <a:cubicBezTo>
                    <a:pt x="45" y="3"/>
                    <a:pt x="43" y="5"/>
                    <a:pt x="43" y="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8"/>
                    <a:pt x="40" y="31"/>
                    <a:pt x="38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5"/>
                    <a:pt x="29" y="3"/>
                    <a:pt x="26" y="3"/>
                  </a:cubicBezTo>
                  <a:cubicBezTo>
                    <a:pt x="24" y="3"/>
                    <a:pt x="22" y="5"/>
                    <a:pt x="22" y="8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19" y="31"/>
                    <a:pt x="17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2" y="31"/>
                    <a:pt x="10" y="28"/>
                    <a:pt x="10" y="2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5"/>
                    <a:pt x="8" y="3"/>
                    <a:pt x="5" y="3"/>
                  </a:cubicBezTo>
                  <a:cubicBezTo>
                    <a:pt x="2" y="3"/>
                    <a:pt x="0" y="5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5"/>
                    <a:pt x="8" y="64"/>
                    <a:pt x="17" y="66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62"/>
                    <a:pt x="21" y="166"/>
                    <a:pt x="26" y="166"/>
                  </a:cubicBezTo>
                  <a:cubicBezTo>
                    <a:pt x="31" y="166"/>
                    <a:pt x="35" y="162"/>
                    <a:pt x="35" y="15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5" y="64"/>
                    <a:pt x="52" y="55"/>
                    <a:pt x="52" y="44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5"/>
                    <a:pt x="50" y="3"/>
                    <a:pt x="47" y="3"/>
                  </a:cubicBezTo>
                  <a:close/>
                </a:path>
              </a:pathLst>
            </a:custGeom>
            <a:solidFill>
              <a:srgbClr val="344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Content Placeholder 2"/>
            <p:cNvSpPr txBox="1"/>
            <p:nvPr/>
          </p:nvSpPr>
          <p:spPr>
            <a:xfrm>
              <a:off x="6768549" y="2980472"/>
              <a:ext cx="1632500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 flipH="1">
            <a:off x="5030119" y="2869537"/>
            <a:ext cx="0" cy="1529249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7184435" y="2869537"/>
            <a:ext cx="0" cy="1529249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4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4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11" y="2648711"/>
            <a:ext cx="1560579" cy="1560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04090" y="2871019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rot="14313701">
            <a:off x="7212090" y="2616139"/>
            <a:ext cx="3021981" cy="342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直角三角形 7"/>
          <p:cNvSpPr/>
          <p:nvPr/>
        </p:nvSpPr>
        <p:spPr>
          <a:xfrm rot="16200000" flipH="1">
            <a:off x="6688110" y="1842282"/>
            <a:ext cx="5029200" cy="31734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91478" y="2147211"/>
            <a:ext cx="2146426" cy="2149811"/>
            <a:chOff x="2878060" y="2147211"/>
            <a:chExt cx="1361432" cy="1363579"/>
          </a:xfrm>
        </p:grpSpPr>
        <p:sp>
          <p:nvSpPr>
            <p:cNvPr id="2" name="椭圆 1"/>
            <p:cNvSpPr/>
            <p:nvPr/>
          </p:nvSpPr>
          <p:spPr>
            <a:xfrm>
              <a:off x="2967263" y="2240993"/>
              <a:ext cx="1180881" cy="11808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10" name="图表 9"/>
            <p:cNvGraphicFramePr/>
            <p:nvPr/>
          </p:nvGraphicFramePr>
          <p:xfrm>
            <a:off x="2878060" y="2147211"/>
            <a:ext cx="1361432" cy="1363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1" name="文本框 20"/>
          <p:cNvSpPr txBox="1"/>
          <p:nvPr/>
        </p:nvSpPr>
        <p:spPr>
          <a:xfrm>
            <a:off x="4659640" y="1268318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/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14638" y="2147211"/>
            <a:ext cx="2146426" cy="2149811"/>
            <a:chOff x="2878060" y="2147211"/>
            <a:chExt cx="1361432" cy="1363579"/>
          </a:xfrm>
        </p:grpSpPr>
        <p:sp>
          <p:nvSpPr>
            <p:cNvPr id="23" name="椭圆 22"/>
            <p:cNvSpPr/>
            <p:nvPr/>
          </p:nvSpPr>
          <p:spPr>
            <a:xfrm>
              <a:off x="2967263" y="2240993"/>
              <a:ext cx="1180881" cy="11808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24" name="图表 23"/>
            <p:cNvGraphicFramePr/>
            <p:nvPr/>
          </p:nvGraphicFramePr>
          <p:xfrm>
            <a:off x="2878060" y="2147211"/>
            <a:ext cx="1361432" cy="1363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7567000" y="2147211"/>
            <a:ext cx="2146426" cy="2149811"/>
            <a:chOff x="2878060" y="2147211"/>
            <a:chExt cx="1361432" cy="1363579"/>
          </a:xfrm>
        </p:grpSpPr>
        <p:sp>
          <p:nvSpPr>
            <p:cNvPr id="26" name="椭圆 25"/>
            <p:cNvSpPr/>
            <p:nvPr/>
          </p:nvSpPr>
          <p:spPr>
            <a:xfrm>
              <a:off x="2967263" y="2240993"/>
              <a:ext cx="1180881" cy="11808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27" name="图表 26"/>
            <p:cNvGraphicFramePr/>
            <p:nvPr/>
          </p:nvGraphicFramePr>
          <p:xfrm>
            <a:off x="2878060" y="2147211"/>
            <a:ext cx="1361432" cy="1363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8" name="Content Placeholder 2"/>
          <p:cNvSpPr txBox="1"/>
          <p:nvPr/>
        </p:nvSpPr>
        <p:spPr>
          <a:xfrm>
            <a:off x="2720679" y="4156833"/>
            <a:ext cx="1884641" cy="136191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5161696" y="4156833"/>
            <a:ext cx="1884641" cy="136191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7696201" y="4156833"/>
            <a:ext cx="1884641" cy="136191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115" y="3694308"/>
            <a:ext cx="462525" cy="4625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96" y="3694308"/>
            <a:ext cx="462525" cy="4625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063" y="3694308"/>
            <a:ext cx="462525" cy="46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1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 build="p"/>
      <p:bldP spid="29" grpId="0" build="p"/>
      <p:bldP spid="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9640" y="1268318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/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4101146" y="1976204"/>
            <a:ext cx="4150126" cy="57041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622" y="2576368"/>
            <a:ext cx="1560579" cy="1560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972" y="2681747"/>
            <a:ext cx="1560579" cy="1560579"/>
          </a:xfrm>
          <a:prstGeom prst="rect">
            <a:avLst/>
          </a:prstGeom>
        </p:spPr>
      </p:pic>
      <p:sp>
        <p:nvSpPr>
          <p:cNvPr id="8" name="十字形 7"/>
          <p:cNvSpPr/>
          <p:nvPr/>
        </p:nvSpPr>
        <p:spPr>
          <a:xfrm>
            <a:off x="4245542" y="3029614"/>
            <a:ext cx="654089" cy="654089"/>
          </a:xfrm>
          <a:prstGeom prst="plus">
            <a:avLst>
              <a:gd name="adj" fmla="val 442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十字形 8"/>
          <p:cNvSpPr/>
          <p:nvPr/>
        </p:nvSpPr>
        <p:spPr>
          <a:xfrm>
            <a:off x="7218192" y="3029614"/>
            <a:ext cx="654089" cy="654089"/>
          </a:xfrm>
          <a:prstGeom prst="plus">
            <a:avLst>
              <a:gd name="adj" fmla="val 442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272" y="2681746"/>
            <a:ext cx="1560579" cy="1560579"/>
          </a:xfrm>
          <a:prstGeom prst="rect">
            <a:avLst/>
          </a:prstGeom>
        </p:spPr>
      </p:pic>
      <p:sp>
        <p:nvSpPr>
          <p:cNvPr id="11" name="Content Placeholder 2"/>
          <p:cNvSpPr txBox="1"/>
          <p:nvPr/>
        </p:nvSpPr>
        <p:spPr>
          <a:xfrm>
            <a:off x="1900426" y="4524388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2184343" y="4093213"/>
            <a:ext cx="1933543" cy="30918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sp>
        <p:nvSpPr>
          <p:cNvPr id="15" name="椭圆 14"/>
          <p:cNvSpPr/>
          <p:nvPr/>
        </p:nvSpPr>
        <p:spPr>
          <a:xfrm>
            <a:off x="3099885" y="44390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09880" y="4524388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5093797" y="4093213"/>
            <a:ext cx="1933543" cy="30918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sp>
        <p:nvSpPr>
          <p:cNvPr id="18" name="椭圆 17"/>
          <p:cNvSpPr/>
          <p:nvPr/>
        </p:nvSpPr>
        <p:spPr>
          <a:xfrm>
            <a:off x="6009339" y="44390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7590025" y="4524388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7873942" y="4093213"/>
            <a:ext cx="1933543" cy="30918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sp>
        <p:nvSpPr>
          <p:cNvPr id="21" name="椭圆 20"/>
          <p:cNvSpPr/>
          <p:nvPr/>
        </p:nvSpPr>
        <p:spPr>
          <a:xfrm>
            <a:off x="8789484" y="44390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3" presetClass="entr" presetSubtype="32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3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3" presetClass="entr" presetSubtype="32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8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8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1" grpId="0" build="p"/>
      <p:bldP spid="12" grpId="0"/>
      <p:bldP spid="15" grpId="0" animBg="1"/>
      <p:bldP spid="16" grpId="0" build="p"/>
      <p:bldP spid="17" grpId="0"/>
      <p:bldP spid="18" grpId="0" animBg="1"/>
      <p:bldP spid="19" grpId="0" build="p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3825" y="912813"/>
            <a:ext cx="4702175" cy="251618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3429000"/>
            <a:ext cx="4702175" cy="251618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509453" y="4697736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2793370" y="4266561"/>
            <a:ext cx="1933543" cy="30918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7093027" y="2225461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7376944" y="1794286"/>
            <a:ext cx="1933543" cy="30918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200" b="1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38931" y="3974719"/>
            <a:ext cx="411962" cy="242454"/>
            <a:chOff x="4417255" y="3867908"/>
            <a:chExt cx="274116" cy="161327"/>
          </a:xfrm>
          <a:solidFill>
            <a:srgbClr val="88714E"/>
          </a:solidFill>
        </p:grpSpPr>
        <p:sp>
          <p:nvSpPr>
            <p:cNvPr id="9" name="Freeform 738"/>
            <p:cNvSpPr>
              <a:spLocks noEditPoints="1"/>
            </p:cNvSpPr>
            <p:nvPr/>
          </p:nvSpPr>
          <p:spPr bwMode="auto">
            <a:xfrm>
              <a:off x="4417255" y="3867908"/>
              <a:ext cx="274116" cy="118799"/>
            </a:xfrm>
            <a:custGeom>
              <a:avLst/>
              <a:gdLst>
                <a:gd name="T0" fmla="*/ 50 w 251"/>
                <a:gd name="T1" fmla="*/ 0 h 109"/>
                <a:gd name="T2" fmla="*/ 0 w 251"/>
                <a:gd name="T3" fmla="*/ 13 h 109"/>
                <a:gd name="T4" fmla="*/ 36 w 251"/>
                <a:gd name="T5" fmla="*/ 26 h 109"/>
                <a:gd name="T6" fmla="*/ 204 w 251"/>
                <a:gd name="T7" fmla="*/ 109 h 109"/>
                <a:gd name="T8" fmla="*/ 246 w 251"/>
                <a:gd name="T9" fmla="*/ 20 h 109"/>
                <a:gd name="T10" fmla="*/ 192 w 251"/>
                <a:gd name="T11" fmla="*/ 35 h 109"/>
                <a:gd name="T12" fmla="*/ 192 w 251"/>
                <a:gd name="T13" fmla="*/ 49 h 109"/>
                <a:gd name="T14" fmla="*/ 184 w 251"/>
                <a:gd name="T15" fmla="*/ 42 h 109"/>
                <a:gd name="T16" fmla="*/ 170 w 251"/>
                <a:gd name="T17" fmla="*/ 35 h 109"/>
                <a:gd name="T18" fmla="*/ 170 w 251"/>
                <a:gd name="T19" fmla="*/ 49 h 109"/>
                <a:gd name="T20" fmla="*/ 161 w 251"/>
                <a:gd name="T21" fmla="*/ 42 h 109"/>
                <a:gd name="T22" fmla="*/ 147 w 251"/>
                <a:gd name="T23" fmla="*/ 35 h 109"/>
                <a:gd name="T24" fmla="*/ 147 w 251"/>
                <a:gd name="T25" fmla="*/ 49 h 109"/>
                <a:gd name="T26" fmla="*/ 138 w 251"/>
                <a:gd name="T27" fmla="*/ 42 h 109"/>
                <a:gd name="T28" fmla="*/ 124 w 251"/>
                <a:gd name="T29" fmla="*/ 35 h 109"/>
                <a:gd name="T30" fmla="*/ 124 w 251"/>
                <a:gd name="T31" fmla="*/ 49 h 109"/>
                <a:gd name="T32" fmla="*/ 116 w 251"/>
                <a:gd name="T33" fmla="*/ 42 h 109"/>
                <a:gd name="T34" fmla="*/ 102 w 251"/>
                <a:gd name="T35" fmla="*/ 35 h 109"/>
                <a:gd name="T36" fmla="*/ 102 w 251"/>
                <a:gd name="T37" fmla="*/ 49 h 109"/>
                <a:gd name="T38" fmla="*/ 93 w 251"/>
                <a:gd name="T39" fmla="*/ 42 h 109"/>
                <a:gd name="T40" fmla="*/ 70 w 251"/>
                <a:gd name="T41" fmla="*/ 42 h 109"/>
                <a:gd name="T42" fmla="*/ 85 w 251"/>
                <a:gd name="T43" fmla="*/ 42 h 109"/>
                <a:gd name="T44" fmla="*/ 76 w 251"/>
                <a:gd name="T45" fmla="*/ 49 h 109"/>
                <a:gd name="T46" fmla="*/ 82 w 251"/>
                <a:gd name="T47" fmla="*/ 65 h 109"/>
                <a:gd name="T48" fmla="*/ 90 w 251"/>
                <a:gd name="T49" fmla="*/ 57 h 109"/>
                <a:gd name="T50" fmla="*/ 90 w 251"/>
                <a:gd name="T51" fmla="*/ 71 h 109"/>
                <a:gd name="T52" fmla="*/ 99 w 251"/>
                <a:gd name="T53" fmla="*/ 94 h 109"/>
                <a:gd name="T54" fmla="*/ 99 w 251"/>
                <a:gd name="T55" fmla="*/ 80 h 109"/>
                <a:gd name="T56" fmla="*/ 108 w 251"/>
                <a:gd name="T57" fmla="*/ 88 h 109"/>
                <a:gd name="T58" fmla="*/ 104 w 251"/>
                <a:gd name="T59" fmla="*/ 64 h 109"/>
                <a:gd name="T60" fmla="*/ 119 w 251"/>
                <a:gd name="T61" fmla="*/ 64 h 109"/>
                <a:gd name="T62" fmla="*/ 111 w 251"/>
                <a:gd name="T63" fmla="*/ 71 h 109"/>
                <a:gd name="T64" fmla="*/ 122 w 251"/>
                <a:gd name="T65" fmla="*/ 94 h 109"/>
                <a:gd name="T66" fmla="*/ 122 w 251"/>
                <a:gd name="T67" fmla="*/ 80 h 109"/>
                <a:gd name="T68" fmla="*/ 130 w 251"/>
                <a:gd name="T69" fmla="*/ 88 h 109"/>
                <a:gd name="T70" fmla="*/ 127 w 251"/>
                <a:gd name="T71" fmla="*/ 64 h 109"/>
                <a:gd name="T72" fmla="*/ 142 w 251"/>
                <a:gd name="T73" fmla="*/ 64 h 109"/>
                <a:gd name="T74" fmla="*/ 133 w 251"/>
                <a:gd name="T75" fmla="*/ 71 h 109"/>
                <a:gd name="T76" fmla="*/ 145 w 251"/>
                <a:gd name="T77" fmla="*/ 94 h 109"/>
                <a:gd name="T78" fmla="*/ 145 w 251"/>
                <a:gd name="T79" fmla="*/ 80 h 109"/>
                <a:gd name="T80" fmla="*/ 153 w 251"/>
                <a:gd name="T81" fmla="*/ 88 h 109"/>
                <a:gd name="T82" fmla="*/ 150 w 251"/>
                <a:gd name="T83" fmla="*/ 64 h 109"/>
                <a:gd name="T84" fmla="*/ 165 w 251"/>
                <a:gd name="T85" fmla="*/ 64 h 109"/>
                <a:gd name="T86" fmla="*/ 156 w 251"/>
                <a:gd name="T87" fmla="*/ 71 h 109"/>
                <a:gd name="T88" fmla="*/ 167 w 251"/>
                <a:gd name="T89" fmla="*/ 94 h 109"/>
                <a:gd name="T90" fmla="*/ 167 w 251"/>
                <a:gd name="T91" fmla="*/ 80 h 109"/>
                <a:gd name="T92" fmla="*/ 176 w 251"/>
                <a:gd name="T93" fmla="*/ 88 h 109"/>
                <a:gd name="T94" fmla="*/ 173 w 251"/>
                <a:gd name="T95" fmla="*/ 64 h 109"/>
                <a:gd name="T96" fmla="*/ 187 w 251"/>
                <a:gd name="T97" fmla="*/ 64 h 109"/>
                <a:gd name="T98" fmla="*/ 179 w 251"/>
                <a:gd name="T99" fmla="*/ 71 h 109"/>
                <a:gd name="T100" fmla="*/ 190 w 251"/>
                <a:gd name="T101" fmla="*/ 94 h 109"/>
                <a:gd name="T102" fmla="*/ 190 w 251"/>
                <a:gd name="T103" fmla="*/ 80 h 109"/>
                <a:gd name="T104" fmla="*/ 199 w 251"/>
                <a:gd name="T105" fmla="*/ 88 h 109"/>
                <a:gd name="T106" fmla="*/ 202 w 251"/>
                <a:gd name="T107" fmla="*/ 71 h 109"/>
                <a:gd name="T108" fmla="*/ 202 w 251"/>
                <a:gd name="T109" fmla="*/ 57 h 109"/>
                <a:gd name="T110" fmla="*/ 210 w 251"/>
                <a:gd name="T111" fmla="*/ 65 h 109"/>
                <a:gd name="T112" fmla="*/ 213 w 251"/>
                <a:gd name="T113" fmla="*/ 49 h 109"/>
                <a:gd name="T114" fmla="*/ 213 w 251"/>
                <a:gd name="T115" fmla="*/ 35 h 109"/>
                <a:gd name="T116" fmla="*/ 221 w 251"/>
                <a:gd name="T117" fmla="*/ 4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09">
                  <a:moveTo>
                    <a:pt x="246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2"/>
                    <a:pt x="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3"/>
                    <a:pt x="35" y="24"/>
                    <a:pt x="36" y="26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7"/>
                    <a:pt x="89" y="109"/>
                    <a:pt x="93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7" y="109"/>
                    <a:pt x="211" y="107"/>
                    <a:pt x="213" y="104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51" y="23"/>
                    <a:pt x="249" y="20"/>
                    <a:pt x="246" y="20"/>
                  </a:cubicBezTo>
                  <a:close/>
                  <a:moveTo>
                    <a:pt x="184" y="42"/>
                  </a:moveTo>
                  <a:cubicBezTo>
                    <a:pt x="184" y="38"/>
                    <a:pt x="187" y="35"/>
                    <a:pt x="190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6" y="35"/>
                    <a:pt x="199" y="38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6"/>
                    <a:pt x="196" y="49"/>
                    <a:pt x="192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7" y="49"/>
                    <a:pt x="184" y="46"/>
                    <a:pt x="184" y="43"/>
                  </a:cubicBezTo>
                  <a:lnTo>
                    <a:pt x="184" y="42"/>
                  </a:lnTo>
                  <a:close/>
                  <a:moveTo>
                    <a:pt x="161" y="42"/>
                  </a:moveTo>
                  <a:cubicBezTo>
                    <a:pt x="161" y="38"/>
                    <a:pt x="164" y="35"/>
                    <a:pt x="167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3" y="35"/>
                    <a:pt x="176" y="38"/>
                    <a:pt x="176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6" y="46"/>
                    <a:pt x="173" y="49"/>
                    <a:pt x="170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4" y="49"/>
                    <a:pt x="161" y="46"/>
                    <a:pt x="161" y="43"/>
                  </a:cubicBezTo>
                  <a:lnTo>
                    <a:pt x="161" y="42"/>
                  </a:lnTo>
                  <a:close/>
                  <a:moveTo>
                    <a:pt x="138" y="42"/>
                  </a:moveTo>
                  <a:cubicBezTo>
                    <a:pt x="138" y="38"/>
                    <a:pt x="141" y="35"/>
                    <a:pt x="145" y="35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50" y="35"/>
                    <a:pt x="153" y="38"/>
                    <a:pt x="153" y="42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6"/>
                    <a:pt x="150" y="49"/>
                    <a:pt x="147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1" y="49"/>
                    <a:pt x="138" y="46"/>
                    <a:pt x="138" y="43"/>
                  </a:cubicBezTo>
                  <a:lnTo>
                    <a:pt x="138" y="42"/>
                  </a:lnTo>
                  <a:close/>
                  <a:moveTo>
                    <a:pt x="116" y="42"/>
                  </a:moveTo>
                  <a:cubicBezTo>
                    <a:pt x="116" y="38"/>
                    <a:pt x="118" y="35"/>
                    <a:pt x="122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8" y="35"/>
                    <a:pt x="130" y="38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6"/>
                    <a:pt x="128" y="49"/>
                    <a:pt x="124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8" y="49"/>
                    <a:pt x="116" y="46"/>
                    <a:pt x="116" y="43"/>
                  </a:cubicBezTo>
                  <a:lnTo>
                    <a:pt x="116" y="42"/>
                  </a:lnTo>
                  <a:close/>
                  <a:moveTo>
                    <a:pt x="93" y="42"/>
                  </a:moveTo>
                  <a:cubicBezTo>
                    <a:pt x="93" y="38"/>
                    <a:pt x="96" y="35"/>
                    <a:pt x="99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5"/>
                    <a:pt x="108" y="38"/>
                    <a:pt x="108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6"/>
                    <a:pt x="105" y="49"/>
                    <a:pt x="102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6" y="49"/>
                    <a:pt x="93" y="46"/>
                    <a:pt x="93" y="43"/>
                  </a:cubicBezTo>
                  <a:lnTo>
                    <a:pt x="93" y="42"/>
                  </a:lnTo>
                  <a:close/>
                  <a:moveTo>
                    <a:pt x="76" y="49"/>
                  </a:moveTo>
                  <a:cubicBezTo>
                    <a:pt x="73" y="49"/>
                    <a:pt x="70" y="46"/>
                    <a:pt x="70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38"/>
                    <a:pt x="73" y="35"/>
                    <a:pt x="76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82" y="35"/>
                    <a:pt x="85" y="38"/>
                    <a:pt x="85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6"/>
                    <a:pt x="82" y="49"/>
                    <a:pt x="79" y="49"/>
                  </a:cubicBezTo>
                  <a:lnTo>
                    <a:pt x="76" y="49"/>
                  </a:lnTo>
                  <a:close/>
                  <a:moveTo>
                    <a:pt x="90" y="71"/>
                  </a:moveTo>
                  <a:cubicBezTo>
                    <a:pt x="88" y="71"/>
                    <a:pt x="88" y="71"/>
                    <a:pt x="88" y="71"/>
                  </a:cubicBezTo>
                  <a:cubicBezTo>
                    <a:pt x="85" y="71"/>
                    <a:pt x="82" y="68"/>
                    <a:pt x="82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0"/>
                    <a:pt x="85" y="57"/>
                    <a:pt x="88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4" y="57"/>
                    <a:pt x="97" y="60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8"/>
                    <a:pt x="94" y="71"/>
                    <a:pt x="90" y="71"/>
                  </a:cubicBezTo>
                  <a:close/>
                  <a:moveTo>
                    <a:pt x="108" y="88"/>
                  </a:moveTo>
                  <a:cubicBezTo>
                    <a:pt x="108" y="91"/>
                    <a:pt x="105" y="94"/>
                    <a:pt x="102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6" y="94"/>
                    <a:pt x="93" y="91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3"/>
                    <a:pt x="96" y="80"/>
                    <a:pt x="9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5" y="80"/>
                    <a:pt x="108" y="83"/>
                    <a:pt x="108" y="87"/>
                  </a:cubicBezTo>
                  <a:lnTo>
                    <a:pt x="108" y="88"/>
                  </a:lnTo>
                  <a:close/>
                  <a:moveTo>
                    <a:pt x="111" y="71"/>
                  </a:moveTo>
                  <a:cubicBezTo>
                    <a:pt x="107" y="71"/>
                    <a:pt x="104" y="68"/>
                    <a:pt x="104" y="6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0"/>
                    <a:pt x="107" y="57"/>
                    <a:pt x="111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6" y="57"/>
                    <a:pt x="119" y="60"/>
                    <a:pt x="119" y="64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8"/>
                    <a:pt x="116" y="71"/>
                    <a:pt x="113" y="71"/>
                  </a:cubicBezTo>
                  <a:lnTo>
                    <a:pt x="111" y="71"/>
                  </a:lnTo>
                  <a:close/>
                  <a:moveTo>
                    <a:pt x="130" y="88"/>
                  </a:moveTo>
                  <a:cubicBezTo>
                    <a:pt x="130" y="91"/>
                    <a:pt x="128" y="94"/>
                    <a:pt x="124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18" y="94"/>
                    <a:pt x="116" y="91"/>
                    <a:pt x="116" y="88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83"/>
                    <a:pt x="118" y="80"/>
                    <a:pt x="122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8" y="80"/>
                    <a:pt x="130" y="83"/>
                    <a:pt x="130" y="87"/>
                  </a:cubicBezTo>
                  <a:lnTo>
                    <a:pt x="130" y="88"/>
                  </a:lnTo>
                  <a:close/>
                  <a:moveTo>
                    <a:pt x="133" y="71"/>
                  </a:moveTo>
                  <a:cubicBezTo>
                    <a:pt x="130" y="71"/>
                    <a:pt x="127" y="68"/>
                    <a:pt x="127" y="6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0"/>
                    <a:pt x="130" y="57"/>
                    <a:pt x="133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9" y="57"/>
                    <a:pt x="142" y="60"/>
                    <a:pt x="142" y="64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8"/>
                    <a:pt x="139" y="71"/>
                    <a:pt x="136" y="71"/>
                  </a:cubicBezTo>
                  <a:lnTo>
                    <a:pt x="133" y="71"/>
                  </a:lnTo>
                  <a:close/>
                  <a:moveTo>
                    <a:pt x="153" y="88"/>
                  </a:moveTo>
                  <a:cubicBezTo>
                    <a:pt x="153" y="91"/>
                    <a:pt x="150" y="94"/>
                    <a:pt x="147" y="9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1" y="94"/>
                    <a:pt x="138" y="91"/>
                    <a:pt x="138" y="88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3"/>
                    <a:pt x="141" y="80"/>
                    <a:pt x="145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50" y="80"/>
                    <a:pt x="153" y="83"/>
                    <a:pt x="153" y="87"/>
                  </a:cubicBezTo>
                  <a:lnTo>
                    <a:pt x="153" y="88"/>
                  </a:lnTo>
                  <a:close/>
                  <a:moveTo>
                    <a:pt x="156" y="71"/>
                  </a:moveTo>
                  <a:cubicBezTo>
                    <a:pt x="153" y="71"/>
                    <a:pt x="150" y="68"/>
                    <a:pt x="150" y="65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0"/>
                    <a:pt x="153" y="57"/>
                    <a:pt x="156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62" y="57"/>
                    <a:pt x="165" y="60"/>
                    <a:pt x="165" y="64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5" y="68"/>
                    <a:pt x="162" y="71"/>
                    <a:pt x="158" y="71"/>
                  </a:cubicBezTo>
                  <a:lnTo>
                    <a:pt x="156" y="71"/>
                  </a:lnTo>
                  <a:close/>
                  <a:moveTo>
                    <a:pt x="176" y="88"/>
                  </a:moveTo>
                  <a:cubicBezTo>
                    <a:pt x="176" y="91"/>
                    <a:pt x="173" y="94"/>
                    <a:pt x="170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4" y="94"/>
                    <a:pt x="161" y="91"/>
                    <a:pt x="161" y="88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3"/>
                    <a:pt x="164" y="80"/>
                    <a:pt x="167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3" y="80"/>
                    <a:pt x="176" y="83"/>
                    <a:pt x="176" y="87"/>
                  </a:cubicBezTo>
                  <a:lnTo>
                    <a:pt x="176" y="88"/>
                  </a:lnTo>
                  <a:close/>
                  <a:moveTo>
                    <a:pt x="179" y="71"/>
                  </a:moveTo>
                  <a:cubicBezTo>
                    <a:pt x="175" y="71"/>
                    <a:pt x="173" y="68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0"/>
                    <a:pt x="175" y="57"/>
                    <a:pt x="179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5" y="57"/>
                    <a:pt x="187" y="60"/>
                    <a:pt x="187" y="64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8"/>
                    <a:pt x="185" y="71"/>
                    <a:pt x="181" y="71"/>
                  </a:cubicBezTo>
                  <a:lnTo>
                    <a:pt x="179" y="71"/>
                  </a:lnTo>
                  <a:close/>
                  <a:moveTo>
                    <a:pt x="199" y="88"/>
                  </a:moveTo>
                  <a:cubicBezTo>
                    <a:pt x="199" y="91"/>
                    <a:pt x="196" y="94"/>
                    <a:pt x="192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7" y="94"/>
                    <a:pt x="184" y="91"/>
                    <a:pt x="184" y="8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3"/>
                    <a:pt x="187" y="80"/>
                    <a:pt x="190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6" y="80"/>
                    <a:pt x="199" y="83"/>
                    <a:pt x="199" y="87"/>
                  </a:cubicBezTo>
                  <a:lnTo>
                    <a:pt x="199" y="88"/>
                  </a:lnTo>
                  <a:close/>
                  <a:moveTo>
                    <a:pt x="210" y="65"/>
                  </a:moveTo>
                  <a:cubicBezTo>
                    <a:pt x="210" y="68"/>
                    <a:pt x="207" y="71"/>
                    <a:pt x="204" y="71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198" y="71"/>
                    <a:pt x="195" y="68"/>
                    <a:pt x="195" y="65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0"/>
                    <a:pt x="198" y="57"/>
                    <a:pt x="202" y="57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7" y="57"/>
                    <a:pt x="210" y="60"/>
                    <a:pt x="210" y="64"/>
                  </a:cubicBezTo>
                  <a:lnTo>
                    <a:pt x="210" y="65"/>
                  </a:lnTo>
                  <a:close/>
                  <a:moveTo>
                    <a:pt x="221" y="43"/>
                  </a:moveTo>
                  <a:cubicBezTo>
                    <a:pt x="221" y="46"/>
                    <a:pt x="219" y="49"/>
                    <a:pt x="215" y="49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09" y="49"/>
                    <a:pt x="206" y="46"/>
                    <a:pt x="206" y="43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38"/>
                    <a:pt x="209" y="35"/>
                    <a:pt x="213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9" y="35"/>
                    <a:pt x="221" y="38"/>
                    <a:pt x="221" y="42"/>
                  </a:cubicBezTo>
                  <a:lnTo>
                    <a:pt x="22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39"/>
            <p:cNvSpPr>
              <a:spLocks noEditPoints="1"/>
            </p:cNvSpPr>
            <p:nvPr/>
          </p:nvSpPr>
          <p:spPr bwMode="auto">
            <a:xfrm>
              <a:off x="4522187" y="3998726"/>
              <a:ext cx="121111" cy="30509"/>
            </a:xfrm>
            <a:custGeom>
              <a:avLst/>
              <a:gdLst>
                <a:gd name="T0" fmla="*/ 15 w 111"/>
                <a:gd name="T1" fmla="*/ 0 h 28"/>
                <a:gd name="T2" fmla="*/ 0 w 111"/>
                <a:gd name="T3" fmla="*/ 14 h 28"/>
                <a:gd name="T4" fmla="*/ 15 w 111"/>
                <a:gd name="T5" fmla="*/ 28 h 28"/>
                <a:gd name="T6" fmla="*/ 29 w 111"/>
                <a:gd name="T7" fmla="*/ 14 h 28"/>
                <a:gd name="T8" fmla="*/ 15 w 111"/>
                <a:gd name="T9" fmla="*/ 0 h 28"/>
                <a:gd name="T10" fmla="*/ 96 w 111"/>
                <a:gd name="T11" fmla="*/ 0 h 28"/>
                <a:gd name="T12" fmla="*/ 82 w 111"/>
                <a:gd name="T13" fmla="*/ 14 h 28"/>
                <a:gd name="T14" fmla="*/ 96 w 111"/>
                <a:gd name="T15" fmla="*/ 28 h 28"/>
                <a:gd name="T16" fmla="*/ 111 w 111"/>
                <a:gd name="T17" fmla="*/ 14 h 28"/>
                <a:gd name="T18" fmla="*/ 96 w 11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96" y="0"/>
                  </a:moveTo>
                  <a:cubicBezTo>
                    <a:pt x="89" y="0"/>
                    <a:pt x="82" y="6"/>
                    <a:pt x="82" y="14"/>
                  </a:cubicBezTo>
                  <a:cubicBezTo>
                    <a:pt x="82" y="22"/>
                    <a:pt x="89" y="28"/>
                    <a:pt x="96" y="28"/>
                  </a:cubicBezTo>
                  <a:cubicBezTo>
                    <a:pt x="104" y="28"/>
                    <a:pt x="111" y="22"/>
                    <a:pt x="111" y="14"/>
                  </a:cubicBezTo>
                  <a:cubicBezTo>
                    <a:pt x="111" y="6"/>
                    <a:pt x="104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67662" y="1414621"/>
            <a:ext cx="321647" cy="304977"/>
            <a:chOff x="5574735" y="2709967"/>
            <a:chExt cx="214021" cy="202929"/>
          </a:xfrm>
          <a:solidFill>
            <a:srgbClr val="34492D"/>
          </a:solidFill>
        </p:grpSpPr>
        <p:sp>
          <p:nvSpPr>
            <p:cNvPr id="12" name="Freeform 1201"/>
            <p:cNvSpPr/>
            <p:nvPr/>
          </p:nvSpPr>
          <p:spPr bwMode="auto">
            <a:xfrm>
              <a:off x="5735135" y="2736315"/>
              <a:ext cx="53621" cy="160402"/>
            </a:xfrm>
            <a:custGeom>
              <a:avLst/>
              <a:gdLst>
                <a:gd name="T0" fmla="*/ 49 w 49"/>
                <a:gd name="T1" fmla="*/ 42 h 147"/>
                <a:gd name="T2" fmla="*/ 33 w 49"/>
                <a:gd name="T3" fmla="*/ 6 h 147"/>
                <a:gd name="T4" fmla="*/ 0 w 49"/>
                <a:gd name="T5" fmla="*/ 7 h 147"/>
                <a:gd name="T6" fmla="*/ 9 w 49"/>
                <a:gd name="T7" fmla="*/ 19 h 147"/>
                <a:gd name="T8" fmla="*/ 26 w 49"/>
                <a:gd name="T9" fmla="*/ 19 h 147"/>
                <a:gd name="T10" fmla="*/ 34 w 49"/>
                <a:gd name="T11" fmla="*/ 43 h 147"/>
                <a:gd name="T12" fmla="*/ 27 w 49"/>
                <a:gd name="T13" fmla="*/ 81 h 147"/>
                <a:gd name="T14" fmla="*/ 22 w 49"/>
                <a:gd name="T15" fmla="*/ 76 h 147"/>
                <a:gd name="T16" fmla="*/ 25 w 49"/>
                <a:gd name="T17" fmla="*/ 97 h 147"/>
                <a:gd name="T18" fmla="*/ 26 w 49"/>
                <a:gd name="T19" fmla="*/ 106 h 147"/>
                <a:gd name="T20" fmla="*/ 26 w 49"/>
                <a:gd name="T21" fmla="*/ 108 h 147"/>
                <a:gd name="T22" fmla="*/ 26 w 49"/>
                <a:gd name="T23" fmla="*/ 114 h 147"/>
                <a:gd name="T24" fmla="*/ 20 w 49"/>
                <a:gd name="T25" fmla="*/ 147 h 147"/>
                <a:gd name="T26" fmla="*/ 23 w 49"/>
                <a:gd name="T27" fmla="*/ 147 h 147"/>
                <a:gd name="T28" fmla="*/ 37 w 49"/>
                <a:gd name="T29" fmla="*/ 137 h 147"/>
                <a:gd name="T30" fmla="*/ 32 w 49"/>
                <a:gd name="T31" fmla="*/ 106 h 147"/>
                <a:gd name="T32" fmla="*/ 49 w 49"/>
                <a:gd name="T33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47">
                  <a:moveTo>
                    <a:pt x="49" y="42"/>
                  </a:moveTo>
                  <a:cubicBezTo>
                    <a:pt x="48" y="24"/>
                    <a:pt x="43" y="12"/>
                    <a:pt x="33" y="6"/>
                  </a:cubicBezTo>
                  <a:cubicBezTo>
                    <a:pt x="22" y="0"/>
                    <a:pt x="9" y="3"/>
                    <a:pt x="0" y="7"/>
                  </a:cubicBezTo>
                  <a:cubicBezTo>
                    <a:pt x="3" y="10"/>
                    <a:pt x="6" y="14"/>
                    <a:pt x="9" y="19"/>
                  </a:cubicBezTo>
                  <a:cubicBezTo>
                    <a:pt x="14" y="17"/>
                    <a:pt x="21" y="16"/>
                    <a:pt x="26" y="19"/>
                  </a:cubicBezTo>
                  <a:cubicBezTo>
                    <a:pt x="33" y="23"/>
                    <a:pt x="34" y="34"/>
                    <a:pt x="34" y="43"/>
                  </a:cubicBezTo>
                  <a:cubicBezTo>
                    <a:pt x="34" y="49"/>
                    <a:pt x="32" y="65"/>
                    <a:pt x="27" y="81"/>
                  </a:cubicBezTo>
                  <a:cubicBezTo>
                    <a:pt x="26" y="79"/>
                    <a:pt x="24" y="77"/>
                    <a:pt x="22" y="7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100"/>
                    <a:pt x="25" y="103"/>
                    <a:pt x="26" y="106"/>
                  </a:cubicBezTo>
                  <a:cubicBezTo>
                    <a:pt x="26" y="107"/>
                    <a:pt x="26" y="107"/>
                    <a:pt x="26" y="108"/>
                  </a:cubicBezTo>
                  <a:cubicBezTo>
                    <a:pt x="26" y="110"/>
                    <a:pt x="26" y="112"/>
                    <a:pt x="26" y="114"/>
                  </a:cubicBezTo>
                  <a:cubicBezTo>
                    <a:pt x="27" y="127"/>
                    <a:pt x="25" y="139"/>
                    <a:pt x="20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31" y="147"/>
                    <a:pt x="37" y="145"/>
                    <a:pt x="37" y="137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6" y="83"/>
                    <a:pt x="49" y="50"/>
                    <a:pt x="4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02"/>
            <p:cNvSpPr/>
            <p:nvPr/>
          </p:nvSpPr>
          <p:spPr bwMode="auto">
            <a:xfrm>
              <a:off x="5574735" y="2736315"/>
              <a:ext cx="53621" cy="165948"/>
            </a:xfrm>
            <a:custGeom>
              <a:avLst/>
              <a:gdLst>
                <a:gd name="T0" fmla="*/ 23 w 49"/>
                <a:gd name="T1" fmla="*/ 116 h 152"/>
                <a:gd name="T2" fmla="*/ 23 w 49"/>
                <a:gd name="T3" fmla="*/ 107 h 152"/>
                <a:gd name="T4" fmla="*/ 23 w 49"/>
                <a:gd name="T5" fmla="*/ 107 h 152"/>
                <a:gd name="T6" fmla="*/ 24 w 49"/>
                <a:gd name="T7" fmla="*/ 97 h 152"/>
                <a:gd name="T8" fmla="*/ 26 w 49"/>
                <a:gd name="T9" fmla="*/ 80 h 152"/>
                <a:gd name="T10" fmla="*/ 22 w 49"/>
                <a:gd name="T11" fmla="*/ 84 h 152"/>
                <a:gd name="T12" fmla="*/ 14 w 49"/>
                <a:gd name="T13" fmla="*/ 43 h 152"/>
                <a:gd name="T14" fmla="*/ 22 w 49"/>
                <a:gd name="T15" fmla="*/ 19 h 152"/>
                <a:gd name="T16" fmla="*/ 40 w 49"/>
                <a:gd name="T17" fmla="*/ 19 h 152"/>
                <a:gd name="T18" fmla="*/ 49 w 49"/>
                <a:gd name="T19" fmla="*/ 7 h 152"/>
                <a:gd name="T20" fmla="*/ 15 w 49"/>
                <a:gd name="T21" fmla="*/ 6 h 152"/>
                <a:gd name="T22" fmla="*/ 0 w 49"/>
                <a:gd name="T23" fmla="*/ 42 h 152"/>
                <a:gd name="T24" fmla="*/ 16 w 49"/>
                <a:gd name="T25" fmla="*/ 106 h 152"/>
                <a:gd name="T26" fmla="*/ 11 w 49"/>
                <a:gd name="T27" fmla="*/ 137 h 152"/>
                <a:gd name="T28" fmla="*/ 25 w 49"/>
                <a:gd name="T29" fmla="*/ 152 h 152"/>
                <a:gd name="T30" fmla="*/ 32 w 49"/>
                <a:gd name="T31" fmla="*/ 152 h 152"/>
                <a:gd name="T32" fmla="*/ 23 w 49"/>
                <a:gd name="T33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2">
                  <a:moveTo>
                    <a:pt x="23" y="116"/>
                  </a:moveTo>
                  <a:cubicBezTo>
                    <a:pt x="23" y="113"/>
                    <a:pt x="23" y="110"/>
                    <a:pt x="23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4"/>
                    <a:pt x="24" y="101"/>
                    <a:pt x="24" y="9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1"/>
                    <a:pt x="23" y="82"/>
                    <a:pt x="22" y="84"/>
                  </a:cubicBezTo>
                  <a:cubicBezTo>
                    <a:pt x="16" y="67"/>
                    <a:pt x="14" y="49"/>
                    <a:pt x="14" y="43"/>
                  </a:cubicBezTo>
                  <a:cubicBezTo>
                    <a:pt x="14" y="34"/>
                    <a:pt x="16" y="23"/>
                    <a:pt x="22" y="19"/>
                  </a:cubicBezTo>
                  <a:cubicBezTo>
                    <a:pt x="27" y="16"/>
                    <a:pt x="34" y="17"/>
                    <a:pt x="40" y="19"/>
                  </a:cubicBezTo>
                  <a:cubicBezTo>
                    <a:pt x="43" y="14"/>
                    <a:pt x="46" y="10"/>
                    <a:pt x="49" y="7"/>
                  </a:cubicBezTo>
                  <a:cubicBezTo>
                    <a:pt x="40" y="3"/>
                    <a:pt x="27" y="0"/>
                    <a:pt x="15" y="6"/>
                  </a:cubicBezTo>
                  <a:cubicBezTo>
                    <a:pt x="5" y="12"/>
                    <a:pt x="0" y="24"/>
                    <a:pt x="0" y="42"/>
                  </a:cubicBezTo>
                  <a:cubicBezTo>
                    <a:pt x="0" y="50"/>
                    <a:pt x="3" y="83"/>
                    <a:pt x="16" y="106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11" y="145"/>
                    <a:pt x="17" y="152"/>
                    <a:pt x="25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25" y="143"/>
                    <a:pt x="22" y="131"/>
                    <a:pt x="2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203"/>
            <p:cNvSpPr>
              <a:spLocks noEditPoints="1"/>
            </p:cNvSpPr>
            <p:nvPr/>
          </p:nvSpPr>
          <p:spPr bwMode="auto">
            <a:xfrm>
              <a:off x="5602007" y="2709967"/>
              <a:ext cx="159477" cy="202929"/>
            </a:xfrm>
            <a:custGeom>
              <a:avLst/>
              <a:gdLst>
                <a:gd name="T0" fmla="*/ 143 w 146"/>
                <a:gd name="T1" fmla="*/ 122 h 186"/>
                <a:gd name="T2" fmla="*/ 139 w 146"/>
                <a:gd name="T3" fmla="*/ 87 h 186"/>
                <a:gd name="T4" fmla="*/ 96 w 146"/>
                <a:gd name="T5" fmla="*/ 22 h 186"/>
                <a:gd name="T6" fmla="*/ 74 w 146"/>
                <a:gd name="T7" fmla="*/ 0 h 186"/>
                <a:gd name="T8" fmla="*/ 74 w 146"/>
                <a:gd name="T9" fmla="*/ 0 h 186"/>
                <a:gd name="T10" fmla="*/ 51 w 146"/>
                <a:gd name="T11" fmla="*/ 22 h 186"/>
                <a:gd name="T12" fmla="*/ 7 w 146"/>
                <a:gd name="T13" fmla="*/ 87 h 186"/>
                <a:gd name="T14" fmla="*/ 3 w 146"/>
                <a:gd name="T15" fmla="*/ 122 h 186"/>
                <a:gd name="T16" fmla="*/ 11 w 146"/>
                <a:gd name="T17" fmla="*/ 173 h 186"/>
                <a:gd name="T18" fmla="*/ 50 w 146"/>
                <a:gd name="T19" fmla="*/ 186 h 186"/>
                <a:gd name="T20" fmla="*/ 96 w 146"/>
                <a:gd name="T21" fmla="*/ 186 h 186"/>
                <a:gd name="T22" fmla="*/ 135 w 146"/>
                <a:gd name="T23" fmla="*/ 173 h 186"/>
                <a:gd name="T24" fmla="*/ 143 w 146"/>
                <a:gd name="T25" fmla="*/ 122 h 186"/>
                <a:gd name="T26" fmla="*/ 59 w 146"/>
                <a:gd name="T27" fmla="*/ 22 h 186"/>
                <a:gd name="T28" fmla="*/ 58 w 146"/>
                <a:gd name="T29" fmla="*/ 22 h 186"/>
                <a:gd name="T30" fmla="*/ 74 w 146"/>
                <a:gd name="T31" fmla="*/ 6 h 186"/>
                <a:gd name="T32" fmla="*/ 74 w 146"/>
                <a:gd name="T33" fmla="*/ 6 h 186"/>
                <a:gd name="T34" fmla="*/ 89 w 146"/>
                <a:gd name="T35" fmla="*/ 22 h 186"/>
                <a:gd name="T36" fmla="*/ 87 w 146"/>
                <a:gd name="T37" fmla="*/ 22 h 186"/>
                <a:gd name="T38" fmla="*/ 59 w 146"/>
                <a:gd name="T39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186">
                  <a:moveTo>
                    <a:pt x="143" y="122"/>
                  </a:moveTo>
                  <a:cubicBezTo>
                    <a:pt x="139" y="87"/>
                    <a:pt x="139" y="87"/>
                    <a:pt x="139" y="87"/>
                  </a:cubicBezTo>
                  <a:cubicBezTo>
                    <a:pt x="133" y="46"/>
                    <a:pt x="120" y="26"/>
                    <a:pt x="96" y="22"/>
                  </a:cubicBezTo>
                  <a:cubicBezTo>
                    <a:pt x="89" y="7"/>
                    <a:pt x="82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0"/>
                    <a:pt x="54" y="16"/>
                    <a:pt x="51" y="22"/>
                  </a:cubicBezTo>
                  <a:cubicBezTo>
                    <a:pt x="26" y="25"/>
                    <a:pt x="13" y="45"/>
                    <a:pt x="7" y="87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45"/>
                    <a:pt x="1" y="162"/>
                    <a:pt x="11" y="173"/>
                  </a:cubicBezTo>
                  <a:cubicBezTo>
                    <a:pt x="18" y="182"/>
                    <a:pt x="31" y="186"/>
                    <a:pt x="50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115" y="186"/>
                    <a:pt x="128" y="182"/>
                    <a:pt x="135" y="173"/>
                  </a:cubicBezTo>
                  <a:cubicBezTo>
                    <a:pt x="145" y="162"/>
                    <a:pt x="146" y="145"/>
                    <a:pt x="143" y="122"/>
                  </a:cubicBezTo>
                  <a:close/>
                  <a:moveTo>
                    <a:pt x="59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62" y="15"/>
                    <a:pt x="68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9" y="6"/>
                    <a:pt x="84" y="12"/>
                    <a:pt x="89" y="22"/>
                  </a:cubicBezTo>
                  <a:cubicBezTo>
                    <a:pt x="88" y="22"/>
                    <a:pt x="88" y="22"/>
                    <a:pt x="87" y="22"/>
                  </a:cubicBezTo>
                  <a:lnTo>
                    <a:pt x="5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79430" y="2770502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/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5" grpId="0"/>
      <p:bldP spid="6" grpId="0" build="p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4843" y="898358"/>
            <a:ext cx="2342667" cy="5045242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763020" y="3154523"/>
            <a:ext cx="1632502" cy="1704550"/>
            <a:chOff x="3763020" y="3154523"/>
            <a:chExt cx="1632502" cy="1704550"/>
          </a:xfrm>
        </p:grpSpPr>
        <p:grpSp>
          <p:nvGrpSpPr>
            <p:cNvPr id="5" name="组合 4"/>
            <p:cNvGrpSpPr/>
            <p:nvPr/>
          </p:nvGrpSpPr>
          <p:grpSpPr>
            <a:xfrm>
              <a:off x="4289068" y="3154523"/>
              <a:ext cx="588483" cy="346343"/>
              <a:chOff x="4417255" y="3867908"/>
              <a:chExt cx="274116" cy="161327"/>
            </a:xfrm>
            <a:solidFill>
              <a:srgbClr val="34492D"/>
            </a:solidFill>
          </p:grpSpPr>
          <p:sp>
            <p:nvSpPr>
              <p:cNvPr id="7" name="Freeform 738"/>
              <p:cNvSpPr>
                <a:spLocks noEditPoints="1"/>
              </p:cNvSpPr>
              <p:nvPr/>
            </p:nvSpPr>
            <p:spPr bwMode="auto">
              <a:xfrm>
                <a:off x="4417255" y="3867908"/>
                <a:ext cx="274116" cy="118799"/>
              </a:xfrm>
              <a:custGeom>
                <a:avLst/>
                <a:gdLst>
                  <a:gd name="T0" fmla="*/ 50 w 251"/>
                  <a:gd name="T1" fmla="*/ 0 h 109"/>
                  <a:gd name="T2" fmla="*/ 0 w 251"/>
                  <a:gd name="T3" fmla="*/ 13 h 109"/>
                  <a:gd name="T4" fmla="*/ 36 w 251"/>
                  <a:gd name="T5" fmla="*/ 26 h 109"/>
                  <a:gd name="T6" fmla="*/ 204 w 251"/>
                  <a:gd name="T7" fmla="*/ 109 h 109"/>
                  <a:gd name="T8" fmla="*/ 246 w 251"/>
                  <a:gd name="T9" fmla="*/ 20 h 109"/>
                  <a:gd name="T10" fmla="*/ 192 w 251"/>
                  <a:gd name="T11" fmla="*/ 35 h 109"/>
                  <a:gd name="T12" fmla="*/ 192 w 251"/>
                  <a:gd name="T13" fmla="*/ 49 h 109"/>
                  <a:gd name="T14" fmla="*/ 184 w 251"/>
                  <a:gd name="T15" fmla="*/ 42 h 109"/>
                  <a:gd name="T16" fmla="*/ 170 w 251"/>
                  <a:gd name="T17" fmla="*/ 35 h 109"/>
                  <a:gd name="T18" fmla="*/ 170 w 251"/>
                  <a:gd name="T19" fmla="*/ 49 h 109"/>
                  <a:gd name="T20" fmla="*/ 161 w 251"/>
                  <a:gd name="T21" fmla="*/ 42 h 109"/>
                  <a:gd name="T22" fmla="*/ 147 w 251"/>
                  <a:gd name="T23" fmla="*/ 35 h 109"/>
                  <a:gd name="T24" fmla="*/ 147 w 251"/>
                  <a:gd name="T25" fmla="*/ 49 h 109"/>
                  <a:gd name="T26" fmla="*/ 138 w 251"/>
                  <a:gd name="T27" fmla="*/ 42 h 109"/>
                  <a:gd name="T28" fmla="*/ 124 w 251"/>
                  <a:gd name="T29" fmla="*/ 35 h 109"/>
                  <a:gd name="T30" fmla="*/ 124 w 251"/>
                  <a:gd name="T31" fmla="*/ 49 h 109"/>
                  <a:gd name="T32" fmla="*/ 116 w 251"/>
                  <a:gd name="T33" fmla="*/ 42 h 109"/>
                  <a:gd name="T34" fmla="*/ 102 w 251"/>
                  <a:gd name="T35" fmla="*/ 35 h 109"/>
                  <a:gd name="T36" fmla="*/ 102 w 251"/>
                  <a:gd name="T37" fmla="*/ 49 h 109"/>
                  <a:gd name="T38" fmla="*/ 93 w 251"/>
                  <a:gd name="T39" fmla="*/ 42 h 109"/>
                  <a:gd name="T40" fmla="*/ 70 w 251"/>
                  <a:gd name="T41" fmla="*/ 42 h 109"/>
                  <a:gd name="T42" fmla="*/ 85 w 251"/>
                  <a:gd name="T43" fmla="*/ 42 h 109"/>
                  <a:gd name="T44" fmla="*/ 76 w 251"/>
                  <a:gd name="T45" fmla="*/ 49 h 109"/>
                  <a:gd name="T46" fmla="*/ 82 w 251"/>
                  <a:gd name="T47" fmla="*/ 65 h 109"/>
                  <a:gd name="T48" fmla="*/ 90 w 251"/>
                  <a:gd name="T49" fmla="*/ 57 h 109"/>
                  <a:gd name="T50" fmla="*/ 90 w 251"/>
                  <a:gd name="T51" fmla="*/ 71 h 109"/>
                  <a:gd name="T52" fmla="*/ 99 w 251"/>
                  <a:gd name="T53" fmla="*/ 94 h 109"/>
                  <a:gd name="T54" fmla="*/ 99 w 251"/>
                  <a:gd name="T55" fmla="*/ 80 h 109"/>
                  <a:gd name="T56" fmla="*/ 108 w 251"/>
                  <a:gd name="T57" fmla="*/ 88 h 109"/>
                  <a:gd name="T58" fmla="*/ 104 w 251"/>
                  <a:gd name="T59" fmla="*/ 64 h 109"/>
                  <a:gd name="T60" fmla="*/ 119 w 251"/>
                  <a:gd name="T61" fmla="*/ 64 h 109"/>
                  <a:gd name="T62" fmla="*/ 111 w 251"/>
                  <a:gd name="T63" fmla="*/ 71 h 109"/>
                  <a:gd name="T64" fmla="*/ 122 w 251"/>
                  <a:gd name="T65" fmla="*/ 94 h 109"/>
                  <a:gd name="T66" fmla="*/ 122 w 251"/>
                  <a:gd name="T67" fmla="*/ 80 h 109"/>
                  <a:gd name="T68" fmla="*/ 130 w 251"/>
                  <a:gd name="T69" fmla="*/ 88 h 109"/>
                  <a:gd name="T70" fmla="*/ 127 w 251"/>
                  <a:gd name="T71" fmla="*/ 64 h 109"/>
                  <a:gd name="T72" fmla="*/ 142 w 251"/>
                  <a:gd name="T73" fmla="*/ 64 h 109"/>
                  <a:gd name="T74" fmla="*/ 133 w 251"/>
                  <a:gd name="T75" fmla="*/ 71 h 109"/>
                  <a:gd name="T76" fmla="*/ 145 w 251"/>
                  <a:gd name="T77" fmla="*/ 94 h 109"/>
                  <a:gd name="T78" fmla="*/ 145 w 251"/>
                  <a:gd name="T79" fmla="*/ 80 h 109"/>
                  <a:gd name="T80" fmla="*/ 153 w 251"/>
                  <a:gd name="T81" fmla="*/ 88 h 109"/>
                  <a:gd name="T82" fmla="*/ 150 w 251"/>
                  <a:gd name="T83" fmla="*/ 64 h 109"/>
                  <a:gd name="T84" fmla="*/ 165 w 251"/>
                  <a:gd name="T85" fmla="*/ 64 h 109"/>
                  <a:gd name="T86" fmla="*/ 156 w 251"/>
                  <a:gd name="T87" fmla="*/ 71 h 109"/>
                  <a:gd name="T88" fmla="*/ 167 w 251"/>
                  <a:gd name="T89" fmla="*/ 94 h 109"/>
                  <a:gd name="T90" fmla="*/ 167 w 251"/>
                  <a:gd name="T91" fmla="*/ 80 h 109"/>
                  <a:gd name="T92" fmla="*/ 176 w 251"/>
                  <a:gd name="T93" fmla="*/ 88 h 109"/>
                  <a:gd name="T94" fmla="*/ 173 w 251"/>
                  <a:gd name="T95" fmla="*/ 64 h 109"/>
                  <a:gd name="T96" fmla="*/ 187 w 251"/>
                  <a:gd name="T97" fmla="*/ 64 h 109"/>
                  <a:gd name="T98" fmla="*/ 179 w 251"/>
                  <a:gd name="T99" fmla="*/ 71 h 109"/>
                  <a:gd name="T100" fmla="*/ 190 w 251"/>
                  <a:gd name="T101" fmla="*/ 94 h 109"/>
                  <a:gd name="T102" fmla="*/ 190 w 251"/>
                  <a:gd name="T103" fmla="*/ 80 h 109"/>
                  <a:gd name="T104" fmla="*/ 199 w 251"/>
                  <a:gd name="T105" fmla="*/ 88 h 109"/>
                  <a:gd name="T106" fmla="*/ 202 w 251"/>
                  <a:gd name="T107" fmla="*/ 71 h 109"/>
                  <a:gd name="T108" fmla="*/ 202 w 251"/>
                  <a:gd name="T109" fmla="*/ 57 h 109"/>
                  <a:gd name="T110" fmla="*/ 210 w 251"/>
                  <a:gd name="T111" fmla="*/ 65 h 109"/>
                  <a:gd name="T112" fmla="*/ 213 w 251"/>
                  <a:gd name="T113" fmla="*/ 49 h 109"/>
                  <a:gd name="T114" fmla="*/ 213 w 251"/>
                  <a:gd name="T115" fmla="*/ 35 h 109"/>
                  <a:gd name="T116" fmla="*/ 221 w 251"/>
                  <a:gd name="T117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1" h="109">
                    <a:moveTo>
                      <a:pt x="246" y="20"/>
                    </a:move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3"/>
                      <a:pt x="35" y="24"/>
                      <a:pt x="36" y="26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7"/>
                      <a:pt x="89" y="109"/>
                      <a:pt x="93" y="109"/>
                    </a:cubicBezTo>
                    <a:cubicBezTo>
                      <a:pt x="204" y="109"/>
                      <a:pt x="204" y="109"/>
                      <a:pt x="204" y="109"/>
                    </a:cubicBezTo>
                    <a:cubicBezTo>
                      <a:pt x="207" y="109"/>
                      <a:pt x="211" y="107"/>
                      <a:pt x="213" y="104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51" y="23"/>
                      <a:pt x="249" y="20"/>
                      <a:pt x="246" y="20"/>
                    </a:cubicBezTo>
                    <a:close/>
                    <a:moveTo>
                      <a:pt x="184" y="42"/>
                    </a:moveTo>
                    <a:cubicBezTo>
                      <a:pt x="184" y="38"/>
                      <a:pt x="187" y="35"/>
                      <a:pt x="190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6" y="35"/>
                      <a:pt x="199" y="38"/>
                      <a:pt x="199" y="42"/>
                    </a:cubicBezTo>
                    <a:cubicBezTo>
                      <a:pt x="199" y="43"/>
                      <a:pt x="199" y="43"/>
                      <a:pt x="199" y="43"/>
                    </a:cubicBezTo>
                    <a:cubicBezTo>
                      <a:pt x="199" y="46"/>
                      <a:pt x="196" y="49"/>
                      <a:pt x="192" y="49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87" y="49"/>
                      <a:pt x="184" y="46"/>
                      <a:pt x="184" y="43"/>
                    </a:cubicBezTo>
                    <a:lnTo>
                      <a:pt x="184" y="42"/>
                    </a:lnTo>
                    <a:close/>
                    <a:moveTo>
                      <a:pt x="161" y="42"/>
                    </a:moveTo>
                    <a:cubicBezTo>
                      <a:pt x="161" y="38"/>
                      <a:pt x="164" y="35"/>
                      <a:pt x="167" y="35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73" y="35"/>
                      <a:pt x="176" y="38"/>
                      <a:pt x="176" y="42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6"/>
                      <a:pt x="173" y="49"/>
                      <a:pt x="170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4" y="49"/>
                      <a:pt x="161" y="46"/>
                      <a:pt x="161" y="43"/>
                    </a:cubicBezTo>
                    <a:lnTo>
                      <a:pt x="161" y="42"/>
                    </a:lnTo>
                    <a:close/>
                    <a:moveTo>
                      <a:pt x="138" y="42"/>
                    </a:moveTo>
                    <a:cubicBezTo>
                      <a:pt x="138" y="38"/>
                      <a:pt x="141" y="35"/>
                      <a:pt x="145" y="35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50" y="35"/>
                      <a:pt x="153" y="38"/>
                      <a:pt x="153" y="42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46"/>
                      <a:pt x="150" y="49"/>
                      <a:pt x="147" y="49"/>
                    </a:cubicBezTo>
                    <a:cubicBezTo>
                      <a:pt x="145" y="49"/>
                      <a:pt x="145" y="49"/>
                      <a:pt x="145" y="49"/>
                    </a:cubicBezTo>
                    <a:cubicBezTo>
                      <a:pt x="141" y="49"/>
                      <a:pt x="138" y="46"/>
                      <a:pt x="138" y="43"/>
                    </a:cubicBezTo>
                    <a:lnTo>
                      <a:pt x="138" y="42"/>
                    </a:lnTo>
                    <a:close/>
                    <a:moveTo>
                      <a:pt x="116" y="42"/>
                    </a:moveTo>
                    <a:cubicBezTo>
                      <a:pt x="116" y="38"/>
                      <a:pt x="118" y="35"/>
                      <a:pt x="122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8" y="35"/>
                      <a:pt x="130" y="38"/>
                      <a:pt x="130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6"/>
                      <a:pt x="128" y="49"/>
                      <a:pt x="124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18" y="49"/>
                      <a:pt x="116" y="46"/>
                      <a:pt x="116" y="43"/>
                    </a:cubicBezTo>
                    <a:lnTo>
                      <a:pt x="116" y="42"/>
                    </a:lnTo>
                    <a:close/>
                    <a:moveTo>
                      <a:pt x="93" y="42"/>
                    </a:moveTo>
                    <a:cubicBezTo>
                      <a:pt x="93" y="38"/>
                      <a:pt x="96" y="35"/>
                      <a:pt x="99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5" y="35"/>
                      <a:pt x="108" y="38"/>
                      <a:pt x="108" y="42"/>
                    </a:cubicBez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6"/>
                      <a:pt x="105" y="49"/>
                      <a:pt x="102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6" y="49"/>
                      <a:pt x="93" y="46"/>
                      <a:pt x="93" y="43"/>
                    </a:cubicBezTo>
                    <a:lnTo>
                      <a:pt x="93" y="42"/>
                    </a:lnTo>
                    <a:close/>
                    <a:moveTo>
                      <a:pt x="76" y="49"/>
                    </a:moveTo>
                    <a:cubicBezTo>
                      <a:pt x="73" y="49"/>
                      <a:pt x="70" y="46"/>
                      <a:pt x="70" y="43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38"/>
                      <a:pt x="73" y="35"/>
                      <a:pt x="76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82" y="35"/>
                      <a:pt x="85" y="38"/>
                      <a:pt x="85" y="42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6"/>
                      <a:pt x="82" y="49"/>
                      <a:pt x="79" y="49"/>
                    </a:cubicBezTo>
                    <a:lnTo>
                      <a:pt x="76" y="49"/>
                    </a:lnTo>
                    <a:close/>
                    <a:moveTo>
                      <a:pt x="90" y="71"/>
                    </a:moveTo>
                    <a:cubicBezTo>
                      <a:pt x="88" y="71"/>
                      <a:pt x="88" y="71"/>
                      <a:pt x="88" y="71"/>
                    </a:cubicBezTo>
                    <a:cubicBezTo>
                      <a:pt x="85" y="71"/>
                      <a:pt x="82" y="68"/>
                      <a:pt x="82" y="65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0"/>
                      <a:pt x="85" y="57"/>
                      <a:pt x="88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4" y="57"/>
                      <a:pt x="97" y="60"/>
                      <a:pt x="97" y="6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8"/>
                      <a:pt x="94" y="71"/>
                      <a:pt x="90" y="71"/>
                    </a:cubicBezTo>
                    <a:close/>
                    <a:moveTo>
                      <a:pt x="108" y="88"/>
                    </a:moveTo>
                    <a:cubicBezTo>
                      <a:pt x="108" y="91"/>
                      <a:pt x="105" y="94"/>
                      <a:pt x="102" y="9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6" y="94"/>
                      <a:pt x="93" y="91"/>
                      <a:pt x="93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3"/>
                      <a:pt x="96" y="80"/>
                      <a:pt x="99" y="80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5" y="80"/>
                      <a:pt x="108" y="83"/>
                      <a:pt x="108" y="87"/>
                    </a:cubicBezTo>
                    <a:lnTo>
                      <a:pt x="108" y="88"/>
                    </a:lnTo>
                    <a:close/>
                    <a:moveTo>
                      <a:pt x="111" y="71"/>
                    </a:moveTo>
                    <a:cubicBezTo>
                      <a:pt x="107" y="71"/>
                      <a:pt x="104" y="68"/>
                      <a:pt x="104" y="65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0"/>
                      <a:pt x="107" y="57"/>
                      <a:pt x="111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6" y="57"/>
                      <a:pt x="119" y="60"/>
                      <a:pt x="119" y="64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8"/>
                      <a:pt x="116" y="71"/>
                      <a:pt x="113" y="71"/>
                    </a:cubicBezTo>
                    <a:lnTo>
                      <a:pt x="111" y="71"/>
                    </a:lnTo>
                    <a:close/>
                    <a:moveTo>
                      <a:pt x="130" y="88"/>
                    </a:moveTo>
                    <a:cubicBezTo>
                      <a:pt x="130" y="91"/>
                      <a:pt x="128" y="94"/>
                      <a:pt x="124" y="94"/>
                    </a:cubicBezTo>
                    <a:cubicBezTo>
                      <a:pt x="122" y="94"/>
                      <a:pt x="122" y="94"/>
                      <a:pt x="122" y="94"/>
                    </a:cubicBezTo>
                    <a:cubicBezTo>
                      <a:pt x="118" y="94"/>
                      <a:pt x="116" y="91"/>
                      <a:pt x="116" y="88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6" y="83"/>
                      <a:pt x="118" y="80"/>
                      <a:pt x="122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8" y="80"/>
                      <a:pt x="130" y="83"/>
                      <a:pt x="130" y="87"/>
                    </a:cubicBezTo>
                    <a:lnTo>
                      <a:pt x="130" y="88"/>
                    </a:lnTo>
                    <a:close/>
                    <a:moveTo>
                      <a:pt x="133" y="71"/>
                    </a:moveTo>
                    <a:cubicBezTo>
                      <a:pt x="130" y="71"/>
                      <a:pt x="127" y="68"/>
                      <a:pt x="127" y="65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0"/>
                      <a:pt x="130" y="57"/>
                      <a:pt x="133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9" y="57"/>
                      <a:pt x="142" y="60"/>
                      <a:pt x="142" y="64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2" y="68"/>
                      <a:pt x="139" y="71"/>
                      <a:pt x="136" y="71"/>
                    </a:cubicBezTo>
                    <a:lnTo>
                      <a:pt x="133" y="71"/>
                    </a:lnTo>
                    <a:close/>
                    <a:moveTo>
                      <a:pt x="153" y="88"/>
                    </a:moveTo>
                    <a:cubicBezTo>
                      <a:pt x="153" y="91"/>
                      <a:pt x="150" y="94"/>
                      <a:pt x="147" y="94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41" y="94"/>
                      <a:pt x="138" y="91"/>
                      <a:pt x="138" y="88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3"/>
                      <a:pt x="141" y="80"/>
                      <a:pt x="145" y="80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50" y="80"/>
                      <a:pt x="153" y="83"/>
                      <a:pt x="153" y="87"/>
                    </a:cubicBezTo>
                    <a:lnTo>
                      <a:pt x="153" y="88"/>
                    </a:lnTo>
                    <a:close/>
                    <a:moveTo>
                      <a:pt x="156" y="71"/>
                    </a:moveTo>
                    <a:cubicBezTo>
                      <a:pt x="153" y="71"/>
                      <a:pt x="150" y="68"/>
                      <a:pt x="150" y="65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0" y="60"/>
                      <a:pt x="153" y="57"/>
                      <a:pt x="156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62" y="57"/>
                      <a:pt x="165" y="60"/>
                      <a:pt x="165" y="64"/>
                    </a:cubicBezTo>
                    <a:cubicBezTo>
                      <a:pt x="165" y="65"/>
                      <a:pt x="165" y="65"/>
                      <a:pt x="165" y="65"/>
                    </a:cubicBezTo>
                    <a:cubicBezTo>
                      <a:pt x="165" y="68"/>
                      <a:pt x="162" y="71"/>
                      <a:pt x="158" y="71"/>
                    </a:cubicBezTo>
                    <a:lnTo>
                      <a:pt x="156" y="71"/>
                    </a:lnTo>
                    <a:close/>
                    <a:moveTo>
                      <a:pt x="176" y="88"/>
                    </a:moveTo>
                    <a:cubicBezTo>
                      <a:pt x="176" y="91"/>
                      <a:pt x="173" y="94"/>
                      <a:pt x="170" y="94"/>
                    </a:cubicBezTo>
                    <a:cubicBezTo>
                      <a:pt x="167" y="94"/>
                      <a:pt x="167" y="94"/>
                      <a:pt x="167" y="94"/>
                    </a:cubicBezTo>
                    <a:cubicBezTo>
                      <a:pt x="164" y="94"/>
                      <a:pt x="161" y="91"/>
                      <a:pt x="161" y="88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1" y="83"/>
                      <a:pt x="164" y="80"/>
                      <a:pt x="167" y="80"/>
                    </a:cubicBezTo>
                    <a:cubicBezTo>
                      <a:pt x="170" y="80"/>
                      <a:pt x="170" y="80"/>
                      <a:pt x="170" y="80"/>
                    </a:cubicBezTo>
                    <a:cubicBezTo>
                      <a:pt x="173" y="80"/>
                      <a:pt x="176" y="83"/>
                      <a:pt x="176" y="87"/>
                    </a:cubicBezTo>
                    <a:lnTo>
                      <a:pt x="176" y="88"/>
                    </a:lnTo>
                    <a:close/>
                    <a:moveTo>
                      <a:pt x="179" y="71"/>
                    </a:moveTo>
                    <a:cubicBezTo>
                      <a:pt x="175" y="71"/>
                      <a:pt x="173" y="68"/>
                      <a:pt x="173" y="65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60"/>
                      <a:pt x="175" y="57"/>
                      <a:pt x="179" y="57"/>
                    </a:cubicBezTo>
                    <a:cubicBezTo>
                      <a:pt x="181" y="57"/>
                      <a:pt x="181" y="57"/>
                      <a:pt x="181" y="57"/>
                    </a:cubicBezTo>
                    <a:cubicBezTo>
                      <a:pt x="185" y="57"/>
                      <a:pt x="187" y="60"/>
                      <a:pt x="187" y="6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8"/>
                      <a:pt x="185" y="71"/>
                      <a:pt x="181" y="71"/>
                    </a:cubicBezTo>
                    <a:lnTo>
                      <a:pt x="179" y="71"/>
                    </a:lnTo>
                    <a:close/>
                    <a:moveTo>
                      <a:pt x="199" y="88"/>
                    </a:moveTo>
                    <a:cubicBezTo>
                      <a:pt x="199" y="91"/>
                      <a:pt x="196" y="94"/>
                      <a:pt x="192" y="94"/>
                    </a:cubicBezTo>
                    <a:cubicBezTo>
                      <a:pt x="190" y="94"/>
                      <a:pt x="190" y="94"/>
                      <a:pt x="190" y="94"/>
                    </a:cubicBezTo>
                    <a:cubicBezTo>
                      <a:pt x="187" y="94"/>
                      <a:pt x="184" y="91"/>
                      <a:pt x="184" y="88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4" y="83"/>
                      <a:pt x="187" y="80"/>
                      <a:pt x="190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6" y="80"/>
                      <a:pt x="199" y="83"/>
                      <a:pt x="199" y="87"/>
                    </a:cubicBezTo>
                    <a:lnTo>
                      <a:pt x="199" y="88"/>
                    </a:lnTo>
                    <a:close/>
                    <a:moveTo>
                      <a:pt x="210" y="65"/>
                    </a:moveTo>
                    <a:cubicBezTo>
                      <a:pt x="210" y="68"/>
                      <a:pt x="207" y="71"/>
                      <a:pt x="204" y="71"/>
                    </a:cubicBezTo>
                    <a:cubicBezTo>
                      <a:pt x="202" y="71"/>
                      <a:pt x="202" y="71"/>
                      <a:pt x="202" y="71"/>
                    </a:cubicBezTo>
                    <a:cubicBezTo>
                      <a:pt x="198" y="71"/>
                      <a:pt x="195" y="68"/>
                      <a:pt x="195" y="65"/>
                    </a:cubicBezTo>
                    <a:cubicBezTo>
                      <a:pt x="195" y="64"/>
                      <a:pt x="195" y="64"/>
                      <a:pt x="195" y="64"/>
                    </a:cubicBezTo>
                    <a:cubicBezTo>
                      <a:pt x="195" y="60"/>
                      <a:pt x="198" y="57"/>
                      <a:pt x="202" y="57"/>
                    </a:cubicBezTo>
                    <a:cubicBezTo>
                      <a:pt x="204" y="57"/>
                      <a:pt x="204" y="57"/>
                      <a:pt x="204" y="57"/>
                    </a:cubicBezTo>
                    <a:cubicBezTo>
                      <a:pt x="207" y="57"/>
                      <a:pt x="210" y="60"/>
                      <a:pt x="210" y="64"/>
                    </a:cubicBezTo>
                    <a:lnTo>
                      <a:pt x="210" y="65"/>
                    </a:lnTo>
                    <a:close/>
                    <a:moveTo>
                      <a:pt x="221" y="43"/>
                    </a:moveTo>
                    <a:cubicBezTo>
                      <a:pt x="221" y="46"/>
                      <a:pt x="219" y="49"/>
                      <a:pt x="215" y="49"/>
                    </a:cubicBezTo>
                    <a:cubicBezTo>
                      <a:pt x="213" y="49"/>
                      <a:pt x="213" y="49"/>
                      <a:pt x="213" y="49"/>
                    </a:cubicBezTo>
                    <a:cubicBezTo>
                      <a:pt x="209" y="49"/>
                      <a:pt x="206" y="46"/>
                      <a:pt x="206" y="43"/>
                    </a:cubicBezTo>
                    <a:cubicBezTo>
                      <a:pt x="206" y="42"/>
                      <a:pt x="206" y="42"/>
                      <a:pt x="206" y="42"/>
                    </a:cubicBezTo>
                    <a:cubicBezTo>
                      <a:pt x="206" y="38"/>
                      <a:pt x="209" y="35"/>
                      <a:pt x="213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19" y="35"/>
                      <a:pt x="221" y="38"/>
                      <a:pt x="221" y="42"/>
                    </a:cubicBezTo>
                    <a:lnTo>
                      <a:pt x="2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739"/>
              <p:cNvSpPr>
                <a:spLocks noEditPoints="1"/>
              </p:cNvSpPr>
              <p:nvPr/>
            </p:nvSpPr>
            <p:spPr bwMode="auto">
              <a:xfrm>
                <a:off x="4522187" y="3998726"/>
                <a:ext cx="121111" cy="30509"/>
              </a:xfrm>
              <a:custGeom>
                <a:avLst/>
                <a:gdLst>
                  <a:gd name="T0" fmla="*/ 15 w 111"/>
                  <a:gd name="T1" fmla="*/ 0 h 28"/>
                  <a:gd name="T2" fmla="*/ 0 w 111"/>
                  <a:gd name="T3" fmla="*/ 14 h 28"/>
                  <a:gd name="T4" fmla="*/ 15 w 111"/>
                  <a:gd name="T5" fmla="*/ 28 h 28"/>
                  <a:gd name="T6" fmla="*/ 29 w 111"/>
                  <a:gd name="T7" fmla="*/ 14 h 28"/>
                  <a:gd name="T8" fmla="*/ 15 w 111"/>
                  <a:gd name="T9" fmla="*/ 0 h 28"/>
                  <a:gd name="T10" fmla="*/ 96 w 111"/>
                  <a:gd name="T11" fmla="*/ 0 h 28"/>
                  <a:gd name="T12" fmla="*/ 82 w 111"/>
                  <a:gd name="T13" fmla="*/ 14 h 28"/>
                  <a:gd name="T14" fmla="*/ 96 w 111"/>
                  <a:gd name="T15" fmla="*/ 28 h 28"/>
                  <a:gd name="T16" fmla="*/ 111 w 111"/>
                  <a:gd name="T17" fmla="*/ 14 h 28"/>
                  <a:gd name="T18" fmla="*/ 96 w 111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28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5" y="28"/>
                    </a:cubicBezTo>
                    <a:cubicBezTo>
                      <a:pt x="22" y="28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5" y="0"/>
                    </a:cubicBezTo>
                    <a:close/>
                    <a:moveTo>
                      <a:pt x="96" y="0"/>
                    </a:moveTo>
                    <a:cubicBezTo>
                      <a:pt x="89" y="0"/>
                      <a:pt x="82" y="6"/>
                      <a:pt x="82" y="14"/>
                    </a:cubicBezTo>
                    <a:cubicBezTo>
                      <a:pt x="82" y="22"/>
                      <a:pt x="89" y="28"/>
                      <a:pt x="96" y="28"/>
                    </a:cubicBezTo>
                    <a:cubicBezTo>
                      <a:pt x="104" y="28"/>
                      <a:pt x="111" y="22"/>
                      <a:pt x="111" y="14"/>
                    </a:cubicBezTo>
                    <a:cubicBezTo>
                      <a:pt x="111" y="6"/>
                      <a:pt x="104" y="0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Content Placeholder 2"/>
            <p:cNvSpPr txBox="1"/>
            <p:nvPr/>
          </p:nvSpPr>
          <p:spPr>
            <a:xfrm>
              <a:off x="3763020" y="3497162"/>
              <a:ext cx="1632502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17337" y="3113980"/>
            <a:ext cx="1632500" cy="1745093"/>
            <a:chOff x="5917337" y="3113980"/>
            <a:chExt cx="1632500" cy="1745093"/>
          </a:xfrm>
        </p:grpSpPr>
        <p:grpSp>
          <p:nvGrpSpPr>
            <p:cNvPr id="10" name="组合 9"/>
            <p:cNvGrpSpPr/>
            <p:nvPr/>
          </p:nvGrpSpPr>
          <p:grpSpPr>
            <a:xfrm>
              <a:off x="6481521" y="3113980"/>
              <a:ext cx="504132" cy="344358"/>
              <a:chOff x="7397394" y="3127379"/>
              <a:chExt cx="234825" cy="160402"/>
            </a:xfrm>
            <a:solidFill>
              <a:srgbClr val="34492D"/>
            </a:solidFill>
          </p:grpSpPr>
          <p:sp>
            <p:nvSpPr>
              <p:cNvPr id="12" name="Freeform 678"/>
              <p:cNvSpPr/>
              <p:nvPr/>
            </p:nvSpPr>
            <p:spPr bwMode="auto">
              <a:xfrm>
                <a:off x="7435761" y="3131540"/>
                <a:ext cx="195532" cy="147459"/>
              </a:xfrm>
              <a:custGeom>
                <a:avLst/>
                <a:gdLst>
                  <a:gd name="T0" fmla="*/ 177 w 179"/>
                  <a:gd name="T1" fmla="*/ 135 h 135"/>
                  <a:gd name="T2" fmla="*/ 178 w 179"/>
                  <a:gd name="T3" fmla="*/ 135 h 135"/>
                  <a:gd name="T4" fmla="*/ 178 w 179"/>
                  <a:gd name="T5" fmla="*/ 134 h 135"/>
                  <a:gd name="T6" fmla="*/ 178 w 179"/>
                  <a:gd name="T7" fmla="*/ 129 h 135"/>
                  <a:gd name="T8" fmla="*/ 130 w 179"/>
                  <a:gd name="T9" fmla="*/ 29 h 135"/>
                  <a:gd name="T10" fmla="*/ 91 w 179"/>
                  <a:gd name="T11" fmla="*/ 0 h 135"/>
                  <a:gd name="T12" fmla="*/ 90 w 179"/>
                  <a:gd name="T13" fmla="*/ 0 h 135"/>
                  <a:gd name="T14" fmla="*/ 89 w 179"/>
                  <a:gd name="T15" fmla="*/ 0 h 135"/>
                  <a:gd name="T16" fmla="*/ 88 w 179"/>
                  <a:gd name="T17" fmla="*/ 0 h 135"/>
                  <a:gd name="T18" fmla="*/ 49 w 179"/>
                  <a:gd name="T19" fmla="*/ 29 h 135"/>
                  <a:gd name="T20" fmla="*/ 1 w 179"/>
                  <a:gd name="T21" fmla="*/ 129 h 135"/>
                  <a:gd name="T22" fmla="*/ 1 w 179"/>
                  <a:gd name="T23" fmla="*/ 134 h 135"/>
                  <a:gd name="T24" fmla="*/ 1 w 179"/>
                  <a:gd name="T25" fmla="*/ 135 h 135"/>
                  <a:gd name="T26" fmla="*/ 3 w 179"/>
                  <a:gd name="T27" fmla="*/ 134 h 135"/>
                  <a:gd name="T28" fmla="*/ 3 w 179"/>
                  <a:gd name="T29" fmla="*/ 129 h 135"/>
                  <a:gd name="T30" fmla="*/ 50 w 179"/>
                  <a:gd name="T31" fmla="*/ 30 h 135"/>
                  <a:gd name="T32" fmla="*/ 89 w 179"/>
                  <a:gd name="T33" fmla="*/ 2 h 135"/>
                  <a:gd name="T34" fmla="*/ 89 w 179"/>
                  <a:gd name="T35" fmla="*/ 2 h 135"/>
                  <a:gd name="T36" fmla="*/ 90 w 179"/>
                  <a:gd name="T37" fmla="*/ 2 h 135"/>
                  <a:gd name="T38" fmla="*/ 128 w 179"/>
                  <a:gd name="T39" fmla="*/ 30 h 135"/>
                  <a:gd name="T40" fmla="*/ 176 w 179"/>
                  <a:gd name="T41" fmla="*/ 129 h 135"/>
                  <a:gd name="T42" fmla="*/ 176 w 179"/>
                  <a:gd name="T43" fmla="*/ 134 h 135"/>
                  <a:gd name="T44" fmla="*/ 177 w 179"/>
                  <a:gd name="T4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35">
                    <a:moveTo>
                      <a:pt x="177" y="135"/>
                    </a:moveTo>
                    <a:cubicBezTo>
                      <a:pt x="178" y="135"/>
                      <a:pt x="178" y="135"/>
                      <a:pt x="178" y="135"/>
                    </a:cubicBezTo>
                    <a:cubicBezTo>
                      <a:pt x="178" y="135"/>
                      <a:pt x="179" y="134"/>
                      <a:pt x="178" y="134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1" y="79"/>
                      <a:pt x="148" y="47"/>
                      <a:pt x="130" y="29"/>
                    </a:cubicBezTo>
                    <a:cubicBezTo>
                      <a:pt x="110" y="9"/>
                      <a:pt x="92" y="1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1"/>
                      <a:pt x="69" y="9"/>
                      <a:pt x="49" y="29"/>
                    </a:cubicBezTo>
                    <a:cubicBezTo>
                      <a:pt x="30" y="47"/>
                      <a:pt x="7" y="79"/>
                      <a:pt x="1" y="129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0" y="134"/>
                      <a:pt x="1" y="135"/>
                      <a:pt x="1" y="135"/>
                    </a:cubicBezTo>
                    <a:cubicBezTo>
                      <a:pt x="2" y="135"/>
                      <a:pt x="2" y="134"/>
                      <a:pt x="3" y="134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9" y="80"/>
                      <a:pt x="32" y="48"/>
                      <a:pt x="50" y="30"/>
                    </a:cubicBezTo>
                    <a:cubicBezTo>
                      <a:pt x="70" y="11"/>
                      <a:pt x="88" y="3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1" y="3"/>
                      <a:pt x="109" y="11"/>
                      <a:pt x="128" y="30"/>
                    </a:cubicBezTo>
                    <a:cubicBezTo>
                      <a:pt x="147" y="48"/>
                      <a:pt x="170" y="80"/>
                      <a:pt x="176" y="129"/>
                    </a:cubicBezTo>
                    <a:cubicBezTo>
                      <a:pt x="176" y="134"/>
                      <a:pt x="176" y="134"/>
                      <a:pt x="176" y="134"/>
                    </a:cubicBezTo>
                    <a:cubicBezTo>
                      <a:pt x="176" y="134"/>
                      <a:pt x="177" y="135"/>
                      <a:pt x="17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679"/>
              <p:cNvSpPr/>
              <p:nvPr/>
            </p:nvSpPr>
            <p:spPr bwMode="auto">
              <a:xfrm>
                <a:off x="7627134" y="3274838"/>
                <a:ext cx="5085" cy="12943"/>
              </a:xfrm>
              <a:custGeom>
                <a:avLst/>
                <a:gdLst>
                  <a:gd name="T0" fmla="*/ 3 w 5"/>
                  <a:gd name="T1" fmla="*/ 12 h 12"/>
                  <a:gd name="T2" fmla="*/ 3 w 5"/>
                  <a:gd name="T3" fmla="*/ 12 h 12"/>
                  <a:gd name="T4" fmla="*/ 5 w 5"/>
                  <a:gd name="T5" fmla="*/ 10 h 12"/>
                  <a:gd name="T6" fmla="*/ 4 w 5"/>
                  <a:gd name="T7" fmla="*/ 2 h 12"/>
                  <a:gd name="T8" fmla="*/ 2 w 5"/>
                  <a:gd name="T9" fmla="*/ 0 h 12"/>
                  <a:gd name="T10" fmla="*/ 2 w 5"/>
                  <a:gd name="T11" fmla="*/ 0 h 12"/>
                  <a:gd name="T12" fmla="*/ 1 w 5"/>
                  <a:gd name="T13" fmla="*/ 1 h 12"/>
                  <a:gd name="T14" fmla="*/ 0 w 5"/>
                  <a:gd name="T15" fmla="*/ 3 h 12"/>
                  <a:gd name="T16" fmla="*/ 1 w 5"/>
                  <a:gd name="T17" fmla="*/ 10 h 12"/>
                  <a:gd name="T18" fmla="*/ 3 w 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2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680"/>
              <p:cNvSpPr/>
              <p:nvPr/>
            </p:nvSpPr>
            <p:spPr bwMode="auto">
              <a:xfrm>
                <a:off x="7434374" y="3274838"/>
                <a:ext cx="5546" cy="12943"/>
              </a:xfrm>
              <a:custGeom>
                <a:avLst/>
                <a:gdLst>
                  <a:gd name="T0" fmla="*/ 2 w 5"/>
                  <a:gd name="T1" fmla="*/ 12 h 12"/>
                  <a:gd name="T2" fmla="*/ 4 w 5"/>
                  <a:gd name="T3" fmla="*/ 10 h 12"/>
                  <a:gd name="T4" fmla="*/ 5 w 5"/>
                  <a:gd name="T5" fmla="*/ 3 h 12"/>
                  <a:gd name="T6" fmla="*/ 4 w 5"/>
                  <a:gd name="T7" fmla="*/ 1 h 12"/>
                  <a:gd name="T8" fmla="*/ 3 w 5"/>
                  <a:gd name="T9" fmla="*/ 0 h 12"/>
                  <a:gd name="T10" fmla="*/ 3 w 5"/>
                  <a:gd name="T11" fmla="*/ 0 h 12"/>
                  <a:gd name="T12" fmla="*/ 1 w 5"/>
                  <a:gd name="T13" fmla="*/ 2 h 12"/>
                  <a:gd name="T14" fmla="*/ 0 w 5"/>
                  <a:gd name="T15" fmla="*/ 10 h 12"/>
                  <a:gd name="T16" fmla="*/ 0 w 5"/>
                  <a:gd name="T17" fmla="*/ 11 h 12"/>
                  <a:gd name="T18" fmla="*/ 2 w 5"/>
                  <a:gd name="T19" fmla="*/ 12 h 12"/>
                  <a:gd name="T20" fmla="*/ 2 w 5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2">
                    <a:moveTo>
                      <a:pt x="2" y="12"/>
                    </a:moveTo>
                    <a:cubicBezTo>
                      <a:pt x="3" y="12"/>
                      <a:pt x="4" y="11"/>
                      <a:pt x="4" y="1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681"/>
              <p:cNvSpPr/>
              <p:nvPr/>
            </p:nvSpPr>
            <p:spPr bwMode="auto">
              <a:xfrm>
                <a:off x="7400629" y="3131540"/>
                <a:ext cx="133591" cy="105856"/>
              </a:xfrm>
              <a:custGeom>
                <a:avLst/>
                <a:gdLst>
                  <a:gd name="T0" fmla="*/ 2 w 122"/>
                  <a:gd name="T1" fmla="*/ 97 h 97"/>
                  <a:gd name="T2" fmla="*/ 3 w 122"/>
                  <a:gd name="T3" fmla="*/ 97 h 97"/>
                  <a:gd name="T4" fmla="*/ 4 w 122"/>
                  <a:gd name="T5" fmla="*/ 93 h 97"/>
                  <a:gd name="T6" fmla="*/ 78 w 122"/>
                  <a:gd name="T7" fmla="*/ 13 h 97"/>
                  <a:gd name="T8" fmla="*/ 121 w 122"/>
                  <a:gd name="T9" fmla="*/ 2 h 97"/>
                  <a:gd name="T10" fmla="*/ 122 w 122"/>
                  <a:gd name="T11" fmla="*/ 1 h 97"/>
                  <a:gd name="T12" fmla="*/ 121 w 122"/>
                  <a:gd name="T13" fmla="*/ 0 h 97"/>
                  <a:gd name="T14" fmla="*/ 121 w 122"/>
                  <a:gd name="T15" fmla="*/ 0 h 97"/>
                  <a:gd name="T16" fmla="*/ 77 w 122"/>
                  <a:gd name="T17" fmla="*/ 11 h 97"/>
                  <a:gd name="T18" fmla="*/ 2 w 122"/>
                  <a:gd name="T19" fmla="*/ 92 h 97"/>
                  <a:gd name="T20" fmla="*/ 1 w 122"/>
                  <a:gd name="T21" fmla="*/ 96 h 97"/>
                  <a:gd name="T22" fmla="*/ 1 w 122"/>
                  <a:gd name="T23" fmla="*/ 97 h 97"/>
                  <a:gd name="T24" fmla="*/ 2 w 122"/>
                  <a:gd name="T2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97">
                    <a:moveTo>
                      <a:pt x="2" y="97"/>
                    </a:moveTo>
                    <a:cubicBezTo>
                      <a:pt x="2" y="97"/>
                      <a:pt x="2" y="97"/>
                      <a:pt x="3" y="97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22" y="50"/>
                      <a:pt x="56" y="22"/>
                      <a:pt x="78" y="13"/>
                    </a:cubicBezTo>
                    <a:cubicBezTo>
                      <a:pt x="102" y="2"/>
                      <a:pt x="121" y="2"/>
                      <a:pt x="121" y="2"/>
                    </a:cubicBezTo>
                    <a:cubicBezTo>
                      <a:pt x="122" y="2"/>
                      <a:pt x="122" y="1"/>
                      <a:pt x="122" y="1"/>
                    </a:cubicBezTo>
                    <a:cubicBezTo>
                      <a:pt x="122" y="0"/>
                      <a:pt x="122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02" y="0"/>
                      <a:pt x="77" y="11"/>
                    </a:cubicBezTo>
                    <a:cubicBezTo>
                      <a:pt x="55" y="20"/>
                      <a:pt x="21" y="48"/>
                      <a:pt x="2" y="92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96"/>
                      <a:pt x="1" y="97"/>
                      <a:pt x="1" y="97"/>
                    </a:cubicBezTo>
                    <a:lnTo>
                      <a:pt x="2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682"/>
              <p:cNvSpPr/>
              <p:nvPr/>
            </p:nvSpPr>
            <p:spPr bwMode="auto">
              <a:xfrm>
                <a:off x="7397394" y="3234160"/>
                <a:ext cx="6472" cy="12018"/>
              </a:xfrm>
              <a:custGeom>
                <a:avLst/>
                <a:gdLst>
                  <a:gd name="T0" fmla="*/ 1 w 6"/>
                  <a:gd name="T1" fmla="*/ 11 h 11"/>
                  <a:gd name="T2" fmla="*/ 3 w 6"/>
                  <a:gd name="T3" fmla="*/ 10 h 11"/>
                  <a:gd name="T4" fmla="*/ 6 w 6"/>
                  <a:gd name="T5" fmla="*/ 3 h 11"/>
                  <a:gd name="T6" fmla="*/ 6 w 6"/>
                  <a:gd name="T7" fmla="*/ 2 h 11"/>
                  <a:gd name="T8" fmla="*/ 5 w 6"/>
                  <a:gd name="T9" fmla="*/ 1 h 11"/>
                  <a:gd name="T10" fmla="*/ 5 w 6"/>
                  <a:gd name="T11" fmla="*/ 1 h 11"/>
                  <a:gd name="T12" fmla="*/ 2 w 6"/>
                  <a:gd name="T13" fmla="*/ 2 h 11"/>
                  <a:gd name="T14" fmla="*/ 0 w 6"/>
                  <a:gd name="T15" fmla="*/ 8 h 11"/>
                  <a:gd name="T16" fmla="*/ 0 w 6"/>
                  <a:gd name="T17" fmla="*/ 10 h 11"/>
                  <a:gd name="T18" fmla="*/ 1 w 6"/>
                  <a:gd name="T19" fmla="*/ 11 h 11"/>
                  <a:gd name="T20" fmla="*/ 1 w 6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1">
                    <a:moveTo>
                      <a:pt x="1" y="11"/>
                    </a:moveTo>
                    <a:cubicBezTo>
                      <a:pt x="2" y="11"/>
                      <a:pt x="3" y="11"/>
                      <a:pt x="3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683"/>
              <p:cNvSpPr/>
              <p:nvPr/>
            </p:nvSpPr>
            <p:spPr bwMode="auto">
              <a:xfrm>
                <a:off x="7402941" y="3127379"/>
                <a:ext cx="224192" cy="145147"/>
              </a:xfrm>
              <a:custGeom>
                <a:avLst/>
                <a:gdLst>
                  <a:gd name="T0" fmla="*/ 32 w 205"/>
                  <a:gd name="T1" fmla="*/ 133 h 133"/>
                  <a:gd name="T2" fmla="*/ 112 w 205"/>
                  <a:gd name="T3" fmla="*/ 15 h 133"/>
                  <a:gd name="T4" fmla="*/ 113 w 205"/>
                  <a:gd name="T5" fmla="*/ 14 h 133"/>
                  <a:gd name="T6" fmla="*/ 139 w 205"/>
                  <a:gd name="T7" fmla="*/ 30 h 133"/>
                  <a:gd name="T8" fmla="*/ 139 w 205"/>
                  <a:gd name="T9" fmla="*/ 30 h 133"/>
                  <a:gd name="T10" fmla="*/ 139 w 205"/>
                  <a:gd name="T11" fmla="*/ 30 h 133"/>
                  <a:gd name="T12" fmla="*/ 205 w 205"/>
                  <a:gd name="T13" fmla="*/ 115 h 133"/>
                  <a:gd name="T14" fmla="*/ 120 w 205"/>
                  <a:gd name="T15" fmla="*/ 3 h 133"/>
                  <a:gd name="T16" fmla="*/ 0 w 205"/>
                  <a:gd name="T17" fmla="*/ 97 h 133"/>
                  <a:gd name="T18" fmla="*/ 32 w 205"/>
                  <a:gd name="T1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133">
                    <a:moveTo>
                      <a:pt x="32" y="133"/>
                    </a:move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4"/>
                      <a:pt x="113" y="14"/>
                      <a:pt x="113" y="14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186" y="32"/>
                      <a:pt x="120" y="3"/>
                      <a:pt x="120" y="3"/>
                    </a:cubicBezTo>
                    <a:cubicBezTo>
                      <a:pt x="120" y="3"/>
                      <a:pt x="42" y="0"/>
                      <a:pt x="0" y="97"/>
                    </a:cubicBezTo>
                    <a:cubicBezTo>
                      <a:pt x="22" y="103"/>
                      <a:pt x="31" y="125"/>
                      <a:pt x="32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684"/>
              <p:cNvSpPr/>
              <p:nvPr/>
            </p:nvSpPr>
            <p:spPr bwMode="auto">
              <a:xfrm>
                <a:off x="7438072" y="3215670"/>
                <a:ext cx="193221" cy="57782"/>
              </a:xfrm>
              <a:custGeom>
                <a:avLst/>
                <a:gdLst>
                  <a:gd name="T0" fmla="*/ 140 w 177"/>
                  <a:gd name="T1" fmla="*/ 0 h 53"/>
                  <a:gd name="T2" fmla="*/ 151 w 177"/>
                  <a:gd name="T3" fmla="*/ 27 h 53"/>
                  <a:gd name="T4" fmla="*/ 91 w 177"/>
                  <a:gd name="T5" fmla="*/ 24 h 53"/>
                  <a:gd name="T6" fmla="*/ 86 w 177"/>
                  <a:gd name="T7" fmla="*/ 24 h 53"/>
                  <a:gd name="T8" fmla="*/ 27 w 177"/>
                  <a:gd name="T9" fmla="*/ 27 h 53"/>
                  <a:gd name="T10" fmla="*/ 1 w 177"/>
                  <a:gd name="T11" fmla="*/ 53 h 53"/>
                  <a:gd name="T12" fmla="*/ 0 w 177"/>
                  <a:gd name="T13" fmla="*/ 53 h 53"/>
                  <a:gd name="T14" fmla="*/ 0 w 177"/>
                  <a:gd name="T15" fmla="*/ 53 h 53"/>
                  <a:gd name="T16" fmla="*/ 0 w 177"/>
                  <a:gd name="T17" fmla="*/ 52 h 53"/>
                  <a:gd name="T18" fmla="*/ 0 w 177"/>
                  <a:gd name="T19" fmla="*/ 53 h 53"/>
                  <a:gd name="T20" fmla="*/ 88 w 177"/>
                  <a:gd name="T21" fmla="*/ 45 h 53"/>
                  <a:gd name="T22" fmla="*/ 177 w 177"/>
                  <a:gd name="T23" fmla="*/ 53 h 53"/>
                  <a:gd name="T24" fmla="*/ 175 w 177"/>
                  <a:gd name="T25" fmla="*/ 39 h 53"/>
                  <a:gd name="T26" fmla="*/ 140 w 177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52">
                    <a:moveTo>
                      <a:pt x="140" y="0"/>
                    </a:moveTo>
                    <a:cubicBezTo>
                      <a:pt x="144" y="8"/>
                      <a:pt x="148" y="17"/>
                      <a:pt x="151" y="27"/>
                    </a:cubicBezTo>
                    <a:cubicBezTo>
                      <a:pt x="131" y="25"/>
                      <a:pt x="109" y="24"/>
                      <a:pt x="91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68" y="24"/>
                      <a:pt x="47" y="25"/>
                      <a:pt x="27" y="27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0" y="45"/>
                      <a:pt x="79" y="45"/>
                      <a:pt x="88" y="45"/>
                    </a:cubicBezTo>
                    <a:cubicBezTo>
                      <a:pt x="97" y="45"/>
                      <a:pt x="146" y="45"/>
                      <a:pt x="177" y="53"/>
                    </a:cubicBezTo>
                    <a:cubicBezTo>
                      <a:pt x="176" y="48"/>
                      <a:pt x="175" y="44"/>
                      <a:pt x="175" y="39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205"/>
              <p:cNvSpPr/>
              <p:nvPr/>
            </p:nvSpPr>
            <p:spPr bwMode="auto">
              <a:xfrm>
                <a:off x="7549475" y="3162049"/>
                <a:ext cx="72111" cy="85517"/>
              </a:xfrm>
              <a:custGeom>
                <a:avLst/>
                <a:gdLst>
                  <a:gd name="T0" fmla="*/ 12 w 156"/>
                  <a:gd name="T1" fmla="*/ 0 h 185"/>
                  <a:gd name="T2" fmla="*/ 0 w 156"/>
                  <a:gd name="T3" fmla="*/ 7 h 185"/>
                  <a:gd name="T4" fmla="*/ 156 w 156"/>
                  <a:gd name="T5" fmla="*/ 185 h 185"/>
                  <a:gd name="T6" fmla="*/ 12 w 156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5">
                    <a:moveTo>
                      <a:pt x="12" y="0"/>
                    </a:moveTo>
                    <a:lnTo>
                      <a:pt x="0" y="7"/>
                    </a:lnTo>
                    <a:lnTo>
                      <a:pt x="156" y="18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206"/>
              <p:cNvSpPr/>
              <p:nvPr/>
            </p:nvSpPr>
            <p:spPr bwMode="auto">
              <a:xfrm>
                <a:off x="7443156" y="3144483"/>
                <a:ext cx="109553" cy="121573"/>
              </a:xfrm>
              <a:custGeom>
                <a:avLst/>
                <a:gdLst>
                  <a:gd name="T0" fmla="*/ 180 w 237"/>
                  <a:gd name="T1" fmla="*/ 0 h 263"/>
                  <a:gd name="T2" fmla="*/ 0 w 237"/>
                  <a:gd name="T3" fmla="*/ 263 h 263"/>
                  <a:gd name="T4" fmla="*/ 237 w 237"/>
                  <a:gd name="T5" fmla="*/ 36 h 263"/>
                  <a:gd name="T6" fmla="*/ 180 w 237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263">
                    <a:moveTo>
                      <a:pt x="180" y="0"/>
                    </a:moveTo>
                    <a:lnTo>
                      <a:pt x="0" y="263"/>
                    </a:lnTo>
                    <a:lnTo>
                      <a:pt x="237" y="36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Content Placeholder 2"/>
            <p:cNvSpPr txBox="1"/>
            <p:nvPr/>
          </p:nvSpPr>
          <p:spPr>
            <a:xfrm>
              <a:off x="5917337" y="3497162"/>
              <a:ext cx="1632500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71652" y="3086414"/>
            <a:ext cx="1632500" cy="1772659"/>
            <a:chOff x="8071652" y="3086414"/>
            <a:chExt cx="1632500" cy="1772659"/>
          </a:xfrm>
        </p:grpSpPr>
        <p:sp>
          <p:nvSpPr>
            <p:cNvPr id="22" name="Freeform 514"/>
            <p:cNvSpPr>
              <a:spLocks noEditPoints="1"/>
            </p:cNvSpPr>
            <p:nvPr/>
          </p:nvSpPr>
          <p:spPr bwMode="auto">
            <a:xfrm>
              <a:off x="8762365" y="3086414"/>
              <a:ext cx="251073" cy="395961"/>
            </a:xfrm>
            <a:custGeom>
              <a:avLst/>
              <a:gdLst>
                <a:gd name="T0" fmla="*/ 84 w 107"/>
                <a:gd name="T1" fmla="*/ 1 h 169"/>
                <a:gd name="T2" fmla="*/ 81 w 107"/>
                <a:gd name="T3" fmla="*/ 0 h 169"/>
                <a:gd name="T4" fmla="*/ 72 w 107"/>
                <a:gd name="T5" fmla="*/ 10 h 169"/>
                <a:gd name="T6" fmla="*/ 72 w 107"/>
                <a:gd name="T7" fmla="*/ 159 h 169"/>
                <a:gd name="T8" fmla="*/ 81 w 107"/>
                <a:gd name="T9" fmla="*/ 169 h 169"/>
                <a:gd name="T10" fmla="*/ 89 w 107"/>
                <a:gd name="T11" fmla="*/ 159 h 169"/>
                <a:gd name="T12" fmla="*/ 89 w 107"/>
                <a:gd name="T13" fmla="*/ 102 h 169"/>
                <a:gd name="T14" fmla="*/ 107 w 107"/>
                <a:gd name="T15" fmla="*/ 91 h 169"/>
                <a:gd name="T16" fmla="*/ 84 w 107"/>
                <a:gd name="T17" fmla="*/ 1 h 169"/>
                <a:gd name="T18" fmla="*/ 47 w 107"/>
                <a:gd name="T19" fmla="*/ 3 h 169"/>
                <a:gd name="T20" fmla="*/ 43 w 107"/>
                <a:gd name="T21" fmla="*/ 8 h 169"/>
                <a:gd name="T22" fmla="*/ 43 w 107"/>
                <a:gd name="T23" fmla="*/ 25 h 169"/>
                <a:gd name="T24" fmla="*/ 38 w 107"/>
                <a:gd name="T25" fmla="*/ 31 h 169"/>
                <a:gd name="T26" fmla="*/ 36 w 107"/>
                <a:gd name="T27" fmla="*/ 31 h 169"/>
                <a:gd name="T28" fmla="*/ 31 w 107"/>
                <a:gd name="T29" fmla="*/ 25 h 169"/>
                <a:gd name="T30" fmla="*/ 31 w 107"/>
                <a:gd name="T31" fmla="*/ 8 h 169"/>
                <a:gd name="T32" fmla="*/ 26 w 107"/>
                <a:gd name="T33" fmla="*/ 3 h 169"/>
                <a:gd name="T34" fmla="*/ 22 w 107"/>
                <a:gd name="T35" fmla="*/ 8 h 169"/>
                <a:gd name="T36" fmla="*/ 22 w 107"/>
                <a:gd name="T37" fmla="*/ 25 h 169"/>
                <a:gd name="T38" fmla="*/ 17 w 107"/>
                <a:gd name="T39" fmla="*/ 31 h 169"/>
                <a:gd name="T40" fmla="*/ 15 w 107"/>
                <a:gd name="T41" fmla="*/ 31 h 169"/>
                <a:gd name="T42" fmla="*/ 10 w 107"/>
                <a:gd name="T43" fmla="*/ 25 h 169"/>
                <a:gd name="T44" fmla="*/ 10 w 107"/>
                <a:gd name="T45" fmla="*/ 8 h 169"/>
                <a:gd name="T46" fmla="*/ 5 w 107"/>
                <a:gd name="T47" fmla="*/ 3 h 169"/>
                <a:gd name="T48" fmla="*/ 0 w 107"/>
                <a:gd name="T49" fmla="*/ 8 h 169"/>
                <a:gd name="T50" fmla="*/ 0 w 107"/>
                <a:gd name="T51" fmla="*/ 44 h 169"/>
                <a:gd name="T52" fmla="*/ 17 w 107"/>
                <a:gd name="T53" fmla="*/ 66 h 169"/>
                <a:gd name="T54" fmla="*/ 17 w 107"/>
                <a:gd name="T55" fmla="*/ 156 h 169"/>
                <a:gd name="T56" fmla="*/ 26 w 107"/>
                <a:gd name="T57" fmla="*/ 166 h 169"/>
                <a:gd name="T58" fmla="*/ 35 w 107"/>
                <a:gd name="T59" fmla="*/ 156 h 169"/>
                <a:gd name="T60" fmla="*/ 35 w 107"/>
                <a:gd name="T61" fmla="*/ 66 h 169"/>
                <a:gd name="T62" fmla="*/ 52 w 107"/>
                <a:gd name="T63" fmla="*/ 44 h 169"/>
                <a:gd name="T64" fmla="*/ 52 w 107"/>
                <a:gd name="T65" fmla="*/ 8 h 169"/>
                <a:gd name="T66" fmla="*/ 47 w 107"/>
                <a:gd name="T67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69">
                  <a:moveTo>
                    <a:pt x="84" y="1"/>
                  </a:moveTo>
                  <a:cubicBezTo>
                    <a:pt x="83" y="1"/>
                    <a:pt x="82" y="0"/>
                    <a:pt x="81" y="0"/>
                  </a:cubicBezTo>
                  <a:cubicBezTo>
                    <a:pt x="76" y="0"/>
                    <a:pt x="72" y="5"/>
                    <a:pt x="72" y="10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64"/>
                    <a:pt x="76" y="169"/>
                    <a:pt x="81" y="169"/>
                  </a:cubicBezTo>
                  <a:cubicBezTo>
                    <a:pt x="86" y="169"/>
                    <a:pt x="89" y="164"/>
                    <a:pt x="89" y="159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6" y="102"/>
                    <a:pt x="107" y="101"/>
                    <a:pt x="107" y="91"/>
                  </a:cubicBezTo>
                  <a:cubicBezTo>
                    <a:pt x="102" y="17"/>
                    <a:pt x="90" y="3"/>
                    <a:pt x="84" y="1"/>
                  </a:cubicBezTo>
                  <a:close/>
                  <a:moveTo>
                    <a:pt x="47" y="3"/>
                  </a:moveTo>
                  <a:cubicBezTo>
                    <a:pt x="45" y="3"/>
                    <a:pt x="43" y="5"/>
                    <a:pt x="43" y="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8"/>
                    <a:pt x="40" y="31"/>
                    <a:pt x="38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5"/>
                    <a:pt x="29" y="3"/>
                    <a:pt x="26" y="3"/>
                  </a:cubicBezTo>
                  <a:cubicBezTo>
                    <a:pt x="24" y="3"/>
                    <a:pt x="22" y="5"/>
                    <a:pt x="22" y="8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19" y="31"/>
                    <a:pt x="17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2" y="31"/>
                    <a:pt x="10" y="28"/>
                    <a:pt x="10" y="2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5"/>
                    <a:pt x="8" y="3"/>
                    <a:pt x="5" y="3"/>
                  </a:cubicBezTo>
                  <a:cubicBezTo>
                    <a:pt x="2" y="3"/>
                    <a:pt x="0" y="5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5"/>
                    <a:pt x="8" y="64"/>
                    <a:pt x="17" y="66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62"/>
                    <a:pt x="21" y="166"/>
                    <a:pt x="26" y="166"/>
                  </a:cubicBezTo>
                  <a:cubicBezTo>
                    <a:pt x="31" y="166"/>
                    <a:pt x="35" y="162"/>
                    <a:pt x="35" y="15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5" y="64"/>
                    <a:pt x="52" y="55"/>
                    <a:pt x="52" y="44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5"/>
                    <a:pt x="50" y="3"/>
                    <a:pt x="47" y="3"/>
                  </a:cubicBezTo>
                  <a:close/>
                </a:path>
              </a:pathLst>
            </a:custGeom>
            <a:solidFill>
              <a:srgbClr val="344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8071652" y="3497162"/>
              <a:ext cx="1632500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5656429" y="3369023"/>
            <a:ext cx="0" cy="1529249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810745" y="3369023"/>
            <a:ext cx="0" cy="1529249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132878" y="1395998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/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574384" y="2103884"/>
            <a:ext cx="4150126" cy="57041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4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4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668" y="3021690"/>
            <a:ext cx="1560579" cy="1560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04090" y="2871019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rot="14313701">
            <a:off x="7212090" y="2616139"/>
            <a:ext cx="3021981" cy="342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8" name="直角三角形 7"/>
          <p:cNvSpPr/>
          <p:nvPr/>
        </p:nvSpPr>
        <p:spPr>
          <a:xfrm rot="16200000" flipH="1">
            <a:off x="6688110" y="1842282"/>
            <a:ext cx="5029200" cy="31734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798" t="43290" r="4798" b="7475"/>
          <a:stretch>
            <a:fillRect/>
          </a:stretch>
        </p:blipFill>
        <p:spPr>
          <a:xfrm>
            <a:off x="1393825" y="2743040"/>
            <a:ext cx="9402763" cy="32005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4988" y="907648"/>
            <a:ext cx="1422400" cy="290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25325" y="1368224"/>
            <a:ext cx="1028540" cy="102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663" y="1097921"/>
            <a:ext cx="1289050" cy="1289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044" y="4368017"/>
            <a:ext cx="981112" cy="9811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116" y="3915592"/>
            <a:ext cx="882854" cy="8828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96" y="2204522"/>
            <a:ext cx="686664" cy="6866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14695" y="2805851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6601586" y="2617897"/>
            <a:ext cx="1208985" cy="276999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rgbClr val="88714E"/>
                </a:solidFill>
                <a:cs typeface="+mn-ea"/>
                <a:sym typeface="+mn-lt"/>
              </a:rPr>
              <a:t>Sample Letter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5232399" y="2870200"/>
            <a:ext cx="2918159" cy="2324100"/>
          </a:xfrm>
          <a:custGeom>
            <a:avLst/>
            <a:gdLst>
              <a:gd name="connsiteX0" fmla="*/ 0 w 3043612"/>
              <a:gd name="connsiteY0" fmla="*/ 2324100 h 2324100"/>
              <a:gd name="connsiteX1" fmla="*/ 1511300 w 3043612"/>
              <a:gd name="connsiteY1" fmla="*/ 1816100 h 2324100"/>
              <a:gd name="connsiteX2" fmla="*/ 2247900 w 3043612"/>
              <a:gd name="connsiteY2" fmla="*/ 1663700 h 2324100"/>
              <a:gd name="connsiteX3" fmla="*/ 3035300 w 3043612"/>
              <a:gd name="connsiteY3" fmla="*/ 1485900 h 2324100"/>
              <a:gd name="connsiteX4" fmla="*/ 2641600 w 3043612"/>
              <a:gd name="connsiteY4" fmla="*/ 1016000 h 2324100"/>
              <a:gd name="connsiteX5" fmla="*/ 2324100 w 3043612"/>
              <a:gd name="connsiteY5" fmla="*/ 749300 h 2324100"/>
              <a:gd name="connsiteX6" fmla="*/ 1549400 w 3043612"/>
              <a:gd name="connsiteY6" fmla="*/ 482600 h 2324100"/>
              <a:gd name="connsiteX7" fmla="*/ 1244600 w 3043612"/>
              <a:gd name="connsiteY7" fmla="*/ 330200 h 2324100"/>
              <a:gd name="connsiteX8" fmla="*/ 1168400 w 3043612"/>
              <a:gd name="connsiteY8" fmla="*/ 0 h 2324100"/>
              <a:gd name="connsiteX0-1" fmla="*/ 0 w 3043612"/>
              <a:gd name="connsiteY0-2" fmla="*/ 2324100 h 2324100"/>
              <a:gd name="connsiteX1-3" fmla="*/ 1511300 w 3043612"/>
              <a:gd name="connsiteY1-4" fmla="*/ 1816100 h 2324100"/>
              <a:gd name="connsiteX2-5" fmla="*/ 2247900 w 3043612"/>
              <a:gd name="connsiteY2-6" fmla="*/ 1663700 h 2324100"/>
              <a:gd name="connsiteX3-7" fmla="*/ 3035300 w 3043612"/>
              <a:gd name="connsiteY3-8" fmla="*/ 1485900 h 2324100"/>
              <a:gd name="connsiteX4-9" fmla="*/ 2641600 w 3043612"/>
              <a:gd name="connsiteY4-10" fmla="*/ 1016000 h 2324100"/>
              <a:gd name="connsiteX5-11" fmla="*/ 2324100 w 3043612"/>
              <a:gd name="connsiteY5-12" fmla="*/ 749300 h 2324100"/>
              <a:gd name="connsiteX6-13" fmla="*/ 1549400 w 3043612"/>
              <a:gd name="connsiteY6-14" fmla="*/ 482600 h 2324100"/>
              <a:gd name="connsiteX7-15" fmla="*/ 1244600 w 3043612"/>
              <a:gd name="connsiteY7-16" fmla="*/ 330200 h 2324100"/>
              <a:gd name="connsiteX8-17" fmla="*/ 1168400 w 3043612"/>
              <a:gd name="connsiteY8-18" fmla="*/ 0 h 2324100"/>
              <a:gd name="connsiteX0-19" fmla="*/ 0 w 3044240"/>
              <a:gd name="connsiteY0-20" fmla="*/ 2324100 h 2324100"/>
              <a:gd name="connsiteX1-21" fmla="*/ 1511300 w 3044240"/>
              <a:gd name="connsiteY1-22" fmla="*/ 1816100 h 2324100"/>
              <a:gd name="connsiteX2-23" fmla="*/ 2247900 w 3044240"/>
              <a:gd name="connsiteY2-24" fmla="*/ 1663700 h 2324100"/>
              <a:gd name="connsiteX3-25" fmla="*/ 3035300 w 3044240"/>
              <a:gd name="connsiteY3-26" fmla="*/ 1485900 h 2324100"/>
              <a:gd name="connsiteX4-27" fmla="*/ 2641600 w 3044240"/>
              <a:gd name="connsiteY4-28" fmla="*/ 1016000 h 2324100"/>
              <a:gd name="connsiteX5-29" fmla="*/ 2324100 w 3044240"/>
              <a:gd name="connsiteY5-30" fmla="*/ 749300 h 2324100"/>
              <a:gd name="connsiteX6-31" fmla="*/ 1549400 w 3044240"/>
              <a:gd name="connsiteY6-32" fmla="*/ 482600 h 2324100"/>
              <a:gd name="connsiteX7-33" fmla="*/ 1244600 w 3044240"/>
              <a:gd name="connsiteY7-34" fmla="*/ 330200 h 2324100"/>
              <a:gd name="connsiteX8-35" fmla="*/ 1168400 w 3044240"/>
              <a:gd name="connsiteY8-36" fmla="*/ 0 h 2324100"/>
              <a:gd name="connsiteX0-37" fmla="*/ 0 w 3044240"/>
              <a:gd name="connsiteY0-38" fmla="*/ 2324100 h 2324100"/>
              <a:gd name="connsiteX1-39" fmla="*/ 1511300 w 3044240"/>
              <a:gd name="connsiteY1-40" fmla="*/ 1816100 h 2324100"/>
              <a:gd name="connsiteX2-41" fmla="*/ 2247900 w 3044240"/>
              <a:gd name="connsiteY2-42" fmla="*/ 1663700 h 2324100"/>
              <a:gd name="connsiteX3-43" fmla="*/ 3035300 w 3044240"/>
              <a:gd name="connsiteY3-44" fmla="*/ 1485900 h 2324100"/>
              <a:gd name="connsiteX4-45" fmla="*/ 2641600 w 3044240"/>
              <a:gd name="connsiteY4-46" fmla="*/ 1016000 h 2324100"/>
              <a:gd name="connsiteX5-47" fmla="*/ 2324100 w 3044240"/>
              <a:gd name="connsiteY5-48" fmla="*/ 749300 h 2324100"/>
              <a:gd name="connsiteX6-49" fmla="*/ 1549400 w 3044240"/>
              <a:gd name="connsiteY6-50" fmla="*/ 482600 h 2324100"/>
              <a:gd name="connsiteX7-51" fmla="*/ 1244600 w 3044240"/>
              <a:gd name="connsiteY7-52" fmla="*/ 330200 h 2324100"/>
              <a:gd name="connsiteX8-53" fmla="*/ 1168400 w 3044240"/>
              <a:gd name="connsiteY8-54" fmla="*/ 0 h 2324100"/>
              <a:gd name="connsiteX0-55" fmla="*/ 0 w 2918159"/>
              <a:gd name="connsiteY0-56" fmla="*/ 2324100 h 2324100"/>
              <a:gd name="connsiteX1-57" fmla="*/ 1511300 w 2918159"/>
              <a:gd name="connsiteY1-58" fmla="*/ 1816100 h 2324100"/>
              <a:gd name="connsiteX2-59" fmla="*/ 2247900 w 2918159"/>
              <a:gd name="connsiteY2-60" fmla="*/ 1663700 h 2324100"/>
              <a:gd name="connsiteX3-61" fmla="*/ 2906712 w 2918159"/>
              <a:gd name="connsiteY3-62" fmla="*/ 1419225 h 2324100"/>
              <a:gd name="connsiteX4-63" fmla="*/ 2641600 w 2918159"/>
              <a:gd name="connsiteY4-64" fmla="*/ 1016000 h 2324100"/>
              <a:gd name="connsiteX5-65" fmla="*/ 2324100 w 2918159"/>
              <a:gd name="connsiteY5-66" fmla="*/ 749300 h 2324100"/>
              <a:gd name="connsiteX6-67" fmla="*/ 1549400 w 2918159"/>
              <a:gd name="connsiteY6-68" fmla="*/ 482600 h 2324100"/>
              <a:gd name="connsiteX7-69" fmla="*/ 1244600 w 2918159"/>
              <a:gd name="connsiteY7-70" fmla="*/ 330200 h 2324100"/>
              <a:gd name="connsiteX8-71" fmla="*/ 1168400 w 2918159"/>
              <a:gd name="connsiteY8-72" fmla="*/ 0 h 2324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918159" h="2324100">
                <a:moveTo>
                  <a:pt x="0" y="2324100"/>
                </a:moveTo>
                <a:cubicBezTo>
                  <a:pt x="568325" y="2125133"/>
                  <a:pt x="1136650" y="1926167"/>
                  <a:pt x="1511300" y="1816100"/>
                </a:cubicBezTo>
                <a:cubicBezTo>
                  <a:pt x="1885950" y="1706033"/>
                  <a:pt x="2015331" y="1729846"/>
                  <a:pt x="2247900" y="1663700"/>
                </a:cubicBezTo>
                <a:cubicBezTo>
                  <a:pt x="2480469" y="1597554"/>
                  <a:pt x="2841095" y="1527175"/>
                  <a:pt x="2906712" y="1419225"/>
                </a:cubicBezTo>
                <a:cubicBezTo>
                  <a:pt x="2972329" y="1311275"/>
                  <a:pt x="2738702" y="1127654"/>
                  <a:pt x="2641600" y="1016000"/>
                </a:cubicBezTo>
                <a:cubicBezTo>
                  <a:pt x="2544498" y="904346"/>
                  <a:pt x="2477558" y="847725"/>
                  <a:pt x="2324100" y="749300"/>
                </a:cubicBezTo>
                <a:cubicBezTo>
                  <a:pt x="2170642" y="650875"/>
                  <a:pt x="1729317" y="552450"/>
                  <a:pt x="1549400" y="482600"/>
                </a:cubicBezTo>
                <a:cubicBezTo>
                  <a:pt x="1369483" y="412750"/>
                  <a:pt x="1308100" y="410633"/>
                  <a:pt x="1244600" y="330200"/>
                </a:cubicBezTo>
                <a:cubicBezTo>
                  <a:pt x="1181100" y="249767"/>
                  <a:pt x="1174750" y="124883"/>
                  <a:pt x="116840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853" y="3639870"/>
            <a:ext cx="784759" cy="784759"/>
          </a:xfrm>
          <a:prstGeom prst="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8316086" y="4122847"/>
            <a:ext cx="1208985" cy="276999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rgbClr val="88714E"/>
                </a:solidFill>
                <a:cs typeface="+mn-ea"/>
                <a:sym typeface="+mn-lt"/>
              </a:rPr>
              <a:t>Sample Letter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6696836" y="4662597"/>
            <a:ext cx="1208985" cy="276999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rgbClr val="88714E"/>
                </a:solidFill>
                <a:cs typeface="+mn-ea"/>
                <a:sym typeface="+mn-lt"/>
              </a:rPr>
              <a:t>Sample Letter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612107" y="5259498"/>
            <a:ext cx="1208985" cy="276999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b="1" dirty="0">
                <a:solidFill>
                  <a:srgbClr val="88714E"/>
                </a:solidFill>
                <a:cs typeface="+mn-ea"/>
                <a:sym typeface="+mn-lt"/>
              </a:rPr>
              <a:t>Sample Letter</a:t>
            </a:r>
          </a:p>
        </p:txBody>
      </p:sp>
      <p:sp>
        <p:nvSpPr>
          <p:cNvPr id="23" name="Content Placeholder 2"/>
          <p:cNvSpPr txBox="1"/>
          <p:nvPr/>
        </p:nvSpPr>
        <p:spPr>
          <a:xfrm>
            <a:off x="2334988" y="3815948"/>
            <a:ext cx="1422400" cy="158447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3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9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7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7" grpId="0"/>
      <p:bldP spid="19" grpId="0" animBg="1"/>
      <p:bldP spid="20" grpId="0"/>
      <p:bldP spid="21" grpId="0"/>
      <p:bldP spid="22" grpId="0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908884"/>
          </a:xfrm>
          <a:prstGeom prst="rect">
            <a:avLst/>
          </a:prstGeom>
          <a:blipFill dpi="0" rotWithShape="1">
            <a:blip r:embed="rId3"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90888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6479" y="2454442"/>
            <a:ext cx="414024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id-ID" altLang="zh-CN" sz="6000" b="1" dirty="0">
                <a:solidFill>
                  <a:schemeClr val="bg1"/>
                </a:solidFill>
                <a:cs typeface="+mn-ea"/>
                <a:sym typeface="+mn-lt"/>
              </a:rPr>
              <a:t>CONTENT 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45" y="576535"/>
            <a:ext cx="2220709" cy="222070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700" y="4908884"/>
            <a:ext cx="3044825" cy="1949116"/>
            <a:chOff x="12700" y="4908884"/>
            <a:chExt cx="3044825" cy="1949116"/>
          </a:xfrm>
        </p:grpSpPr>
        <p:sp>
          <p:nvSpPr>
            <p:cNvPr id="5" name="矩形 4"/>
            <p:cNvSpPr/>
            <p:nvPr/>
          </p:nvSpPr>
          <p:spPr>
            <a:xfrm>
              <a:off x="12700" y="4908884"/>
              <a:ext cx="3044825" cy="19491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" y="5216692"/>
              <a:ext cx="1333500" cy="133350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042687" y="5076788"/>
              <a:ext cx="1975398" cy="1192086"/>
              <a:chOff x="2080973" y="2385710"/>
              <a:chExt cx="1975398" cy="11920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283081" y="2385710"/>
                <a:ext cx="1773290" cy="1031742"/>
                <a:chOff x="4536510" y="773714"/>
                <a:chExt cx="1773290" cy="1031742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4536510" y="1497679"/>
                  <a:ext cx="16764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1400" dirty="0">
                      <a:solidFill>
                        <a:srgbClr val="34492D"/>
                      </a:solidFill>
                      <a:cs typeface="+mn-ea"/>
                      <a:sym typeface="+mn-lt"/>
                    </a:rPr>
                    <a:t>Add Title In Here</a:t>
                  </a: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5439049" y="773714"/>
                  <a:ext cx="87075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800" dirty="0">
                      <a:solidFill>
                        <a:srgbClr val="88714E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4800" dirty="0">
                    <a:solidFill>
                      <a:srgbClr val="8871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Content Placeholder 2"/>
              <p:cNvSpPr txBox="1"/>
              <p:nvPr/>
            </p:nvSpPr>
            <p:spPr>
              <a:xfrm rot="5400000">
                <a:off x="1753889" y="2819825"/>
                <a:ext cx="1085055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This is a sample letter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057525" y="4908884"/>
            <a:ext cx="3044825" cy="2087656"/>
            <a:chOff x="3057525" y="4908884"/>
            <a:chExt cx="3044825" cy="2087656"/>
          </a:xfrm>
        </p:grpSpPr>
        <p:sp>
          <p:nvSpPr>
            <p:cNvPr id="6" name="矩形 5"/>
            <p:cNvSpPr/>
            <p:nvPr/>
          </p:nvSpPr>
          <p:spPr>
            <a:xfrm>
              <a:off x="3057525" y="4908884"/>
              <a:ext cx="3044825" cy="19491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010" y="5435961"/>
              <a:ext cx="1560579" cy="1560579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3228570" y="5079007"/>
              <a:ext cx="2862915" cy="1029523"/>
              <a:chOff x="1193456" y="2387929"/>
              <a:chExt cx="2862915" cy="1029523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283081" y="2387929"/>
                <a:ext cx="1773290" cy="1029523"/>
                <a:chOff x="4536510" y="775933"/>
                <a:chExt cx="1773290" cy="1029523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>
                  <a:off x="4536510" y="1497679"/>
                  <a:ext cx="16764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1400">
                      <a:solidFill>
                        <a:srgbClr val="34492D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In Here</a:t>
                  </a: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5439049" y="775933"/>
                  <a:ext cx="87075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800" dirty="0">
                      <a:solidFill>
                        <a:srgbClr val="88714E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4800" dirty="0">
                    <a:solidFill>
                      <a:srgbClr val="8871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Content Placeholder 2"/>
              <p:cNvSpPr txBox="1"/>
              <p:nvPr/>
            </p:nvSpPr>
            <p:spPr>
              <a:xfrm>
                <a:off x="1193456" y="2525614"/>
                <a:ext cx="1085055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This is a sample letter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102350" y="4908884"/>
            <a:ext cx="3044825" cy="1949116"/>
            <a:chOff x="6102350" y="4908884"/>
            <a:chExt cx="3044825" cy="1949116"/>
          </a:xfrm>
        </p:grpSpPr>
        <p:sp>
          <p:nvSpPr>
            <p:cNvPr id="7" name="矩形 6"/>
            <p:cNvSpPr/>
            <p:nvPr/>
          </p:nvSpPr>
          <p:spPr>
            <a:xfrm>
              <a:off x="6102350" y="4908884"/>
              <a:ext cx="3044825" cy="19491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007" y="5285156"/>
              <a:ext cx="1346594" cy="1346594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7114101" y="5076787"/>
              <a:ext cx="2012684" cy="1031743"/>
              <a:chOff x="2043687" y="2385709"/>
              <a:chExt cx="2012684" cy="1031743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283081" y="2385709"/>
                <a:ext cx="1773290" cy="1031743"/>
                <a:chOff x="4536510" y="773713"/>
                <a:chExt cx="1773290" cy="103174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4536510" y="1497679"/>
                  <a:ext cx="16764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1400">
                      <a:solidFill>
                        <a:srgbClr val="34492D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In Here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5439049" y="773713"/>
                  <a:ext cx="87075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800" dirty="0">
                      <a:solidFill>
                        <a:srgbClr val="88714E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4800" dirty="0">
                    <a:solidFill>
                      <a:srgbClr val="8871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Content Placeholder 2"/>
              <p:cNvSpPr txBox="1"/>
              <p:nvPr/>
            </p:nvSpPr>
            <p:spPr>
              <a:xfrm>
                <a:off x="2043687" y="2546033"/>
                <a:ext cx="1085055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This is a sample letter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147175" y="4908884"/>
            <a:ext cx="3044825" cy="2087655"/>
            <a:chOff x="9147175" y="4908884"/>
            <a:chExt cx="3044825" cy="2087655"/>
          </a:xfrm>
        </p:grpSpPr>
        <p:sp>
          <p:nvSpPr>
            <p:cNvPr id="8" name="矩形 7"/>
            <p:cNvSpPr/>
            <p:nvPr/>
          </p:nvSpPr>
          <p:spPr>
            <a:xfrm>
              <a:off x="9147175" y="4908884"/>
              <a:ext cx="3044825" cy="19491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6611" y="5435960"/>
              <a:ext cx="1560579" cy="1560579"/>
            </a:xfrm>
            <a:prstGeom prst="rect">
              <a:avLst/>
            </a:prstGeom>
          </p:spPr>
        </p:pic>
        <p:grpSp>
          <p:nvGrpSpPr>
            <p:cNvPr id="52" name="组合 51"/>
            <p:cNvGrpSpPr/>
            <p:nvPr/>
          </p:nvGrpSpPr>
          <p:grpSpPr>
            <a:xfrm>
              <a:off x="9311323" y="5076786"/>
              <a:ext cx="2812662" cy="1031744"/>
              <a:chOff x="1243709" y="2385708"/>
              <a:chExt cx="2812662" cy="103174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283081" y="2385708"/>
                <a:ext cx="1773290" cy="1031744"/>
                <a:chOff x="4536510" y="773712"/>
                <a:chExt cx="1773290" cy="1031744"/>
              </a:xfrm>
            </p:grpSpPr>
            <p:sp>
              <p:nvSpPr>
                <p:cNvPr id="55" name="文本框 54"/>
                <p:cNvSpPr txBox="1"/>
                <p:nvPr/>
              </p:nvSpPr>
              <p:spPr>
                <a:xfrm>
                  <a:off x="4536510" y="1497679"/>
                  <a:ext cx="16764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1400">
                      <a:solidFill>
                        <a:srgbClr val="34492D"/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In Here</a:t>
                  </a: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>
                  <a:off x="5439049" y="773712"/>
                  <a:ext cx="87075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4800" dirty="0">
                      <a:solidFill>
                        <a:srgbClr val="88714E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4800" dirty="0">
                    <a:solidFill>
                      <a:srgbClr val="8871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Content Placeholder 2"/>
              <p:cNvSpPr txBox="1"/>
              <p:nvPr/>
            </p:nvSpPr>
            <p:spPr>
              <a:xfrm>
                <a:off x="1243709" y="2525613"/>
                <a:ext cx="1085055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This is a sample letter</a:t>
                </a:r>
              </a:p>
            </p:txBody>
          </p:sp>
        </p:grpSp>
      </p:grpSp>
      <p:sp>
        <p:nvSpPr>
          <p:cNvPr id="58" name="等腰三角形 57"/>
          <p:cNvSpPr/>
          <p:nvPr/>
        </p:nvSpPr>
        <p:spPr>
          <a:xfrm>
            <a:off x="4799413" y="4614570"/>
            <a:ext cx="2605874" cy="294314"/>
          </a:xfrm>
          <a:custGeom>
            <a:avLst/>
            <a:gdLst>
              <a:gd name="connsiteX0" fmla="*/ 0 w 2605874"/>
              <a:gd name="connsiteY0" fmla="*/ 294314 h 294314"/>
              <a:gd name="connsiteX1" fmla="*/ 1302937 w 2605874"/>
              <a:gd name="connsiteY1" fmla="*/ 0 h 294314"/>
              <a:gd name="connsiteX2" fmla="*/ 2605874 w 2605874"/>
              <a:gd name="connsiteY2" fmla="*/ 294314 h 294314"/>
              <a:gd name="connsiteX3" fmla="*/ 0 w 2605874"/>
              <a:gd name="connsiteY3" fmla="*/ 294314 h 294314"/>
              <a:gd name="connsiteX0-1" fmla="*/ 28397 w 2662668"/>
              <a:gd name="connsiteY0-2" fmla="*/ 294314 h 294314"/>
              <a:gd name="connsiteX1-3" fmla="*/ 1331334 w 2662668"/>
              <a:gd name="connsiteY1-4" fmla="*/ 0 h 294314"/>
              <a:gd name="connsiteX2-5" fmla="*/ 2634271 w 2662668"/>
              <a:gd name="connsiteY2-6" fmla="*/ 294314 h 294314"/>
              <a:gd name="connsiteX3-7" fmla="*/ 28397 w 2662668"/>
              <a:gd name="connsiteY3-8" fmla="*/ 294314 h 294314"/>
              <a:gd name="connsiteX0-9" fmla="*/ 27887 w 2661647"/>
              <a:gd name="connsiteY0-10" fmla="*/ 316627 h 316627"/>
              <a:gd name="connsiteX1-11" fmla="*/ 1330824 w 2661647"/>
              <a:gd name="connsiteY1-12" fmla="*/ 22313 h 316627"/>
              <a:gd name="connsiteX2-13" fmla="*/ 2633761 w 2661647"/>
              <a:gd name="connsiteY2-14" fmla="*/ 316627 h 316627"/>
              <a:gd name="connsiteX3-15" fmla="*/ 27887 w 2661647"/>
              <a:gd name="connsiteY3-16" fmla="*/ 316627 h 316627"/>
              <a:gd name="connsiteX0-17" fmla="*/ 27887 w 2661155"/>
              <a:gd name="connsiteY0-18" fmla="*/ 294314 h 294314"/>
              <a:gd name="connsiteX1-19" fmla="*/ 1330824 w 2661155"/>
              <a:gd name="connsiteY1-20" fmla="*/ 0 h 294314"/>
              <a:gd name="connsiteX2-21" fmla="*/ 2633761 w 2661155"/>
              <a:gd name="connsiteY2-22" fmla="*/ 294314 h 294314"/>
              <a:gd name="connsiteX3-23" fmla="*/ 27887 w 2661155"/>
              <a:gd name="connsiteY3-24" fmla="*/ 294314 h 294314"/>
              <a:gd name="connsiteX0-25" fmla="*/ 0 w 2633268"/>
              <a:gd name="connsiteY0-26" fmla="*/ 294314 h 294314"/>
              <a:gd name="connsiteX1-27" fmla="*/ 1302937 w 2633268"/>
              <a:gd name="connsiteY1-28" fmla="*/ 0 h 294314"/>
              <a:gd name="connsiteX2-29" fmla="*/ 2605874 w 2633268"/>
              <a:gd name="connsiteY2-30" fmla="*/ 294314 h 294314"/>
              <a:gd name="connsiteX3-31" fmla="*/ 0 w 2633268"/>
              <a:gd name="connsiteY3-32" fmla="*/ 294314 h 294314"/>
              <a:gd name="connsiteX0-33" fmla="*/ 0 w 2605874"/>
              <a:gd name="connsiteY0-34" fmla="*/ 294314 h 294314"/>
              <a:gd name="connsiteX1-35" fmla="*/ 1302937 w 2605874"/>
              <a:gd name="connsiteY1-36" fmla="*/ 0 h 294314"/>
              <a:gd name="connsiteX2-37" fmla="*/ 2605874 w 2605874"/>
              <a:gd name="connsiteY2-38" fmla="*/ 294314 h 294314"/>
              <a:gd name="connsiteX3-39" fmla="*/ 0 w 2605874"/>
              <a:gd name="connsiteY3-40" fmla="*/ 294314 h 294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05874" h="294314">
                <a:moveTo>
                  <a:pt x="0" y="294314"/>
                </a:moveTo>
                <a:cubicBezTo>
                  <a:pt x="663906" y="235737"/>
                  <a:pt x="892438" y="114300"/>
                  <a:pt x="1302937" y="0"/>
                </a:cubicBezTo>
                <a:cubicBezTo>
                  <a:pt x="1689624" y="119063"/>
                  <a:pt x="1984830" y="221449"/>
                  <a:pt x="2605874" y="294314"/>
                </a:cubicBezTo>
                <a:lnTo>
                  <a:pt x="0" y="29431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5569" y="629060"/>
            <a:ext cx="48000" cy="216000"/>
          </a:xfrm>
          <a:prstGeom prst="rect">
            <a:avLst/>
          </a:prstGeom>
        </p:spPr>
      </p:pic>
      <p:sp>
        <p:nvSpPr>
          <p:cNvPr id="5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3825" y="912813"/>
            <a:ext cx="5057775" cy="5030787"/>
          </a:xfrm>
          <a:prstGeom prst="rect">
            <a:avLst/>
          </a:prstGeom>
          <a:blipFill dpi="0" rotWithShape="1">
            <a:blip r:embed="rId3"/>
            <a:tile tx="0" ty="0" sx="66000" sy="6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310" y="2647916"/>
            <a:ext cx="1560579" cy="15605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33936" y="3074262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104059" y="3782148"/>
            <a:ext cx="3394526" cy="8243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209" y="4440192"/>
            <a:ext cx="952376" cy="952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3824" y="914400"/>
            <a:ext cx="9402763" cy="214283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5171" y="1210385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Letter</a:t>
            </a:r>
          </a:p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888710" y="1687410"/>
            <a:ext cx="1910236" cy="3871394"/>
            <a:chOff x="2888710" y="1687410"/>
            <a:chExt cx="1910236" cy="3871394"/>
          </a:xfrm>
        </p:grpSpPr>
        <p:sp>
          <p:nvSpPr>
            <p:cNvPr id="3" name="对角圆角矩形 2"/>
            <p:cNvSpPr/>
            <p:nvPr/>
          </p:nvSpPr>
          <p:spPr>
            <a:xfrm>
              <a:off x="2921597" y="2214255"/>
              <a:ext cx="1877349" cy="3204258"/>
            </a:xfrm>
            <a:prstGeom prst="round2DiagRect">
              <a:avLst>
                <a:gd name="adj1" fmla="val 40712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877921">
              <a:off x="2503557" y="2072563"/>
              <a:ext cx="1361994" cy="591687"/>
            </a:xfrm>
            <a:custGeom>
              <a:avLst/>
              <a:gdLst>
                <a:gd name="connsiteX0" fmla="*/ 680997 w 1361994"/>
                <a:gd name="connsiteY0" fmla="*/ 0 h 591687"/>
                <a:gd name="connsiteX1" fmla="*/ 1344741 w 1361994"/>
                <a:gd name="connsiteY1" fmla="*/ 274932 h 591687"/>
                <a:gd name="connsiteX2" fmla="*/ 1361994 w 1361994"/>
                <a:gd name="connsiteY2" fmla="*/ 295843 h 591687"/>
                <a:gd name="connsiteX3" fmla="*/ 1344740 w 1361994"/>
                <a:gd name="connsiteY3" fmla="*/ 316756 h 591687"/>
                <a:gd name="connsiteX4" fmla="*/ 680996 w 1361994"/>
                <a:gd name="connsiteY4" fmla="*/ 591687 h 591687"/>
                <a:gd name="connsiteX5" fmla="*/ 680997 w 1361994"/>
                <a:gd name="connsiteY5" fmla="*/ 591686 h 591687"/>
                <a:gd name="connsiteX6" fmla="*/ 17254 w 1361994"/>
                <a:gd name="connsiteY6" fmla="*/ 316755 h 591687"/>
                <a:gd name="connsiteX7" fmla="*/ 0 w 1361994"/>
                <a:gd name="connsiteY7" fmla="*/ 295843 h 591687"/>
                <a:gd name="connsiteX8" fmla="*/ 17254 w 1361994"/>
                <a:gd name="connsiteY8" fmla="*/ 274932 h 591687"/>
                <a:gd name="connsiteX9" fmla="*/ 680997 w 1361994"/>
                <a:gd name="connsiteY9" fmla="*/ 0 h 5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994" h="591687">
                  <a:moveTo>
                    <a:pt x="680997" y="0"/>
                  </a:moveTo>
                  <a:cubicBezTo>
                    <a:pt x="940205" y="0"/>
                    <a:pt x="1174874" y="105065"/>
                    <a:pt x="1344741" y="274932"/>
                  </a:cubicBezTo>
                  <a:lnTo>
                    <a:pt x="1361994" y="295843"/>
                  </a:lnTo>
                  <a:lnTo>
                    <a:pt x="1344740" y="316756"/>
                  </a:lnTo>
                  <a:cubicBezTo>
                    <a:pt x="1174873" y="486622"/>
                    <a:pt x="940204" y="591687"/>
                    <a:pt x="680996" y="591687"/>
                  </a:cubicBezTo>
                  <a:lnTo>
                    <a:pt x="680997" y="591686"/>
                  </a:lnTo>
                  <a:cubicBezTo>
                    <a:pt x="421789" y="591686"/>
                    <a:pt x="187120" y="486621"/>
                    <a:pt x="17254" y="316755"/>
                  </a:cubicBezTo>
                  <a:lnTo>
                    <a:pt x="0" y="295843"/>
                  </a:lnTo>
                  <a:lnTo>
                    <a:pt x="17254" y="274932"/>
                  </a:lnTo>
                  <a:cubicBezTo>
                    <a:pt x="187120" y="105065"/>
                    <a:pt x="421789" y="0"/>
                    <a:pt x="680997" y="0"/>
                  </a:cubicBezTo>
                  <a:close/>
                </a:path>
              </a:pathLst>
            </a:custGeom>
            <a:solidFill>
              <a:srgbClr val="344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Content Placeholder 2"/>
            <p:cNvSpPr txBox="1"/>
            <p:nvPr/>
          </p:nvSpPr>
          <p:spPr>
            <a:xfrm>
              <a:off x="3047046" y="3057236"/>
              <a:ext cx="1632502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 rot="7651213">
              <a:off x="4219359" y="5133244"/>
              <a:ext cx="593352" cy="257768"/>
            </a:xfrm>
            <a:custGeom>
              <a:avLst/>
              <a:gdLst>
                <a:gd name="connsiteX0" fmla="*/ 680997 w 1361994"/>
                <a:gd name="connsiteY0" fmla="*/ 0 h 591687"/>
                <a:gd name="connsiteX1" fmla="*/ 1344741 w 1361994"/>
                <a:gd name="connsiteY1" fmla="*/ 274932 h 591687"/>
                <a:gd name="connsiteX2" fmla="*/ 1361994 w 1361994"/>
                <a:gd name="connsiteY2" fmla="*/ 295843 h 591687"/>
                <a:gd name="connsiteX3" fmla="*/ 1344740 w 1361994"/>
                <a:gd name="connsiteY3" fmla="*/ 316756 h 591687"/>
                <a:gd name="connsiteX4" fmla="*/ 680996 w 1361994"/>
                <a:gd name="connsiteY4" fmla="*/ 591687 h 591687"/>
                <a:gd name="connsiteX5" fmla="*/ 680997 w 1361994"/>
                <a:gd name="connsiteY5" fmla="*/ 591686 h 591687"/>
                <a:gd name="connsiteX6" fmla="*/ 17254 w 1361994"/>
                <a:gd name="connsiteY6" fmla="*/ 316755 h 591687"/>
                <a:gd name="connsiteX7" fmla="*/ 0 w 1361994"/>
                <a:gd name="connsiteY7" fmla="*/ 295843 h 591687"/>
                <a:gd name="connsiteX8" fmla="*/ 17254 w 1361994"/>
                <a:gd name="connsiteY8" fmla="*/ 274932 h 591687"/>
                <a:gd name="connsiteX9" fmla="*/ 680997 w 1361994"/>
                <a:gd name="connsiteY9" fmla="*/ 0 h 5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994" h="591687">
                  <a:moveTo>
                    <a:pt x="680997" y="0"/>
                  </a:moveTo>
                  <a:cubicBezTo>
                    <a:pt x="940205" y="0"/>
                    <a:pt x="1174874" y="105065"/>
                    <a:pt x="1344741" y="274932"/>
                  </a:cubicBezTo>
                  <a:lnTo>
                    <a:pt x="1361994" y="295843"/>
                  </a:lnTo>
                  <a:lnTo>
                    <a:pt x="1344740" y="316756"/>
                  </a:lnTo>
                  <a:cubicBezTo>
                    <a:pt x="1174873" y="486622"/>
                    <a:pt x="940204" y="591687"/>
                    <a:pt x="680996" y="591687"/>
                  </a:cubicBezTo>
                  <a:lnTo>
                    <a:pt x="680997" y="591686"/>
                  </a:lnTo>
                  <a:cubicBezTo>
                    <a:pt x="421789" y="591686"/>
                    <a:pt x="187120" y="486621"/>
                    <a:pt x="17254" y="316755"/>
                  </a:cubicBezTo>
                  <a:lnTo>
                    <a:pt x="0" y="295843"/>
                  </a:lnTo>
                  <a:lnTo>
                    <a:pt x="17254" y="274932"/>
                  </a:lnTo>
                  <a:cubicBezTo>
                    <a:pt x="187120" y="105065"/>
                    <a:pt x="421789" y="0"/>
                    <a:pt x="680997" y="0"/>
                  </a:cubicBezTo>
                  <a:close/>
                </a:path>
              </a:pathLst>
            </a:custGeom>
            <a:solidFill>
              <a:srgbClr val="344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Content Placeholder 2"/>
            <p:cNvSpPr txBox="1"/>
            <p:nvPr/>
          </p:nvSpPr>
          <p:spPr>
            <a:xfrm>
              <a:off x="3370214" y="4314405"/>
              <a:ext cx="986168" cy="65883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2025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656262" y="5006770"/>
              <a:ext cx="408018" cy="0"/>
            </a:xfrm>
            <a:prstGeom prst="line">
              <a:avLst/>
            </a:prstGeom>
            <a:ln w="38100">
              <a:solidFill>
                <a:srgbClr val="3449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/>
            <p:cNvSpPr txBox="1"/>
            <p:nvPr/>
          </p:nvSpPr>
          <p:spPr>
            <a:xfrm>
              <a:off x="2923105" y="1918271"/>
              <a:ext cx="522899" cy="65883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64750" y="1687410"/>
            <a:ext cx="1910236" cy="3871394"/>
            <a:chOff x="2888710" y="1687410"/>
            <a:chExt cx="1910236" cy="3871394"/>
          </a:xfrm>
        </p:grpSpPr>
        <p:sp>
          <p:nvSpPr>
            <p:cNvPr id="23" name="对角圆角矩形 22"/>
            <p:cNvSpPr/>
            <p:nvPr/>
          </p:nvSpPr>
          <p:spPr>
            <a:xfrm>
              <a:off x="2921597" y="2214255"/>
              <a:ext cx="1877349" cy="3204258"/>
            </a:xfrm>
            <a:prstGeom prst="round2DiagRect">
              <a:avLst>
                <a:gd name="adj1" fmla="val 40712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 rot="2877921">
              <a:off x="2503557" y="2072563"/>
              <a:ext cx="1361994" cy="591687"/>
            </a:xfrm>
            <a:custGeom>
              <a:avLst/>
              <a:gdLst>
                <a:gd name="connsiteX0" fmla="*/ 680997 w 1361994"/>
                <a:gd name="connsiteY0" fmla="*/ 0 h 591687"/>
                <a:gd name="connsiteX1" fmla="*/ 1344741 w 1361994"/>
                <a:gd name="connsiteY1" fmla="*/ 274932 h 591687"/>
                <a:gd name="connsiteX2" fmla="*/ 1361994 w 1361994"/>
                <a:gd name="connsiteY2" fmla="*/ 295843 h 591687"/>
                <a:gd name="connsiteX3" fmla="*/ 1344740 w 1361994"/>
                <a:gd name="connsiteY3" fmla="*/ 316756 h 591687"/>
                <a:gd name="connsiteX4" fmla="*/ 680996 w 1361994"/>
                <a:gd name="connsiteY4" fmla="*/ 591687 h 591687"/>
                <a:gd name="connsiteX5" fmla="*/ 680997 w 1361994"/>
                <a:gd name="connsiteY5" fmla="*/ 591686 h 591687"/>
                <a:gd name="connsiteX6" fmla="*/ 17254 w 1361994"/>
                <a:gd name="connsiteY6" fmla="*/ 316755 h 591687"/>
                <a:gd name="connsiteX7" fmla="*/ 0 w 1361994"/>
                <a:gd name="connsiteY7" fmla="*/ 295843 h 591687"/>
                <a:gd name="connsiteX8" fmla="*/ 17254 w 1361994"/>
                <a:gd name="connsiteY8" fmla="*/ 274932 h 591687"/>
                <a:gd name="connsiteX9" fmla="*/ 680997 w 1361994"/>
                <a:gd name="connsiteY9" fmla="*/ 0 h 5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994" h="591687">
                  <a:moveTo>
                    <a:pt x="680997" y="0"/>
                  </a:moveTo>
                  <a:cubicBezTo>
                    <a:pt x="940205" y="0"/>
                    <a:pt x="1174874" y="105065"/>
                    <a:pt x="1344741" y="274932"/>
                  </a:cubicBezTo>
                  <a:lnTo>
                    <a:pt x="1361994" y="295843"/>
                  </a:lnTo>
                  <a:lnTo>
                    <a:pt x="1344740" y="316756"/>
                  </a:lnTo>
                  <a:cubicBezTo>
                    <a:pt x="1174873" y="486622"/>
                    <a:pt x="940204" y="591687"/>
                    <a:pt x="680996" y="591687"/>
                  </a:cubicBezTo>
                  <a:lnTo>
                    <a:pt x="680997" y="591686"/>
                  </a:lnTo>
                  <a:cubicBezTo>
                    <a:pt x="421789" y="591686"/>
                    <a:pt x="187120" y="486621"/>
                    <a:pt x="17254" y="316755"/>
                  </a:cubicBezTo>
                  <a:lnTo>
                    <a:pt x="0" y="295843"/>
                  </a:lnTo>
                  <a:lnTo>
                    <a:pt x="17254" y="274932"/>
                  </a:lnTo>
                  <a:cubicBezTo>
                    <a:pt x="187120" y="105065"/>
                    <a:pt x="421789" y="0"/>
                    <a:pt x="680997" y="0"/>
                  </a:cubicBezTo>
                  <a:close/>
                </a:path>
              </a:pathLst>
            </a:custGeom>
            <a:solidFill>
              <a:srgbClr val="344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Content Placeholder 2"/>
            <p:cNvSpPr txBox="1"/>
            <p:nvPr/>
          </p:nvSpPr>
          <p:spPr>
            <a:xfrm>
              <a:off x="3047046" y="3057236"/>
              <a:ext cx="1632502" cy="136191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 that has been placed to demonstrate the typing format on the letterhead design. 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 rot="7651213">
              <a:off x="4219359" y="5133244"/>
              <a:ext cx="593352" cy="257768"/>
            </a:xfrm>
            <a:custGeom>
              <a:avLst/>
              <a:gdLst>
                <a:gd name="connsiteX0" fmla="*/ 680997 w 1361994"/>
                <a:gd name="connsiteY0" fmla="*/ 0 h 591687"/>
                <a:gd name="connsiteX1" fmla="*/ 1344741 w 1361994"/>
                <a:gd name="connsiteY1" fmla="*/ 274932 h 591687"/>
                <a:gd name="connsiteX2" fmla="*/ 1361994 w 1361994"/>
                <a:gd name="connsiteY2" fmla="*/ 295843 h 591687"/>
                <a:gd name="connsiteX3" fmla="*/ 1344740 w 1361994"/>
                <a:gd name="connsiteY3" fmla="*/ 316756 h 591687"/>
                <a:gd name="connsiteX4" fmla="*/ 680996 w 1361994"/>
                <a:gd name="connsiteY4" fmla="*/ 591687 h 591687"/>
                <a:gd name="connsiteX5" fmla="*/ 680997 w 1361994"/>
                <a:gd name="connsiteY5" fmla="*/ 591686 h 591687"/>
                <a:gd name="connsiteX6" fmla="*/ 17254 w 1361994"/>
                <a:gd name="connsiteY6" fmla="*/ 316755 h 591687"/>
                <a:gd name="connsiteX7" fmla="*/ 0 w 1361994"/>
                <a:gd name="connsiteY7" fmla="*/ 295843 h 591687"/>
                <a:gd name="connsiteX8" fmla="*/ 17254 w 1361994"/>
                <a:gd name="connsiteY8" fmla="*/ 274932 h 591687"/>
                <a:gd name="connsiteX9" fmla="*/ 680997 w 1361994"/>
                <a:gd name="connsiteY9" fmla="*/ 0 h 5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994" h="591687">
                  <a:moveTo>
                    <a:pt x="680997" y="0"/>
                  </a:moveTo>
                  <a:cubicBezTo>
                    <a:pt x="940205" y="0"/>
                    <a:pt x="1174874" y="105065"/>
                    <a:pt x="1344741" y="274932"/>
                  </a:cubicBezTo>
                  <a:lnTo>
                    <a:pt x="1361994" y="295843"/>
                  </a:lnTo>
                  <a:lnTo>
                    <a:pt x="1344740" y="316756"/>
                  </a:lnTo>
                  <a:cubicBezTo>
                    <a:pt x="1174873" y="486622"/>
                    <a:pt x="940204" y="591687"/>
                    <a:pt x="680996" y="591687"/>
                  </a:cubicBezTo>
                  <a:lnTo>
                    <a:pt x="680997" y="591686"/>
                  </a:lnTo>
                  <a:cubicBezTo>
                    <a:pt x="421789" y="591686"/>
                    <a:pt x="187120" y="486621"/>
                    <a:pt x="17254" y="316755"/>
                  </a:cubicBezTo>
                  <a:lnTo>
                    <a:pt x="0" y="295843"/>
                  </a:lnTo>
                  <a:lnTo>
                    <a:pt x="17254" y="274932"/>
                  </a:lnTo>
                  <a:cubicBezTo>
                    <a:pt x="187120" y="105065"/>
                    <a:pt x="421789" y="0"/>
                    <a:pt x="680997" y="0"/>
                  </a:cubicBezTo>
                  <a:close/>
                </a:path>
              </a:pathLst>
            </a:custGeom>
            <a:solidFill>
              <a:srgbClr val="344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3370214" y="4314405"/>
              <a:ext cx="986168" cy="65883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2026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656262" y="5006770"/>
              <a:ext cx="408018" cy="0"/>
            </a:xfrm>
            <a:prstGeom prst="line">
              <a:avLst/>
            </a:prstGeom>
            <a:ln w="38100">
              <a:solidFill>
                <a:srgbClr val="3449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2"/>
            <p:cNvSpPr txBox="1"/>
            <p:nvPr/>
          </p:nvSpPr>
          <p:spPr>
            <a:xfrm>
              <a:off x="2923105" y="1918271"/>
              <a:ext cx="522899" cy="65883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B.</a:t>
              </a:r>
            </a:p>
          </p:txBody>
        </p:sp>
      </p:grpSp>
      <p:graphicFrame>
        <p:nvGraphicFramePr>
          <p:cNvPr id="34" name="图表 33"/>
          <p:cNvGraphicFramePr/>
          <p:nvPr/>
        </p:nvGraphicFramePr>
        <p:xfrm>
          <a:off x="6855588" y="3283037"/>
          <a:ext cx="3697961" cy="181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Graphic spid="34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5" y="914400"/>
            <a:ext cx="9402763" cy="502920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210265" y="3627155"/>
            <a:ext cx="303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Letter</a:t>
            </a:r>
          </a:p>
          <a:p>
            <a:pPr algn="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6848877" y="4335041"/>
            <a:ext cx="3394526" cy="8243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2360228" y="1695557"/>
            <a:ext cx="1208985" cy="1695351"/>
            <a:chOff x="2360228" y="1695557"/>
            <a:chExt cx="1208985" cy="1695351"/>
          </a:xfrm>
        </p:grpSpPr>
        <p:sp>
          <p:nvSpPr>
            <p:cNvPr id="9" name="椭圆 8"/>
            <p:cNvSpPr/>
            <p:nvPr/>
          </p:nvSpPr>
          <p:spPr>
            <a:xfrm>
              <a:off x="2548032" y="1695557"/>
              <a:ext cx="833377" cy="833377"/>
            </a:xfrm>
            <a:prstGeom prst="ellipse">
              <a:avLst/>
            </a:prstGeom>
            <a:noFill/>
            <a:ln w="3175">
              <a:solidFill>
                <a:srgbClr val="88714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699749" y="1855348"/>
              <a:ext cx="529942" cy="513795"/>
              <a:chOff x="5557168" y="3037703"/>
              <a:chExt cx="257937" cy="250078"/>
            </a:xfrm>
            <a:solidFill>
              <a:srgbClr val="88714E"/>
            </a:solidFill>
          </p:grpSpPr>
          <p:sp>
            <p:nvSpPr>
              <p:cNvPr id="11" name="Freeform 43"/>
              <p:cNvSpPr/>
              <p:nvPr/>
            </p:nvSpPr>
            <p:spPr bwMode="auto">
              <a:xfrm>
                <a:off x="5719880" y="3173142"/>
                <a:ext cx="32820" cy="93837"/>
              </a:xfrm>
              <a:custGeom>
                <a:avLst/>
                <a:gdLst>
                  <a:gd name="T0" fmla="*/ 30 w 30"/>
                  <a:gd name="T1" fmla="*/ 0 h 86"/>
                  <a:gd name="T2" fmla="*/ 26 w 30"/>
                  <a:gd name="T3" fmla="*/ 2 h 86"/>
                  <a:gd name="T4" fmla="*/ 0 w 30"/>
                  <a:gd name="T5" fmla="*/ 82 h 86"/>
                  <a:gd name="T6" fmla="*/ 6 w 30"/>
                  <a:gd name="T7" fmla="*/ 86 h 86"/>
                  <a:gd name="T8" fmla="*/ 30 w 3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6">
                    <a:moveTo>
                      <a:pt x="30" y="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26" y="18"/>
                      <a:pt x="22" y="47"/>
                      <a:pt x="0" y="82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18" y="64"/>
                      <a:pt x="30" y="34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44"/>
              <p:cNvSpPr>
                <a:spLocks noEditPoints="1"/>
              </p:cNvSpPr>
              <p:nvPr/>
            </p:nvSpPr>
            <p:spPr bwMode="auto">
              <a:xfrm>
                <a:off x="5687061" y="3093173"/>
                <a:ext cx="128044" cy="123421"/>
              </a:xfrm>
              <a:custGeom>
                <a:avLst/>
                <a:gdLst>
                  <a:gd name="T0" fmla="*/ 65 w 117"/>
                  <a:gd name="T1" fmla="*/ 59 h 113"/>
                  <a:gd name="T2" fmla="*/ 65 w 117"/>
                  <a:gd name="T3" fmla="*/ 59 h 113"/>
                  <a:gd name="T4" fmla="*/ 103 w 117"/>
                  <a:gd name="T5" fmla="*/ 64 h 113"/>
                  <a:gd name="T6" fmla="*/ 97 w 117"/>
                  <a:gd name="T7" fmla="*/ 40 h 113"/>
                  <a:gd name="T8" fmla="*/ 59 w 117"/>
                  <a:gd name="T9" fmla="*/ 39 h 113"/>
                  <a:gd name="T10" fmla="*/ 36 w 117"/>
                  <a:gd name="T11" fmla="*/ 12 h 113"/>
                  <a:gd name="T12" fmla="*/ 46 w 117"/>
                  <a:gd name="T13" fmla="*/ 24 h 113"/>
                  <a:gd name="T14" fmla="*/ 12 w 117"/>
                  <a:gd name="T15" fmla="*/ 35 h 113"/>
                  <a:gd name="T16" fmla="*/ 49 w 117"/>
                  <a:gd name="T17" fmla="*/ 52 h 113"/>
                  <a:gd name="T18" fmla="*/ 4 w 117"/>
                  <a:gd name="T19" fmla="*/ 73 h 113"/>
                  <a:gd name="T20" fmla="*/ 37 w 117"/>
                  <a:gd name="T21" fmla="*/ 59 h 113"/>
                  <a:gd name="T22" fmla="*/ 29 w 117"/>
                  <a:gd name="T23" fmla="*/ 99 h 113"/>
                  <a:gd name="T24" fmla="*/ 50 w 117"/>
                  <a:gd name="T25" fmla="*/ 66 h 113"/>
                  <a:gd name="T26" fmla="*/ 52 w 117"/>
                  <a:gd name="T27" fmla="*/ 68 h 113"/>
                  <a:gd name="T28" fmla="*/ 52 w 117"/>
                  <a:gd name="T29" fmla="*/ 68 h 113"/>
                  <a:gd name="T30" fmla="*/ 53 w 117"/>
                  <a:gd name="T31" fmla="*/ 74 h 113"/>
                  <a:gd name="T32" fmla="*/ 56 w 117"/>
                  <a:gd name="T33" fmla="*/ 75 h 113"/>
                  <a:gd name="T34" fmla="*/ 60 w 117"/>
                  <a:gd name="T35" fmla="*/ 73 h 113"/>
                  <a:gd name="T36" fmla="*/ 60 w 117"/>
                  <a:gd name="T37" fmla="*/ 72 h 113"/>
                  <a:gd name="T38" fmla="*/ 64 w 117"/>
                  <a:gd name="T39" fmla="*/ 71 h 113"/>
                  <a:gd name="T40" fmla="*/ 64 w 117"/>
                  <a:gd name="T41" fmla="*/ 70 h 113"/>
                  <a:gd name="T42" fmla="*/ 68 w 117"/>
                  <a:gd name="T43" fmla="*/ 113 h 113"/>
                  <a:gd name="T44" fmla="*/ 77 w 117"/>
                  <a:gd name="T45" fmla="*/ 69 h 113"/>
                  <a:gd name="T46" fmla="*/ 95 w 117"/>
                  <a:gd name="T47" fmla="*/ 102 h 113"/>
                  <a:gd name="T48" fmla="*/ 65 w 117"/>
                  <a:gd name="T49" fmla="*/ 59 h 113"/>
                  <a:gd name="T50" fmla="*/ 64 w 117"/>
                  <a:gd name="T51" fmla="*/ 56 h 113"/>
                  <a:gd name="T52" fmla="*/ 63 w 117"/>
                  <a:gd name="T53" fmla="*/ 55 h 113"/>
                  <a:gd name="T54" fmla="*/ 63 w 117"/>
                  <a:gd name="T55" fmla="*/ 55 h 113"/>
                  <a:gd name="T56" fmla="*/ 91 w 117"/>
                  <a:gd name="T57" fmla="*/ 38 h 113"/>
                  <a:gd name="T58" fmla="*/ 64 w 117"/>
                  <a:gd name="T59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7" h="113">
                    <a:moveTo>
                      <a:pt x="65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78" y="52"/>
                      <a:pt x="98" y="47"/>
                      <a:pt x="103" y="64"/>
                    </a:cubicBezTo>
                    <a:cubicBezTo>
                      <a:pt x="107" y="54"/>
                      <a:pt x="103" y="45"/>
                      <a:pt x="97" y="40"/>
                    </a:cubicBezTo>
                    <a:cubicBezTo>
                      <a:pt x="89" y="19"/>
                      <a:pt x="66" y="20"/>
                      <a:pt x="59" y="39"/>
                    </a:cubicBezTo>
                    <a:cubicBezTo>
                      <a:pt x="61" y="18"/>
                      <a:pt x="48" y="0"/>
                      <a:pt x="36" y="12"/>
                    </a:cubicBezTo>
                    <a:cubicBezTo>
                      <a:pt x="39" y="14"/>
                      <a:pt x="43" y="18"/>
                      <a:pt x="46" y="24"/>
                    </a:cubicBezTo>
                    <a:cubicBezTo>
                      <a:pt x="34" y="15"/>
                      <a:pt x="17" y="20"/>
                      <a:pt x="12" y="35"/>
                    </a:cubicBezTo>
                    <a:cubicBezTo>
                      <a:pt x="31" y="30"/>
                      <a:pt x="42" y="41"/>
                      <a:pt x="49" y="52"/>
                    </a:cubicBezTo>
                    <a:cubicBezTo>
                      <a:pt x="18" y="28"/>
                      <a:pt x="0" y="58"/>
                      <a:pt x="4" y="73"/>
                    </a:cubicBezTo>
                    <a:cubicBezTo>
                      <a:pt x="13" y="61"/>
                      <a:pt x="26" y="58"/>
                      <a:pt x="37" y="59"/>
                    </a:cubicBezTo>
                    <a:cubicBezTo>
                      <a:pt x="27" y="62"/>
                      <a:pt x="20" y="73"/>
                      <a:pt x="29" y="99"/>
                    </a:cubicBezTo>
                    <a:cubicBezTo>
                      <a:pt x="33" y="92"/>
                      <a:pt x="40" y="73"/>
                      <a:pt x="50" y="66"/>
                    </a:cubicBezTo>
                    <a:cubicBezTo>
                      <a:pt x="50" y="67"/>
                      <a:pt x="51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1" y="70"/>
                      <a:pt x="51" y="73"/>
                      <a:pt x="53" y="74"/>
                    </a:cubicBezTo>
                    <a:cubicBezTo>
                      <a:pt x="54" y="75"/>
                      <a:pt x="55" y="76"/>
                      <a:pt x="56" y="75"/>
                    </a:cubicBezTo>
                    <a:cubicBezTo>
                      <a:pt x="59" y="75"/>
                      <a:pt x="59" y="74"/>
                      <a:pt x="60" y="73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3"/>
                      <a:pt x="63" y="72"/>
                      <a:pt x="64" y="71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78" y="86"/>
                      <a:pt x="75" y="101"/>
                      <a:pt x="68" y="113"/>
                    </a:cubicBezTo>
                    <a:cubicBezTo>
                      <a:pt x="92" y="98"/>
                      <a:pt x="88" y="80"/>
                      <a:pt x="77" y="69"/>
                    </a:cubicBezTo>
                    <a:cubicBezTo>
                      <a:pt x="89" y="76"/>
                      <a:pt x="100" y="87"/>
                      <a:pt x="95" y="102"/>
                    </a:cubicBezTo>
                    <a:cubicBezTo>
                      <a:pt x="117" y="84"/>
                      <a:pt x="101" y="50"/>
                      <a:pt x="65" y="59"/>
                    </a:cubicBezTo>
                    <a:close/>
                    <a:moveTo>
                      <a:pt x="64" y="56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6" y="47"/>
                      <a:pt x="76" y="26"/>
                      <a:pt x="91" y="38"/>
                    </a:cubicBezTo>
                    <a:cubicBezTo>
                      <a:pt x="82" y="36"/>
                      <a:pt x="71" y="40"/>
                      <a:pt x="64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5565951" y="3037703"/>
                <a:ext cx="146534" cy="150695"/>
              </a:xfrm>
              <a:custGeom>
                <a:avLst/>
                <a:gdLst>
                  <a:gd name="T0" fmla="*/ 70 w 134"/>
                  <a:gd name="T1" fmla="*/ 84 h 138"/>
                  <a:gd name="T2" fmla="*/ 74 w 134"/>
                  <a:gd name="T3" fmla="*/ 92 h 138"/>
                  <a:gd name="T4" fmla="*/ 81 w 134"/>
                  <a:gd name="T5" fmla="*/ 116 h 138"/>
                  <a:gd name="T6" fmla="*/ 98 w 134"/>
                  <a:gd name="T7" fmla="*/ 138 h 138"/>
                  <a:gd name="T8" fmla="*/ 95 w 134"/>
                  <a:gd name="T9" fmla="*/ 104 h 138"/>
                  <a:gd name="T10" fmla="*/ 82 w 134"/>
                  <a:gd name="T11" fmla="*/ 77 h 138"/>
                  <a:gd name="T12" fmla="*/ 82 w 134"/>
                  <a:gd name="T13" fmla="*/ 77 h 138"/>
                  <a:gd name="T14" fmla="*/ 87 w 134"/>
                  <a:gd name="T15" fmla="*/ 80 h 138"/>
                  <a:gd name="T16" fmla="*/ 87 w 134"/>
                  <a:gd name="T17" fmla="*/ 65 h 138"/>
                  <a:gd name="T18" fmla="*/ 88 w 134"/>
                  <a:gd name="T19" fmla="*/ 81 h 138"/>
                  <a:gd name="T20" fmla="*/ 90 w 134"/>
                  <a:gd name="T21" fmla="*/ 82 h 138"/>
                  <a:gd name="T22" fmla="*/ 91 w 134"/>
                  <a:gd name="T23" fmla="*/ 82 h 138"/>
                  <a:gd name="T24" fmla="*/ 93 w 134"/>
                  <a:gd name="T25" fmla="*/ 75 h 138"/>
                  <a:gd name="T26" fmla="*/ 93 w 134"/>
                  <a:gd name="T27" fmla="*/ 83 h 138"/>
                  <a:gd name="T28" fmla="*/ 99 w 134"/>
                  <a:gd name="T29" fmla="*/ 87 h 138"/>
                  <a:gd name="T30" fmla="*/ 102 w 134"/>
                  <a:gd name="T31" fmla="*/ 74 h 138"/>
                  <a:gd name="T32" fmla="*/ 100 w 134"/>
                  <a:gd name="T33" fmla="*/ 87 h 138"/>
                  <a:gd name="T34" fmla="*/ 106 w 134"/>
                  <a:gd name="T35" fmla="*/ 94 h 138"/>
                  <a:gd name="T36" fmla="*/ 117 w 134"/>
                  <a:gd name="T37" fmla="*/ 104 h 138"/>
                  <a:gd name="T38" fmla="*/ 110 w 134"/>
                  <a:gd name="T39" fmla="*/ 72 h 138"/>
                  <a:gd name="T40" fmla="*/ 86 w 134"/>
                  <a:gd name="T41" fmla="*/ 63 h 138"/>
                  <a:gd name="T42" fmla="*/ 85 w 134"/>
                  <a:gd name="T43" fmla="*/ 57 h 138"/>
                  <a:gd name="T44" fmla="*/ 103 w 134"/>
                  <a:gd name="T45" fmla="*/ 61 h 138"/>
                  <a:gd name="T46" fmla="*/ 121 w 134"/>
                  <a:gd name="T47" fmla="*/ 72 h 138"/>
                  <a:gd name="T48" fmla="*/ 103 w 134"/>
                  <a:gd name="T49" fmla="*/ 35 h 138"/>
                  <a:gd name="T50" fmla="*/ 119 w 134"/>
                  <a:gd name="T51" fmla="*/ 18 h 138"/>
                  <a:gd name="T52" fmla="*/ 73 w 134"/>
                  <a:gd name="T53" fmla="*/ 52 h 138"/>
                  <a:gd name="T54" fmla="*/ 72 w 134"/>
                  <a:gd name="T55" fmla="*/ 51 h 138"/>
                  <a:gd name="T56" fmla="*/ 72 w 134"/>
                  <a:gd name="T57" fmla="*/ 28 h 138"/>
                  <a:gd name="T58" fmla="*/ 42 w 134"/>
                  <a:gd name="T59" fmla="*/ 0 h 138"/>
                  <a:gd name="T60" fmla="*/ 51 w 134"/>
                  <a:gd name="T61" fmla="*/ 25 h 138"/>
                  <a:gd name="T62" fmla="*/ 55 w 134"/>
                  <a:gd name="T63" fmla="*/ 35 h 138"/>
                  <a:gd name="T64" fmla="*/ 47 w 134"/>
                  <a:gd name="T65" fmla="*/ 36 h 138"/>
                  <a:gd name="T66" fmla="*/ 39 w 134"/>
                  <a:gd name="T67" fmla="*/ 32 h 138"/>
                  <a:gd name="T68" fmla="*/ 12 w 134"/>
                  <a:gd name="T69" fmla="*/ 28 h 138"/>
                  <a:gd name="T70" fmla="*/ 31 w 134"/>
                  <a:gd name="T71" fmla="*/ 50 h 138"/>
                  <a:gd name="T72" fmla="*/ 34 w 134"/>
                  <a:gd name="T73" fmla="*/ 51 h 138"/>
                  <a:gd name="T74" fmla="*/ 34 w 134"/>
                  <a:gd name="T75" fmla="*/ 53 h 138"/>
                  <a:gd name="T76" fmla="*/ 37 w 134"/>
                  <a:gd name="T77" fmla="*/ 52 h 138"/>
                  <a:gd name="T78" fmla="*/ 50 w 134"/>
                  <a:gd name="T79" fmla="*/ 59 h 138"/>
                  <a:gd name="T80" fmla="*/ 54 w 134"/>
                  <a:gd name="T81" fmla="*/ 62 h 138"/>
                  <a:gd name="T82" fmla="*/ 45 w 134"/>
                  <a:gd name="T83" fmla="*/ 59 h 138"/>
                  <a:gd name="T84" fmla="*/ 12 w 134"/>
                  <a:gd name="T85" fmla="*/ 67 h 138"/>
                  <a:gd name="T86" fmla="*/ 18 w 134"/>
                  <a:gd name="T87" fmla="*/ 95 h 138"/>
                  <a:gd name="T88" fmla="*/ 42 w 134"/>
                  <a:gd name="T89" fmla="*/ 75 h 138"/>
                  <a:gd name="T90" fmla="*/ 44 w 134"/>
                  <a:gd name="T91" fmla="*/ 75 h 138"/>
                  <a:gd name="T92" fmla="*/ 34 w 134"/>
                  <a:gd name="T93" fmla="*/ 87 h 138"/>
                  <a:gd name="T94" fmla="*/ 44 w 134"/>
                  <a:gd name="T95" fmla="*/ 121 h 138"/>
                  <a:gd name="T96" fmla="*/ 51 w 134"/>
                  <a:gd name="T97" fmla="*/ 100 h 138"/>
                  <a:gd name="T98" fmla="*/ 63 w 134"/>
                  <a:gd name="T99" fmla="*/ 82 h 138"/>
                  <a:gd name="T100" fmla="*/ 65 w 134"/>
                  <a:gd name="T101" fmla="*/ 81 h 138"/>
                  <a:gd name="T102" fmla="*/ 70 w 134"/>
                  <a:gd name="T10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4" h="138">
                    <a:moveTo>
                      <a:pt x="70" y="84"/>
                    </a:moveTo>
                    <a:cubicBezTo>
                      <a:pt x="71" y="88"/>
                      <a:pt x="73" y="90"/>
                      <a:pt x="74" y="92"/>
                    </a:cubicBezTo>
                    <a:cubicBezTo>
                      <a:pt x="75" y="95"/>
                      <a:pt x="78" y="100"/>
                      <a:pt x="81" y="116"/>
                    </a:cubicBezTo>
                    <a:cubicBezTo>
                      <a:pt x="83" y="131"/>
                      <a:pt x="93" y="137"/>
                      <a:pt x="98" y="138"/>
                    </a:cubicBezTo>
                    <a:cubicBezTo>
                      <a:pt x="99" y="135"/>
                      <a:pt x="100" y="125"/>
                      <a:pt x="95" y="104"/>
                    </a:cubicBezTo>
                    <a:cubicBezTo>
                      <a:pt x="92" y="92"/>
                      <a:pt x="87" y="84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4" y="78"/>
                      <a:pt x="85" y="79"/>
                      <a:pt x="87" y="80"/>
                    </a:cubicBezTo>
                    <a:cubicBezTo>
                      <a:pt x="89" y="74"/>
                      <a:pt x="88" y="70"/>
                      <a:pt x="87" y="65"/>
                    </a:cubicBezTo>
                    <a:cubicBezTo>
                      <a:pt x="90" y="71"/>
                      <a:pt x="89" y="78"/>
                      <a:pt x="88" y="81"/>
                    </a:cubicBezTo>
                    <a:cubicBezTo>
                      <a:pt x="89" y="81"/>
                      <a:pt x="90" y="82"/>
                      <a:pt x="90" y="82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2" y="80"/>
                      <a:pt x="92" y="77"/>
                      <a:pt x="93" y="75"/>
                    </a:cubicBezTo>
                    <a:cubicBezTo>
                      <a:pt x="94" y="79"/>
                      <a:pt x="93" y="82"/>
                      <a:pt x="93" y="83"/>
                    </a:cubicBezTo>
                    <a:cubicBezTo>
                      <a:pt x="94" y="84"/>
                      <a:pt x="97" y="85"/>
                      <a:pt x="99" y="87"/>
                    </a:cubicBezTo>
                    <a:cubicBezTo>
                      <a:pt x="101" y="83"/>
                      <a:pt x="102" y="77"/>
                      <a:pt x="102" y="74"/>
                    </a:cubicBezTo>
                    <a:cubicBezTo>
                      <a:pt x="103" y="78"/>
                      <a:pt x="101" y="84"/>
                      <a:pt x="100" y="87"/>
                    </a:cubicBezTo>
                    <a:cubicBezTo>
                      <a:pt x="103" y="89"/>
                      <a:pt x="105" y="91"/>
                      <a:pt x="106" y="94"/>
                    </a:cubicBezTo>
                    <a:cubicBezTo>
                      <a:pt x="111" y="100"/>
                      <a:pt x="112" y="102"/>
                      <a:pt x="117" y="104"/>
                    </a:cubicBezTo>
                    <a:cubicBezTo>
                      <a:pt x="124" y="98"/>
                      <a:pt x="126" y="83"/>
                      <a:pt x="110" y="72"/>
                    </a:cubicBezTo>
                    <a:cubicBezTo>
                      <a:pt x="101" y="66"/>
                      <a:pt x="93" y="64"/>
                      <a:pt x="86" y="63"/>
                    </a:cubicBezTo>
                    <a:cubicBezTo>
                      <a:pt x="86" y="61"/>
                      <a:pt x="85" y="59"/>
                      <a:pt x="85" y="57"/>
                    </a:cubicBezTo>
                    <a:cubicBezTo>
                      <a:pt x="93" y="55"/>
                      <a:pt x="103" y="55"/>
                      <a:pt x="103" y="61"/>
                    </a:cubicBezTo>
                    <a:cubicBezTo>
                      <a:pt x="105" y="69"/>
                      <a:pt x="118" y="77"/>
                      <a:pt x="121" y="72"/>
                    </a:cubicBezTo>
                    <a:cubicBezTo>
                      <a:pt x="134" y="44"/>
                      <a:pt x="120" y="30"/>
                      <a:pt x="103" y="35"/>
                    </a:cubicBezTo>
                    <a:cubicBezTo>
                      <a:pt x="110" y="31"/>
                      <a:pt x="117" y="24"/>
                      <a:pt x="119" y="18"/>
                    </a:cubicBezTo>
                    <a:cubicBezTo>
                      <a:pt x="93" y="13"/>
                      <a:pt x="80" y="35"/>
                      <a:pt x="73" y="52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4" y="46"/>
                      <a:pt x="74" y="38"/>
                      <a:pt x="72" y="28"/>
                    </a:cubicBezTo>
                    <a:cubicBezTo>
                      <a:pt x="68" y="7"/>
                      <a:pt x="59" y="0"/>
                      <a:pt x="42" y="0"/>
                    </a:cubicBezTo>
                    <a:cubicBezTo>
                      <a:pt x="44" y="8"/>
                      <a:pt x="49" y="17"/>
                      <a:pt x="51" y="25"/>
                    </a:cubicBezTo>
                    <a:cubicBezTo>
                      <a:pt x="52" y="27"/>
                      <a:pt x="54" y="31"/>
                      <a:pt x="55" y="35"/>
                    </a:cubicBezTo>
                    <a:cubicBezTo>
                      <a:pt x="52" y="35"/>
                      <a:pt x="49" y="35"/>
                      <a:pt x="47" y="36"/>
                    </a:cubicBezTo>
                    <a:cubicBezTo>
                      <a:pt x="44" y="34"/>
                      <a:pt x="42" y="33"/>
                      <a:pt x="39" y="32"/>
                    </a:cubicBezTo>
                    <a:cubicBezTo>
                      <a:pt x="22" y="26"/>
                      <a:pt x="14" y="27"/>
                      <a:pt x="12" y="28"/>
                    </a:cubicBezTo>
                    <a:cubicBezTo>
                      <a:pt x="13" y="34"/>
                      <a:pt x="19" y="48"/>
                      <a:pt x="31" y="50"/>
                    </a:cubicBezTo>
                    <a:cubicBezTo>
                      <a:pt x="32" y="51"/>
                      <a:pt x="33" y="51"/>
                      <a:pt x="34" y="51"/>
                    </a:cubicBezTo>
                    <a:cubicBezTo>
                      <a:pt x="34" y="52"/>
                      <a:pt x="34" y="52"/>
                      <a:pt x="34" y="53"/>
                    </a:cubicBezTo>
                    <a:cubicBezTo>
                      <a:pt x="35" y="53"/>
                      <a:pt x="36" y="53"/>
                      <a:pt x="37" y="52"/>
                    </a:cubicBezTo>
                    <a:cubicBezTo>
                      <a:pt x="45" y="55"/>
                      <a:pt x="48" y="58"/>
                      <a:pt x="50" y="59"/>
                    </a:cubicBezTo>
                    <a:cubicBezTo>
                      <a:pt x="51" y="60"/>
                      <a:pt x="52" y="61"/>
                      <a:pt x="54" y="62"/>
                    </a:cubicBezTo>
                    <a:cubicBezTo>
                      <a:pt x="51" y="61"/>
                      <a:pt x="48" y="60"/>
                      <a:pt x="45" y="59"/>
                    </a:cubicBezTo>
                    <a:cubicBezTo>
                      <a:pt x="37" y="57"/>
                      <a:pt x="24" y="54"/>
                      <a:pt x="12" y="67"/>
                    </a:cubicBezTo>
                    <a:cubicBezTo>
                      <a:pt x="0" y="80"/>
                      <a:pt x="14" y="94"/>
                      <a:pt x="18" y="95"/>
                    </a:cubicBezTo>
                    <a:cubicBezTo>
                      <a:pt x="17" y="84"/>
                      <a:pt x="28" y="76"/>
                      <a:pt x="42" y="75"/>
                    </a:cubicBezTo>
                    <a:cubicBezTo>
                      <a:pt x="43" y="75"/>
                      <a:pt x="43" y="75"/>
                      <a:pt x="44" y="75"/>
                    </a:cubicBezTo>
                    <a:cubicBezTo>
                      <a:pt x="40" y="78"/>
                      <a:pt x="36" y="82"/>
                      <a:pt x="34" y="87"/>
                    </a:cubicBezTo>
                    <a:cubicBezTo>
                      <a:pt x="30" y="97"/>
                      <a:pt x="30" y="111"/>
                      <a:pt x="44" y="121"/>
                    </a:cubicBezTo>
                    <a:cubicBezTo>
                      <a:pt x="49" y="116"/>
                      <a:pt x="50" y="113"/>
                      <a:pt x="51" y="100"/>
                    </a:cubicBezTo>
                    <a:cubicBezTo>
                      <a:pt x="52" y="94"/>
                      <a:pt x="52" y="90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lnTo>
                      <a:pt x="7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5614950" y="3125069"/>
                <a:ext cx="27273" cy="145147"/>
              </a:xfrm>
              <a:custGeom>
                <a:avLst/>
                <a:gdLst>
                  <a:gd name="T0" fmla="*/ 23 w 25"/>
                  <a:gd name="T1" fmla="*/ 12 h 133"/>
                  <a:gd name="T2" fmla="*/ 25 w 25"/>
                  <a:gd name="T3" fmla="*/ 4 h 133"/>
                  <a:gd name="T4" fmla="*/ 20 w 25"/>
                  <a:gd name="T5" fmla="*/ 1 h 133"/>
                  <a:gd name="T6" fmla="*/ 19 w 25"/>
                  <a:gd name="T7" fmla="*/ 12 h 133"/>
                  <a:gd name="T8" fmla="*/ 3 w 25"/>
                  <a:gd name="T9" fmla="*/ 73 h 133"/>
                  <a:gd name="T10" fmla="*/ 0 w 25"/>
                  <a:gd name="T11" fmla="*/ 133 h 133"/>
                  <a:gd name="T12" fmla="*/ 12 w 25"/>
                  <a:gd name="T13" fmla="*/ 131 h 133"/>
                  <a:gd name="T14" fmla="*/ 12 w 25"/>
                  <a:gd name="T15" fmla="*/ 59 h 133"/>
                  <a:gd name="T16" fmla="*/ 23 w 25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33">
                    <a:moveTo>
                      <a:pt x="23" y="12"/>
                    </a:moveTo>
                    <a:cubicBezTo>
                      <a:pt x="23" y="10"/>
                      <a:pt x="24" y="7"/>
                      <a:pt x="25" y="4"/>
                    </a:cubicBezTo>
                    <a:cubicBezTo>
                      <a:pt x="24" y="0"/>
                      <a:pt x="20" y="1"/>
                      <a:pt x="20" y="1"/>
                    </a:cubicBezTo>
                    <a:cubicBezTo>
                      <a:pt x="20" y="5"/>
                      <a:pt x="19" y="9"/>
                      <a:pt x="19" y="12"/>
                    </a:cubicBezTo>
                    <a:cubicBezTo>
                      <a:pt x="15" y="28"/>
                      <a:pt x="8" y="50"/>
                      <a:pt x="3" y="73"/>
                    </a:cubicBezTo>
                    <a:cubicBezTo>
                      <a:pt x="0" y="90"/>
                      <a:pt x="0" y="115"/>
                      <a:pt x="0" y="133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9" y="95"/>
                      <a:pt x="7" y="81"/>
                      <a:pt x="12" y="59"/>
                    </a:cubicBezTo>
                    <a:cubicBezTo>
                      <a:pt x="14" y="50"/>
                      <a:pt x="19" y="29"/>
                      <a:pt x="2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47"/>
              <p:cNvSpPr/>
              <p:nvPr/>
            </p:nvSpPr>
            <p:spPr bwMode="auto">
              <a:xfrm>
                <a:off x="5557168" y="3250801"/>
                <a:ext cx="248230" cy="36980"/>
              </a:xfrm>
              <a:custGeom>
                <a:avLst/>
                <a:gdLst>
                  <a:gd name="T0" fmla="*/ 227 w 227"/>
                  <a:gd name="T1" fmla="*/ 34 h 34"/>
                  <a:gd name="T2" fmla="*/ 114 w 227"/>
                  <a:gd name="T3" fmla="*/ 0 h 34"/>
                  <a:gd name="T4" fmla="*/ 0 w 227"/>
                  <a:gd name="T5" fmla="*/ 34 h 34"/>
                  <a:gd name="T6" fmla="*/ 227 w 22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34">
                    <a:moveTo>
                      <a:pt x="227" y="34"/>
                    </a:moveTo>
                    <a:cubicBezTo>
                      <a:pt x="199" y="13"/>
                      <a:pt x="159" y="0"/>
                      <a:pt x="114" y="0"/>
                    </a:cubicBezTo>
                    <a:cubicBezTo>
                      <a:pt x="69" y="0"/>
                      <a:pt x="28" y="13"/>
                      <a:pt x="0" y="34"/>
                    </a:cubicBezTo>
                    <a:lnTo>
                      <a:pt x="227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360228" y="2599214"/>
              <a:ext cx="1208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b="1" dirty="0">
                  <a:cs typeface="+mn-ea"/>
                  <a:sym typeface="+mn-lt"/>
                </a:rPr>
                <a:t>Sample Letter</a:t>
              </a: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2454357" y="2820495"/>
              <a:ext cx="1020727" cy="57041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562579" y="1695557"/>
            <a:ext cx="1208985" cy="1695351"/>
            <a:chOff x="3562579" y="1695557"/>
            <a:chExt cx="1208985" cy="1695351"/>
          </a:xfrm>
        </p:grpSpPr>
        <p:sp>
          <p:nvSpPr>
            <p:cNvPr id="16" name="椭圆 15"/>
            <p:cNvSpPr/>
            <p:nvPr/>
          </p:nvSpPr>
          <p:spPr>
            <a:xfrm>
              <a:off x="3750383" y="1695557"/>
              <a:ext cx="833377" cy="833377"/>
            </a:xfrm>
            <a:prstGeom prst="ellipse">
              <a:avLst/>
            </a:prstGeom>
            <a:noFill/>
            <a:ln w="3175">
              <a:solidFill>
                <a:srgbClr val="88714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895547" y="1855348"/>
              <a:ext cx="543047" cy="514903"/>
              <a:chOff x="5574735" y="2709967"/>
              <a:chExt cx="214021" cy="202929"/>
            </a:xfrm>
            <a:solidFill>
              <a:srgbClr val="88714E"/>
            </a:solidFill>
          </p:grpSpPr>
          <p:sp>
            <p:nvSpPr>
              <p:cNvPr id="24" name="Freeform 1201"/>
              <p:cNvSpPr/>
              <p:nvPr/>
            </p:nvSpPr>
            <p:spPr bwMode="auto">
              <a:xfrm>
                <a:off x="5735135" y="2736315"/>
                <a:ext cx="53621" cy="160402"/>
              </a:xfrm>
              <a:custGeom>
                <a:avLst/>
                <a:gdLst>
                  <a:gd name="T0" fmla="*/ 49 w 49"/>
                  <a:gd name="T1" fmla="*/ 42 h 147"/>
                  <a:gd name="T2" fmla="*/ 33 w 49"/>
                  <a:gd name="T3" fmla="*/ 6 h 147"/>
                  <a:gd name="T4" fmla="*/ 0 w 49"/>
                  <a:gd name="T5" fmla="*/ 7 h 147"/>
                  <a:gd name="T6" fmla="*/ 9 w 49"/>
                  <a:gd name="T7" fmla="*/ 19 h 147"/>
                  <a:gd name="T8" fmla="*/ 26 w 49"/>
                  <a:gd name="T9" fmla="*/ 19 h 147"/>
                  <a:gd name="T10" fmla="*/ 34 w 49"/>
                  <a:gd name="T11" fmla="*/ 43 h 147"/>
                  <a:gd name="T12" fmla="*/ 27 w 49"/>
                  <a:gd name="T13" fmla="*/ 81 h 147"/>
                  <a:gd name="T14" fmla="*/ 22 w 49"/>
                  <a:gd name="T15" fmla="*/ 76 h 147"/>
                  <a:gd name="T16" fmla="*/ 25 w 49"/>
                  <a:gd name="T17" fmla="*/ 97 h 147"/>
                  <a:gd name="T18" fmla="*/ 26 w 49"/>
                  <a:gd name="T19" fmla="*/ 106 h 147"/>
                  <a:gd name="T20" fmla="*/ 26 w 49"/>
                  <a:gd name="T21" fmla="*/ 108 h 147"/>
                  <a:gd name="T22" fmla="*/ 26 w 49"/>
                  <a:gd name="T23" fmla="*/ 114 h 147"/>
                  <a:gd name="T24" fmla="*/ 20 w 49"/>
                  <a:gd name="T25" fmla="*/ 147 h 147"/>
                  <a:gd name="T26" fmla="*/ 23 w 49"/>
                  <a:gd name="T27" fmla="*/ 147 h 147"/>
                  <a:gd name="T28" fmla="*/ 37 w 49"/>
                  <a:gd name="T29" fmla="*/ 137 h 147"/>
                  <a:gd name="T30" fmla="*/ 32 w 49"/>
                  <a:gd name="T31" fmla="*/ 106 h 147"/>
                  <a:gd name="T32" fmla="*/ 49 w 49"/>
                  <a:gd name="T33" fmla="*/ 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147">
                    <a:moveTo>
                      <a:pt x="49" y="42"/>
                    </a:moveTo>
                    <a:cubicBezTo>
                      <a:pt x="48" y="24"/>
                      <a:pt x="43" y="12"/>
                      <a:pt x="33" y="6"/>
                    </a:cubicBezTo>
                    <a:cubicBezTo>
                      <a:pt x="22" y="0"/>
                      <a:pt x="9" y="3"/>
                      <a:pt x="0" y="7"/>
                    </a:cubicBezTo>
                    <a:cubicBezTo>
                      <a:pt x="3" y="10"/>
                      <a:pt x="6" y="14"/>
                      <a:pt x="9" y="19"/>
                    </a:cubicBezTo>
                    <a:cubicBezTo>
                      <a:pt x="14" y="17"/>
                      <a:pt x="21" y="16"/>
                      <a:pt x="26" y="19"/>
                    </a:cubicBezTo>
                    <a:cubicBezTo>
                      <a:pt x="33" y="23"/>
                      <a:pt x="34" y="34"/>
                      <a:pt x="34" y="43"/>
                    </a:cubicBezTo>
                    <a:cubicBezTo>
                      <a:pt x="34" y="49"/>
                      <a:pt x="32" y="65"/>
                      <a:pt x="27" y="81"/>
                    </a:cubicBezTo>
                    <a:cubicBezTo>
                      <a:pt x="26" y="79"/>
                      <a:pt x="24" y="77"/>
                      <a:pt x="22" y="76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100"/>
                      <a:pt x="25" y="103"/>
                      <a:pt x="26" y="106"/>
                    </a:cubicBezTo>
                    <a:cubicBezTo>
                      <a:pt x="26" y="107"/>
                      <a:pt x="26" y="107"/>
                      <a:pt x="26" y="108"/>
                    </a:cubicBezTo>
                    <a:cubicBezTo>
                      <a:pt x="26" y="110"/>
                      <a:pt x="26" y="112"/>
                      <a:pt x="26" y="114"/>
                    </a:cubicBezTo>
                    <a:cubicBezTo>
                      <a:pt x="27" y="127"/>
                      <a:pt x="25" y="139"/>
                      <a:pt x="20" y="147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31" y="147"/>
                      <a:pt x="37" y="145"/>
                      <a:pt x="37" y="137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6" y="83"/>
                      <a:pt x="49" y="50"/>
                      <a:pt x="4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202"/>
              <p:cNvSpPr/>
              <p:nvPr/>
            </p:nvSpPr>
            <p:spPr bwMode="auto">
              <a:xfrm>
                <a:off x="5574735" y="2736315"/>
                <a:ext cx="53621" cy="165948"/>
              </a:xfrm>
              <a:custGeom>
                <a:avLst/>
                <a:gdLst>
                  <a:gd name="T0" fmla="*/ 23 w 49"/>
                  <a:gd name="T1" fmla="*/ 116 h 152"/>
                  <a:gd name="T2" fmla="*/ 23 w 49"/>
                  <a:gd name="T3" fmla="*/ 107 h 152"/>
                  <a:gd name="T4" fmla="*/ 23 w 49"/>
                  <a:gd name="T5" fmla="*/ 107 h 152"/>
                  <a:gd name="T6" fmla="*/ 24 w 49"/>
                  <a:gd name="T7" fmla="*/ 97 h 152"/>
                  <a:gd name="T8" fmla="*/ 26 w 49"/>
                  <a:gd name="T9" fmla="*/ 80 h 152"/>
                  <a:gd name="T10" fmla="*/ 22 w 49"/>
                  <a:gd name="T11" fmla="*/ 84 h 152"/>
                  <a:gd name="T12" fmla="*/ 14 w 49"/>
                  <a:gd name="T13" fmla="*/ 43 h 152"/>
                  <a:gd name="T14" fmla="*/ 22 w 49"/>
                  <a:gd name="T15" fmla="*/ 19 h 152"/>
                  <a:gd name="T16" fmla="*/ 40 w 49"/>
                  <a:gd name="T17" fmla="*/ 19 h 152"/>
                  <a:gd name="T18" fmla="*/ 49 w 49"/>
                  <a:gd name="T19" fmla="*/ 7 h 152"/>
                  <a:gd name="T20" fmla="*/ 15 w 49"/>
                  <a:gd name="T21" fmla="*/ 6 h 152"/>
                  <a:gd name="T22" fmla="*/ 0 w 49"/>
                  <a:gd name="T23" fmla="*/ 42 h 152"/>
                  <a:gd name="T24" fmla="*/ 16 w 49"/>
                  <a:gd name="T25" fmla="*/ 106 h 152"/>
                  <a:gd name="T26" fmla="*/ 11 w 49"/>
                  <a:gd name="T27" fmla="*/ 137 h 152"/>
                  <a:gd name="T28" fmla="*/ 25 w 49"/>
                  <a:gd name="T29" fmla="*/ 152 h 152"/>
                  <a:gd name="T30" fmla="*/ 32 w 49"/>
                  <a:gd name="T31" fmla="*/ 152 h 152"/>
                  <a:gd name="T32" fmla="*/ 23 w 49"/>
                  <a:gd name="T33" fmla="*/ 11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152">
                    <a:moveTo>
                      <a:pt x="23" y="116"/>
                    </a:moveTo>
                    <a:cubicBezTo>
                      <a:pt x="23" y="113"/>
                      <a:pt x="23" y="110"/>
                      <a:pt x="23" y="107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3" y="104"/>
                      <a:pt x="24" y="101"/>
                      <a:pt x="24" y="97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1"/>
                      <a:pt x="23" y="82"/>
                      <a:pt x="22" y="84"/>
                    </a:cubicBezTo>
                    <a:cubicBezTo>
                      <a:pt x="16" y="67"/>
                      <a:pt x="14" y="49"/>
                      <a:pt x="14" y="43"/>
                    </a:cubicBezTo>
                    <a:cubicBezTo>
                      <a:pt x="14" y="34"/>
                      <a:pt x="16" y="23"/>
                      <a:pt x="22" y="19"/>
                    </a:cubicBezTo>
                    <a:cubicBezTo>
                      <a:pt x="27" y="16"/>
                      <a:pt x="34" y="17"/>
                      <a:pt x="40" y="19"/>
                    </a:cubicBezTo>
                    <a:cubicBezTo>
                      <a:pt x="43" y="14"/>
                      <a:pt x="46" y="10"/>
                      <a:pt x="49" y="7"/>
                    </a:cubicBezTo>
                    <a:cubicBezTo>
                      <a:pt x="40" y="3"/>
                      <a:pt x="27" y="0"/>
                      <a:pt x="15" y="6"/>
                    </a:cubicBezTo>
                    <a:cubicBezTo>
                      <a:pt x="5" y="12"/>
                      <a:pt x="0" y="24"/>
                      <a:pt x="0" y="42"/>
                    </a:cubicBezTo>
                    <a:cubicBezTo>
                      <a:pt x="0" y="50"/>
                      <a:pt x="3" y="83"/>
                      <a:pt x="16" y="106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11" y="145"/>
                      <a:pt x="17" y="152"/>
                      <a:pt x="25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25" y="143"/>
                      <a:pt x="22" y="131"/>
                      <a:pt x="23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203"/>
              <p:cNvSpPr>
                <a:spLocks noEditPoints="1"/>
              </p:cNvSpPr>
              <p:nvPr/>
            </p:nvSpPr>
            <p:spPr bwMode="auto">
              <a:xfrm>
                <a:off x="5602007" y="2709967"/>
                <a:ext cx="159477" cy="202929"/>
              </a:xfrm>
              <a:custGeom>
                <a:avLst/>
                <a:gdLst>
                  <a:gd name="T0" fmla="*/ 143 w 146"/>
                  <a:gd name="T1" fmla="*/ 122 h 186"/>
                  <a:gd name="T2" fmla="*/ 139 w 146"/>
                  <a:gd name="T3" fmla="*/ 87 h 186"/>
                  <a:gd name="T4" fmla="*/ 96 w 146"/>
                  <a:gd name="T5" fmla="*/ 22 h 186"/>
                  <a:gd name="T6" fmla="*/ 74 w 146"/>
                  <a:gd name="T7" fmla="*/ 0 h 186"/>
                  <a:gd name="T8" fmla="*/ 74 w 146"/>
                  <a:gd name="T9" fmla="*/ 0 h 186"/>
                  <a:gd name="T10" fmla="*/ 51 w 146"/>
                  <a:gd name="T11" fmla="*/ 22 h 186"/>
                  <a:gd name="T12" fmla="*/ 7 w 146"/>
                  <a:gd name="T13" fmla="*/ 87 h 186"/>
                  <a:gd name="T14" fmla="*/ 3 w 146"/>
                  <a:gd name="T15" fmla="*/ 122 h 186"/>
                  <a:gd name="T16" fmla="*/ 11 w 146"/>
                  <a:gd name="T17" fmla="*/ 173 h 186"/>
                  <a:gd name="T18" fmla="*/ 50 w 146"/>
                  <a:gd name="T19" fmla="*/ 186 h 186"/>
                  <a:gd name="T20" fmla="*/ 96 w 146"/>
                  <a:gd name="T21" fmla="*/ 186 h 186"/>
                  <a:gd name="T22" fmla="*/ 135 w 146"/>
                  <a:gd name="T23" fmla="*/ 173 h 186"/>
                  <a:gd name="T24" fmla="*/ 143 w 146"/>
                  <a:gd name="T25" fmla="*/ 122 h 186"/>
                  <a:gd name="T26" fmla="*/ 59 w 146"/>
                  <a:gd name="T27" fmla="*/ 22 h 186"/>
                  <a:gd name="T28" fmla="*/ 58 w 146"/>
                  <a:gd name="T29" fmla="*/ 22 h 186"/>
                  <a:gd name="T30" fmla="*/ 74 w 146"/>
                  <a:gd name="T31" fmla="*/ 6 h 186"/>
                  <a:gd name="T32" fmla="*/ 74 w 146"/>
                  <a:gd name="T33" fmla="*/ 6 h 186"/>
                  <a:gd name="T34" fmla="*/ 89 w 146"/>
                  <a:gd name="T35" fmla="*/ 22 h 186"/>
                  <a:gd name="T36" fmla="*/ 87 w 146"/>
                  <a:gd name="T37" fmla="*/ 22 h 186"/>
                  <a:gd name="T38" fmla="*/ 59 w 146"/>
                  <a:gd name="T39" fmla="*/ 2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" h="186">
                    <a:moveTo>
                      <a:pt x="143" y="122"/>
                    </a:moveTo>
                    <a:cubicBezTo>
                      <a:pt x="139" y="87"/>
                      <a:pt x="139" y="87"/>
                      <a:pt x="139" y="87"/>
                    </a:cubicBezTo>
                    <a:cubicBezTo>
                      <a:pt x="133" y="46"/>
                      <a:pt x="120" y="26"/>
                      <a:pt x="96" y="22"/>
                    </a:cubicBezTo>
                    <a:cubicBezTo>
                      <a:pt x="89" y="7"/>
                      <a:pt x="82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62" y="0"/>
                      <a:pt x="54" y="16"/>
                      <a:pt x="51" y="22"/>
                    </a:cubicBezTo>
                    <a:cubicBezTo>
                      <a:pt x="26" y="25"/>
                      <a:pt x="13" y="45"/>
                      <a:pt x="7" y="87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45"/>
                      <a:pt x="1" y="162"/>
                      <a:pt x="11" y="173"/>
                    </a:cubicBezTo>
                    <a:cubicBezTo>
                      <a:pt x="18" y="182"/>
                      <a:pt x="31" y="186"/>
                      <a:pt x="50" y="186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115" y="186"/>
                      <a:pt x="128" y="182"/>
                      <a:pt x="135" y="173"/>
                    </a:cubicBezTo>
                    <a:cubicBezTo>
                      <a:pt x="145" y="162"/>
                      <a:pt x="146" y="145"/>
                      <a:pt x="143" y="122"/>
                    </a:cubicBezTo>
                    <a:close/>
                    <a:moveTo>
                      <a:pt x="59" y="22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62" y="15"/>
                      <a:pt x="68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9" y="6"/>
                      <a:pt x="84" y="12"/>
                      <a:pt x="89" y="22"/>
                    </a:cubicBezTo>
                    <a:cubicBezTo>
                      <a:pt x="88" y="22"/>
                      <a:pt x="88" y="22"/>
                      <a:pt x="87" y="22"/>
                    </a:cubicBezTo>
                    <a:lnTo>
                      <a:pt x="5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3562579" y="2599214"/>
              <a:ext cx="1208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b="1" dirty="0">
                  <a:cs typeface="+mn-ea"/>
                  <a:sym typeface="+mn-lt"/>
                </a:rPr>
                <a:t>Sample Letter</a:t>
              </a:r>
            </a:p>
          </p:txBody>
        </p:sp>
        <p:sp>
          <p:nvSpPr>
            <p:cNvPr id="46" name="Content Placeholder 2"/>
            <p:cNvSpPr txBox="1"/>
            <p:nvPr/>
          </p:nvSpPr>
          <p:spPr>
            <a:xfrm>
              <a:off x="3656708" y="2820495"/>
              <a:ext cx="1020727" cy="57041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764930" y="1695557"/>
            <a:ext cx="1208985" cy="1695351"/>
            <a:chOff x="4764930" y="1695557"/>
            <a:chExt cx="1208985" cy="1695351"/>
          </a:xfrm>
        </p:grpSpPr>
        <p:sp>
          <p:nvSpPr>
            <p:cNvPr id="30" name="椭圆 29"/>
            <p:cNvSpPr/>
            <p:nvPr/>
          </p:nvSpPr>
          <p:spPr>
            <a:xfrm>
              <a:off x="4952734" y="1695557"/>
              <a:ext cx="833377" cy="833377"/>
            </a:xfrm>
            <a:prstGeom prst="ellipse">
              <a:avLst/>
            </a:prstGeom>
            <a:noFill/>
            <a:ln w="3175">
              <a:solidFill>
                <a:srgbClr val="88714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675"/>
            <p:cNvSpPr/>
            <p:nvPr/>
          </p:nvSpPr>
          <p:spPr bwMode="auto">
            <a:xfrm>
              <a:off x="5326235" y="1887443"/>
              <a:ext cx="20380" cy="398873"/>
            </a:xfrm>
            <a:custGeom>
              <a:avLst/>
              <a:gdLst>
                <a:gd name="T0" fmla="*/ 0 w 21"/>
                <a:gd name="T1" fmla="*/ 0 h 411"/>
                <a:gd name="T2" fmla="*/ 11 w 21"/>
                <a:gd name="T3" fmla="*/ 411 h 411"/>
                <a:gd name="T4" fmla="*/ 21 w 21"/>
                <a:gd name="T5" fmla="*/ 411 h 411"/>
                <a:gd name="T6" fmla="*/ 9 w 21"/>
                <a:gd name="T7" fmla="*/ 0 h 411"/>
                <a:gd name="T8" fmla="*/ 0 w 21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11">
                  <a:moveTo>
                    <a:pt x="0" y="0"/>
                  </a:moveTo>
                  <a:lnTo>
                    <a:pt x="11" y="411"/>
                  </a:lnTo>
                  <a:lnTo>
                    <a:pt x="21" y="41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676"/>
            <p:cNvSpPr/>
            <p:nvPr/>
          </p:nvSpPr>
          <p:spPr bwMode="auto">
            <a:xfrm>
              <a:off x="5135049" y="1882593"/>
              <a:ext cx="399843" cy="178570"/>
            </a:xfrm>
            <a:custGeom>
              <a:avLst/>
              <a:gdLst>
                <a:gd name="T0" fmla="*/ 85 w 174"/>
                <a:gd name="T1" fmla="*/ 0 h 78"/>
                <a:gd name="T2" fmla="*/ 0 w 174"/>
                <a:gd name="T3" fmla="*/ 67 h 78"/>
                <a:gd name="T4" fmla="*/ 87 w 174"/>
                <a:gd name="T5" fmla="*/ 77 h 78"/>
                <a:gd name="T6" fmla="*/ 174 w 174"/>
                <a:gd name="T7" fmla="*/ 62 h 78"/>
                <a:gd name="T8" fmla="*/ 85 w 17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8">
                  <a:moveTo>
                    <a:pt x="85" y="0"/>
                  </a:moveTo>
                  <a:cubicBezTo>
                    <a:pt x="85" y="0"/>
                    <a:pt x="20" y="12"/>
                    <a:pt x="0" y="67"/>
                  </a:cubicBezTo>
                  <a:cubicBezTo>
                    <a:pt x="14" y="75"/>
                    <a:pt x="58" y="78"/>
                    <a:pt x="87" y="77"/>
                  </a:cubicBezTo>
                  <a:cubicBezTo>
                    <a:pt x="116" y="76"/>
                    <a:pt x="160" y="71"/>
                    <a:pt x="174" y="62"/>
                  </a:cubicBezTo>
                  <a:cubicBezTo>
                    <a:pt x="150" y="8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77"/>
            <p:cNvSpPr>
              <a:spLocks noEditPoints="1"/>
            </p:cNvSpPr>
            <p:nvPr/>
          </p:nvSpPr>
          <p:spPr bwMode="auto">
            <a:xfrm>
              <a:off x="5146693" y="2084455"/>
              <a:ext cx="457102" cy="284352"/>
            </a:xfrm>
            <a:custGeom>
              <a:avLst/>
              <a:gdLst>
                <a:gd name="T0" fmla="*/ 185 w 199"/>
                <a:gd name="T1" fmla="*/ 24 h 124"/>
                <a:gd name="T2" fmla="*/ 198 w 199"/>
                <a:gd name="T3" fmla="*/ 14 h 124"/>
                <a:gd name="T4" fmla="*/ 198 w 199"/>
                <a:gd name="T5" fmla="*/ 10 h 124"/>
                <a:gd name="T6" fmla="*/ 194 w 199"/>
                <a:gd name="T7" fmla="*/ 10 h 124"/>
                <a:gd name="T8" fmla="*/ 188 w 199"/>
                <a:gd name="T9" fmla="*/ 14 h 124"/>
                <a:gd name="T10" fmla="*/ 160 w 199"/>
                <a:gd name="T11" fmla="*/ 6 h 124"/>
                <a:gd name="T12" fmla="*/ 161 w 199"/>
                <a:gd name="T13" fmla="*/ 6 h 124"/>
                <a:gd name="T14" fmla="*/ 162 w 199"/>
                <a:gd name="T15" fmla="*/ 2 h 124"/>
                <a:gd name="T16" fmla="*/ 158 w 199"/>
                <a:gd name="T17" fmla="*/ 1 h 124"/>
                <a:gd name="T18" fmla="*/ 51 w 199"/>
                <a:gd name="T19" fmla="*/ 72 h 124"/>
                <a:gd name="T20" fmla="*/ 37 w 199"/>
                <a:gd name="T21" fmla="*/ 67 h 124"/>
                <a:gd name="T22" fmla="*/ 35 w 199"/>
                <a:gd name="T23" fmla="*/ 68 h 124"/>
                <a:gd name="T24" fmla="*/ 4 w 199"/>
                <a:gd name="T25" fmla="*/ 58 h 124"/>
                <a:gd name="T26" fmla="*/ 0 w 199"/>
                <a:gd name="T27" fmla="*/ 60 h 124"/>
                <a:gd name="T28" fmla="*/ 2 w 199"/>
                <a:gd name="T29" fmla="*/ 64 h 124"/>
                <a:gd name="T30" fmla="*/ 11 w 199"/>
                <a:gd name="T31" fmla="*/ 66 h 124"/>
                <a:gd name="T32" fmla="*/ 21 w 199"/>
                <a:gd name="T33" fmla="*/ 76 h 124"/>
                <a:gd name="T34" fmla="*/ 32 w 199"/>
                <a:gd name="T35" fmla="*/ 84 h 124"/>
                <a:gd name="T36" fmla="*/ 5 w 199"/>
                <a:gd name="T37" fmla="*/ 102 h 124"/>
                <a:gd name="T38" fmla="*/ 4 w 199"/>
                <a:gd name="T39" fmla="*/ 106 h 124"/>
                <a:gd name="T40" fmla="*/ 7 w 199"/>
                <a:gd name="T41" fmla="*/ 107 h 124"/>
                <a:gd name="T42" fmla="*/ 8 w 199"/>
                <a:gd name="T43" fmla="*/ 106 h 124"/>
                <a:gd name="T44" fmla="*/ 37 w 199"/>
                <a:gd name="T45" fmla="*/ 87 h 124"/>
                <a:gd name="T46" fmla="*/ 73 w 199"/>
                <a:gd name="T47" fmla="*/ 98 h 124"/>
                <a:gd name="T48" fmla="*/ 44 w 199"/>
                <a:gd name="T49" fmla="*/ 119 h 124"/>
                <a:gd name="T50" fmla="*/ 44 w 199"/>
                <a:gd name="T51" fmla="*/ 123 h 124"/>
                <a:gd name="T52" fmla="*/ 46 w 199"/>
                <a:gd name="T53" fmla="*/ 124 h 124"/>
                <a:gd name="T54" fmla="*/ 48 w 199"/>
                <a:gd name="T55" fmla="*/ 124 h 124"/>
                <a:gd name="T56" fmla="*/ 82 w 199"/>
                <a:gd name="T57" fmla="*/ 99 h 124"/>
                <a:gd name="T58" fmla="*/ 91 w 199"/>
                <a:gd name="T59" fmla="*/ 98 h 124"/>
                <a:gd name="T60" fmla="*/ 91 w 199"/>
                <a:gd name="T61" fmla="*/ 98 h 124"/>
                <a:gd name="T62" fmla="*/ 106 w 199"/>
                <a:gd name="T63" fmla="*/ 95 h 124"/>
                <a:gd name="T64" fmla="*/ 152 w 199"/>
                <a:gd name="T65" fmla="*/ 109 h 124"/>
                <a:gd name="T66" fmla="*/ 153 w 199"/>
                <a:gd name="T67" fmla="*/ 109 h 124"/>
                <a:gd name="T68" fmla="*/ 155 w 199"/>
                <a:gd name="T69" fmla="*/ 107 h 124"/>
                <a:gd name="T70" fmla="*/ 154 w 199"/>
                <a:gd name="T71" fmla="*/ 104 h 124"/>
                <a:gd name="T72" fmla="*/ 144 w 199"/>
                <a:gd name="T73" fmla="*/ 100 h 124"/>
                <a:gd name="T74" fmla="*/ 142 w 199"/>
                <a:gd name="T75" fmla="*/ 73 h 124"/>
                <a:gd name="T76" fmla="*/ 185 w 199"/>
                <a:gd name="T77" fmla="*/ 24 h 124"/>
                <a:gd name="T78" fmla="*/ 54 w 199"/>
                <a:gd name="T79" fmla="*/ 86 h 124"/>
                <a:gd name="T80" fmla="*/ 52 w 199"/>
                <a:gd name="T81" fmla="*/ 85 h 124"/>
                <a:gd name="T82" fmla="*/ 49 w 199"/>
                <a:gd name="T83" fmla="*/ 82 h 124"/>
                <a:gd name="T84" fmla="*/ 48 w 199"/>
                <a:gd name="T85" fmla="*/ 81 h 124"/>
                <a:gd name="T86" fmla="*/ 48 w 199"/>
                <a:gd name="T87" fmla="*/ 80 h 124"/>
                <a:gd name="T88" fmla="*/ 51 w 199"/>
                <a:gd name="T89" fmla="*/ 78 h 124"/>
                <a:gd name="T90" fmla="*/ 73 w 199"/>
                <a:gd name="T91" fmla="*/ 85 h 124"/>
                <a:gd name="T92" fmla="*/ 57 w 199"/>
                <a:gd name="T93" fmla="*/ 88 h 124"/>
                <a:gd name="T94" fmla="*/ 57 w 199"/>
                <a:gd name="T95" fmla="*/ 88 h 124"/>
                <a:gd name="T96" fmla="*/ 54 w 199"/>
                <a:gd name="T97" fmla="*/ 86 h 124"/>
                <a:gd name="T98" fmla="*/ 107 w 199"/>
                <a:gd name="T99" fmla="*/ 64 h 124"/>
                <a:gd name="T100" fmla="*/ 105 w 199"/>
                <a:gd name="T101" fmla="*/ 43 h 124"/>
                <a:gd name="T102" fmla="*/ 152 w 199"/>
                <a:gd name="T103" fmla="*/ 12 h 124"/>
                <a:gd name="T104" fmla="*/ 107 w 199"/>
                <a:gd name="T105" fmla="*/ 64 h 124"/>
                <a:gd name="T106" fmla="*/ 102 w 199"/>
                <a:gd name="T107" fmla="*/ 45 h 124"/>
                <a:gd name="T108" fmla="*/ 103 w 199"/>
                <a:gd name="T109" fmla="*/ 66 h 124"/>
                <a:gd name="T110" fmla="*/ 81 w 199"/>
                <a:gd name="T111" fmla="*/ 81 h 124"/>
                <a:gd name="T112" fmla="*/ 58 w 199"/>
                <a:gd name="T113" fmla="*/ 74 h 124"/>
                <a:gd name="T114" fmla="*/ 102 w 199"/>
                <a:gd name="T115" fmla="*/ 45 h 124"/>
                <a:gd name="T116" fmla="*/ 140 w 199"/>
                <a:gd name="T117" fmla="*/ 99 h 124"/>
                <a:gd name="T118" fmla="*/ 115 w 199"/>
                <a:gd name="T119" fmla="*/ 91 h 124"/>
                <a:gd name="T120" fmla="*/ 138 w 199"/>
                <a:gd name="T121" fmla="*/ 76 h 124"/>
                <a:gd name="T122" fmla="*/ 140 w 199"/>
                <a:gd name="T123" fmla="*/ 9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" h="124">
                  <a:moveTo>
                    <a:pt x="185" y="24"/>
                  </a:moveTo>
                  <a:cubicBezTo>
                    <a:pt x="198" y="14"/>
                    <a:pt x="198" y="14"/>
                    <a:pt x="198" y="14"/>
                  </a:cubicBezTo>
                  <a:cubicBezTo>
                    <a:pt x="199" y="13"/>
                    <a:pt x="199" y="12"/>
                    <a:pt x="198" y="10"/>
                  </a:cubicBezTo>
                  <a:cubicBezTo>
                    <a:pt x="197" y="9"/>
                    <a:pt x="195" y="9"/>
                    <a:pt x="194" y="10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3" y="5"/>
                    <a:pt x="163" y="3"/>
                    <a:pt x="162" y="2"/>
                  </a:cubicBezTo>
                  <a:cubicBezTo>
                    <a:pt x="161" y="0"/>
                    <a:pt x="159" y="0"/>
                    <a:pt x="158" y="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6" y="67"/>
                    <a:pt x="36" y="67"/>
                    <a:pt x="35" y="6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1" y="58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0"/>
                    <a:pt x="18" y="74"/>
                    <a:pt x="21" y="76"/>
                  </a:cubicBezTo>
                  <a:cubicBezTo>
                    <a:pt x="25" y="79"/>
                    <a:pt x="28" y="82"/>
                    <a:pt x="32" y="84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4" y="102"/>
                    <a:pt x="3" y="104"/>
                    <a:pt x="4" y="106"/>
                  </a:cubicBezTo>
                  <a:cubicBezTo>
                    <a:pt x="5" y="106"/>
                    <a:pt x="6" y="107"/>
                    <a:pt x="7" y="107"/>
                  </a:cubicBezTo>
                  <a:cubicBezTo>
                    <a:pt x="7" y="107"/>
                    <a:pt x="8" y="107"/>
                    <a:pt x="8" y="10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50" y="94"/>
                    <a:pt x="63" y="97"/>
                    <a:pt x="73" y="98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3" y="122"/>
                    <a:pt x="44" y="123"/>
                  </a:cubicBezTo>
                  <a:cubicBezTo>
                    <a:pt x="44" y="124"/>
                    <a:pt x="45" y="124"/>
                    <a:pt x="46" y="124"/>
                  </a:cubicBezTo>
                  <a:cubicBezTo>
                    <a:pt x="47" y="124"/>
                    <a:pt x="47" y="124"/>
                    <a:pt x="48" y="124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8" y="99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6" y="98"/>
                    <a:pt x="101" y="97"/>
                    <a:pt x="106" y="95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09"/>
                    <a:pt x="155" y="108"/>
                    <a:pt x="155" y="107"/>
                  </a:cubicBezTo>
                  <a:cubicBezTo>
                    <a:pt x="156" y="106"/>
                    <a:pt x="155" y="104"/>
                    <a:pt x="154" y="104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61" y="56"/>
                    <a:pt x="177" y="35"/>
                    <a:pt x="185" y="24"/>
                  </a:cubicBezTo>
                  <a:close/>
                  <a:moveTo>
                    <a:pt x="54" y="86"/>
                  </a:moveTo>
                  <a:cubicBezTo>
                    <a:pt x="52" y="85"/>
                    <a:pt x="52" y="85"/>
                    <a:pt x="52" y="85"/>
                  </a:cubicBezTo>
                  <a:cubicBezTo>
                    <a:pt x="51" y="84"/>
                    <a:pt x="50" y="83"/>
                    <a:pt x="49" y="82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67" y="86"/>
                    <a:pt x="62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5" y="87"/>
                    <a:pt x="54" y="86"/>
                  </a:cubicBezTo>
                  <a:close/>
                  <a:moveTo>
                    <a:pt x="107" y="64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45" y="22"/>
                    <a:pt x="128" y="46"/>
                    <a:pt x="107" y="64"/>
                  </a:cubicBezTo>
                  <a:close/>
                  <a:moveTo>
                    <a:pt x="102" y="45"/>
                  </a:moveTo>
                  <a:cubicBezTo>
                    <a:pt x="103" y="66"/>
                    <a:pt x="103" y="66"/>
                    <a:pt x="103" y="66"/>
                  </a:cubicBezTo>
                  <a:cubicBezTo>
                    <a:pt x="96" y="72"/>
                    <a:pt x="89" y="77"/>
                    <a:pt x="81" y="81"/>
                  </a:cubicBezTo>
                  <a:cubicBezTo>
                    <a:pt x="58" y="74"/>
                    <a:pt x="58" y="74"/>
                    <a:pt x="58" y="74"/>
                  </a:cubicBezTo>
                  <a:lnTo>
                    <a:pt x="102" y="45"/>
                  </a:lnTo>
                  <a:close/>
                  <a:moveTo>
                    <a:pt x="140" y="99"/>
                  </a:moveTo>
                  <a:cubicBezTo>
                    <a:pt x="115" y="91"/>
                    <a:pt x="115" y="91"/>
                    <a:pt x="115" y="91"/>
                  </a:cubicBezTo>
                  <a:cubicBezTo>
                    <a:pt x="123" y="87"/>
                    <a:pt x="131" y="82"/>
                    <a:pt x="138" y="76"/>
                  </a:cubicBezTo>
                  <a:lnTo>
                    <a:pt x="140" y="99"/>
                  </a:ln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764930" y="2599214"/>
              <a:ext cx="1208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b="1" dirty="0">
                  <a:cs typeface="+mn-ea"/>
                  <a:sym typeface="+mn-lt"/>
                </a:rPr>
                <a:t>Sample Letter</a:t>
              </a:r>
            </a:p>
          </p:txBody>
        </p:sp>
        <p:sp>
          <p:nvSpPr>
            <p:cNvPr id="48" name="Content Placeholder 2"/>
            <p:cNvSpPr txBox="1"/>
            <p:nvPr/>
          </p:nvSpPr>
          <p:spPr>
            <a:xfrm>
              <a:off x="4859059" y="2820495"/>
              <a:ext cx="1020727" cy="57041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60228" y="3620050"/>
            <a:ext cx="1208985" cy="1695351"/>
            <a:chOff x="2360228" y="3620050"/>
            <a:chExt cx="1208985" cy="1695351"/>
          </a:xfrm>
        </p:grpSpPr>
        <p:sp>
          <p:nvSpPr>
            <p:cNvPr id="56" name="椭圆 55"/>
            <p:cNvSpPr/>
            <p:nvPr/>
          </p:nvSpPr>
          <p:spPr>
            <a:xfrm>
              <a:off x="2548032" y="3620050"/>
              <a:ext cx="833377" cy="833377"/>
            </a:xfrm>
            <a:prstGeom prst="ellipse">
              <a:avLst/>
            </a:prstGeom>
            <a:noFill/>
            <a:ln w="3175">
              <a:solidFill>
                <a:srgbClr val="88714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360228" y="4523707"/>
              <a:ext cx="1208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b="1" dirty="0">
                  <a:cs typeface="+mn-ea"/>
                  <a:sym typeface="+mn-lt"/>
                </a:rPr>
                <a:t>Sample Letter</a:t>
              </a:r>
            </a:p>
          </p:txBody>
        </p:sp>
        <p:sp>
          <p:nvSpPr>
            <p:cNvPr id="55" name="Content Placeholder 2"/>
            <p:cNvSpPr txBox="1"/>
            <p:nvPr/>
          </p:nvSpPr>
          <p:spPr>
            <a:xfrm>
              <a:off x="2454357" y="4744988"/>
              <a:ext cx="1020727" cy="57041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</a:t>
              </a:r>
            </a:p>
          </p:txBody>
        </p:sp>
        <p:sp>
          <p:nvSpPr>
            <p:cNvPr id="73" name="Freeform 738"/>
            <p:cNvSpPr>
              <a:spLocks noEditPoints="1"/>
            </p:cNvSpPr>
            <p:nvPr/>
          </p:nvSpPr>
          <p:spPr bwMode="auto">
            <a:xfrm>
              <a:off x="2627816" y="3886927"/>
              <a:ext cx="658066" cy="285199"/>
            </a:xfrm>
            <a:custGeom>
              <a:avLst/>
              <a:gdLst>
                <a:gd name="T0" fmla="*/ 50 w 251"/>
                <a:gd name="T1" fmla="*/ 0 h 109"/>
                <a:gd name="T2" fmla="*/ 0 w 251"/>
                <a:gd name="T3" fmla="*/ 13 h 109"/>
                <a:gd name="T4" fmla="*/ 36 w 251"/>
                <a:gd name="T5" fmla="*/ 26 h 109"/>
                <a:gd name="T6" fmla="*/ 204 w 251"/>
                <a:gd name="T7" fmla="*/ 109 h 109"/>
                <a:gd name="T8" fmla="*/ 246 w 251"/>
                <a:gd name="T9" fmla="*/ 20 h 109"/>
                <a:gd name="T10" fmla="*/ 192 w 251"/>
                <a:gd name="T11" fmla="*/ 35 h 109"/>
                <a:gd name="T12" fmla="*/ 192 w 251"/>
                <a:gd name="T13" fmla="*/ 49 h 109"/>
                <a:gd name="T14" fmla="*/ 184 w 251"/>
                <a:gd name="T15" fmla="*/ 42 h 109"/>
                <a:gd name="T16" fmla="*/ 170 w 251"/>
                <a:gd name="T17" fmla="*/ 35 h 109"/>
                <a:gd name="T18" fmla="*/ 170 w 251"/>
                <a:gd name="T19" fmla="*/ 49 h 109"/>
                <a:gd name="T20" fmla="*/ 161 w 251"/>
                <a:gd name="T21" fmla="*/ 42 h 109"/>
                <a:gd name="T22" fmla="*/ 147 w 251"/>
                <a:gd name="T23" fmla="*/ 35 h 109"/>
                <a:gd name="T24" fmla="*/ 147 w 251"/>
                <a:gd name="T25" fmla="*/ 49 h 109"/>
                <a:gd name="T26" fmla="*/ 138 w 251"/>
                <a:gd name="T27" fmla="*/ 42 h 109"/>
                <a:gd name="T28" fmla="*/ 124 w 251"/>
                <a:gd name="T29" fmla="*/ 35 h 109"/>
                <a:gd name="T30" fmla="*/ 124 w 251"/>
                <a:gd name="T31" fmla="*/ 49 h 109"/>
                <a:gd name="T32" fmla="*/ 116 w 251"/>
                <a:gd name="T33" fmla="*/ 42 h 109"/>
                <a:gd name="T34" fmla="*/ 102 w 251"/>
                <a:gd name="T35" fmla="*/ 35 h 109"/>
                <a:gd name="T36" fmla="*/ 102 w 251"/>
                <a:gd name="T37" fmla="*/ 49 h 109"/>
                <a:gd name="T38" fmla="*/ 93 w 251"/>
                <a:gd name="T39" fmla="*/ 42 h 109"/>
                <a:gd name="T40" fmla="*/ 70 w 251"/>
                <a:gd name="T41" fmla="*/ 42 h 109"/>
                <a:gd name="T42" fmla="*/ 85 w 251"/>
                <a:gd name="T43" fmla="*/ 42 h 109"/>
                <a:gd name="T44" fmla="*/ 76 w 251"/>
                <a:gd name="T45" fmla="*/ 49 h 109"/>
                <a:gd name="T46" fmla="*/ 82 w 251"/>
                <a:gd name="T47" fmla="*/ 65 h 109"/>
                <a:gd name="T48" fmla="*/ 90 w 251"/>
                <a:gd name="T49" fmla="*/ 57 h 109"/>
                <a:gd name="T50" fmla="*/ 90 w 251"/>
                <a:gd name="T51" fmla="*/ 71 h 109"/>
                <a:gd name="T52" fmla="*/ 99 w 251"/>
                <a:gd name="T53" fmla="*/ 94 h 109"/>
                <a:gd name="T54" fmla="*/ 99 w 251"/>
                <a:gd name="T55" fmla="*/ 80 h 109"/>
                <a:gd name="T56" fmla="*/ 108 w 251"/>
                <a:gd name="T57" fmla="*/ 88 h 109"/>
                <a:gd name="T58" fmla="*/ 104 w 251"/>
                <a:gd name="T59" fmla="*/ 64 h 109"/>
                <a:gd name="T60" fmla="*/ 119 w 251"/>
                <a:gd name="T61" fmla="*/ 64 h 109"/>
                <a:gd name="T62" fmla="*/ 111 w 251"/>
                <a:gd name="T63" fmla="*/ 71 h 109"/>
                <a:gd name="T64" fmla="*/ 122 w 251"/>
                <a:gd name="T65" fmla="*/ 94 h 109"/>
                <a:gd name="T66" fmla="*/ 122 w 251"/>
                <a:gd name="T67" fmla="*/ 80 h 109"/>
                <a:gd name="T68" fmla="*/ 130 w 251"/>
                <a:gd name="T69" fmla="*/ 88 h 109"/>
                <a:gd name="T70" fmla="*/ 127 w 251"/>
                <a:gd name="T71" fmla="*/ 64 h 109"/>
                <a:gd name="T72" fmla="*/ 142 w 251"/>
                <a:gd name="T73" fmla="*/ 64 h 109"/>
                <a:gd name="T74" fmla="*/ 133 w 251"/>
                <a:gd name="T75" fmla="*/ 71 h 109"/>
                <a:gd name="T76" fmla="*/ 145 w 251"/>
                <a:gd name="T77" fmla="*/ 94 h 109"/>
                <a:gd name="T78" fmla="*/ 145 w 251"/>
                <a:gd name="T79" fmla="*/ 80 h 109"/>
                <a:gd name="T80" fmla="*/ 153 w 251"/>
                <a:gd name="T81" fmla="*/ 88 h 109"/>
                <a:gd name="T82" fmla="*/ 150 w 251"/>
                <a:gd name="T83" fmla="*/ 64 h 109"/>
                <a:gd name="T84" fmla="*/ 165 w 251"/>
                <a:gd name="T85" fmla="*/ 64 h 109"/>
                <a:gd name="T86" fmla="*/ 156 w 251"/>
                <a:gd name="T87" fmla="*/ 71 h 109"/>
                <a:gd name="T88" fmla="*/ 167 w 251"/>
                <a:gd name="T89" fmla="*/ 94 h 109"/>
                <a:gd name="T90" fmla="*/ 167 w 251"/>
                <a:gd name="T91" fmla="*/ 80 h 109"/>
                <a:gd name="T92" fmla="*/ 176 w 251"/>
                <a:gd name="T93" fmla="*/ 88 h 109"/>
                <a:gd name="T94" fmla="*/ 173 w 251"/>
                <a:gd name="T95" fmla="*/ 64 h 109"/>
                <a:gd name="T96" fmla="*/ 187 w 251"/>
                <a:gd name="T97" fmla="*/ 64 h 109"/>
                <a:gd name="T98" fmla="*/ 179 w 251"/>
                <a:gd name="T99" fmla="*/ 71 h 109"/>
                <a:gd name="T100" fmla="*/ 190 w 251"/>
                <a:gd name="T101" fmla="*/ 94 h 109"/>
                <a:gd name="T102" fmla="*/ 190 w 251"/>
                <a:gd name="T103" fmla="*/ 80 h 109"/>
                <a:gd name="T104" fmla="*/ 199 w 251"/>
                <a:gd name="T105" fmla="*/ 88 h 109"/>
                <a:gd name="T106" fmla="*/ 202 w 251"/>
                <a:gd name="T107" fmla="*/ 71 h 109"/>
                <a:gd name="T108" fmla="*/ 202 w 251"/>
                <a:gd name="T109" fmla="*/ 57 h 109"/>
                <a:gd name="T110" fmla="*/ 210 w 251"/>
                <a:gd name="T111" fmla="*/ 65 h 109"/>
                <a:gd name="T112" fmla="*/ 213 w 251"/>
                <a:gd name="T113" fmla="*/ 49 h 109"/>
                <a:gd name="T114" fmla="*/ 213 w 251"/>
                <a:gd name="T115" fmla="*/ 35 h 109"/>
                <a:gd name="T116" fmla="*/ 221 w 251"/>
                <a:gd name="T117" fmla="*/ 4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09">
                  <a:moveTo>
                    <a:pt x="246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2"/>
                    <a:pt x="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3"/>
                    <a:pt x="35" y="24"/>
                    <a:pt x="36" y="26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7"/>
                    <a:pt x="89" y="109"/>
                    <a:pt x="93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7" y="109"/>
                    <a:pt x="211" y="107"/>
                    <a:pt x="213" y="104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51" y="23"/>
                    <a:pt x="249" y="20"/>
                    <a:pt x="246" y="20"/>
                  </a:cubicBezTo>
                  <a:close/>
                  <a:moveTo>
                    <a:pt x="184" y="42"/>
                  </a:moveTo>
                  <a:cubicBezTo>
                    <a:pt x="184" y="38"/>
                    <a:pt x="187" y="35"/>
                    <a:pt x="190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6" y="35"/>
                    <a:pt x="199" y="38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6"/>
                    <a:pt x="196" y="49"/>
                    <a:pt x="192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7" y="49"/>
                    <a:pt x="184" y="46"/>
                    <a:pt x="184" y="43"/>
                  </a:cubicBezTo>
                  <a:lnTo>
                    <a:pt x="184" y="42"/>
                  </a:lnTo>
                  <a:close/>
                  <a:moveTo>
                    <a:pt x="161" y="42"/>
                  </a:moveTo>
                  <a:cubicBezTo>
                    <a:pt x="161" y="38"/>
                    <a:pt x="164" y="35"/>
                    <a:pt x="167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3" y="35"/>
                    <a:pt x="176" y="38"/>
                    <a:pt x="176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6" y="46"/>
                    <a:pt x="173" y="49"/>
                    <a:pt x="170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4" y="49"/>
                    <a:pt x="161" y="46"/>
                    <a:pt x="161" y="43"/>
                  </a:cubicBezTo>
                  <a:lnTo>
                    <a:pt x="161" y="42"/>
                  </a:lnTo>
                  <a:close/>
                  <a:moveTo>
                    <a:pt x="138" y="42"/>
                  </a:moveTo>
                  <a:cubicBezTo>
                    <a:pt x="138" y="38"/>
                    <a:pt x="141" y="35"/>
                    <a:pt x="145" y="35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50" y="35"/>
                    <a:pt x="153" y="38"/>
                    <a:pt x="153" y="42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6"/>
                    <a:pt x="150" y="49"/>
                    <a:pt x="147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1" y="49"/>
                    <a:pt x="138" y="46"/>
                    <a:pt x="138" y="43"/>
                  </a:cubicBezTo>
                  <a:lnTo>
                    <a:pt x="138" y="42"/>
                  </a:lnTo>
                  <a:close/>
                  <a:moveTo>
                    <a:pt x="116" y="42"/>
                  </a:moveTo>
                  <a:cubicBezTo>
                    <a:pt x="116" y="38"/>
                    <a:pt x="118" y="35"/>
                    <a:pt x="122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8" y="35"/>
                    <a:pt x="130" y="38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6"/>
                    <a:pt x="128" y="49"/>
                    <a:pt x="124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8" y="49"/>
                    <a:pt x="116" y="46"/>
                    <a:pt x="116" y="43"/>
                  </a:cubicBezTo>
                  <a:lnTo>
                    <a:pt x="116" y="42"/>
                  </a:lnTo>
                  <a:close/>
                  <a:moveTo>
                    <a:pt x="93" y="42"/>
                  </a:moveTo>
                  <a:cubicBezTo>
                    <a:pt x="93" y="38"/>
                    <a:pt x="96" y="35"/>
                    <a:pt x="99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5"/>
                    <a:pt x="108" y="38"/>
                    <a:pt x="108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6"/>
                    <a:pt x="105" y="49"/>
                    <a:pt x="102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6" y="49"/>
                    <a:pt x="93" y="46"/>
                    <a:pt x="93" y="43"/>
                  </a:cubicBezTo>
                  <a:lnTo>
                    <a:pt x="93" y="42"/>
                  </a:lnTo>
                  <a:close/>
                  <a:moveTo>
                    <a:pt x="76" y="49"/>
                  </a:moveTo>
                  <a:cubicBezTo>
                    <a:pt x="73" y="49"/>
                    <a:pt x="70" y="46"/>
                    <a:pt x="70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38"/>
                    <a:pt x="73" y="35"/>
                    <a:pt x="76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82" y="35"/>
                    <a:pt x="85" y="38"/>
                    <a:pt x="85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6"/>
                    <a:pt x="82" y="49"/>
                    <a:pt x="79" y="49"/>
                  </a:cubicBezTo>
                  <a:lnTo>
                    <a:pt x="76" y="49"/>
                  </a:lnTo>
                  <a:close/>
                  <a:moveTo>
                    <a:pt x="90" y="71"/>
                  </a:moveTo>
                  <a:cubicBezTo>
                    <a:pt x="88" y="71"/>
                    <a:pt x="88" y="71"/>
                    <a:pt x="88" y="71"/>
                  </a:cubicBezTo>
                  <a:cubicBezTo>
                    <a:pt x="85" y="71"/>
                    <a:pt x="82" y="68"/>
                    <a:pt x="82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0"/>
                    <a:pt x="85" y="57"/>
                    <a:pt x="88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4" y="57"/>
                    <a:pt x="97" y="60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8"/>
                    <a:pt x="94" y="71"/>
                    <a:pt x="90" y="71"/>
                  </a:cubicBezTo>
                  <a:close/>
                  <a:moveTo>
                    <a:pt x="108" y="88"/>
                  </a:moveTo>
                  <a:cubicBezTo>
                    <a:pt x="108" y="91"/>
                    <a:pt x="105" y="94"/>
                    <a:pt x="102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6" y="94"/>
                    <a:pt x="93" y="91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3"/>
                    <a:pt x="96" y="80"/>
                    <a:pt x="9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5" y="80"/>
                    <a:pt x="108" y="83"/>
                    <a:pt x="108" y="87"/>
                  </a:cubicBezTo>
                  <a:lnTo>
                    <a:pt x="108" y="88"/>
                  </a:lnTo>
                  <a:close/>
                  <a:moveTo>
                    <a:pt x="111" y="71"/>
                  </a:moveTo>
                  <a:cubicBezTo>
                    <a:pt x="107" y="71"/>
                    <a:pt x="104" y="68"/>
                    <a:pt x="104" y="6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0"/>
                    <a:pt x="107" y="57"/>
                    <a:pt x="111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6" y="57"/>
                    <a:pt x="119" y="60"/>
                    <a:pt x="119" y="64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8"/>
                    <a:pt x="116" y="71"/>
                    <a:pt x="113" y="71"/>
                  </a:cubicBezTo>
                  <a:lnTo>
                    <a:pt x="111" y="71"/>
                  </a:lnTo>
                  <a:close/>
                  <a:moveTo>
                    <a:pt x="130" y="88"/>
                  </a:moveTo>
                  <a:cubicBezTo>
                    <a:pt x="130" y="91"/>
                    <a:pt x="128" y="94"/>
                    <a:pt x="124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18" y="94"/>
                    <a:pt x="116" y="91"/>
                    <a:pt x="116" y="88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83"/>
                    <a:pt x="118" y="80"/>
                    <a:pt x="122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8" y="80"/>
                    <a:pt x="130" y="83"/>
                    <a:pt x="130" y="87"/>
                  </a:cubicBezTo>
                  <a:lnTo>
                    <a:pt x="130" y="88"/>
                  </a:lnTo>
                  <a:close/>
                  <a:moveTo>
                    <a:pt x="133" y="71"/>
                  </a:moveTo>
                  <a:cubicBezTo>
                    <a:pt x="130" y="71"/>
                    <a:pt x="127" y="68"/>
                    <a:pt x="127" y="6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0"/>
                    <a:pt x="130" y="57"/>
                    <a:pt x="133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9" y="57"/>
                    <a:pt x="142" y="60"/>
                    <a:pt x="142" y="64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2" y="68"/>
                    <a:pt x="139" y="71"/>
                    <a:pt x="136" y="71"/>
                  </a:cubicBezTo>
                  <a:lnTo>
                    <a:pt x="133" y="71"/>
                  </a:lnTo>
                  <a:close/>
                  <a:moveTo>
                    <a:pt x="153" y="88"/>
                  </a:moveTo>
                  <a:cubicBezTo>
                    <a:pt x="153" y="91"/>
                    <a:pt x="150" y="94"/>
                    <a:pt x="147" y="9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1" y="94"/>
                    <a:pt x="138" y="91"/>
                    <a:pt x="138" y="88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3"/>
                    <a:pt x="141" y="80"/>
                    <a:pt x="145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50" y="80"/>
                    <a:pt x="153" y="83"/>
                    <a:pt x="153" y="87"/>
                  </a:cubicBezTo>
                  <a:lnTo>
                    <a:pt x="153" y="88"/>
                  </a:lnTo>
                  <a:close/>
                  <a:moveTo>
                    <a:pt x="156" y="71"/>
                  </a:moveTo>
                  <a:cubicBezTo>
                    <a:pt x="153" y="71"/>
                    <a:pt x="150" y="68"/>
                    <a:pt x="150" y="65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0"/>
                    <a:pt x="153" y="57"/>
                    <a:pt x="156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62" y="57"/>
                    <a:pt x="165" y="60"/>
                    <a:pt x="165" y="64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5" y="68"/>
                    <a:pt x="162" y="71"/>
                    <a:pt x="158" y="71"/>
                  </a:cubicBezTo>
                  <a:lnTo>
                    <a:pt x="156" y="71"/>
                  </a:lnTo>
                  <a:close/>
                  <a:moveTo>
                    <a:pt x="176" y="88"/>
                  </a:moveTo>
                  <a:cubicBezTo>
                    <a:pt x="176" y="91"/>
                    <a:pt x="173" y="94"/>
                    <a:pt x="170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4" y="94"/>
                    <a:pt x="161" y="91"/>
                    <a:pt x="161" y="88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3"/>
                    <a:pt x="164" y="80"/>
                    <a:pt x="167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3" y="80"/>
                    <a:pt x="176" y="83"/>
                    <a:pt x="176" y="87"/>
                  </a:cubicBezTo>
                  <a:lnTo>
                    <a:pt x="176" y="88"/>
                  </a:lnTo>
                  <a:close/>
                  <a:moveTo>
                    <a:pt x="179" y="71"/>
                  </a:moveTo>
                  <a:cubicBezTo>
                    <a:pt x="175" y="71"/>
                    <a:pt x="173" y="68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0"/>
                    <a:pt x="175" y="57"/>
                    <a:pt x="179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5" y="57"/>
                    <a:pt x="187" y="60"/>
                    <a:pt x="187" y="64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7" y="68"/>
                    <a:pt x="185" y="71"/>
                    <a:pt x="181" y="71"/>
                  </a:cubicBezTo>
                  <a:lnTo>
                    <a:pt x="179" y="71"/>
                  </a:lnTo>
                  <a:close/>
                  <a:moveTo>
                    <a:pt x="199" y="88"/>
                  </a:moveTo>
                  <a:cubicBezTo>
                    <a:pt x="199" y="91"/>
                    <a:pt x="196" y="94"/>
                    <a:pt x="192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7" y="94"/>
                    <a:pt x="184" y="91"/>
                    <a:pt x="184" y="88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3"/>
                    <a:pt x="187" y="80"/>
                    <a:pt x="190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6" y="80"/>
                    <a:pt x="199" y="83"/>
                    <a:pt x="199" y="87"/>
                  </a:cubicBezTo>
                  <a:lnTo>
                    <a:pt x="199" y="88"/>
                  </a:lnTo>
                  <a:close/>
                  <a:moveTo>
                    <a:pt x="210" y="65"/>
                  </a:moveTo>
                  <a:cubicBezTo>
                    <a:pt x="210" y="68"/>
                    <a:pt x="207" y="71"/>
                    <a:pt x="204" y="71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198" y="71"/>
                    <a:pt x="195" y="68"/>
                    <a:pt x="195" y="65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0"/>
                    <a:pt x="198" y="57"/>
                    <a:pt x="202" y="57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7" y="57"/>
                    <a:pt x="210" y="60"/>
                    <a:pt x="210" y="64"/>
                  </a:cubicBezTo>
                  <a:lnTo>
                    <a:pt x="210" y="65"/>
                  </a:lnTo>
                  <a:close/>
                  <a:moveTo>
                    <a:pt x="221" y="43"/>
                  </a:moveTo>
                  <a:cubicBezTo>
                    <a:pt x="221" y="46"/>
                    <a:pt x="219" y="49"/>
                    <a:pt x="215" y="49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09" y="49"/>
                    <a:pt x="206" y="46"/>
                    <a:pt x="206" y="43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38"/>
                    <a:pt x="209" y="35"/>
                    <a:pt x="213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9" y="35"/>
                    <a:pt x="221" y="38"/>
                    <a:pt x="221" y="42"/>
                  </a:cubicBezTo>
                  <a:lnTo>
                    <a:pt x="221" y="43"/>
                  </a:ln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739"/>
            <p:cNvSpPr>
              <a:spLocks noEditPoints="1"/>
            </p:cNvSpPr>
            <p:nvPr/>
          </p:nvSpPr>
          <p:spPr bwMode="auto">
            <a:xfrm>
              <a:off x="2879725" y="4200980"/>
              <a:ext cx="290749" cy="73242"/>
            </a:xfrm>
            <a:custGeom>
              <a:avLst/>
              <a:gdLst>
                <a:gd name="T0" fmla="*/ 15 w 111"/>
                <a:gd name="T1" fmla="*/ 0 h 28"/>
                <a:gd name="T2" fmla="*/ 0 w 111"/>
                <a:gd name="T3" fmla="*/ 14 h 28"/>
                <a:gd name="T4" fmla="*/ 15 w 111"/>
                <a:gd name="T5" fmla="*/ 28 h 28"/>
                <a:gd name="T6" fmla="*/ 29 w 111"/>
                <a:gd name="T7" fmla="*/ 14 h 28"/>
                <a:gd name="T8" fmla="*/ 15 w 111"/>
                <a:gd name="T9" fmla="*/ 0 h 28"/>
                <a:gd name="T10" fmla="*/ 96 w 111"/>
                <a:gd name="T11" fmla="*/ 0 h 28"/>
                <a:gd name="T12" fmla="*/ 82 w 111"/>
                <a:gd name="T13" fmla="*/ 14 h 28"/>
                <a:gd name="T14" fmla="*/ 96 w 111"/>
                <a:gd name="T15" fmla="*/ 28 h 28"/>
                <a:gd name="T16" fmla="*/ 111 w 111"/>
                <a:gd name="T17" fmla="*/ 14 h 28"/>
                <a:gd name="T18" fmla="*/ 96 w 11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96" y="0"/>
                  </a:moveTo>
                  <a:cubicBezTo>
                    <a:pt x="89" y="0"/>
                    <a:pt x="82" y="6"/>
                    <a:pt x="82" y="14"/>
                  </a:cubicBezTo>
                  <a:cubicBezTo>
                    <a:pt x="82" y="22"/>
                    <a:pt x="89" y="28"/>
                    <a:pt x="96" y="28"/>
                  </a:cubicBezTo>
                  <a:cubicBezTo>
                    <a:pt x="104" y="28"/>
                    <a:pt x="111" y="22"/>
                    <a:pt x="111" y="14"/>
                  </a:cubicBezTo>
                  <a:cubicBezTo>
                    <a:pt x="111" y="6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62579" y="3620050"/>
            <a:ext cx="1208985" cy="1695351"/>
            <a:chOff x="3562579" y="3620050"/>
            <a:chExt cx="1208985" cy="1695351"/>
          </a:xfrm>
        </p:grpSpPr>
        <p:sp>
          <p:nvSpPr>
            <p:cNvPr id="67" name="椭圆 66"/>
            <p:cNvSpPr/>
            <p:nvPr/>
          </p:nvSpPr>
          <p:spPr>
            <a:xfrm>
              <a:off x="3750383" y="3620050"/>
              <a:ext cx="833377" cy="833377"/>
            </a:xfrm>
            <a:prstGeom prst="ellipse">
              <a:avLst/>
            </a:prstGeom>
            <a:noFill/>
            <a:ln w="3175">
              <a:solidFill>
                <a:srgbClr val="88714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562579" y="4523707"/>
              <a:ext cx="1208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b="1" dirty="0">
                  <a:cs typeface="+mn-ea"/>
                  <a:sym typeface="+mn-lt"/>
                </a:rPr>
                <a:t>Sample Letter</a:t>
              </a:r>
            </a:p>
          </p:txBody>
        </p:sp>
        <p:sp>
          <p:nvSpPr>
            <p:cNvPr id="66" name="Content Placeholder 2"/>
            <p:cNvSpPr txBox="1"/>
            <p:nvPr/>
          </p:nvSpPr>
          <p:spPr>
            <a:xfrm>
              <a:off x="3656708" y="4744988"/>
              <a:ext cx="1020727" cy="57041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This is a sample letter</a:t>
              </a:r>
            </a:p>
          </p:txBody>
        </p:sp>
        <p:sp>
          <p:nvSpPr>
            <p:cNvPr id="76" name="Freeform 1213"/>
            <p:cNvSpPr/>
            <p:nvPr/>
          </p:nvSpPr>
          <p:spPr bwMode="auto">
            <a:xfrm>
              <a:off x="4123071" y="3716884"/>
              <a:ext cx="40615" cy="209847"/>
            </a:xfrm>
            <a:custGeom>
              <a:avLst/>
              <a:gdLst>
                <a:gd name="T0" fmla="*/ 5 w 15"/>
                <a:gd name="T1" fmla="*/ 37 h 79"/>
                <a:gd name="T2" fmla="*/ 2 w 15"/>
                <a:gd name="T3" fmla="*/ 46 h 79"/>
                <a:gd name="T4" fmla="*/ 4 w 15"/>
                <a:gd name="T5" fmla="*/ 77 h 79"/>
                <a:gd name="T6" fmla="*/ 7 w 15"/>
                <a:gd name="T7" fmla="*/ 79 h 79"/>
                <a:gd name="T8" fmla="*/ 8 w 15"/>
                <a:gd name="T9" fmla="*/ 78 h 79"/>
                <a:gd name="T10" fmla="*/ 10 w 15"/>
                <a:gd name="T11" fmla="*/ 74 h 79"/>
                <a:gd name="T12" fmla="*/ 8 w 15"/>
                <a:gd name="T13" fmla="*/ 47 h 79"/>
                <a:gd name="T14" fmla="*/ 10 w 15"/>
                <a:gd name="T15" fmla="*/ 39 h 79"/>
                <a:gd name="T16" fmla="*/ 13 w 15"/>
                <a:gd name="T17" fmla="*/ 30 h 79"/>
                <a:gd name="T18" fmla="*/ 7 w 15"/>
                <a:gd name="T19" fmla="*/ 2 h 79"/>
                <a:gd name="T20" fmla="*/ 3 w 15"/>
                <a:gd name="T21" fmla="*/ 0 h 79"/>
                <a:gd name="T22" fmla="*/ 2 w 15"/>
                <a:gd name="T23" fmla="*/ 4 h 79"/>
                <a:gd name="T24" fmla="*/ 7 w 15"/>
                <a:gd name="T25" fmla="*/ 29 h 79"/>
                <a:gd name="T26" fmla="*/ 5 w 15"/>
                <a:gd name="T27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9">
                  <a:moveTo>
                    <a:pt x="5" y="37"/>
                  </a:moveTo>
                  <a:cubicBezTo>
                    <a:pt x="4" y="40"/>
                    <a:pt x="2" y="43"/>
                    <a:pt x="2" y="46"/>
                  </a:cubicBezTo>
                  <a:cubicBezTo>
                    <a:pt x="0" y="56"/>
                    <a:pt x="0" y="69"/>
                    <a:pt x="4" y="77"/>
                  </a:cubicBezTo>
                  <a:cubicBezTo>
                    <a:pt x="5" y="78"/>
                    <a:pt x="6" y="79"/>
                    <a:pt x="7" y="79"/>
                  </a:cubicBezTo>
                  <a:cubicBezTo>
                    <a:pt x="7" y="79"/>
                    <a:pt x="8" y="79"/>
                    <a:pt x="8" y="78"/>
                  </a:cubicBezTo>
                  <a:cubicBezTo>
                    <a:pt x="10" y="78"/>
                    <a:pt x="10" y="76"/>
                    <a:pt x="10" y="74"/>
                  </a:cubicBezTo>
                  <a:cubicBezTo>
                    <a:pt x="6" y="67"/>
                    <a:pt x="6" y="55"/>
                    <a:pt x="8" y="47"/>
                  </a:cubicBezTo>
                  <a:cubicBezTo>
                    <a:pt x="8" y="44"/>
                    <a:pt x="9" y="42"/>
                    <a:pt x="10" y="39"/>
                  </a:cubicBezTo>
                  <a:cubicBezTo>
                    <a:pt x="12" y="37"/>
                    <a:pt x="13" y="34"/>
                    <a:pt x="13" y="30"/>
                  </a:cubicBezTo>
                  <a:cubicBezTo>
                    <a:pt x="15" y="21"/>
                    <a:pt x="11" y="11"/>
                    <a:pt x="7" y="2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4" y="10"/>
                    <a:pt x="9" y="20"/>
                    <a:pt x="7" y="29"/>
                  </a:cubicBezTo>
                  <a:cubicBezTo>
                    <a:pt x="7" y="32"/>
                    <a:pt x="6" y="34"/>
                    <a:pt x="5" y="37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1214"/>
            <p:cNvSpPr/>
            <p:nvPr/>
          </p:nvSpPr>
          <p:spPr bwMode="auto">
            <a:xfrm>
              <a:off x="4062149" y="3791347"/>
              <a:ext cx="45128" cy="135384"/>
            </a:xfrm>
            <a:custGeom>
              <a:avLst/>
              <a:gdLst>
                <a:gd name="T0" fmla="*/ 6 w 17"/>
                <a:gd name="T1" fmla="*/ 27 h 51"/>
                <a:gd name="T2" fmla="*/ 9 w 17"/>
                <a:gd name="T3" fmla="*/ 31 h 51"/>
                <a:gd name="T4" fmla="*/ 7 w 17"/>
                <a:gd name="T5" fmla="*/ 46 h 51"/>
                <a:gd name="T6" fmla="*/ 8 w 17"/>
                <a:gd name="T7" fmla="*/ 50 h 51"/>
                <a:gd name="T8" fmla="*/ 10 w 17"/>
                <a:gd name="T9" fmla="*/ 51 h 51"/>
                <a:gd name="T10" fmla="*/ 12 w 17"/>
                <a:gd name="T11" fmla="*/ 50 h 51"/>
                <a:gd name="T12" fmla="*/ 14 w 17"/>
                <a:gd name="T13" fmla="*/ 29 h 51"/>
                <a:gd name="T14" fmla="*/ 11 w 17"/>
                <a:gd name="T15" fmla="*/ 23 h 51"/>
                <a:gd name="T16" fmla="*/ 8 w 17"/>
                <a:gd name="T17" fmla="*/ 19 h 51"/>
                <a:gd name="T18" fmla="*/ 13 w 17"/>
                <a:gd name="T19" fmla="*/ 5 h 51"/>
                <a:gd name="T20" fmla="*/ 13 w 17"/>
                <a:gd name="T21" fmla="*/ 1 h 51"/>
                <a:gd name="T22" fmla="*/ 9 w 17"/>
                <a:gd name="T23" fmla="*/ 1 h 51"/>
                <a:gd name="T24" fmla="*/ 2 w 17"/>
                <a:gd name="T25" fmla="*/ 21 h 51"/>
                <a:gd name="T26" fmla="*/ 6 w 17"/>
                <a:gd name="T27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1">
                  <a:moveTo>
                    <a:pt x="6" y="27"/>
                  </a:moveTo>
                  <a:cubicBezTo>
                    <a:pt x="7" y="28"/>
                    <a:pt x="8" y="30"/>
                    <a:pt x="9" y="31"/>
                  </a:cubicBezTo>
                  <a:cubicBezTo>
                    <a:pt x="10" y="36"/>
                    <a:pt x="10" y="43"/>
                    <a:pt x="7" y="46"/>
                  </a:cubicBezTo>
                  <a:cubicBezTo>
                    <a:pt x="6" y="47"/>
                    <a:pt x="6" y="49"/>
                    <a:pt x="8" y="50"/>
                  </a:cubicBezTo>
                  <a:cubicBezTo>
                    <a:pt x="8" y="51"/>
                    <a:pt x="9" y="51"/>
                    <a:pt x="10" y="51"/>
                  </a:cubicBezTo>
                  <a:cubicBezTo>
                    <a:pt x="10" y="51"/>
                    <a:pt x="11" y="51"/>
                    <a:pt x="12" y="50"/>
                  </a:cubicBezTo>
                  <a:cubicBezTo>
                    <a:pt x="17" y="44"/>
                    <a:pt x="16" y="36"/>
                    <a:pt x="14" y="29"/>
                  </a:cubicBezTo>
                  <a:cubicBezTo>
                    <a:pt x="14" y="27"/>
                    <a:pt x="12" y="25"/>
                    <a:pt x="11" y="23"/>
                  </a:cubicBezTo>
                  <a:cubicBezTo>
                    <a:pt x="10" y="22"/>
                    <a:pt x="9" y="20"/>
                    <a:pt x="8" y="19"/>
                  </a:cubicBezTo>
                  <a:cubicBezTo>
                    <a:pt x="7" y="14"/>
                    <a:pt x="11" y="8"/>
                    <a:pt x="13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6" y="6"/>
                    <a:pt x="0" y="13"/>
                    <a:pt x="2" y="21"/>
                  </a:cubicBezTo>
                  <a:cubicBezTo>
                    <a:pt x="3" y="23"/>
                    <a:pt x="5" y="25"/>
                    <a:pt x="6" y="27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1215"/>
            <p:cNvSpPr/>
            <p:nvPr/>
          </p:nvSpPr>
          <p:spPr bwMode="auto">
            <a:xfrm>
              <a:off x="4171584" y="3785709"/>
              <a:ext cx="50771" cy="141027"/>
            </a:xfrm>
            <a:custGeom>
              <a:avLst/>
              <a:gdLst>
                <a:gd name="T0" fmla="*/ 7 w 19"/>
                <a:gd name="T1" fmla="*/ 28 h 53"/>
                <a:gd name="T2" fmla="*/ 11 w 19"/>
                <a:gd name="T3" fmla="*/ 33 h 53"/>
                <a:gd name="T4" fmla="*/ 9 w 19"/>
                <a:gd name="T5" fmla="*/ 48 h 53"/>
                <a:gd name="T6" fmla="*/ 8 w 19"/>
                <a:gd name="T7" fmla="*/ 52 h 53"/>
                <a:gd name="T8" fmla="*/ 11 w 19"/>
                <a:gd name="T9" fmla="*/ 53 h 53"/>
                <a:gd name="T10" fmla="*/ 13 w 19"/>
                <a:gd name="T11" fmla="*/ 52 h 53"/>
                <a:gd name="T12" fmla="*/ 16 w 19"/>
                <a:gd name="T13" fmla="*/ 30 h 53"/>
                <a:gd name="T14" fmla="*/ 12 w 19"/>
                <a:gd name="T15" fmla="*/ 24 h 53"/>
                <a:gd name="T16" fmla="*/ 8 w 19"/>
                <a:gd name="T17" fmla="*/ 20 h 53"/>
                <a:gd name="T18" fmla="*/ 15 w 19"/>
                <a:gd name="T19" fmla="*/ 6 h 53"/>
                <a:gd name="T20" fmla="*/ 15 w 19"/>
                <a:gd name="T21" fmla="*/ 1 h 53"/>
                <a:gd name="T22" fmla="*/ 11 w 19"/>
                <a:gd name="T23" fmla="*/ 2 h 53"/>
                <a:gd name="T24" fmla="*/ 3 w 19"/>
                <a:gd name="T25" fmla="*/ 22 h 53"/>
                <a:gd name="T26" fmla="*/ 7 w 19"/>
                <a:gd name="T2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2">
                  <a:moveTo>
                    <a:pt x="7" y="28"/>
                  </a:moveTo>
                  <a:cubicBezTo>
                    <a:pt x="9" y="30"/>
                    <a:pt x="10" y="31"/>
                    <a:pt x="11" y="33"/>
                  </a:cubicBezTo>
                  <a:cubicBezTo>
                    <a:pt x="12" y="37"/>
                    <a:pt x="13" y="44"/>
                    <a:pt x="9" y="48"/>
                  </a:cubicBezTo>
                  <a:cubicBezTo>
                    <a:pt x="7" y="49"/>
                    <a:pt x="7" y="51"/>
                    <a:pt x="8" y="52"/>
                  </a:cubicBezTo>
                  <a:cubicBezTo>
                    <a:pt x="9" y="52"/>
                    <a:pt x="10" y="53"/>
                    <a:pt x="11" y="53"/>
                  </a:cubicBezTo>
                  <a:cubicBezTo>
                    <a:pt x="11" y="53"/>
                    <a:pt x="12" y="53"/>
                    <a:pt x="13" y="52"/>
                  </a:cubicBezTo>
                  <a:cubicBezTo>
                    <a:pt x="19" y="46"/>
                    <a:pt x="19" y="37"/>
                    <a:pt x="16" y="30"/>
                  </a:cubicBezTo>
                  <a:cubicBezTo>
                    <a:pt x="15" y="28"/>
                    <a:pt x="13" y="26"/>
                    <a:pt x="12" y="24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15"/>
                    <a:pt x="12" y="9"/>
                    <a:pt x="15" y="6"/>
                  </a:cubicBezTo>
                  <a:cubicBezTo>
                    <a:pt x="16" y="5"/>
                    <a:pt x="16" y="3"/>
                    <a:pt x="15" y="1"/>
                  </a:cubicBezTo>
                  <a:cubicBezTo>
                    <a:pt x="14" y="0"/>
                    <a:pt x="12" y="0"/>
                    <a:pt x="11" y="2"/>
                  </a:cubicBezTo>
                  <a:cubicBezTo>
                    <a:pt x="7" y="6"/>
                    <a:pt x="0" y="14"/>
                    <a:pt x="3" y="22"/>
                  </a:cubicBezTo>
                  <a:cubicBezTo>
                    <a:pt x="4" y="24"/>
                    <a:pt x="5" y="26"/>
                    <a:pt x="7" y="28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1216"/>
            <p:cNvSpPr>
              <a:spLocks noEditPoints="1"/>
            </p:cNvSpPr>
            <p:nvPr/>
          </p:nvSpPr>
          <p:spPr bwMode="auto">
            <a:xfrm>
              <a:off x="4208817" y="3977502"/>
              <a:ext cx="207589" cy="189540"/>
            </a:xfrm>
            <a:custGeom>
              <a:avLst/>
              <a:gdLst>
                <a:gd name="T0" fmla="*/ 39 w 78"/>
                <a:gd name="T1" fmla="*/ 71 h 71"/>
                <a:gd name="T2" fmla="*/ 0 w 78"/>
                <a:gd name="T3" fmla="*/ 36 h 71"/>
                <a:gd name="T4" fmla="*/ 39 w 78"/>
                <a:gd name="T5" fmla="*/ 0 h 71"/>
                <a:gd name="T6" fmla="*/ 78 w 78"/>
                <a:gd name="T7" fmla="*/ 36 h 71"/>
                <a:gd name="T8" fmla="*/ 39 w 78"/>
                <a:gd name="T9" fmla="*/ 71 h 71"/>
                <a:gd name="T10" fmla="*/ 39 w 78"/>
                <a:gd name="T11" fmla="*/ 12 h 71"/>
                <a:gd name="T12" fmla="*/ 11 w 78"/>
                <a:gd name="T13" fmla="*/ 36 h 71"/>
                <a:gd name="T14" fmla="*/ 39 w 78"/>
                <a:gd name="T15" fmla="*/ 60 h 71"/>
                <a:gd name="T16" fmla="*/ 67 w 78"/>
                <a:gd name="T17" fmla="*/ 36 h 71"/>
                <a:gd name="T18" fmla="*/ 39 w 78"/>
                <a:gd name="T1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1">
                  <a:moveTo>
                    <a:pt x="39" y="71"/>
                  </a:moveTo>
                  <a:cubicBezTo>
                    <a:pt x="17" y="71"/>
                    <a:pt x="0" y="55"/>
                    <a:pt x="0" y="36"/>
                  </a:cubicBezTo>
                  <a:cubicBezTo>
                    <a:pt x="0" y="16"/>
                    <a:pt x="17" y="0"/>
                    <a:pt x="39" y="0"/>
                  </a:cubicBezTo>
                  <a:cubicBezTo>
                    <a:pt x="61" y="0"/>
                    <a:pt x="78" y="16"/>
                    <a:pt x="78" y="36"/>
                  </a:cubicBezTo>
                  <a:cubicBezTo>
                    <a:pt x="78" y="55"/>
                    <a:pt x="61" y="71"/>
                    <a:pt x="39" y="71"/>
                  </a:cubicBezTo>
                  <a:close/>
                  <a:moveTo>
                    <a:pt x="39" y="12"/>
                  </a:moveTo>
                  <a:cubicBezTo>
                    <a:pt x="23" y="12"/>
                    <a:pt x="11" y="22"/>
                    <a:pt x="11" y="36"/>
                  </a:cubicBezTo>
                  <a:cubicBezTo>
                    <a:pt x="11" y="49"/>
                    <a:pt x="23" y="60"/>
                    <a:pt x="39" y="60"/>
                  </a:cubicBezTo>
                  <a:cubicBezTo>
                    <a:pt x="54" y="60"/>
                    <a:pt x="67" y="49"/>
                    <a:pt x="67" y="36"/>
                  </a:cubicBezTo>
                  <a:cubicBezTo>
                    <a:pt x="67" y="22"/>
                    <a:pt x="54" y="12"/>
                    <a:pt x="39" y="12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1217"/>
            <p:cNvSpPr/>
            <p:nvPr/>
          </p:nvSpPr>
          <p:spPr bwMode="auto">
            <a:xfrm>
              <a:off x="3968508" y="3956068"/>
              <a:ext cx="355387" cy="238051"/>
            </a:xfrm>
            <a:custGeom>
              <a:avLst/>
              <a:gdLst>
                <a:gd name="T0" fmla="*/ 18 w 133"/>
                <a:gd name="T1" fmla="*/ 89 h 89"/>
                <a:gd name="T2" fmla="*/ 115 w 133"/>
                <a:gd name="T3" fmla="*/ 89 h 89"/>
                <a:gd name="T4" fmla="*/ 133 w 133"/>
                <a:gd name="T5" fmla="*/ 54 h 89"/>
                <a:gd name="T6" fmla="*/ 133 w 133"/>
                <a:gd name="T7" fmla="*/ 0 h 89"/>
                <a:gd name="T8" fmla="*/ 0 w 133"/>
                <a:gd name="T9" fmla="*/ 0 h 89"/>
                <a:gd name="T10" fmla="*/ 0 w 133"/>
                <a:gd name="T11" fmla="*/ 54 h 89"/>
                <a:gd name="T12" fmla="*/ 18 w 133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9">
                  <a:moveTo>
                    <a:pt x="18" y="89"/>
                  </a:moveTo>
                  <a:cubicBezTo>
                    <a:pt x="115" y="89"/>
                    <a:pt x="115" y="89"/>
                    <a:pt x="115" y="89"/>
                  </a:cubicBezTo>
                  <a:cubicBezTo>
                    <a:pt x="126" y="81"/>
                    <a:pt x="133" y="69"/>
                    <a:pt x="133" y="5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9"/>
                    <a:pt x="7" y="81"/>
                    <a:pt x="18" y="89"/>
                  </a:cubicBezTo>
                  <a:close/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1218"/>
            <p:cNvSpPr/>
            <p:nvPr/>
          </p:nvSpPr>
          <p:spPr bwMode="auto">
            <a:xfrm>
              <a:off x="3917737" y="4196374"/>
              <a:ext cx="456924" cy="77848"/>
            </a:xfrm>
            <a:custGeom>
              <a:avLst/>
              <a:gdLst>
                <a:gd name="T0" fmla="*/ 171 w 171"/>
                <a:gd name="T1" fmla="*/ 0 h 29"/>
                <a:gd name="T2" fmla="*/ 86 w 171"/>
                <a:gd name="T3" fmla="*/ 29 h 29"/>
                <a:gd name="T4" fmla="*/ 0 w 171"/>
                <a:gd name="T5" fmla="*/ 0 h 29"/>
                <a:gd name="T6" fmla="*/ 171 w 17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28">
                  <a:moveTo>
                    <a:pt x="171" y="0"/>
                  </a:moveTo>
                  <a:cubicBezTo>
                    <a:pt x="158" y="17"/>
                    <a:pt x="124" y="29"/>
                    <a:pt x="86" y="29"/>
                  </a:cubicBezTo>
                  <a:cubicBezTo>
                    <a:pt x="47" y="29"/>
                    <a:pt x="14" y="17"/>
                    <a:pt x="0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rgbClr val="88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394" y="2599214"/>
            <a:ext cx="980009" cy="980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483" t="6982" r="28799"/>
          <a:stretch>
            <a:fillRect/>
          </a:stretch>
        </p:blipFill>
        <p:spPr>
          <a:xfrm>
            <a:off x="1209625" y="-16042"/>
            <a:ext cx="4957011" cy="68740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73616" y="2470641"/>
            <a:ext cx="371475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ln w="47625">
                  <a:noFill/>
                </a:ln>
                <a:solidFill>
                  <a:srgbClr val="34492D"/>
                </a:solidFill>
                <a:cs typeface="+mn-ea"/>
                <a:sym typeface="+mn-lt"/>
              </a:rPr>
              <a:t>THANKS</a:t>
            </a:r>
            <a:endParaRPr lang="zh-CN" altLang="en-US" sz="1600" dirty="0">
              <a:solidFill>
                <a:srgbClr val="21212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700" y="1840976"/>
            <a:ext cx="2502916" cy="250291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89C71F6-3291-16F5-6B85-3B7773090F3C}"/>
              </a:ext>
            </a:extLst>
          </p:cNvPr>
          <p:cNvGrpSpPr/>
          <p:nvPr/>
        </p:nvGrpSpPr>
        <p:grpSpPr>
          <a:xfrm>
            <a:off x="7059528" y="4343892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DED688C-6987-3670-F0F8-C555D6702130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2E3731B0-AF8C-7DAC-E88C-D09701B94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ABF9B952-0C09-95DD-C016-53C7DA9B5C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11602662-E084-3817-81B3-127CD35B9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334FB9CB-10C6-293C-3BE4-FF81A9F43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6FEB970-AD04-C0E9-8C37-62F85535FF6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B59FDA5C-093A-ACB1-1619-21199DA78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13761C85-FF73-1EE4-D0D0-DDF0A2426CE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8BA7588-18B6-DF93-BE74-301141FD4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D4F0DC18-19EA-36C8-9F61-9F65A5488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54A7B507-B4F6-B451-635B-0DAFCBFB89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0987548-F7D8-82AC-BCBB-4BA1E3540A9E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272E5432-AB89-0501-D695-81CDDC8D2BC5}"/>
              </a:ext>
            </a:extLst>
          </p:cNvPr>
          <p:cNvSpPr/>
          <p:nvPr/>
        </p:nvSpPr>
        <p:spPr>
          <a:xfrm>
            <a:off x="9851929" y="4956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466725"/>
            <a:ext cx="11574463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50958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801" y="2596756"/>
            <a:ext cx="1560579" cy="1560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04090" y="2871019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rot="14313701">
            <a:off x="7212090" y="2616139"/>
            <a:ext cx="3021981" cy="342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直角三角形 7"/>
          <p:cNvSpPr/>
          <p:nvPr/>
        </p:nvSpPr>
        <p:spPr>
          <a:xfrm rot="16200000" flipH="1">
            <a:off x="6688110" y="1842282"/>
            <a:ext cx="5029200" cy="31734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1781175" y="2406855"/>
            <a:ext cx="2028825" cy="20288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3997325" y="2406855"/>
            <a:ext cx="2028825" cy="20288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6213475" y="2406855"/>
            <a:ext cx="2028825" cy="20288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8429625" y="2406855"/>
            <a:ext cx="2028825" cy="20288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90700" y="3540330"/>
            <a:ext cx="990600" cy="981075"/>
          </a:xfrm>
          <a:prstGeom prst="line">
            <a:avLst/>
          </a:prstGeom>
          <a:ln w="19050">
            <a:solidFill>
              <a:srgbClr val="887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795587" y="2406855"/>
            <a:ext cx="2109788" cy="2114550"/>
          </a:xfrm>
          <a:prstGeom prst="line">
            <a:avLst/>
          </a:prstGeom>
          <a:ln w="19050">
            <a:solidFill>
              <a:srgbClr val="887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33975" y="2406855"/>
            <a:ext cx="2105025" cy="2124075"/>
          </a:xfrm>
          <a:prstGeom prst="line">
            <a:avLst/>
          </a:prstGeom>
          <a:ln w="19050">
            <a:solidFill>
              <a:srgbClr val="887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234237" y="2406855"/>
            <a:ext cx="2109788" cy="2114550"/>
          </a:xfrm>
          <a:prstGeom prst="line">
            <a:avLst/>
          </a:prstGeom>
          <a:ln w="19050">
            <a:solidFill>
              <a:srgbClr val="887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069" y="2228769"/>
            <a:ext cx="1916750" cy="19167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422" y="2406855"/>
            <a:ext cx="1560579" cy="156057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342" y="2246298"/>
            <a:ext cx="1560579" cy="15605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18" y="2494452"/>
            <a:ext cx="1560579" cy="1560579"/>
          </a:xfrm>
          <a:prstGeom prst="rect">
            <a:avLst/>
          </a:prstGeom>
        </p:spPr>
      </p:pic>
      <p:sp>
        <p:nvSpPr>
          <p:cNvPr id="39" name="Content Placeholder 2"/>
          <p:cNvSpPr txBox="1"/>
          <p:nvPr/>
        </p:nvSpPr>
        <p:spPr>
          <a:xfrm>
            <a:off x="1781464" y="4751454"/>
            <a:ext cx="8646319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This is a sample letter that has been placed to demonstrate the typing format on the letterhead design. When positioned properly typing text all heading here.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588053" y="1177301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dur="7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dur="75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dur="75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75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9" grpId="0" build="p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12215" y="2123336"/>
            <a:ext cx="2619375" cy="2619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4168" y="2123336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454168" y="3248397"/>
            <a:ext cx="3446569" cy="19205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This is a sample letter that has been placed to demonstrate the typing format on the letterhead design. When positioned properly typing text all heading here.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422" y="526515"/>
            <a:ext cx="2221215" cy="36044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72068" y="2328718"/>
            <a:ext cx="2619375" cy="261937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dur="75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6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62700" y="2333625"/>
            <a:ext cx="3095625" cy="200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4418" y="2237541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734417" y="3180974"/>
            <a:ext cx="3627517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8619" y="1537934"/>
            <a:ext cx="2329706" cy="359163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35185" y="4333875"/>
            <a:ext cx="326367" cy="338529"/>
            <a:chOff x="5942687" y="3056194"/>
            <a:chExt cx="223267" cy="231587"/>
          </a:xfrm>
          <a:solidFill>
            <a:srgbClr val="34492D"/>
          </a:solidFill>
        </p:grpSpPr>
        <p:sp>
          <p:nvSpPr>
            <p:cNvPr id="22" name="Freeform 675"/>
            <p:cNvSpPr/>
            <p:nvPr/>
          </p:nvSpPr>
          <p:spPr bwMode="auto">
            <a:xfrm>
              <a:off x="6033750" y="3058504"/>
              <a:ext cx="9707" cy="189986"/>
            </a:xfrm>
            <a:custGeom>
              <a:avLst/>
              <a:gdLst>
                <a:gd name="T0" fmla="*/ 0 w 21"/>
                <a:gd name="T1" fmla="*/ 0 h 411"/>
                <a:gd name="T2" fmla="*/ 11 w 21"/>
                <a:gd name="T3" fmla="*/ 411 h 411"/>
                <a:gd name="T4" fmla="*/ 21 w 21"/>
                <a:gd name="T5" fmla="*/ 411 h 411"/>
                <a:gd name="T6" fmla="*/ 9 w 21"/>
                <a:gd name="T7" fmla="*/ 0 h 411"/>
                <a:gd name="T8" fmla="*/ 0 w 21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11">
                  <a:moveTo>
                    <a:pt x="0" y="0"/>
                  </a:moveTo>
                  <a:lnTo>
                    <a:pt x="11" y="411"/>
                  </a:lnTo>
                  <a:lnTo>
                    <a:pt x="21" y="41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76"/>
            <p:cNvSpPr/>
            <p:nvPr/>
          </p:nvSpPr>
          <p:spPr bwMode="auto">
            <a:xfrm>
              <a:off x="5942687" y="3056194"/>
              <a:ext cx="190448" cy="85054"/>
            </a:xfrm>
            <a:custGeom>
              <a:avLst/>
              <a:gdLst>
                <a:gd name="T0" fmla="*/ 85 w 174"/>
                <a:gd name="T1" fmla="*/ 0 h 78"/>
                <a:gd name="T2" fmla="*/ 0 w 174"/>
                <a:gd name="T3" fmla="*/ 67 h 78"/>
                <a:gd name="T4" fmla="*/ 87 w 174"/>
                <a:gd name="T5" fmla="*/ 77 h 78"/>
                <a:gd name="T6" fmla="*/ 174 w 174"/>
                <a:gd name="T7" fmla="*/ 62 h 78"/>
                <a:gd name="T8" fmla="*/ 85 w 17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8">
                  <a:moveTo>
                    <a:pt x="85" y="0"/>
                  </a:moveTo>
                  <a:cubicBezTo>
                    <a:pt x="85" y="0"/>
                    <a:pt x="20" y="12"/>
                    <a:pt x="0" y="67"/>
                  </a:cubicBezTo>
                  <a:cubicBezTo>
                    <a:pt x="14" y="75"/>
                    <a:pt x="58" y="78"/>
                    <a:pt x="87" y="77"/>
                  </a:cubicBezTo>
                  <a:cubicBezTo>
                    <a:pt x="116" y="76"/>
                    <a:pt x="160" y="71"/>
                    <a:pt x="174" y="62"/>
                  </a:cubicBezTo>
                  <a:cubicBezTo>
                    <a:pt x="150" y="8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77"/>
            <p:cNvSpPr>
              <a:spLocks noEditPoints="1"/>
            </p:cNvSpPr>
            <p:nvPr/>
          </p:nvSpPr>
          <p:spPr bwMode="auto">
            <a:xfrm>
              <a:off x="5948233" y="3152342"/>
              <a:ext cx="217721" cy="135439"/>
            </a:xfrm>
            <a:custGeom>
              <a:avLst/>
              <a:gdLst>
                <a:gd name="T0" fmla="*/ 185 w 199"/>
                <a:gd name="T1" fmla="*/ 24 h 124"/>
                <a:gd name="T2" fmla="*/ 198 w 199"/>
                <a:gd name="T3" fmla="*/ 14 h 124"/>
                <a:gd name="T4" fmla="*/ 198 w 199"/>
                <a:gd name="T5" fmla="*/ 10 h 124"/>
                <a:gd name="T6" fmla="*/ 194 w 199"/>
                <a:gd name="T7" fmla="*/ 10 h 124"/>
                <a:gd name="T8" fmla="*/ 188 w 199"/>
                <a:gd name="T9" fmla="*/ 14 h 124"/>
                <a:gd name="T10" fmla="*/ 160 w 199"/>
                <a:gd name="T11" fmla="*/ 6 h 124"/>
                <a:gd name="T12" fmla="*/ 161 w 199"/>
                <a:gd name="T13" fmla="*/ 6 h 124"/>
                <a:gd name="T14" fmla="*/ 162 w 199"/>
                <a:gd name="T15" fmla="*/ 2 h 124"/>
                <a:gd name="T16" fmla="*/ 158 w 199"/>
                <a:gd name="T17" fmla="*/ 1 h 124"/>
                <a:gd name="T18" fmla="*/ 51 w 199"/>
                <a:gd name="T19" fmla="*/ 72 h 124"/>
                <a:gd name="T20" fmla="*/ 37 w 199"/>
                <a:gd name="T21" fmla="*/ 67 h 124"/>
                <a:gd name="T22" fmla="*/ 35 w 199"/>
                <a:gd name="T23" fmla="*/ 68 h 124"/>
                <a:gd name="T24" fmla="*/ 4 w 199"/>
                <a:gd name="T25" fmla="*/ 58 h 124"/>
                <a:gd name="T26" fmla="*/ 0 w 199"/>
                <a:gd name="T27" fmla="*/ 60 h 124"/>
                <a:gd name="T28" fmla="*/ 2 w 199"/>
                <a:gd name="T29" fmla="*/ 64 h 124"/>
                <a:gd name="T30" fmla="*/ 11 w 199"/>
                <a:gd name="T31" fmla="*/ 66 h 124"/>
                <a:gd name="T32" fmla="*/ 21 w 199"/>
                <a:gd name="T33" fmla="*/ 76 h 124"/>
                <a:gd name="T34" fmla="*/ 32 w 199"/>
                <a:gd name="T35" fmla="*/ 84 h 124"/>
                <a:gd name="T36" fmla="*/ 5 w 199"/>
                <a:gd name="T37" fmla="*/ 102 h 124"/>
                <a:gd name="T38" fmla="*/ 4 w 199"/>
                <a:gd name="T39" fmla="*/ 106 h 124"/>
                <a:gd name="T40" fmla="*/ 7 w 199"/>
                <a:gd name="T41" fmla="*/ 107 h 124"/>
                <a:gd name="T42" fmla="*/ 8 w 199"/>
                <a:gd name="T43" fmla="*/ 106 h 124"/>
                <a:gd name="T44" fmla="*/ 37 w 199"/>
                <a:gd name="T45" fmla="*/ 87 h 124"/>
                <a:gd name="T46" fmla="*/ 73 w 199"/>
                <a:gd name="T47" fmla="*/ 98 h 124"/>
                <a:gd name="T48" fmla="*/ 44 w 199"/>
                <a:gd name="T49" fmla="*/ 119 h 124"/>
                <a:gd name="T50" fmla="*/ 44 w 199"/>
                <a:gd name="T51" fmla="*/ 123 h 124"/>
                <a:gd name="T52" fmla="*/ 46 w 199"/>
                <a:gd name="T53" fmla="*/ 124 h 124"/>
                <a:gd name="T54" fmla="*/ 48 w 199"/>
                <a:gd name="T55" fmla="*/ 124 h 124"/>
                <a:gd name="T56" fmla="*/ 82 w 199"/>
                <a:gd name="T57" fmla="*/ 99 h 124"/>
                <a:gd name="T58" fmla="*/ 91 w 199"/>
                <a:gd name="T59" fmla="*/ 98 h 124"/>
                <a:gd name="T60" fmla="*/ 91 w 199"/>
                <a:gd name="T61" fmla="*/ 98 h 124"/>
                <a:gd name="T62" fmla="*/ 106 w 199"/>
                <a:gd name="T63" fmla="*/ 95 h 124"/>
                <a:gd name="T64" fmla="*/ 152 w 199"/>
                <a:gd name="T65" fmla="*/ 109 h 124"/>
                <a:gd name="T66" fmla="*/ 153 w 199"/>
                <a:gd name="T67" fmla="*/ 109 h 124"/>
                <a:gd name="T68" fmla="*/ 155 w 199"/>
                <a:gd name="T69" fmla="*/ 107 h 124"/>
                <a:gd name="T70" fmla="*/ 154 w 199"/>
                <a:gd name="T71" fmla="*/ 104 h 124"/>
                <a:gd name="T72" fmla="*/ 144 w 199"/>
                <a:gd name="T73" fmla="*/ 100 h 124"/>
                <a:gd name="T74" fmla="*/ 142 w 199"/>
                <a:gd name="T75" fmla="*/ 73 h 124"/>
                <a:gd name="T76" fmla="*/ 185 w 199"/>
                <a:gd name="T77" fmla="*/ 24 h 124"/>
                <a:gd name="T78" fmla="*/ 54 w 199"/>
                <a:gd name="T79" fmla="*/ 86 h 124"/>
                <a:gd name="T80" fmla="*/ 52 w 199"/>
                <a:gd name="T81" fmla="*/ 85 h 124"/>
                <a:gd name="T82" fmla="*/ 49 w 199"/>
                <a:gd name="T83" fmla="*/ 82 h 124"/>
                <a:gd name="T84" fmla="*/ 48 w 199"/>
                <a:gd name="T85" fmla="*/ 81 h 124"/>
                <a:gd name="T86" fmla="*/ 48 w 199"/>
                <a:gd name="T87" fmla="*/ 80 h 124"/>
                <a:gd name="T88" fmla="*/ 51 w 199"/>
                <a:gd name="T89" fmla="*/ 78 h 124"/>
                <a:gd name="T90" fmla="*/ 73 w 199"/>
                <a:gd name="T91" fmla="*/ 85 h 124"/>
                <a:gd name="T92" fmla="*/ 57 w 199"/>
                <a:gd name="T93" fmla="*/ 88 h 124"/>
                <a:gd name="T94" fmla="*/ 57 w 199"/>
                <a:gd name="T95" fmla="*/ 88 h 124"/>
                <a:gd name="T96" fmla="*/ 54 w 199"/>
                <a:gd name="T97" fmla="*/ 86 h 124"/>
                <a:gd name="T98" fmla="*/ 107 w 199"/>
                <a:gd name="T99" fmla="*/ 64 h 124"/>
                <a:gd name="T100" fmla="*/ 105 w 199"/>
                <a:gd name="T101" fmla="*/ 43 h 124"/>
                <a:gd name="T102" fmla="*/ 152 w 199"/>
                <a:gd name="T103" fmla="*/ 12 h 124"/>
                <a:gd name="T104" fmla="*/ 107 w 199"/>
                <a:gd name="T105" fmla="*/ 64 h 124"/>
                <a:gd name="T106" fmla="*/ 102 w 199"/>
                <a:gd name="T107" fmla="*/ 45 h 124"/>
                <a:gd name="T108" fmla="*/ 103 w 199"/>
                <a:gd name="T109" fmla="*/ 66 h 124"/>
                <a:gd name="T110" fmla="*/ 81 w 199"/>
                <a:gd name="T111" fmla="*/ 81 h 124"/>
                <a:gd name="T112" fmla="*/ 58 w 199"/>
                <a:gd name="T113" fmla="*/ 74 h 124"/>
                <a:gd name="T114" fmla="*/ 102 w 199"/>
                <a:gd name="T115" fmla="*/ 45 h 124"/>
                <a:gd name="T116" fmla="*/ 140 w 199"/>
                <a:gd name="T117" fmla="*/ 99 h 124"/>
                <a:gd name="T118" fmla="*/ 115 w 199"/>
                <a:gd name="T119" fmla="*/ 91 h 124"/>
                <a:gd name="T120" fmla="*/ 138 w 199"/>
                <a:gd name="T121" fmla="*/ 76 h 124"/>
                <a:gd name="T122" fmla="*/ 140 w 199"/>
                <a:gd name="T123" fmla="*/ 9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" h="124">
                  <a:moveTo>
                    <a:pt x="185" y="24"/>
                  </a:moveTo>
                  <a:cubicBezTo>
                    <a:pt x="198" y="14"/>
                    <a:pt x="198" y="14"/>
                    <a:pt x="198" y="14"/>
                  </a:cubicBezTo>
                  <a:cubicBezTo>
                    <a:pt x="199" y="13"/>
                    <a:pt x="199" y="12"/>
                    <a:pt x="198" y="10"/>
                  </a:cubicBezTo>
                  <a:cubicBezTo>
                    <a:pt x="197" y="9"/>
                    <a:pt x="195" y="9"/>
                    <a:pt x="194" y="10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3" y="5"/>
                    <a:pt x="163" y="3"/>
                    <a:pt x="162" y="2"/>
                  </a:cubicBezTo>
                  <a:cubicBezTo>
                    <a:pt x="161" y="0"/>
                    <a:pt x="159" y="0"/>
                    <a:pt x="158" y="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6" y="67"/>
                    <a:pt x="36" y="67"/>
                    <a:pt x="35" y="6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1" y="58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0"/>
                    <a:pt x="18" y="74"/>
                    <a:pt x="21" y="76"/>
                  </a:cubicBezTo>
                  <a:cubicBezTo>
                    <a:pt x="25" y="79"/>
                    <a:pt x="28" y="82"/>
                    <a:pt x="32" y="84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4" y="102"/>
                    <a:pt x="3" y="104"/>
                    <a:pt x="4" y="106"/>
                  </a:cubicBezTo>
                  <a:cubicBezTo>
                    <a:pt x="5" y="106"/>
                    <a:pt x="6" y="107"/>
                    <a:pt x="7" y="107"/>
                  </a:cubicBezTo>
                  <a:cubicBezTo>
                    <a:pt x="7" y="107"/>
                    <a:pt x="8" y="107"/>
                    <a:pt x="8" y="10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50" y="94"/>
                    <a:pt x="63" y="97"/>
                    <a:pt x="73" y="98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3" y="122"/>
                    <a:pt x="44" y="123"/>
                  </a:cubicBezTo>
                  <a:cubicBezTo>
                    <a:pt x="44" y="124"/>
                    <a:pt x="45" y="124"/>
                    <a:pt x="46" y="124"/>
                  </a:cubicBezTo>
                  <a:cubicBezTo>
                    <a:pt x="47" y="124"/>
                    <a:pt x="47" y="124"/>
                    <a:pt x="48" y="124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8" y="99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6" y="98"/>
                    <a:pt x="101" y="97"/>
                    <a:pt x="106" y="95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09"/>
                    <a:pt x="155" y="108"/>
                    <a:pt x="155" y="107"/>
                  </a:cubicBezTo>
                  <a:cubicBezTo>
                    <a:pt x="156" y="106"/>
                    <a:pt x="155" y="104"/>
                    <a:pt x="154" y="104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61" y="56"/>
                    <a:pt x="177" y="35"/>
                    <a:pt x="185" y="24"/>
                  </a:cubicBezTo>
                  <a:close/>
                  <a:moveTo>
                    <a:pt x="54" y="86"/>
                  </a:moveTo>
                  <a:cubicBezTo>
                    <a:pt x="52" y="85"/>
                    <a:pt x="52" y="85"/>
                    <a:pt x="52" y="85"/>
                  </a:cubicBezTo>
                  <a:cubicBezTo>
                    <a:pt x="51" y="84"/>
                    <a:pt x="50" y="83"/>
                    <a:pt x="49" y="82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67" y="86"/>
                    <a:pt x="62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5" y="87"/>
                    <a:pt x="54" y="86"/>
                  </a:cubicBezTo>
                  <a:close/>
                  <a:moveTo>
                    <a:pt x="107" y="64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45" y="22"/>
                    <a:pt x="128" y="46"/>
                    <a:pt x="107" y="64"/>
                  </a:cubicBezTo>
                  <a:close/>
                  <a:moveTo>
                    <a:pt x="102" y="45"/>
                  </a:moveTo>
                  <a:cubicBezTo>
                    <a:pt x="103" y="66"/>
                    <a:pt x="103" y="66"/>
                    <a:pt x="103" y="66"/>
                  </a:cubicBezTo>
                  <a:cubicBezTo>
                    <a:pt x="96" y="72"/>
                    <a:pt x="89" y="77"/>
                    <a:pt x="81" y="81"/>
                  </a:cubicBezTo>
                  <a:cubicBezTo>
                    <a:pt x="58" y="74"/>
                    <a:pt x="58" y="74"/>
                    <a:pt x="58" y="74"/>
                  </a:cubicBezTo>
                  <a:lnTo>
                    <a:pt x="102" y="45"/>
                  </a:lnTo>
                  <a:close/>
                  <a:moveTo>
                    <a:pt x="140" y="99"/>
                  </a:moveTo>
                  <a:cubicBezTo>
                    <a:pt x="115" y="91"/>
                    <a:pt x="115" y="91"/>
                    <a:pt x="115" y="91"/>
                  </a:cubicBezTo>
                  <a:cubicBezTo>
                    <a:pt x="123" y="87"/>
                    <a:pt x="131" y="82"/>
                    <a:pt x="138" y="76"/>
                  </a:cubicBezTo>
                  <a:lnTo>
                    <a:pt x="14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48975" y="4333875"/>
            <a:ext cx="396586" cy="338529"/>
            <a:chOff x="6302318" y="3096409"/>
            <a:chExt cx="224193" cy="191373"/>
          </a:xfrm>
          <a:solidFill>
            <a:srgbClr val="34492D"/>
          </a:solidFill>
        </p:grpSpPr>
        <p:sp>
          <p:nvSpPr>
            <p:cNvPr id="26" name="Freeform 617"/>
            <p:cNvSpPr/>
            <p:nvPr/>
          </p:nvSpPr>
          <p:spPr bwMode="auto">
            <a:xfrm>
              <a:off x="6302318" y="3108428"/>
              <a:ext cx="84130" cy="179353"/>
            </a:xfrm>
            <a:custGeom>
              <a:avLst/>
              <a:gdLst>
                <a:gd name="T0" fmla="*/ 5 w 77"/>
                <a:gd name="T1" fmla="*/ 0 h 164"/>
                <a:gd name="T2" fmla="*/ 5 w 77"/>
                <a:gd name="T3" fmla="*/ 140 h 164"/>
                <a:gd name="T4" fmla="*/ 15 w 77"/>
                <a:gd name="T5" fmla="*/ 150 h 164"/>
                <a:gd name="T6" fmla="*/ 62 w 77"/>
                <a:gd name="T7" fmla="*/ 150 h 164"/>
                <a:gd name="T8" fmla="*/ 72 w 77"/>
                <a:gd name="T9" fmla="*/ 140 h 164"/>
                <a:gd name="T10" fmla="*/ 72 w 77"/>
                <a:gd name="T11" fmla="*/ 0 h 164"/>
                <a:gd name="T12" fmla="*/ 77 w 77"/>
                <a:gd name="T13" fmla="*/ 0 h 164"/>
                <a:gd name="T14" fmla="*/ 77 w 77"/>
                <a:gd name="T15" fmla="*/ 149 h 164"/>
                <a:gd name="T16" fmla="*/ 62 w 77"/>
                <a:gd name="T17" fmla="*/ 164 h 164"/>
                <a:gd name="T18" fmla="*/ 15 w 77"/>
                <a:gd name="T19" fmla="*/ 164 h 164"/>
                <a:gd name="T20" fmla="*/ 0 w 77"/>
                <a:gd name="T21" fmla="*/ 149 h 164"/>
                <a:gd name="T22" fmla="*/ 0 w 77"/>
                <a:gd name="T23" fmla="*/ 0 h 164"/>
                <a:gd name="T24" fmla="*/ 5 w 77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64">
                  <a:moveTo>
                    <a:pt x="5" y="0"/>
                  </a:moveTo>
                  <a:cubicBezTo>
                    <a:pt x="5" y="140"/>
                    <a:pt x="5" y="140"/>
                    <a:pt x="5" y="140"/>
                  </a:cubicBezTo>
                  <a:cubicBezTo>
                    <a:pt x="5" y="146"/>
                    <a:pt x="9" y="150"/>
                    <a:pt x="15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7" y="150"/>
                    <a:pt x="72" y="146"/>
                    <a:pt x="72" y="14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77" y="158"/>
                    <a:pt x="70" y="164"/>
                    <a:pt x="62" y="164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6" y="164"/>
                    <a:pt x="0" y="158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18"/>
            <p:cNvSpPr/>
            <p:nvPr/>
          </p:nvSpPr>
          <p:spPr bwMode="auto">
            <a:xfrm>
              <a:off x="6310177" y="3165285"/>
              <a:ext cx="67489" cy="104932"/>
            </a:xfrm>
            <a:custGeom>
              <a:avLst/>
              <a:gdLst>
                <a:gd name="T0" fmla="*/ 55 w 62"/>
                <a:gd name="T1" fmla="*/ 96 h 96"/>
                <a:gd name="T2" fmla="*/ 62 w 62"/>
                <a:gd name="T3" fmla="*/ 88 h 96"/>
                <a:gd name="T4" fmla="*/ 62 w 62"/>
                <a:gd name="T5" fmla="*/ 0 h 96"/>
                <a:gd name="T6" fmla="*/ 0 w 62"/>
                <a:gd name="T7" fmla="*/ 0 h 96"/>
                <a:gd name="T8" fmla="*/ 0 w 62"/>
                <a:gd name="T9" fmla="*/ 88 h 96"/>
                <a:gd name="T10" fmla="*/ 8 w 62"/>
                <a:gd name="T11" fmla="*/ 96 h 96"/>
                <a:gd name="T12" fmla="*/ 55 w 6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6">
                  <a:moveTo>
                    <a:pt x="55" y="96"/>
                  </a:moveTo>
                  <a:cubicBezTo>
                    <a:pt x="59" y="96"/>
                    <a:pt x="62" y="92"/>
                    <a:pt x="62" y="88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lnTo>
                    <a:pt x="5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619"/>
            <p:cNvSpPr>
              <a:spLocks noEditPoints="1"/>
            </p:cNvSpPr>
            <p:nvPr/>
          </p:nvSpPr>
          <p:spPr bwMode="auto">
            <a:xfrm>
              <a:off x="6444693" y="3096409"/>
              <a:ext cx="81818" cy="82281"/>
            </a:xfrm>
            <a:custGeom>
              <a:avLst/>
              <a:gdLst>
                <a:gd name="T0" fmla="*/ 35 w 75"/>
                <a:gd name="T1" fmla="*/ 1 h 75"/>
                <a:gd name="T2" fmla="*/ 40 w 75"/>
                <a:gd name="T3" fmla="*/ 73 h 75"/>
                <a:gd name="T4" fmla="*/ 59 w 75"/>
                <a:gd name="T5" fmla="*/ 16 h 75"/>
                <a:gd name="T6" fmla="*/ 67 w 75"/>
                <a:gd name="T7" fmla="*/ 29 h 75"/>
                <a:gd name="T8" fmla="*/ 45 w 75"/>
                <a:gd name="T9" fmla="*/ 35 h 75"/>
                <a:gd name="T10" fmla="*/ 56 w 75"/>
                <a:gd name="T11" fmla="*/ 17 h 75"/>
                <a:gd name="T12" fmla="*/ 18 w 75"/>
                <a:gd name="T13" fmla="*/ 13 h 75"/>
                <a:gd name="T14" fmla="*/ 30 w 75"/>
                <a:gd name="T15" fmla="*/ 7 h 75"/>
                <a:gd name="T16" fmla="*/ 35 w 75"/>
                <a:gd name="T17" fmla="*/ 30 h 75"/>
                <a:gd name="T18" fmla="*/ 33 w 75"/>
                <a:gd name="T19" fmla="*/ 31 h 75"/>
                <a:gd name="T20" fmla="*/ 18 w 75"/>
                <a:gd name="T21" fmla="*/ 13 h 75"/>
                <a:gd name="T22" fmla="*/ 13 w 75"/>
                <a:gd name="T23" fmla="*/ 20 h 75"/>
                <a:gd name="T24" fmla="*/ 31 w 75"/>
                <a:gd name="T25" fmla="*/ 33 h 75"/>
                <a:gd name="T26" fmla="*/ 10 w 75"/>
                <a:gd name="T27" fmla="*/ 38 h 75"/>
                <a:gd name="T28" fmla="*/ 11 w 75"/>
                <a:gd name="T29" fmla="*/ 22 h 75"/>
                <a:gd name="T30" fmla="*/ 14 w 75"/>
                <a:gd name="T31" fmla="*/ 57 h 75"/>
                <a:gd name="T32" fmla="*/ 10 w 75"/>
                <a:gd name="T33" fmla="*/ 41 h 75"/>
                <a:gd name="T34" fmla="*/ 31 w 75"/>
                <a:gd name="T35" fmla="*/ 42 h 75"/>
                <a:gd name="T36" fmla="*/ 16 w 75"/>
                <a:gd name="T37" fmla="*/ 58 h 75"/>
                <a:gd name="T38" fmla="*/ 35 w 75"/>
                <a:gd name="T39" fmla="*/ 68 h 75"/>
                <a:gd name="T40" fmla="*/ 21 w 75"/>
                <a:gd name="T41" fmla="*/ 59 h 75"/>
                <a:gd name="T42" fmla="*/ 35 w 75"/>
                <a:gd name="T43" fmla="*/ 43 h 75"/>
                <a:gd name="T44" fmla="*/ 38 w 75"/>
                <a:gd name="T45" fmla="*/ 65 h 75"/>
                <a:gd name="T46" fmla="*/ 38 w 75"/>
                <a:gd name="T47" fmla="*/ 30 h 75"/>
                <a:gd name="T48" fmla="*/ 40 w 75"/>
                <a:gd name="T49" fmla="*/ 6 h 75"/>
                <a:gd name="T50" fmla="*/ 53 w 75"/>
                <a:gd name="T51" fmla="*/ 11 h 75"/>
                <a:gd name="T52" fmla="*/ 41 w 75"/>
                <a:gd name="T53" fmla="*/ 30 h 75"/>
                <a:gd name="T54" fmla="*/ 38 w 75"/>
                <a:gd name="T55" fmla="*/ 30 h 75"/>
                <a:gd name="T56" fmla="*/ 45 w 75"/>
                <a:gd name="T57" fmla="*/ 67 h 75"/>
                <a:gd name="T58" fmla="*/ 41 w 75"/>
                <a:gd name="T59" fmla="*/ 64 h 75"/>
                <a:gd name="T60" fmla="*/ 41 w 75"/>
                <a:gd name="T61" fmla="*/ 43 h 75"/>
                <a:gd name="T62" fmla="*/ 57 w 75"/>
                <a:gd name="T63" fmla="*/ 56 h 75"/>
                <a:gd name="T64" fmla="*/ 64 w 75"/>
                <a:gd name="T65" fmla="*/ 53 h 75"/>
                <a:gd name="T66" fmla="*/ 59 w 75"/>
                <a:gd name="T67" fmla="*/ 54 h 75"/>
                <a:gd name="T68" fmla="*/ 45 w 75"/>
                <a:gd name="T69" fmla="*/ 38 h 75"/>
                <a:gd name="T70" fmla="*/ 68 w 75"/>
                <a:gd name="T71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75">
                  <a:moveTo>
                    <a:pt x="74" y="34"/>
                  </a:moveTo>
                  <a:cubicBezTo>
                    <a:pt x="72" y="14"/>
                    <a:pt x="55" y="0"/>
                    <a:pt x="35" y="1"/>
                  </a:cubicBezTo>
                  <a:cubicBezTo>
                    <a:pt x="15" y="3"/>
                    <a:pt x="0" y="20"/>
                    <a:pt x="1" y="40"/>
                  </a:cubicBezTo>
                  <a:cubicBezTo>
                    <a:pt x="3" y="60"/>
                    <a:pt x="20" y="75"/>
                    <a:pt x="40" y="73"/>
                  </a:cubicBezTo>
                  <a:cubicBezTo>
                    <a:pt x="60" y="72"/>
                    <a:pt x="75" y="54"/>
                    <a:pt x="74" y="34"/>
                  </a:cubicBezTo>
                  <a:close/>
                  <a:moveTo>
                    <a:pt x="59" y="16"/>
                  </a:moveTo>
                  <a:cubicBezTo>
                    <a:pt x="60" y="16"/>
                    <a:pt x="61" y="17"/>
                    <a:pt x="61" y="18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32"/>
                    <a:pt x="67" y="33"/>
                    <a:pt x="65" y="34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5"/>
                    <a:pt x="42" y="34"/>
                    <a:pt x="44" y="3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8" y="16"/>
                    <a:pt x="59" y="16"/>
                  </a:cubicBezTo>
                  <a:close/>
                  <a:moveTo>
                    <a:pt x="18" y="13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7"/>
                    <a:pt x="34" y="8"/>
                    <a:pt x="34" y="1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3" y="32"/>
                    <a:pt x="33" y="3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5"/>
                    <a:pt x="18" y="13"/>
                  </a:cubicBezTo>
                  <a:close/>
                  <a:moveTo>
                    <a:pt x="11" y="22"/>
                  </a:moveTo>
                  <a:cubicBezTo>
                    <a:pt x="11" y="21"/>
                    <a:pt x="12" y="20"/>
                    <a:pt x="13" y="20"/>
                  </a:cubicBezTo>
                  <a:cubicBezTo>
                    <a:pt x="14" y="20"/>
                    <a:pt x="15" y="20"/>
                    <a:pt x="16" y="2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5"/>
                    <a:pt x="32" y="36"/>
                    <a:pt x="3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7" y="34"/>
                  </a:cubicBezTo>
                  <a:lnTo>
                    <a:pt x="11" y="22"/>
                  </a:lnTo>
                  <a:close/>
                  <a:moveTo>
                    <a:pt x="16" y="58"/>
                  </a:moveTo>
                  <a:cubicBezTo>
                    <a:pt x="15" y="58"/>
                    <a:pt x="14" y="58"/>
                    <a:pt x="14" y="5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43"/>
                    <a:pt x="8" y="41"/>
                    <a:pt x="10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39"/>
                    <a:pt x="33" y="40"/>
                    <a:pt x="31" y="42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8"/>
                    <a:pt x="17" y="58"/>
                    <a:pt x="16" y="58"/>
                  </a:cubicBezTo>
                  <a:close/>
                  <a:moveTo>
                    <a:pt x="35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0" y="63"/>
                    <a:pt x="19" y="61"/>
                    <a:pt x="21" y="59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5" y="43"/>
                    <a:pt x="35" y="43"/>
                  </a:cubicBezTo>
                  <a:cubicBezTo>
                    <a:pt x="36" y="43"/>
                    <a:pt x="36" y="44"/>
                    <a:pt x="37" y="4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7"/>
                    <a:pt x="37" y="68"/>
                    <a:pt x="35" y="68"/>
                  </a:cubicBezTo>
                  <a:close/>
                  <a:moveTo>
                    <a:pt x="38" y="3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8"/>
                    <a:pt x="38" y="7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5" y="12"/>
                    <a:pt x="55" y="14"/>
                    <a:pt x="54" y="15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0" y="31"/>
                    <a:pt x="40" y="32"/>
                  </a:cubicBezTo>
                  <a:cubicBezTo>
                    <a:pt x="39" y="32"/>
                    <a:pt x="38" y="31"/>
                    <a:pt x="38" y="30"/>
                  </a:cubicBezTo>
                  <a:close/>
                  <a:moveTo>
                    <a:pt x="57" y="61"/>
                  </a:move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3" y="68"/>
                    <a:pt x="41" y="66"/>
                    <a:pt x="41" y="6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3"/>
                    <a:pt x="40" y="43"/>
                    <a:pt x="41" y="43"/>
                  </a:cubicBezTo>
                  <a:cubicBezTo>
                    <a:pt x="41" y="43"/>
                    <a:pt x="42" y="43"/>
                    <a:pt x="42" y="43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9" y="58"/>
                    <a:pt x="59" y="60"/>
                    <a:pt x="57" y="61"/>
                  </a:cubicBezTo>
                  <a:close/>
                  <a:moveTo>
                    <a:pt x="64" y="53"/>
                  </a:moveTo>
                  <a:cubicBezTo>
                    <a:pt x="64" y="54"/>
                    <a:pt x="63" y="55"/>
                    <a:pt x="62" y="55"/>
                  </a:cubicBezTo>
                  <a:cubicBezTo>
                    <a:pt x="61" y="55"/>
                    <a:pt x="60" y="55"/>
                    <a:pt x="59" y="5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0"/>
                    <a:pt x="43" y="38"/>
                    <a:pt x="45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7" y="36"/>
                    <a:pt x="69" y="38"/>
                    <a:pt x="68" y="40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620"/>
            <p:cNvSpPr>
              <a:spLocks noEditPoints="1"/>
            </p:cNvSpPr>
            <p:nvPr/>
          </p:nvSpPr>
          <p:spPr bwMode="auto">
            <a:xfrm>
              <a:off x="6355016" y="3137087"/>
              <a:ext cx="129893" cy="150695"/>
            </a:xfrm>
            <a:custGeom>
              <a:avLst/>
              <a:gdLst>
                <a:gd name="T0" fmla="*/ 66 w 119"/>
                <a:gd name="T1" fmla="*/ 66 h 138"/>
                <a:gd name="T2" fmla="*/ 119 w 119"/>
                <a:gd name="T3" fmla="*/ 0 h 138"/>
                <a:gd name="T4" fmla="*/ 0 w 119"/>
                <a:gd name="T5" fmla="*/ 0 h 138"/>
                <a:gd name="T6" fmla="*/ 54 w 119"/>
                <a:gd name="T7" fmla="*/ 66 h 138"/>
                <a:gd name="T8" fmla="*/ 56 w 119"/>
                <a:gd name="T9" fmla="*/ 128 h 138"/>
                <a:gd name="T10" fmla="*/ 29 w 119"/>
                <a:gd name="T11" fmla="*/ 138 h 138"/>
                <a:gd name="T12" fmla="*/ 90 w 119"/>
                <a:gd name="T13" fmla="*/ 138 h 138"/>
                <a:gd name="T14" fmla="*/ 64 w 119"/>
                <a:gd name="T15" fmla="*/ 128 h 138"/>
                <a:gd name="T16" fmla="*/ 66 w 119"/>
                <a:gd name="T17" fmla="*/ 66 h 138"/>
                <a:gd name="T18" fmla="*/ 27 w 119"/>
                <a:gd name="T19" fmla="*/ 21 h 138"/>
                <a:gd name="T20" fmla="*/ 93 w 119"/>
                <a:gd name="T21" fmla="*/ 21 h 138"/>
                <a:gd name="T22" fmla="*/ 60 w 119"/>
                <a:gd name="T23" fmla="*/ 54 h 138"/>
                <a:gd name="T24" fmla="*/ 27 w 119"/>
                <a:gd name="T25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8">
                  <a:moveTo>
                    <a:pt x="66" y="66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64" y="128"/>
                    <a:pt x="64" y="128"/>
                    <a:pt x="64" y="128"/>
                  </a:cubicBezTo>
                  <a:lnTo>
                    <a:pt x="66" y="66"/>
                  </a:lnTo>
                  <a:close/>
                  <a:moveTo>
                    <a:pt x="27" y="21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68" y="54"/>
                    <a:pt x="60" y="54"/>
                  </a:cubicBezTo>
                  <a:cubicBezTo>
                    <a:pt x="52" y="54"/>
                    <a:pt x="27" y="21"/>
                    <a:pt x="2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15546" y="4350308"/>
            <a:ext cx="332216" cy="322094"/>
            <a:chOff x="5557168" y="3037703"/>
            <a:chExt cx="257937" cy="250078"/>
          </a:xfrm>
          <a:solidFill>
            <a:srgbClr val="34492D"/>
          </a:solidFill>
        </p:grpSpPr>
        <p:sp>
          <p:nvSpPr>
            <p:cNvPr id="31" name="Freeform 43"/>
            <p:cNvSpPr/>
            <p:nvPr/>
          </p:nvSpPr>
          <p:spPr bwMode="auto">
            <a:xfrm>
              <a:off x="5719880" y="3173142"/>
              <a:ext cx="32820" cy="93837"/>
            </a:xfrm>
            <a:custGeom>
              <a:avLst/>
              <a:gdLst>
                <a:gd name="T0" fmla="*/ 30 w 30"/>
                <a:gd name="T1" fmla="*/ 0 h 86"/>
                <a:gd name="T2" fmla="*/ 26 w 30"/>
                <a:gd name="T3" fmla="*/ 2 h 86"/>
                <a:gd name="T4" fmla="*/ 0 w 30"/>
                <a:gd name="T5" fmla="*/ 82 h 86"/>
                <a:gd name="T6" fmla="*/ 6 w 30"/>
                <a:gd name="T7" fmla="*/ 86 h 86"/>
                <a:gd name="T8" fmla="*/ 30 w 3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6">
                  <a:moveTo>
                    <a:pt x="30" y="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8"/>
                    <a:pt x="22" y="47"/>
                    <a:pt x="0" y="82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8" y="64"/>
                    <a:pt x="30" y="3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5687061" y="3093173"/>
              <a:ext cx="128044" cy="123421"/>
            </a:xfrm>
            <a:custGeom>
              <a:avLst/>
              <a:gdLst>
                <a:gd name="T0" fmla="*/ 65 w 117"/>
                <a:gd name="T1" fmla="*/ 59 h 113"/>
                <a:gd name="T2" fmla="*/ 65 w 117"/>
                <a:gd name="T3" fmla="*/ 59 h 113"/>
                <a:gd name="T4" fmla="*/ 103 w 117"/>
                <a:gd name="T5" fmla="*/ 64 h 113"/>
                <a:gd name="T6" fmla="*/ 97 w 117"/>
                <a:gd name="T7" fmla="*/ 40 h 113"/>
                <a:gd name="T8" fmla="*/ 59 w 117"/>
                <a:gd name="T9" fmla="*/ 39 h 113"/>
                <a:gd name="T10" fmla="*/ 36 w 117"/>
                <a:gd name="T11" fmla="*/ 12 h 113"/>
                <a:gd name="T12" fmla="*/ 46 w 117"/>
                <a:gd name="T13" fmla="*/ 24 h 113"/>
                <a:gd name="T14" fmla="*/ 12 w 117"/>
                <a:gd name="T15" fmla="*/ 35 h 113"/>
                <a:gd name="T16" fmla="*/ 49 w 117"/>
                <a:gd name="T17" fmla="*/ 52 h 113"/>
                <a:gd name="T18" fmla="*/ 4 w 117"/>
                <a:gd name="T19" fmla="*/ 73 h 113"/>
                <a:gd name="T20" fmla="*/ 37 w 117"/>
                <a:gd name="T21" fmla="*/ 59 h 113"/>
                <a:gd name="T22" fmla="*/ 29 w 117"/>
                <a:gd name="T23" fmla="*/ 99 h 113"/>
                <a:gd name="T24" fmla="*/ 50 w 117"/>
                <a:gd name="T25" fmla="*/ 66 h 113"/>
                <a:gd name="T26" fmla="*/ 52 w 117"/>
                <a:gd name="T27" fmla="*/ 68 h 113"/>
                <a:gd name="T28" fmla="*/ 52 w 117"/>
                <a:gd name="T29" fmla="*/ 68 h 113"/>
                <a:gd name="T30" fmla="*/ 53 w 117"/>
                <a:gd name="T31" fmla="*/ 74 h 113"/>
                <a:gd name="T32" fmla="*/ 56 w 117"/>
                <a:gd name="T33" fmla="*/ 75 h 113"/>
                <a:gd name="T34" fmla="*/ 60 w 117"/>
                <a:gd name="T35" fmla="*/ 73 h 113"/>
                <a:gd name="T36" fmla="*/ 60 w 117"/>
                <a:gd name="T37" fmla="*/ 72 h 113"/>
                <a:gd name="T38" fmla="*/ 64 w 117"/>
                <a:gd name="T39" fmla="*/ 71 h 113"/>
                <a:gd name="T40" fmla="*/ 64 w 117"/>
                <a:gd name="T41" fmla="*/ 70 h 113"/>
                <a:gd name="T42" fmla="*/ 68 w 117"/>
                <a:gd name="T43" fmla="*/ 113 h 113"/>
                <a:gd name="T44" fmla="*/ 77 w 117"/>
                <a:gd name="T45" fmla="*/ 69 h 113"/>
                <a:gd name="T46" fmla="*/ 95 w 117"/>
                <a:gd name="T47" fmla="*/ 102 h 113"/>
                <a:gd name="T48" fmla="*/ 65 w 117"/>
                <a:gd name="T49" fmla="*/ 59 h 113"/>
                <a:gd name="T50" fmla="*/ 64 w 117"/>
                <a:gd name="T51" fmla="*/ 56 h 113"/>
                <a:gd name="T52" fmla="*/ 63 w 117"/>
                <a:gd name="T53" fmla="*/ 55 h 113"/>
                <a:gd name="T54" fmla="*/ 63 w 117"/>
                <a:gd name="T55" fmla="*/ 55 h 113"/>
                <a:gd name="T56" fmla="*/ 91 w 117"/>
                <a:gd name="T57" fmla="*/ 38 h 113"/>
                <a:gd name="T58" fmla="*/ 64 w 117"/>
                <a:gd name="T5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7" h="113"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78" y="52"/>
                    <a:pt x="98" y="47"/>
                    <a:pt x="103" y="64"/>
                  </a:cubicBezTo>
                  <a:cubicBezTo>
                    <a:pt x="107" y="54"/>
                    <a:pt x="103" y="45"/>
                    <a:pt x="97" y="40"/>
                  </a:cubicBezTo>
                  <a:cubicBezTo>
                    <a:pt x="89" y="19"/>
                    <a:pt x="66" y="20"/>
                    <a:pt x="59" y="39"/>
                  </a:cubicBezTo>
                  <a:cubicBezTo>
                    <a:pt x="61" y="18"/>
                    <a:pt x="48" y="0"/>
                    <a:pt x="36" y="12"/>
                  </a:cubicBezTo>
                  <a:cubicBezTo>
                    <a:pt x="39" y="14"/>
                    <a:pt x="43" y="18"/>
                    <a:pt x="46" y="24"/>
                  </a:cubicBezTo>
                  <a:cubicBezTo>
                    <a:pt x="34" y="15"/>
                    <a:pt x="17" y="20"/>
                    <a:pt x="12" y="35"/>
                  </a:cubicBezTo>
                  <a:cubicBezTo>
                    <a:pt x="31" y="30"/>
                    <a:pt x="42" y="41"/>
                    <a:pt x="49" y="52"/>
                  </a:cubicBezTo>
                  <a:cubicBezTo>
                    <a:pt x="18" y="28"/>
                    <a:pt x="0" y="58"/>
                    <a:pt x="4" y="73"/>
                  </a:cubicBezTo>
                  <a:cubicBezTo>
                    <a:pt x="13" y="61"/>
                    <a:pt x="26" y="58"/>
                    <a:pt x="37" y="59"/>
                  </a:cubicBezTo>
                  <a:cubicBezTo>
                    <a:pt x="27" y="62"/>
                    <a:pt x="20" y="73"/>
                    <a:pt x="29" y="99"/>
                  </a:cubicBezTo>
                  <a:cubicBezTo>
                    <a:pt x="33" y="92"/>
                    <a:pt x="40" y="73"/>
                    <a:pt x="50" y="66"/>
                  </a:cubicBezTo>
                  <a:cubicBezTo>
                    <a:pt x="50" y="67"/>
                    <a:pt x="51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70"/>
                    <a:pt x="51" y="73"/>
                    <a:pt x="53" y="74"/>
                  </a:cubicBezTo>
                  <a:cubicBezTo>
                    <a:pt x="54" y="75"/>
                    <a:pt x="55" y="76"/>
                    <a:pt x="56" y="75"/>
                  </a:cubicBezTo>
                  <a:cubicBezTo>
                    <a:pt x="59" y="75"/>
                    <a:pt x="59" y="74"/>
                    <a:pt x="60" y="73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78" y="86"/>
                    <a:pt x="75" y="101"/>
                    <a:pt x="68" y="113"/>
                  </a:cubicBezTo>
                  <a:cubicBezTo>
                    <a:pt x="92" y="98"/>
                    <a:pt x="88" y="80"/>
                    <a:pt x="77" y="69"/>
                  </a:cubicBezTo>
                  <a:cubicBezTo>
                    <a:pt x="89" y="76"/>
                    <a:pt x="100" y="87"/>
                    <a:pt x="95" y="102"/>
                  </a:cubicBezTo>
                  <a:cubicBezTo>
                    <a:pt x="117" y="84"/>
                    <a:pt x="101" y="50"/>
                    <a:pt x="65" y="59"/>
                  </a:cubicBezTo>
                  <a:close/>
                  <a:moveTo>
                    <a:pt x="64" y="56"/>
                  </a:move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47"/>
                    <a:pt x="76" y="26"/>
                    <a:pt x="91" y="38"/>
                  </a:cubicBezTo>
                  <a:cubicBezTo>
                    <a:pt x="82" y="36"/>
                    <a:pt x="71" y="40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5565951" y="3037703"/>
              <a:ext cx="146534" cy="150695"/>
            </a:xfrm>
            <a:custGeom>
              <a:avLst/>
              <a:gdLst>
                <a:gd name="T0" fmla="*/ 70 w 134"/>
                <a:gd name="T1" fmla="*/ 84 h 138"/>
                <a:gd name="T2" fmla="*/ 74 w 134"/>
                <a:gd name="T3" fmla="*/ 92 h 138"/>
                <a:gd name="T4" fmla="*/ 81 w 134"/>
                <a:gd name="T5" fmla="*/ 116 h 138"/>
                <a:gd name="T6" fmla="*/ 98 w 134"/>
                <a:gd name="T7" fmla="*/ 138 h 138"/>
                <a:gd name="T8" fmla="*/ 95 w 134"/>
                <a:gd name="T9" fmla="*/ 104 h 138"/>
                <a:gd name="T10" fmla="*/ 82 w 134"/>
                <a:gd name="T11" fmla="*/ 77 h 138"/>
                <a:gd name="T12" fmla="*/ 82 w 134"/>
                <a:gd name="T13" fmla="*/ 77 h 138"/>
                <a:gd name="T14" fmla="*/ 87 w 134"/>
                <a:gd name="T15" fmla="*/ 80 h 138"/>
                <a:gd name="T16" fmla="*/ 87 w 134"/>
                <a:gd name="T17" fmla="*/ 65 h 138"/>
                <a:gd name="T18" fmla="*/ 88 w 134"/>
                <a:gd name="T19" fmla="*/ 81 h 138"/>
                <a:gd name="T20" fmla="*/ 90 w 134"/>
                <a:gd name="T21" fmla="*/ 82 h 138"/>
                <a:gd name="T22" fmla="*/ 91 w 134"/>
                <a:gd name="T23" fmla="*/ 82 h 138"/>
                <a:gd name="T24" fmla="*/ 93 w 134"/>
                <a:gd name="T25" fmla="*/ 75 h 138"/>
                <a:gd name="T26" fmla="*/ 93 w 134"/>
                <a:gd name="T27" fmla="*/ 83 h 138"/>
                <a:gd name="T28" fmla="*/ 99 w 134"/>
                <a:gd name="T29" fmla="*/ 87 h 138"/>
                <a:gd name="T30" fmla="*/ 102 w 134"/>
                <a:gd name="T31" fmla="*/ 74 h 138"/>
                <a:gd name="T32" fmla="*/ 100 w 134"/>
                <a:gd name="T33" fmla="*/ 87 h 138"/>
                <a:gd name="T34" fmla="*/ 106 w 134"/>
                <a:gd name="T35" fmla="*/ 94 h 138"/>
                <a:gd name="T36" fmla="*/ 117 w 134"/>
                <a:gd name="T37" fmla="*/ 104 h 138"/>
                <a:gd name="T38" fmla="*/ 110 w 134"/>
                <a:gd name="T39" fmla="*/ 72 h 138"/>
                <a:gd name="T40" fmla="*/ 86 w 134"/>
                <a:gd name="T41" fmla="*/ 63 h 138"/>
                <a:gd name="T42" fmla="*/ 85 w 134"/>
                <a:gd name="T43" fmla="*/ 57 h 138"/>
                <a:gd name="T44" fmla="*/ 103 w 134"/>
                <a:gd name="T45" fmla="*/ 61 h 138"/>
                <a:gd name="T46" fmla="*/ 121 w 134"/>
                <a:gd name="T47" fmla="*/ 72 h 138"/>
                <a:gd name="T48" fmla="*/ 103 w 134"/>
                <a:gd name="T49" fmla="*/ 35 h 138"/>
                <a:gd name="T50" fmla="*/ 119 w 134"/>
                <a:gd name="T51" fmla="*/ 18 h 138"/>
                <a:gd name="T52" fmla="*/ 73 w 134"/>
                <a:gd name="T53" fmla="*/ 52 h 138"/>
                <a:gd name="T54" fmla="*/ 72 w 134"/>
                <a:gd name="T55" fmla="*/ 51 h 138"/>
                <a:gd name="T56" fmla="*/ 72 w 134"/>
                <a:gd name="T57" fmla="*/ 28 h 138"/>
                <a:gd name="T58" fmla="*/ 42 w 134"/>
                <a:gd name="T59" fmla="*/ 0 h 138"/>
                <a:gd name="T60" fmla="*/ 51 w 134"/>
                <a:gd name="T61" fmla="*/ 25 h 138"/>
                <a:gd name="T62" fmla="*/ 55 w 134"/>
                <a:gd name="T63" fmla="*/ 35 h 138"/>
                <a:gd name="T64" fmla="*/ 47 w 134"/>
                <a:gd name="T65" fmla="*/ 36 h 138"/>
                <a:gd name="T66" fmla="*/ 39 w 134"/>
                <a:gd name="T67" fmla="*/ 32 h 138"/>
                <a:gd name="T68" fmla="*/ 12 w 134"/>
                <a:gd name="T69" fmla="*/ 28 h 138"/>
                <a:gd name="T70" fmla="*/ 31 w 134"/>
                <a:gd name="T71" fmla="*/ 50 h 138"/>
                <a:gd name="T72" fmla="*/ 34 w 134"/>
                <a:gd name="T73" fmla="*/ 51 h 138"/>
                <a:gd name="T74" fmla="*/ 34 w 134"/>
                <a:gd name="T75" fmla="*/ 53 h 138"/>
                <a:gd name="T76" fmla="*/ 37 w 134"/>
                <a:gd name="T77" fmla="*/ 52 h 138"/>
                <a:gd name="T78" fmla="*/ 50 w 134"/>
                <a:gd name="T79" fmla="*/ 59 h 138"/>
                <a:gd name="T80" fmla="*/ 54 w 134"/>
                <a:gd name="T81" fmla="*/ 62 h 138"/>
                <a:gd name="T82" fmla="*/ 45 w 134"/>
                <a:gd name="T83" fmla="*/ 59 h 138"/>
                <a:gd name="T84" fmla="*/ 12 w 134"/>
                <a:gd name="T85" fmla="*/ 67 h 138"/>
                <a:gd name="T86" fmla="*/ 18 w 134"/>
                <a:gd name="T87" fmla="*/ 95 h 138"/>
                <a:gd name="T88" fmla="*/ 42 w 134"/>
                <a:gd name="T89" fmla="*/ 75 h 138"/>
                <a:gd name="T90" fmla="*/ 44 w 134"/>
                <a:gd name="T91" fmla="*/ 75 h 138"/>
                <a:gd name="T92" fmla="*/ 34 w 134"/>
                <a:gd name="T93" fmla="*/ 87 h 138"/>
                <a:gd name="T94" fmla="*/ 44 w 134"/>
                <a:gd name="T95" fmla="*/ 121 h 138"/>
                <a:gd name="T96" fmla="*/ 51 w 134"/>
                <a:gd name="T97" fmla="*/ 100 h 138"/>
                <a:gd name="T98" fmla="*/ 63 w 134"/>
                <a:gd name="T99" fmla="*/ 82 h 138"/>
                <a:gd name="T100" fmla="*/ 65 w 134"/>
                <a:gd name="T101" fmla="*/ 81 h 138"/>
                <a:gd name="T102" fmla="*/ 70 w 134"/>
                <a:gd name="T103" fmla="*/ 8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38">
                  <a:moveTo>
                    <a:pt x="70" y="84"/>
                  </a:moveTo>
                  <a:cubicBezTo>
                    <a:pt x="71" y="88"/>
                    <a:pt x="73" y="90"/>
                    <a:pt x="74" y="92"/>
                  </a:cubicBezTo>
                  <a:cubicBezTo>
                    <a:pt x="75" y="95"/>
                    <a:pt x="78" y="100"/>
                    <a:pt x="81" y="116"/>
                  </a:cubicBezTo>
                  <a:cubicBezTo>
                    <a:pt x="83" y="131"/>
                    <a:pt x="93" y="137"/>
                    <a:pt x="98" y="138"/>
                  </a:cubicBezTo>
                  <a:cubicBezTo>
                    <a:pt x="99" y="135"/>
                    <a:pt x="100" y="125"/>
                    <a:pt x="95" y="104"/>
                  </a:cubicBezTo>
                  <a:cubicBezTo>
                    <a:pt x="92" y="92"/>
                    <a:pt x="87" y="84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4" y="78"/>
                    <a:pt x="85" y="79"/>
                    <a:pt x="87" y="80"/>
                  </a:cubicBezTo>
                  <a:cubicBezTo>
                    <a:pt x="89" y="74"/>
                    <a:pt x="88" y="70"/>
                    <a:pt x="87" y="65"/>
                  </a:cubicBezTo>
                  <a:cubicBezTo>
                    <a:pt x="90" y="71"/>
                    <a:pt x="89" y="78"/>
                    <a:pt x="88" y="81"/>
                  </a:cubicBezTo>
                  <a:cubicBezTo>
                    <a:pt x="89" y="81"/>
                    <a:pt x="90" y="82"/>
                    <a:pt x="90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0"/>
                    <a:pt x="92" y="77"/>
                    <a:pt x="93" y="75"/>
                  </a:cubicBezTo>
                  <a:cubicBezTo>
                    <a:pt x="94" y="79"/>
                    <a:pt x="93" y="82"/>
                    <a:pt x="93" y="83"/>
                  </a:cubicBezTo>
                  <a:cubicBezTo>
                    <a:pt x="94" y="84"/>
                    <a:pt x="97" y="85"/>
                    <a:pt x="99" y="87"/>
                  </a:cubicBezTo>
                  <a:cubicBezTo>
                    <a:pt x="101" y="83"/>
                    <a:pt x="102" y="77"/>
                    <a:pt x="102" y="74"/>
                  </a:cubicBezTo>
                  <a:cubicBezTo>
                    <a:pt x="103" y="78"/>
                    <a:pt x="101" y="84"/>
                    <a:pt x="100" y="87"/>
                  </a:cubicBezTo>
                  <a:cubicBezTo>
                    <a:pt x="103" y="89"/>
                    <a:pt x="105" y="91"/>
                    <a:pt x="106" y="94"/>
                  </a:cubicBezTo>
                  <a:cubicBezTo>
                    <a:pt x="111" y="100"/>
                    <a:pt x="112" y="102"/>
                    <a:pt x="117" y="104"/>
                  </a:cubicBezTo>
                  <a:cubicBezTo>
                    <a:pt x="124" y="98"/>
                    <a:pt x="126" y="83"/>
                    <a:pt x="110" y="72"/>
                  </a:cubicBezTo>
                  <a:cubicBezTo>
                    <a:pt x="101" y="66"/>
                    <a:pt x="93" y="64"/>
                    <a:pt x="86" y="63"/>
                  </a:cubicBezTo>
                  <a:cubicBezTo>
                    <a:pt x="86" y="61"/>
                    <a:pt x="85" y="59"/>
                    <a:pt x="85" y="57"/>
                  </a:cubicBezTo>
                  <a:cubicBezTo>
                    <a:pt x="93" y="55"/>
                    <a:pt x="103" y="55"/>
                    <a:pt x="103" y="61"/>
                  </a:cubicBezTo>
                  <a:cubicBezTo>
                    <a:pt x="105" y="69"/>
                    <a:pt x="118" y="77"/>
                    <a:pt x="121" y="72"/>
                  </a:cubicBezTo>
                  <a:cubicBezTo>
                    <a:pt x="134" y="44"/>
                    <a:pt x="120" y="30"/>
                    <a:pt x="103" y="35"/>
                  </a:cubicBezTo>
                  <a:cubicBezTo>
                    <a:pt x="110" y="31"/>
                    <a:pt x="117" y="24"/>
                    <a:pt x="119" y="18"/>
                  </a:cubicBezTo>
                  <a:cubicBezTo>
                    <a:pt x="93" y="13"/>
                    <a:pt x="80" y="35"/>
                    <a:pt x="73" y="52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4" y="46"/>
                    <a:pt x="74" y="38"/>
                    <a:pt x="72" y="28"/>
                  </a:cubicBezTo>
                  <a:cubicBezTo>
                    <a:pt x="68" y="7"/>
                    <a:pt x="59" y="0"/>
                    <a:pt x="42" y="0"/>
                  </a:cubicBezTo>
                  <a:cubicBezTo>
                    <a:pt x="44" y="8"/>
                    <a:pt x="49" y="17"/>
                    <a:pt x="51" y="25"/>
                  </a:cubicBezTo>
                  <a:cubicBezTo>
                    <a:pt x="52" y="27"/>
                    <a:pt x="54" y="31"/>
                    <a:pt x="55" y="35"/>
                  </a:cubicBezTo>
                  <a:cubicBezTo>
                    <a:pt x="52" y="35"/>
                    <a:pt x="49" y="35"/>
                    <a:pt x="47" y="36"/>
                  </a:cubicBezTo>
                  <a:cubicBezTo>
                    <a:pt x="44" y="34"/>
                    <a:pt x="42" y="33"/>
                    <a:pt x="39" y="32"/>
                  </a:cubicBezTo>
                  <a:cubicBezTo>
                    <a:pt x="22" y="26"/>
                    <a:pt x="14" y="27"/>
                    <a:pt x="12" y="28"/>
                  </a:cubicBezTo>
                  <a:cubicBezTo>
                    <a:pt x="13" y="34"/>
                    <a:pt x="19" y="48"/>
                    <a:pt x="31" y="50"/>
                  </a:cubicBezTo>
                  <a:cubicBezTo>
                    <a:pt x="32" y="51"/>
                    <a:pt x="33" y="51"/>
                    <a:pt x="34" y="51"/>
                  </a:cubicBezTo>
                  <a:cubicBezTo>
                    <a:pt x="34" y="52"/>
                    <a:pt x="34" y="52"/>
                    <a:pt x="34" y="53"/>
                  </a:cubicBezTo>
                  <a:cubicBezTo>
                    <a:pt x="35" y="53"/>
                    <a:pt x="36" y="53"/>
                    <a:pt x="37" y="52"/>
                  </a:cubicBezTo>
                  <a:cubicBezTo>
                    <a:pt x="45" y="55"/>
                    <a:pt x="48" y="58"/>
                    <a:pt x="50" y="59"/>
                  </a:cubicBezTo>
                  <a:cubicBezTo>
                    <a:pt x="51" y="60"/>
                    <a:pt x="52" y="61"/>
                    <a:pt x="54" y="62"/>
                  </a:cubicBezTo>
                  <a:cubicBezTo>
                    <a:pt x="51" y="61"/>
                    <a:pt x="48" y="60"/>
                    <a:pt x="45" y="59"/>
                  </a:cubicBezTo>
                  <a:cubicBezTo>
                    <a:pt x="37" y="57"/>
                    <a:pt x="24" y="54"/>
                    <a:pt x="12" y="67"/>
                  </a:cubicBezTo>
                  <a:cubicBezTo>
                    <a:pt x="0" y="80"/>
                    <a:pt x="14" y="94"/>
                    <a:pt x="18" y="95"/>
                  </a:cubicBezTo>
                  <a:cubicBezTo>
                    <a:pt x="17" y="84"/>
                    <a:pt x="28" y="76"/>
                    <a:pt x="42" y="75"/>
                  </a:cubicBezTo>
                  <a:cubicBezTo>
                    <a:pt x="43" y="75"/>
                    <a:pt x="43" y="75"/>
                    <a:pt x="44" y="75"/>
                  </a:cubicBezTo>
                  <a:cubicBezTo>
                    <a:pt x="40" y="78"/>
                    <a:pt x="36" y="82"/>
                    <a:pt x="34" y="87"/>
                  </a:cubicBezTo>
                  <a:cubicBezTo>
                    <a:pt x="30" y="97"/>
                    <a:pt x="30" y="111"/>
                    <a:pt x="44" y="121"/>
                  </a:cubicBezTo>
                  <a:cubicBezTo>
                    <a:pt x="49" y="116"/>
                    <a:pt x="50" y="113"/>
                    <a:pt x="51" y="100"/>
                  </a:cubicBezTo>
                  <a:cubicBezTo>
                    <a:pt x="52" y="94"/>
                    <a:pt x="52" y="90"/>
                    <a:pt x="63" y="82"/>
                  </a:cubicBezTo>
                  <a:cubicBezTo>
                    <a:pt x="64" y="82"/>
                    <a:pt x="64" y="81"/>
                    <a:pt x="65" y="81"/>
                  </a:cubicBezTo>
                  <a:lnTo>
                    <a:pt x="7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46"/>
            <p:cNvSpPr/>
            <p:nvPr/>
          </p:nvSpPr>
          <p:spPr bwMode="auto">
            <a:xfrm>
              <a:off x="5614950" y="3125069"/>
              <a:ext cx="27273" cy="145147"/>
            </a:xfrm>
            <a:custGeom>
              <a:avLst/>
              <a:gdLst>
                <a:gd name="T0" fmla="*/ 23 w 25"/>
                <a:gd name="T1" fmla="*/ 12 h 133"/>
                <a:gd name="T2" fmla="*/ 25 w 25"/>
                <a:gd name="T3" fmla="*/ 4 h 133"/>
                <a:gd name="T4" fmla="*/ 20 w 25"/>
                <a:gd name="T5" fmla="*/ 1 h 133"/>
                <a:gd name="T6" fmla="*/ 19 w 25"/>
                <a:gd name="T7" fmla="*/ 12 h 133"/>
                <a:gd name="T8" fmla="*/ 3 w 25"/>
                <a:gd name="T9" fmla="*/ 73 h 133"/>
                <a:gd name="T10" fmla="*/ 0 w 25"/>
                <a:gd name="T11" fmla="*/ 133 h 133"/>
                <a:gd name="T12" fmla="*/ 12 w 25"/>
                <a:gd name="T13" fmla="*/ 131 h 133"/>
                <a:gd name="T14" fmla="*/ 12 w 25"/>
                <a:gd name="T15" fmla="*/ 59 h 133"/>
                <a:gd name="T16" fmla="*/ 23 w 25"/>
                <a:gd name="T17" fmla="*/ 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33">
                  <a:moveTo>
                    <a:pt x="23" y="12"/>
                  </a:moveTo>
                  <a:cubicBezTo>
                    <a:pt x="23" y="10"/>
                    <a:pt x="24" y="7"/>
                    <a:pt x="25" y="4"/>
                  </a:cubicBezTo>
                  <a:cubicBezTo>
                    <a:pt x="24" y="0"/>
                    <a:pt x="20" y="1"/>
                    <a:pt x="20" y="1"/>
                  </a:cubicBezTo>
                  <a:cubicBezTo>
                    <a:pt x="20" y="5"/>
                    <a:pt x="19" y="9"/>
                    <a:pt x="19" y="12"/>
                  </a:cubicBezTo>
                  <a:cubicBezTo>
                    <a:pt x="15" y="28"/>
                    <a:pt x="8" y="50"/>
                    <a:pt x="3" y="73"/>
                  </a:cubicBezTo>
                  <a:cubicBezTo>
                    <a:pt x="0" y="90"/>
                    <a:pt x="0" y="115"/>
                    <a:pt x="0" y="133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9" y="95"/>
                    <a:pt x="7" y="81"/>
                    <a:pt x="12" y="59"/>
                  </a:cubicBezTo>
                  <a:cubicBezTo>
                    <a:pt x="14" y="50"/>
                    <a:pt x="19" y="29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47"/>
            <p:cNvSpPr/>
            <p:nvPr/>
          </p:nvSpPr>
          <p:spPr bwMode="auto">
            <a:xfrm>
              <a:off x="5557168" y="3250801"/>
              <a:ext cx="248230" cy="36980"/>
            </a:xfrm>
            <a:custGeom>
              <a:avLst/>
              <a:gdLst>
                <a:gd name="T0" fmla="*/ 227 w 227"/>
                <a:gd name="T1" fmla="*/ 34 h 34"/>
                <a:gd name="T2" fmla="*/ 114 w 227"/>
                <a:gd name="T3" fmla="*/ 0 h 34"/>
                <a:gd name="T4" fmla="*/ 0 w 227"/>
                <a:gd name="T5" fmla="*/ 34 h 34"/>
                <a:gd name="T6" fmla="*/ 227 w 22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34">
                  <a:moveTo>
                    <a:pt x="227" y="34"/>
                  </a:moveTo>
                  <a:cubicBezTo>
                    <a:pt x="199" y="13"/>
                    <a:pt x="159" y="0"/>
                    <a:pt x="114" y="0"/>
                  </a:cubicBezTo>
                  <a:cubicBezTo>
                    <a:pt x="69" y="0"/>
                    <a:pt x="28" y="13"/>
                    <a:pt x="0" y="34"/>
                  </a:cubicBezTo>
                  <a:lnTo>
                    <a:pt x="22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93825" y="1645236"/>
            <a:ext cx="1219200" cy="1219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1949" y="2409824"/>
            <a:ext cx="1490321" cy="206692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95749" y="1438274"/>
            <a:ext cx="2019300" cy="200977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049" y="1104899"/>
            <a:ext cx="3195640" cy="2362201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43876" y="3476624"/>
            <a:ext cx="1544134" cy="1662535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10689" y="2128836"/>
            <a:ext cx="1485899" cy="1790701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2745" y="3448049"/>
            <a:ext cx="2022304" cy="2352676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049" y="3476624"/>
            <a:ext cx="2019301" cy="2000251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86310" y="2128836"/>
            <a:ext cx="2664000" cy="26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40310" y="2182836"/>
            <a:ext cx="2556000" cy="25560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12310" y="2254836"/>
            <a:ext cx="2412000" cy="2412000"/>
          </a:xfrm>
          <a:prstGeom prst="ellipse">
            <a:avLst/>
          </a:prstGeom>
          <a:noFill/>
          <a:ln w="222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5374" y="2657121"/>
            <a:ext cx="2457451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442352" y="4005182"/>
            <a:ext cx="1421604" cy="257174"/>
            <a:chOff x="5442352" y="4005182"/>
            <a:chExt cx="1421604" cy="257174"/>
          </a:xfrm>
        </p:grpSpPr>
        <p:sp>
          <p:nvSpPr>
            <p:cNvPr id="15" name="矩形 14"/>
            <p:cNvSpPr/>
            <p:nvPr/>
          </p:nvSpPr>
          <p:spPr>
            <a:xfrm>
              <a:off x="5442352" y="4005182"/>
              <a:ext cx="1421604" cy="257174"/>
            </a:xfrm>
            <a:prstGeom prst="rect">
              <a:avLst/>
            </a:prstGeom>
            <a:solidFill>
              <a:srgbClr val="344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70420" y="4014418"/>
              <a:ext cx="13837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This Is A Sample Letter</a:t>
              </a:r>
            </a:p>
          </p:txBody>
        </p:sp>
      </p:grpSp>
      <p:sp>
        <p:nvSpPr>
          <p:cNvPr id="17" name="Content Placeholder 2"/>
          <p:cNvSpPr txBox="1"/>
          <p:nvPr/>
        </p:nvSpPr>
        <p:spPr>
          <a:xfrm>
            <a:off x="1621825" y="4738836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801" y="2770229"/>
            <a:ext cx="1560579" cy="1560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04090" y="2871019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rot="14313701">
            <a:off x="7212090" y="2616139"/>
            <a:ext cx="3021981" cy="342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" name="直角三角形 7"/>
          <p:cNvSpPr/>
          <p:nvPr/>
        </p:nvSpPr>
        <p:spPr>
          <a:xfrm rot="16200000" flipH="1">
            <a:off x="6688110" y="1842282"/>
            <a:ext cx="5029200" cy="31734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93825" y="2643188"/>
            <a:ext cx="3134255" cy="1567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2334" y="2643188"/>
            <a:ext cx="3134255" cy="1567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6165" y="1381304"/>
            <a:ext cx="3033138" cy="78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88714E"/>
                </a:solidFill>
                <a:cs typeface="+mn-ea"/>
                <a:sym typeface="+mn-lt"/>
              </a:rPr>
              <a:t>This Is A Sample Letter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34492D"/>
                </a:solidFill>
                <a:cs typeface="+mn-ea"/>
                <a:sym typeface="+mn-lt"/>
              </a:rPr>
              <a:t>Add Title In Here</a:t>
            </a:r>
            <a:endParaRPr lang="en-US" altLang="zh-CN" sz="1100" b="1" dirty="0">
              <a:solidFill>
                <a:srgbClr val="34492D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21" y="2256294"/>
            <a:ext cx="1560579" cy="15605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169" y="2447693"/>
            <a:ext cx="1560579" cy="1560579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1900426" y="4290336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2355221" y="3859161"/>
            <a:ext cx="1555234" cy="2895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8449171" y="3859161"/>
            <a:ext cx="1555234" cy="2895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17" y="2589046"/>
            <a:ext cx="1560579" cy="1560579"/>
          </a:xfrm>
          <a:prstGeom prst="rect">
            <a:avLst/>
          </a:prstGeom>
        </p:spPr>
      </p:pic>
      <p:sp>
        <p:nvSpPr>
          <p:cNvPr id="14" name="Content Placeholder 2"/>
          <p:cNvSpPr txBox="1"/>
          <p:nvPr/>
        </p:nvSpPr>
        <p:spPr>
          <a:xfrm>
            <a:off x="5311623" y="3859161"/>
            <a:ext cx="1555234" cy="289503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4867275" y="4290336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994000" y="4290336"/>
            <a:ext cx="2470919" cy="683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This is a sample letter that has been placed to demonstrate the typing format on the letterhead design.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0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6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2" presetID="2" presetClass="entr" presetSubtype="2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63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9" presetID="50" presetClass="entr" presetSubtype="0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9" grpId="0" build="p"/>
      <p:bldP spid="10" grpId="0"/>
      <p:bldP spid="11" grpId="0"/>
      <p:bldP spid="14" grpId="0"/>
      <p:bldP spid="15" grpId="0" build="p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heme/theme1.xml><?xml version="1.0" encoding="utf-8"?>
<a:theme xmlns:a="http://schemas.openxmlformats.org/drawingml/2006/main" name="www.freeppt7.com">
  <a:themeElements>
    <a:clrScheme name="Custom 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5i3wy2p4">
      <a:majorFont>
        <a:latin typeface="Arial"/>
        <a:ea typeface="印品黑体"/>
        <a:cs typeface=""/>
      </a:majorFont>
      <a:minorFont>
        <a:latin typeface="Arial"/>
        <a:ea typeface="印品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i3wy2p4">
      <a:majorFont>
        <a:latin typeface="Arial"/>
        <a:ea typeface="印品黑体"/>
        <a:cs typeface=""/>
      </a:majorFont>
      <a:minorFont>
        <a:latin typeface="Arial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37</TotalTime>
  <Words>1198</Words>
  <Application>Microsoft Office PowerPoint</Application>
  <PresentationFormat>宽屏</PresentationFormat>
  <Paragraphs>140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汉仪大宋简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www.freeppt7.com</dc:creator>
  <cp:keywords>www.freeppt7.com</cp:keywords>
  <dc:description>www.freeppt7.com</dc:description>
  <cp:lastModifiedBy>之灵</cp:lastModifiedBy>
  <cp:revision>694</cp:revision>
  <dcterms:created xsi:type="dcterms:W3CDTF">2014-11-13T07:02:00Z</dcterms:created>
  <dcterms:modified xsi:type="dcterms:W3CDTF">2024-05-25T15:02:55Z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86B413FB509E4661BEA09428015E0FFD_12</vt:lpwstr>
  </property>
  <property fmtid="{D5CDD505-2E9C-101B-9397-08002B2CF9AE}" pid="3" name="KSOProductBuildVer">
    <vt:lpwstr>2052-12.1.0.16729</vt:lpwstr>
  </property>
</Properties>
</file>