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0.xml" ContentType="application/vnd.openxmlformats-officedocument.drawingml.chart+xml"/>
  <Override PartName="/ppt/notesSlides/notesSlide37.xml" ContentType="application/vnd.openxmlformats-officedocument.presentationml.notesSlide+xml"/>
  <Override PartName="/ppt/charts/chart11.xml" ContentType="application/vnd.openxmlformats-officedocument.drawingml.chart+xml"/>
  <Override PartName="/ppt/notesSlides/notesSlide38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3.xml" ContentType="application/vnd.openxmlformats-officedocument.drawingml.chart+xml"/>
  <Override PartName="/ppt/notesSlides/notesSlide43.xml" ContentType="application/vnd.openxmlformats-officedocument.presentationml.notesSlide+xml"/>
  <Override PartName="/ppt/charts/chart14.xml" ContentType="application/vnd.openxmlformats-officedocument.drawingml.chart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notesSlides/notesSlide45.xml" ContentType="application/vnd.openxmlformats-officedocument.presentationml.notesSlide+xml"/>
  <Override PartName="/ppt/charts/chart16.xml" ContentType="application/vnd.openxmlformats-officedocument.drawingml.chart+xml"/>
  <Override PartName="/ppt/notesSlides/notesSlide46.xml" ContentType="application/vnd.openxmlformats-officedocument.presentationml.notesSlide+xml"/>
  <Override PartName="/ppt/charts/chart17.xml" ContentType="application/vnd.openxmlformats-officedocument.drawingml.chart+xml"/>
  <Override PartName="/ppt/notesSlides/notesSlide47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9" r:id="rId2"/>
  </p:sldMasterIdLst>
  <p:notesMasterIdLst>
    <p:notesMasterId r:id="rId53"/>
  </p:notesMasterIdLst>
  <p:sldIdLst>
    <p:sldId id="317" r:id="rId3"/>
    <p:sldId id="318" r:id="rId4"/>
    <p:sldId id="319" r:id="rId5"/>
    <p:sldId id="291" r:id="rId6"/>
    <p:sldId id="279" r:id="rId7"/>
    <p:sldId id="280" r:id="rId8"/>
    <p:sldId id="264" r:id="rId9"/>
    <p:sldId id="265" r:id="rId10"/>
    <p:sldId id="266" r:id="rId11"/>
    <p:sldId id="281" r:id="rId12"/>
    <p:sldId id="320" r:id="rId13"/>
    <p:sldId id="274" r:id="rId14"/>
    <p:sldId id="292" r:id="rId15"/>
    <p:sldId id="275" r:id="rId16"/>
    <p:sldId id="282" r:id="rId17"/>
    <p:sldId id="260" r:id="rId18"/>
    <p:sldId id="273" r:id="rId19"/>
    <p:sldId id="321" r:id="rId20"/>
    <p:sldId id="277" r:id="rId21"/>
    <p:sldId id="270" r:id="rId22"/>
    <p:sldId id="259" r:id="rId23"/>
    <p:sldId id="299" r:id="rId24"/>
    <p:sldId id="269" r:id="rId25"/>
    <p:sldId id="294" r:id="rId26"/>
    <p:sldId id="322" r:id="rId27"/>
    <p:sldId id="300" r:id="rId28"/>
    <p:sldId id="283" r:id="rId29"/>
    <p:sldId id="284" r:id="rId30"/>
    <p:sldId id="285" r:id="rId31"/>
    <p:sldId id="286" r:id="rId32"/>
    <p:sldId id="301" r:id="rId33"/>
    <p:sldId id="268" r:id="rId34"/>
    <p:sldId id="302" r:id="rId35"/>
    <p:sldId id="323" r:id="rId36"/>
    <p:sldId id="271" r:id="rId37"/>
    <p:sldId id="326" r:id="rId38"/>
    <p:sldId id="296" r:id="rId39"/>
    <p:sldId id="305" r:id="rId40"/>
    <p:sldId id="303" r:id="rId41"/>
    <p:sldId id="304" r:id="rId42"/>
    <p:sldId id="261" r:id="rId43"/>
    <p:sldId id="306" r:id="rId44"/>
    <p:sldId id="308" r:id="rId45"/>
    <p:sldId id="309" r:id="rId46"/>
    <p:sldId id="310" r:id="rId47"/>
    <p:sldId id="311" r:id="rId48"/>
    <p:sldId id="312" r:id="rId49"/>
    <p:sldId id="313" r:id="rId50"/>
    <p:sldId id="324" r:id="rId51"/>
    <p:sldId id="327" r:id="rId52"/>
  </p:sldIdLst>
  <p:sldSz cx="12192000" cy="6858000"/>
  <p:notesSz cx="6858000" cy="9144000"/>
  <p:custDataLst>
    <p:tags r:id="rId5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3762"/>
    <a:srgbClr val="2B467D"/>
    <a:srgbClr val="152C65"/>
    <a:srgbClr val="7FAAE2"/>
    <a:srgbClr val="9FB8D6"/>
    <a:srgbClr val="4F4D50"/>
    <a:srgbClr val="EFEFEF"/>
    <a:srgbClr val="FFFFFF"/>
    <a:srgbClr val="010101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D9D9D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FB-4376-BE5D-B1554758E253}"/>
              </c:ext>
            </c:extLst>
          </c:dPt>
          <c:dPt>
            <c:idx val="1"/>
            <c:bubble3D val="0"/>
            <c:spPr>
              <a:solidFill>
                <a:srgbClr val="22376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FB-4376-BE5D-B1554758E253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FB-4376-BE5D-B1554758E253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FB-4376-BE5D-B1554758E253}"/>
              </c:ext>
            </c:extLst>
          </c:dPt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0FB-4376-BE5D-B1554758E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 1</c:v>
                </c:pt>
              </c:strCache>
            </c:strRef>
          </c:tx>
          <c:spPr>
            <a:solidFill>
              <a:schemeClr val="lt1"/>
            </a:solidFill>
            <a:ln w="19050"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c:spPr>
          <c:dPt>
            <c:idx val="0"/>
            <c:bubble3D val="0"/>
            <c:spPr>
              <a:solidFill>
                <a:srgbClr val="D9D9D9"/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50-4D0B-9C4E-408C9EA744F6}"/>
              </c:ext>
            </c:extLst>
          </c:dPt>
          <c:dPt>
            <c:idx val="1"/>
            <c:bubble3D val="0"/>
            <c:spPr>
              <a:solidFill>
                <a:srgbClr val="223762"/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50-4D0B-9C4E-408C9EA744F6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50-4D0B-9C4E-408C9EA744F6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50-4D0B-9C4E-408C9EA744F6}"/>
              </c:ext>
            </c:extLst>
          </c:dPt>
          <c:dLbls>
            <c:dLbl>
              <c:idx val="0"/>
              <c:layout>
                <c:manualLayout>
                  <c:x val="-0.20762082026192771"/>
                  <c:y val="-7.341839144703493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50-4D0B-9C4E-408C9EA744F6}"/>
                </c:ext>
              </c:extLst>
            </c:dLbl>
            <c:dLbl>
              <c:idx val="1"/>
              <c:layout>
                <c:manualLayout>
                  <c:x val="0.15512664909304399"/>
                  <c:y val="-9.495116866286963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50-4D0B-9C4E-408C9EA744F6}"/>
                </c:ext>
              </c:extLst>
            </c:dLbl>
            <c:dLbl>
              <c:idx val="2"/>
              <c:layout>
                <c:manualLayout>
                  <c:x val="0.16667590157165235"/>
                  <c:y val="0.165114838345892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49105089524775"/>
                      <c:h val="0.140583799718561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850-4D0B-9C4E-408C9EA744F6}"/>
                </c:ext>
              </c:extLst>
            </c:dLbl>
            <c:dLbl>
              <c:idx val="3"/>
              <c:layout>
                <c:manualLayout>
                  <c:x val="0.1074608074647584"/>
                  <c:y val="9.3066914636046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50-4D0B-9C4E-408C9EA744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50-4D0B-9C4E-408C9EA744F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27506E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explosion val="13"/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56-437D-8894-CB81A651B2F4}"/>
              </c:ext>
            </c:extLst>
          </c:dPt>
          <c:dPt>
            <c:idx val="1"/>
            <c:bubble3D val="0"/>
            <c:spPr>
              <a:solidFill>
                <a:srgbClr val="223762"/>
              </a:solidFill>
              <a:ln w="18999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56-437D-8894-CB81A651B2F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6-437D-8894-CB81A651B2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3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 Black"/>
          <a:ea typeface="微软雅黑"/>
          <a:sym typeface="Arial Black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4F4D50"/>
            </a:solidFill>
          </c:spPr>
          <c:explosion val="10"/>
          <c:dPt>
            <c:idx val="0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1-EAB3-4712-BDE4-92D0B6B3BD05}"/>
              </c:ext>
            </c:extLst>
          </c:dPt>
          <c:dPt>
            <c:idx val="1"/>
            <c:bubble3D val="0"/>
            <c:spPr>
              <a:solidFill>
                <a:srgbClr val="223762"/>
              </a:solidFill>
            </c:spPr>
            <c:extLst>
              <c:ext xmlns:c16="http://schemas.microsoft.com/office/drawing/2014/chart" uri="{C3380CC4-5D6E-409C-BE32-E72D297353CC}">
                <c16:uniqueId val="{00000003-EAB3-4712-BDE4-92D0B6B3BD05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EAB3-4712-BDE4-92D0B6B3BD05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7-EAB3-4712-BDE4-92D0B6B3BD05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EAB3-4712-BDE4-92D0B6B3BD05}"/>
              </c:ext>
            </c:extLst>
          </c:dPt>
          <c:cat>
            <c:strRef>
              <c:f>Sheet1!$A$2:$A$6</c:f>
              <c:strCache>
                <c:ptCount val="5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第五季度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0.8</c:v>
                </c:pt>
                <c:pt idx="2">
                  <c:v>1.4</c:v>
                </c:pt>
                <c:pt idx="3">
                  <c:v>1.2</c:v>
                </c:pt>
                <c:pt idx="4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AB3-4712-BDE4-92D0B6B3B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23762"/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softEdge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3B-42B8-B871-67D2F6D8564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9B3B-42B8-B871-67D2F6D8564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effectLst>
              <a:outerShdw blurRad="50800" dist="38100" algn="l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9B3B-42B8-B871-67D2F6D8564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9B3B-42B8-B871-67D2F6D8564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9B3B-42B8-B871-67D2F6D8564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9B3B-42B8-B871-67D2F6D8564F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9B3B-42B8-B871-67D2F6D856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8"/>
        <c:gapDepth val="14"/>
        <c:shape val="box"/>
        <c:axId val="545116928"/>
        <c:axId val="545118464"/>
        <c:axId val="544916800"/>
      </c:bar3DChart>
      <c:catAx>
        <c:axId val="54511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5118464"/>
        <c:crosses val="autoZero"/>
        <c:auto val="1"/>
        <c:lblAlgn val="ctr"/>
        <c:lblOffset val="100"/>
        <c:noMultiLvlLbl val="0"/>
      </c:catAx>
      <c:valAx>
        <c:axId val="54511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5116928"/>
        <c:crosses val="autoZero"/>
        <c:crossBetween val="between"/>
      </c:valAx>
      <c:serAx>
        <c:axId val="544916800"/>
        <c:scaling>
          <c:orientation val="minMax"/>
        </c:scaling>
        <c:delete val="0"/>
        <c:axPos val="b"/>
        <c:majorTickMark val="out"/>
        <c:minorTickMark val="none"/>
        <c:tickLblPos val="nextTo"/>
        <c:crossAx val="54511846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5875">
              <a:solidFill>
                <a:srgbClr val="4F4D50"/>
              </a:solidFill>
            </a:ln>
          </c:spPr>
          <c:marker>
            <c:symbol val="circle"/>
            <c:size val="2"/>
            <c:spPr>
              <a:ln>
                <a:solidFill>
                  <a:srgbClr val="4F4D50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6-4478-A0DD-01C4E685D1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2700">
              <a:solidFill>
                <a:srgbClr val="9FB8D6"/>
              </a:solidFill>
            </a:ln>
          </c:spPr>
          <c:marker>
            <c:symbol val="circle"/>
            <c:size val="2"/>
            <c:spPr>
              <a:ln>
                <a:solidFill>
                  <a:srgbClr val="9FB8D6"/>
                </a:solidFill>
              </a:ln>
            </c:spPr>
          </c:marker>
          <c:cat>
            <c:strRef>
              <c:f>Sheet1!$A$2:$A$6</c:f>
              <c:strCache>
                <c:ptCount val="5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E6-4478-A0DD-01C4E685D1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554816"/>
        <c:axId val="545556736"/>
      </c:radarChart>
      <c:catAx>
        <c:axId val="5455548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545556736"/>
        <c:crosses val="autoZero"/>
        <c:auto val="1"/>
        <c:lblAlgn val="ctr"/>
        <c:lblOffset val="100"/>
        <c:noMultiLvlLbl val="0"/>
      </c:catAx>
      <c:valAx>
        <c:axId val="54555673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50000"/>
                  <a:alpha val="64000"/>
                </a:schemeClr>
              </a:solidFill>
              <a:prstDash val="sysDot"/>
            </a:ln>
          </c:spPr>
        </c:majorGridlines>
        <c:numFmt formatCode="General" sourceLinked="1"/>
        <c:majorTickMark val="cross"/>
        <c:minorTickMark val="none"/>
        <c:tickLblPos val="nextTo"/>
        <c:crossAx val="545554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22376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D0C-45C0-8BA4-31CA8ACFB3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D0C-45C0-8BA4-31CA8ACFB3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D0C-45C0-8BA4-31CA8ACFB3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D0C-45C0-8BA4-31CA8ACFB3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D0C-45C0-8BA4-31CA8ACFB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0.5</c:v>
                </c:pt>
              </c:numCache>
            </c:numRef>
          </c:val>
          <c:shape val="pyramid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Revenue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Design</c:v>
                      </c:pt>
                      <c:pt idx="1">
                        <c:v>Video</c:v>
                      </c:pt>
                      <c:pt idx="2">
                        <c:v>Graphics</c:v>
                      </c:pt>
                      <c:pt idx="3">
                        <c:v>Web</c:v>
                      </c:pt>
                      <c:pt idx="4">
                        <c:v>3D Ocean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5D0C-45C0-8BA4-31CA8ACFB38B}"/>
            </c:ext>
          </c:extLst>
        </c:ser>
        <c:ser>
          <c:idx val="1"/>
          <c:order val="1"/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D0C-45C0-8BA4-31CA8ACFB3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D0C-45C0-8BA4-31CA8ACFB3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D0C-45C0-8BA4-31CA8ACFB3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D0C-45C0-8BA4-31CA8ACFB3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5D0C-45C0-8BA4-31CA8ACFB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Sheet1!$C$2:$C$6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shape val="pyramid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Sales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Design</c:v>
                      </c:pt>
                      <c:pt idx="1">
                        <c:v>Video</c:v>
                      </c:pt>
                      <c:pt idx="2">
                        <c:v>Graphics</c:v>
                      </c:pt>
                      <c:pt idx="3">
                        <c:v>Web</c:v>
                      </c:pt>
                      <c:pt idx="4">
                        <c:v>3D Ocean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B-5D0C-45C0-8BA4-31CA8ACFB38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D0C-45C0-8BA4-31CA8ACFB38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D0C-45C0-8BA4-31CA8ACFB38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D0C-45C0-8BA4-31CA8ACFB38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D0C-45C0-8BA4-31CA8ACFB38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D0C-45C0-8BA4-31CA8ACFB3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shape val="pyramid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 xmlns:c16="http://schemas.microsoft.com/office/drawing/2014/chart"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Sales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Sheet1!$A$2:$A$6</c15:sqref>
                        </c15:formulaRef>
                      </c:ext>
                    </c:extLst>
                    <c:strCache>
                      <c:ptCount val="5"/>
                      <c:pt idx="0">
                        <c:v>Design</c:v>
                      </c:pt>
                      <c:pt idx="1">
                        <c:v>Video</c:v>
                      </c:pt>
                      <c:pt idx="2">
                        <c:v>Graphics</c:v>
                      </c:pt>
                      <c:pt idx="3">
                        <c:v>Web</c:v>
                      </c:pt>
                      <c:pt idx="4">
                        <c:v>3D Ocean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1-5D0C-45C0-8BA4-31CA8ACFB3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45329920"/>
        <c:axId val="545331456"/>
        <c:axId val="545325952"/>
      </c:bar3DChart>
      <c:catAx>
        <c:axId val="5453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5331456"/>
        <c:crosses val="autoZero"/>
        <c:auto val="1"/>
        <c:lblAlgn val="ctr"/>
        <c:lblOffset val="100"/>
        <c:noMultiLvlLbl val="0"/>
      </c:catAx>
      <c:valAx>
        <c:axId val="54533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5329920"/>
        <c:crosses val="autoZero"/>
        <c:crossBetween val="between"/>
      </c:valAx>
      <c:serAx>
        <c:axId val="545325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5331456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Sales</c:v>
                </c:pt>
              </c:strCache>
            </c:strRef>
          </c:tx>
          <c:spPr>
            <a:solidFill>
              <a:srgbClr val="22376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8-413C-8C4D-BC5D6777D5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Gross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8-413C-8C4D-BC5D6777D5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Profit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1.5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58-413C-8C4D-BC5D6777D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6150272"/>
        <c:axId val="546151808"/>
        <c:axId val="0"/>
      </c:bar3DChart>
      <c:catAx>
        <c:axId val="546150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6151808"/>
        <c:crosses val="autoZero"/>
        <c:auto val="1"/>
        <c:lblAlgn val="ctr"/>
        <c:lblOffset val="100"/>
        <c:noMultiLvlLbl val="0"/>
      </c:catAx>
      <c:valAx>
        <c:axId val="546151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615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4F4D50"/>
          </a:solidFill>
          <a:latin typeface="Arial Black"/>
          <a:ea typeface="微软雅黑"/>
          <a:cs typeface="+mn-ea"/>
          <a:sym typeface="Arial Black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10</c:v>
                </c:pt>
                <c:pt idx="1">
                  <c:v>11</c:v>
                </c:pt>
                <c:pt idx="2">
                  <c:v>12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3-4E7E-9E3A-36BE9755DB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2376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1.2</c:v>
                </c:pt>
                <c:pt idx="6">
                  <c:v>1.7</c:v>
                </c:pt>
                <c:pt idx="7">
                  <c:v>1.3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3-4E7E-9E3A-36BE9755D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45881088"/>
        <c:axId val="5108480"/>
      </c:barChart>
      <c:catAx>
        <c:axId val="54588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8480"/>
        <c:crosses val="autoZero"/>
        <c:auto val="1"/>
        <c:lblAlgn val="ctr"/>
        <c:lblOffset val="100"/>
        <c:noMultiLvlLbl val="0"/>
      </c:catAx>
      <c:valAx>
        <c:axId val="5108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458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/>
          <a:ea typeface="微软雅黑"/>
          <a:cs typeface="+mn-ea"/>
          <a:sym typeface="Arial Black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9</c:v>
                </c:pt>
                <c:pt idx="2">
                  <c:v>11</c:v>
                </c:pt>
                <c:pt idx="3">
                  <c:v>9.5</c:v>
                </c:pt>
                <c:pt idx="4">
                  <c:v>8</c:v>
                </c:pt>
                <c:pt idx="5">
                  <c:v>8</c:v>
                </c:pt>
                <c:pt idx="6">
                  <c:v>12</c:v>
                </c:pt>
                <c:pt idx="7">
                  <c:v>11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53-4C18-A9DE-5BD2C07F3C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1.7</c:v>
                </c:pt>
                <c:pt idx="2">
                  <c:v>1.9</c:v>
                </c:pt>
                <c:pt idx="3">
                  <c:v>2</c:v>
                </c:pt>
                <c:pt idx="4">
                  <c:v>3</c:v>
                </c:pt>
                <c:pt idx="5">
                  <c:v>2.1</c:v>
                </c:pt>
                <c:pt idx="6">
                  <c:v>2</c:v>
                </c:pt>
                <c:pt idx="7">
                  <c:v>1.3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53-4C18-A9DE-5BD2C07F3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23319296"/>
        <c:axId val="323320832"/>
      </c:barChart>
      <c:catAx>
        <c:axId val="323319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320832"/>
        <c:crosses val="autoZero"/>
        <c:auto val="1"/>
        <c:lblAlgn val="ctr"/>
        <c:lblOffset val="100"/>
        <c:noMultiLvlLbl val="0"/>
      </c:catAx>
      <c:valAx>
        <c:axId val="32332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331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Black"/>
          <a:ea typeface="微软雅黑"/>
          <a:cs typeface="+mn-ea"/>
          <a:sym typeface="Arial Black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5AF-4F1A-852E-4AC7E231EDA0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5AF-4F1A-852E-4AC7E231EDA0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</c:v>
                </c:pt>
                <c:pt idx="1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AF-4F1A-852E-4AC7E231EDA0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E5-419E-A8C7-152DB7EB231B}"/>
              </c:ext>
            </c:extLst>
          </c:dPt>
          <c:dPt>
            <c:idx val="1"/>
            <c:bubble3D val="0"/>
            <c:spPr>
              <a:solidFill>
                <a:srgbClr val="223762"/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E5-419E-A8C7-152DB7EB231B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E5-419E-A8C7-152DB7EB231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gradFill flip="none" rotWithShape="1">
                <a:gsLst>
                  <a:gs pos="0">
                    <a:srgbClr val="537285"/>
                  </a:gs>
                  <a:gs pos="100000">
                    <a:srgbClr val="124062"/>
                  </a:gs>
                </a:gsLst>
                <a:lin ang="5400000" scaled="1"/>
                <a:tileRect/>
              </a:gradFill>
              <a:round/>
            </a:ln>
            <a:effectLst>
              <a:outerShdw blurRad="127000" dist="127000" dir="5400000" algn="t" rotWithShape="0">
                <a:schemeClr val="tx1">
                  <a:alpha val="20000"/>
                </a:schemeClr>
              </a:outerShdw>
            </a:effectLst>
          </c:spPr>
          <c:marker>
            <c:symbol val="none"/>
          </c:marker>
          <c:dPt>
            <c:idx val="1"/>
            <c:bubble3D val="0"/>
            <c:spPr>
              <a:ln w="28575" cap="rnd">
                <a:solidFill>
                  <a:srgbClr val="223762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84D-433C-8A67-F3779A9732F8}"/>
              </c:ext>
            </c:extLst>
          </c:dPt>
          <c:dPt>
            <c:idx val="2"/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215-4923-BC01-650C97C3A678}"/>
              </c:ext>
            </c:extLst>
          </c:dPt>
          <c:dPt>
            <c:idx val="3"/>
            <c:bubble3D val="0"/>
            <c:spPr>
              <a:ln w="28575" cap="rnd">
                <a:solidFill>
                  <a:srgbClr val="223762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84D-433C-8A67-F3779A9732F8}"/>
              </c:ext>
            </c:extLst>
          </c:dPt>
          <c:dPt>
            <c:idx val="4"/>
            <c:bubble3D val="0"/>
            <c:spPr>
              <a:ln w="28575" cap="rnd">
                <a:solidFill>
                  <a:schemeClr val="bg1">
                    <a:lumMod val="65000"/>
                  </a:schemeClr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84D-433C-8A67-F3779A9732F8}"/>
              </c:ext>
            </c:extLst>
          </c:dPt>
          <c:dPt>
            <c:idx val="5"/>
            <c:bubble3D val="0"/>
            <c:spPr>
              <a:ln w="28575" cap="rnd">
                <a:solidFill>
                  <a:srgbClr val="223762"/>
                </a:solidFill>
                <a:round/>
              </a:ln>
              <a:effectLst>
                <a:outerShdw blurRad="127000" dist="1270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84D-433C-8A67-F3779A9732F8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1895</c:v>
                </c:pt>
                <c:pt idx="1">
                  <c:v>926</c:v>
                </c:pt>
                <c:pt idx="2">
                  <c:v>2805</c:v>
                </c:pt>
                <c:pt idx="3">
                  <c:v>1290</c:v>
                </c:pt>
                <c:pt idx="4">
                  <c:v>1690</c:v>
                </c:pt>
                <c:pt idx="5">
                  <c:v>3590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215-4923-BC01-650C97C3A6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rgbClr val="124062"/>
                  </a:gs>
                  <a:gs pos="100000">
                    <a:srgbClr val="537285">
                      <a:alpha val="40000"/>
                    </a:srgb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323561344"/>
        <c:axId val="323562880"/>
      </c:lineChart>
      <c:catAx>
        <c:axId val="32356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3562880"/>
        <c:crosses val="autoZero"/>
        <c:auto val="1"/>
        <c:lblAlgn val="ctr"/>
        <c:lblOffset val="100"/>
        <c:noMultiLvlLbl val="0"/>
      </c:catAx>
      <c:valAx>
        <c:axId val="32356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3235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4F4D50"/>
          </a:solidFill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5-4AFB-9246-6BC1C0AD1E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2376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5-4AFB-9246-6BC1C0AD1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8"/>
        <c:axId val="506146176"/>
        <c:axId val="506177024"/>
      </c:barChart>
      <c:catAx>
        <c:axId val="50614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177024"/>
        <c:crosses val="autoZero"/>
        <c:auto val="1"/>
        <c:lblAlgn val="ctr"/>
        <c:lblOffset val="100"/>
        <c:noMultiLvlLbl val="0"/>
      </c:catAx>
      <c:valAx>
        <c:axId val="50617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50614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ysClr val="windowText" lastClr="000000">
                  <a:alpha val="20000"/>
                </a:sys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5D0-405A-A926-C3064F369A28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65000"/>
                </a:sysClr>
              </a:solidFill>
              <a:effectLst>
                <a:outerShdw blurRad="114300" dist="114300" dir="5400000" algn="t" rotWithShape="0">
                  <a:sysClr val="windowText" lastClr="000000">
                    <a:alpha val="20000"/>
                  </a:sys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5D0-405A-A926-C3064F369A28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82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D0-405A-A926-C3064F369A28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百分比</c:v>
                </c:pt>
              </c:strCache>
            </c:strRef>
          </c:tx>
          <c:spPr>
            <a:effectLst>
              <a:outerShdw blurRad="114300" dist="114300" dir="5400000" algn="t" rotWithShape="0">
                <a:schemeClr val="tx1">
                  <a:alpha val="20000"/>
                </a:schemeClr>
              </a:outerShdw>
            </a:effectLst>
          </c:spPr>
          <c:dPt>
            <c:idx val="0"/>
            <c:bubble3D val="0"/>
            <c:spPr>
              <a:solidFill>
                <a:srgbClr val="223762"/>
              </a:solidFill>
              <a:ln>
                <a:noFill/>
              </a:ln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86-4287-882A-8BAD2A518E1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114300" dist="114300" dir="5400000" algn="t" rotWithShape="0">
                  <a:schemeClr val="tx1">
                    <a:alpha val="20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86-4287-882A-8BAD2A518E1D}"/>
              </c:ext>
            </c:extLst>
          </c:dPt>
          <c:dLbls>
            <c:delete val="1"/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6-4287-882A-8BAD2A518E1D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Arial Black"/>
          <a:ea typeface="微软雅黑"/>
          <a:sym typeface="Arial Black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FC3AC-8095-4B59-B82D-271F0B4564AD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EEFA-8A1D-43B1-A8B3-9A14753B79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3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4E3D44-672D-4571-9441-D1ED69BAA56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12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6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772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604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27EFA-29CC-A246-980C-45E8B32190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74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952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973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8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C9D3E5-044F-4FFC-A55C-D5DA6200E60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39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1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718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667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632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731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275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33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4008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5848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145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85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5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091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23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12169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8263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968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1355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8E3A23-DE27-4733-AAD0-972943309144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68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81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0588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4257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84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01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3953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573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A9E6-078F-4903-A68F-25A0AC6F649D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0199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4A9E6-078F-4903-A68F-25A0AC6F649D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1646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795B3F-8FEE-47E6-8037-546F10A3018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2588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BC9A7-5836-4567-AC87-9AE3C78506FF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48718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602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4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633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670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06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AEEFA-8A1D-43B1-A8B3-9A14753B791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165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9177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868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145312" y="801112"/>
            <a:ext cx="4528095" cy="5417344"/>
          </a:xfrm>
          <a:custGeom>
            <a:avLst/>
            <a:gdLst/>
            <a:ahLst/>
            <a:cxnLst/>
            <a:rect l="l" t="t" r="r" b="b"/>
            <a:pathLst>
              <a:path w="4528095" h="5417344">
                <a:moveTo>
                  <a:pt x="0" y="0"/>
                </a:moveTo>
                <a:lnTo>
                  <a:pt x="4528095" y="0"/>
                </a:lnTo>
                <a:lnTo>
                  <a:pt x="4528095" y="1008311"/>
                </a:lnTo>
                <a:lnTo>
                  <a:pt x="2902148" y="1008311"/>
                </a:lnTo>
                <a:lnTo>
                  <a:pt x="2902148" y="5417344"/>
                </a:lnTo>
                <a:lnTo>
                  <a:pt x="1596181" y="5417344"/>
                </a:lnTo>
                <a:lnTo>
                  <a:pt x="1596181" y="1008311"/>
                </a:lnTo>
                <a:lnTo>
                  <a:pt x="0" y="1008311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3730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3349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53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设计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25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r.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0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Landscap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6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33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551973" y="21947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1215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91BFF934-1F9F-4611-8913-EB8F3A5388DD}" type="datetimeFigureOut">
              <a:rPr lang="zh-CN" altLang="en-US" smtClean="0"/>
              <a:t>2024/6/12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4"/>
            <a:ext cx="2844800" cy="365125"/>
          </a:xfrm>
          <a:prstGeom prst="rect">
            <a:avLst/>
          </a:prstGeom>
        </p:spPr>
        <p:txBody>
          <a:bodyPr/>
          <a:lstStyle/>
          <a:p>
            <a:fld id="{7BF93671-A93D-4D0D-BCC8-B0818F75E8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74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51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91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7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2024/6/12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80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0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4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387686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331609" y="1366411"/>
            <a:ext cx="2589153" cy="2348970"/>
          </a:xfrm>
          <a:prstGeom prst="round2SameRect">
            <a:avLst>
              <a:gd name="adj1" fmla="val 1159"/>
              <a:gd name="adj2" fmla="val 0"/>
            </a:avLst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774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5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50" y="815516"/>
            <a:ext cx="9699903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50" y="1277852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47494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9176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08585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25403" y="2405188"/>
            <a:ext cx="1367284" cy="1367284"/>
          </a:xfrm>
          <a:prstGeom prst="ellipse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330198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510174" y="4221424"/>
            <a:ext cx="2607101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l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61947" y="4791309"/>
            <a:ext cx="3287752" cy="1325563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123308" y="1349450"/>
            <a:ext cx="4339048" cy="4339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190130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4343563" y="356006"/>
            <a:ext cx="3504875" cy="1364728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3800" b="0" i="0" smtClean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rPr>
              <a:pPr algn="ctr"/>
              <a:t>‹#›</a:t>
            </a:fld>
            <a:endParaRPr lang="en-US" sz="13800" b="0" i="0" dirty="0">
              <a:solidFill>
                <a:schemeClr val="bg1"/>
              </a:solidFill>
              <a:latin typeface="Roboto Medium" charset="0"/>
              <a:ea typeface="Roboto Medium" charset="0"/>
              <a:cs typeface="Roboto Medium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46050" y="815516"/>
            <a:ext cx="9699903" cy="528838"/>
          </a:xfrm>
          <a:prstGeom prst="rect">
            <a:avLst/>
          </a:prstGeom>
        </p:spPr>
        <p:txBody>
          <a:bodyPr/>
          <a:lstStyle>
            <a:lvl1pPr algn="ctr">
              <a:lnSpc>
                <a:spcPct val="70000"/>
              </a:lnSpc>
              <a:defRPr sz="3600" b="1" i="0">
                <a:latin typeface="Roboto Thin" charset="0"/>
                <a:ea typeface="Roboto Thin" charset="0"/>
                <a:cs typeface="Roboto Thi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46050" y="1277852"/>
            <a:ext cx="9699901" cy="3101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0" spc="300">
                <a:solidFill>
                  <a:schemeClr val="tx1">
                    <a:alpha val="50000"/>
                  </a:schemeClr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846975" y="2180244"/>
            <a:ext cx="2498048" cy="2498048"/>
          </a:xfrm>
          <a:custGeom>
            <a:avLst/>
            <a:gdLst>
              <a:gd name="connsiteX0" fmla="*/ 897241 w 4999205"/>
              <a:gd name="connsiteY0" fmla="*/ 349012 h 2498048"/>
              <a:gd name="connsiteX1" fmla="*/ 1794482 w 4999205"/>
              <a:gd name="connsiteY1" fmla="*/ 1246253 h 2498048"/>
              <a:gd name="connsiteX2" fmla="*/ 897241 w 4999205"/>
              <a:gd name="connsiteY2" fmla="*/ 2143494 h 2498048"/>
              <a:gd name="connsiteX3" fmla="*/ 0 w 4999205"/>
              <a:gd name="connsiteY3" fmla="*/ 1246253 h 2498048"/>
              <a:gd name="connsiteX4" fmla="*/ 897241 w 4999205"/>
              <a:gd name="connsiteY4" fmla="*/ 349012 h 2498048"/>
              <a:gd name="connsiteX5" fmla="*/ 3750181 w 4999205"/>
              <a:gd name="connsiteY5" fmla="*/ 0 h 2498048"/>
              <a:gd name="connsiteX6" fmla="*/ 4277993 w 4999205"/>
              <a:gd name="connsiteY6" fmla="*/ 218627 h 2498048"/>
              <a:gd name="connsiteX7" fmla="*/ 4780578 w 4999205"/>
              <a:gd name="connsiteY7" fmla="*/ 721212 h 2498048"/>
              <a:gd name="connsiteX8" fmla="*/ 4780578 w 4999205"/>
              <a:gd name="connsiteY8" fmla="*/ 1776836 h 2498048"/>
              <a:gd name="connsiteX9" fmla="*/ 4277993 w 4999205"/>
              <a:gd name="connsiteY9" fmla="*/ 2279421 h 2498048"/>
              <a:gd name="connsiteX10" fmla="*/ 3222369 w 4999205"/>
              <a:gd name="connsiteY10" fmla="*/ 2279421 h 2498048"/>
              <a:gd name="connsiteX11" fmla="*/ 2719785 w 4999205"/>
              <a:gd name="connsiteY11" fmla="*/ 1776836 h 2498048"/>
              <a:gd name="connsiteX12" fmla="*/ 2719785 w 4999205"/>
              <a:gd name="connsiteY12" fmla="*/ 721212 h 2498048"/>
              <a:gd name="connsiteX13" fmla="*/ 3222369 w 4999205"/>
              <a:gd name="connsiteY13" fmla="*/ 218627 h 2498048"/>
              <a:gd name="connsiteX14" fmla="*/ 3750181 w 4999205"/>
              <a:gd name="connsiteY14" fmla="*/ 0 h 2498048"/>
              <a:gd name="connsiteX0" fmla="*/ 24941 w 5024146"/>
              <a:gd name="connsiteY0" fmla="*/ 1246253 h 2498048"/>
              <a:gd name="connsiteX1" fmla="*/ 1819423 w 5024146"/>
              <a:gd name="connsiteY1" fmla="*/ 1246253 h 2498048"/>
              <a:gd name="connsiteX2" fmla="*/ 922182 w 5024146"/>
              <a:gd name="connsiteY2" fmla="*/ 2143494 h 2498048"/>
              <a:gd name="connsiteX3" fmla="*/ 24941 w 5024146"/>
              <a:gd name="connsiteY3" fmla="*/ 1246253 h 2498048"/>
              <a:gd name="connsiteX4" fmla="*/ 3775122 w 5024146"/>
              <a:gd name="connsiteY4" fmla="*/ 0 h 2498048"/>
              <a:gd name="connsiteX5" fmla="*/ 4302934 w 5024146"/>
              <a:gd name="connsiteY5" fmla="*/ 218627 h 2498048"/>
              <a:gd name="connsiteX6" fmla="*/ 4805519 w 5024146"/>
              <a:gd name="connsiteY6" fmla="*/ 721212 h 2498048"/>
              <a:gd name="connsiteX7" fmla="*/ 4805519 w 5024146"/>
              <a:gd name="connsiteY7" fmla="*/ 1776836 h 2498048"/>
              <a:gd name="connsiteX8" fmla="*/ 4302934 w 5024146"/>
              <a:gd name="connsiteY8" fmla="*/ 2279421 h 2498048"/>
              <a:gd name="connsiteX9" fmla="*/ 3247310 w 5024146"/>
              <a:gd name="connsiteY9" fmla="*/ 2279421 h 2498048"/>
              <a:gd name="connsiteX10" fmla="*/ 2744726 w 5024146"/>
              <a:gd name="connsiteY10" fmla="*/ 1776836 h 2498048"/>
              <a:gd name="connsiteX11" fmla="*/ 2744726 w 5024146"/>
              <a:gd name="connsiteY11" fmla="*/ 721212 h 2498048"/>
              <a:gd name="connsiteX12" fmla="*/ 3247310 w 5024146"/>
              <a:gd name="connsiteY12" fmla="*/ 218627 h 2498048"/>
              <a:gd name="connsiteX13" fmla="*/ 3775122 w 5024146"/>
              <a:gd name="connsiteY13" fmla="*/ 0 h 2498048"/>
              <a:gd name="connsiteX0" fmla="*/ 24941 w 5024146"/>
              <a:gd name="connsiteY0" fmla="*/ 1246253 h 2498048"/>
              <a:gd name="connsiteX1" fmla="*/ 922182 w 5024146"/>
              <a:gd name="connsiteY1" fmla="*/ 2143494 h 2498048"/>
              <a:gd name="connsiteX2" fmla="*/ 24941 w 5024146"/>
              <a:gd name="connsiteY2" fmla="*/ 1246253 h 2498048"/>
              <a:gd name="connsiteX3" fmla="*/ 3775122 w 5024146"/>
              <a:gd name="connsiteY3" fmla="*/ 0 h 2498048"/>
              <a:gd name="connsiteX4" fmla="*/ 4302934 w 5024146"/>
              <a:gd name="connsiteY4" fmla="*/ 218627 h 2498048"/>
              <a:gd name="connsiteX5" fmla="*/ 4805519 w 5024146"/>
              <a:gd name="connsiteY5" fmla="*/ 721212 h 2498048"/>
              <a:gd name="connsiteX6" fmla="*/ 4805519 w 5024146"/>
              <a:gd name="connsiteY6" fmla="*/ 1776836 h 2498048"/>
              <a:gd name="connsiteX7" fmla="*/ 4302934 w 5024146"/>
              <a:gd name="connsiteY7" fmla="*/ 2279421 h 2498048"/>
              <a:gd name="connsiteX8" fmla="*/ 3247310 w 5024146"/>
              <a:gd name="connsiteY8" fmla="*/ 2279421 h 2498048"/>
              <a:gd name="connsiteX9" fmla="*/ 2744726 w 5024146"/>
              <a:gd name="connsiteY9" fmla="*/ 1776836 h 2498048"/>
              <a:gd name="connsiteX10" fmla="*/ 2744726 w 5024146"/>
              <a:gd name="connsiteY10" fmla="*/ 721212 h 2498048"/>
              <a:gd name="connsiteX11" fmla="*/ 3247310 w 5024146"/>
              <a:gd name="connsiteY11" fmla="*/ 218627 h 2498048"/>
              <a:gd name="connsiteX12" fmla="*/ 3775122 w 5024146"/>
              <a:gd name="connsiteY12" fmla="*/ 0 h 2498048"/>
              <a:gd name="connsiteX0" fmla="*/ 1249024 w 2498048"/>
              <a:gd name="connsiteY0" fmla="*/ 0 h 2498048"/>
              <a:gd name="connsiteX1" fmla="*/ 1776836 w 2498048"/>
              <a:gd name="connsiteY1" fmla="*/ 218627 h 2498048"/>
              <a:gd name="connsiteX2" fmla="*/ 2279421 w 2498048"/>
              <a:gd name="connsiteY2" fmla="*/ 721212 h 2498048"/>
              <a:gd name="connsiteX3" fmla="*/ 2279421 w 2498048"/>
              <a:gd name="connsiteY3" fmla="*/ 1776836 h 2498048"/>
              <a:gd name="connsiteX4" fmla="*/ 1776836 w 2498048"/>
              <a:gd name="connsiteY4" fmla="*/ 2279421 h 2498048"/>
              <a:gd name="connsiteX5" fmla="*/ 721212 w 2498048"/>
              <a:gd name="connsiteY5" fmla="*/ 2279421 h 2498048"/>
              <a:gd name="connsiteX6" fmla="*/ 218628 w 2498048"/>
              <a:gd name="connsiteY6" fmla="*/ 1776836 h 2498048"/>
              <a:gd name="connsiteX7" fmla="*/ 218628 w 2498048"/>
              <a:gd name="connsiteY7" fmla="*/ 721212 h 2498048"/>
              <a:gd name="connsiteX8" fmla="*/ 721212 w 2498048"/>
              <a:gd name="connsiteY8" fmla="*/ 218627 h 2498048"/>
              <a:gd name="connsiteX9" fmla="*/ 1249024 w 2498048"/>
              <a:gd name="connsiteY9" fmla="*/ 0 h 249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8048" h="2498048">
                <a:moveTo>
                  <a:pt x="1249024" y="0"/>
                </a:moveTo>
                <a:cubicBezTo>
                  <a:pt x="1440055" y="0"/>
                  <a:pt x="1631085" y="72876"/>
                  <a:pt x="1776836" y="218627"/>
                </a:cubicBezTo>
                <a:lnTo>
                  <a:pt x="2279421" y="721212"/>
                </a:lnTo>
                <a:cubicBezTo>
                  <a:pt x="2570924" y="1012715"/>
                  <a:pt x="2570924" y="1485334"/>
                  <a:pt x="2279421" y="1776836"/>
                </a:cubicBezTo>
                <a:lnTo>
                  <a:pt x="1776836" y="2279421"/>
                </a:lnTo>
                <a:cubicBezTo>
                  <a:pt x="1485334" y="2570924"/>
                  <a:pt x="1012715" y="2570924"/>
                  <a:pt x="721212" y="2279421"/>
                </a:cubicBezTo>
                <a:lnTo>
                  <a:pt x="218628" y="1776836"/>
                </a:lnTo>
                <a:cubicBezTo>
                  <a:pt x="-72875" y="1485334"/>
                  <a:pt x="-72875" y="1012715"/>
                  <a:pt x="218628" y="721212"/>
                </a:cubicBezTo>
                <a:lnTo>
                  <a:pt x="721212" y="218627"/>
                </a:lnTo>
                <a:cubicBezTo>
                  <a:pt x="866963" y="72876"/>
                  <a:pt x="1057994" y="0"/>
                  <a:pt x="1249024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50800" dist="25400" dir="5400000" algn="t" rotWithShape="0">
              <a:prstClr val="black">
                <a:alpha val="15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72783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49491" y="726698"/>
            <a:ext cx="4271367" cy="5566172"/>
          </a:xfrm>
          <a:custGeom>
            <a:avLst/>
            <a:gdLst/>
            <a:ahLst/>
            <a:cxnLst/>
            <a:rect l="l" t="t" r="r" b="b"/>
            <a:pathLst>
              <a:path w="4271367" h="5566172">
                <a:moveTo>
                  <a:pt x="2247305" y="0"/>
                </a:moveTo>
                <a:cubicBezTo>
                  <a:pt x="2542480" y="0"/>
                  <a:pt x="2814092" y="39688"/>
                  <a:pt x="3062139" y="119063"/>
                </a:cubicBezTo>
                <a:cubicBezTo>
                  <a:pt x="3310186" y="198438"/>
                  <a:pt x="3523506" y="311299"/>
                  <a:pt x="3702100" y="457647"/>
                </a:cubicBezTo>
                <a:cubicBezTo>
                  <a:pt x="3880694" y="603995"/>
                  <a:pt x="4020220" y="780728"/>
                  <a:pt x="4120679" y="987847"/>
                </a:cubicBezTo>
                <a:cubicBezTo>
                  <a:pt x="4221138" y="1194966"/>
                  <a:pt x="4271367" y="1426270"/>
                  <a:pt x="4271367" y="1681758"/>
                </a:cubicBezTo>
                <a:lnTo>
                  <a:pt x="2969121" y="1681758"/>
                </a:lnTo>
                <a:cubicBezTo>
                  <a:pt x="2969121" y="1580059"/>
                  <a:pt x="2953618" y="1486421"/>
                  <a:pt x="2922612" y="1400845"/>
                </a:cubicBezTo>
                <a:cubicBezTo>
                  <a:pt x="2891607" y="1315269"/>
                  <a:pt x="2844478" y="1242095"/>
                  <a:pt x="2781226" y="1181323"/>
                </a:cubicBezTo>
                <a:cubicBezTo>
                  <a:pt x="2717974" y="1120552"/>
                  <a:pt x="2639839" y="1072803"/>
                  <a:pt x="2546821" y="1038076"/>
                </a:cubicBezTo>
                <a:cubicBezTo>
                  <a:pt x="2453804" y="1003350"/>
                  <a:pt x="2344043" y="985987"/>
                  <a:pt x="2217539" y="985987"/>
                </a:cubicBezTo>
                <a:cubicBezTo>
                  <a:pt x="2093516" y="985987"/>
                  <a:pt x="1984375" y="1000249"/>
                  <a:pt x="1890118" y="1028775"/>
                </a:cubicBezTo>
                <a:cubicBezTo>
                  <a:pt x="1795860" y="1057300"/>
                  <a:pt x="1717105" y="1096988"/>
                  <a:pt x="1653853" y="1147837"/>
                </a:cubicBezTo>
                <a:cubicBezTo>
                  <a:pt x="1590601" y="1198687"/>
                  <a:pt x="1542852" y="1256978"/>
                  <a:pt x="1510606" y="1322710"/>
                </a:cubicBezTo>
                <a:cubicBezTo>
                  <a:pt x="1478360" y="1388442"/>
                  <a:pt x="1462237" y="1458516"/>
                  <a:pt x="1462237" y="1532930"/>
                </a:cubicBezTo>
                <a:cubicBezTo>
                  <a:pt x="1462237" y="1614785"/>
                  <a:pt x="1485181" y="1688579"/>
                  <a:pt x="1531070" y="1754312"/>
                </a:cubicBezTo>
                <a:cubicBezTo>
                  <a:pt x="1576958" y="1820044"/>
                  <a:pt x="1642691" y="1882056"/>
                  <a:pt x="1728267" y="1940347"/>
                </a:cubicBezTo>
                <a:cubicBezTo>
                  <a:pt x="1813843" y="1998638"/>
                  <a:pt x="1918023" y="2053208"/>
                  <a:pt x="2040806" y="2104058"/>
                </a:cubicBezTo>
                <a:cubicBezTo>
                  <a:pt x="2163589" y="2154908"/>
                  <a:pt x="2301875" y="2205137"/>
                  <a:pt x="2455664" y="2254746"/>
                </a:cubicBezTo>
                <a:cubicBezTo>
                  <a:pt x="2743398" y="2346524"/>
                  <a:pt x="3000127" y="2448223"/>
                  <a:pt x="3225850" y="2559844"/>
                </a:cubicBezTo>
                <a:cubicBezTo>
                  <a:pt x="3451573" y="2671465"/>
                  <a:pt x="3641948" y="2799209"/>
                  <a:pt x="3796978" y="2943076"/>
                </a:cubicBezTo>
                <a:cubicBezTo>
                  <a:pt x="3952007" y="3086944"/>
                  <a:pt x="4069830" y="3249414"/>
                  <a:pt x="4150445" y="3430489"/>
                </a:cubicBezTo>
                <a:cubicBezTo>
                  <a:pt x="4231060" y="3611563"/>
                  <a:pt x="4271367" y="3816202"/>
                  <a:pt x="4271367" y="4044405"/>
                </a:cubicBezTo>
                <a:cubicBezTo>
                  <a:pt x="4271367" y="4287491"/>
                  <a:pt x="4223618" y="4503911"/>
                  <a:pt x="4128120" y="4693667"/>
                </a:cubicBezTo>
                <a:cubicBezTo>
                  <a:pt x="4032622" y="4883423"/>
                  <a:pt x="3897437" y="5042794"/>
                  <a:pt x="3722564" y="5171778"/>
                </a:cubicBezTo>
                <a:cubicBezTo>
                  <a:pt x="3547691" y="5300762"/>
                  <a:pt x="3336851" y="5398741"/>
                  <a:pt x="3090044" y="5465713"/>
                </a:cubicBezTo>
                <a:cubicBezTo>
                  <a:pt x="2843238" y="5532686"/>
                  <a:pt x="2568525" y="5566172"/>
                  <a:pt x="2265908" y="5566172"/>
                </a:cubicBezTo>
                <a:cubicBezTo>
                  <a:pt x="2079873" y="5566172"/>
                  <a:pt x="1895078" y="5550669"/>
                  <a:pt x="1711524" y="5519663"/>
                </a:cubicBezTo>
                <a:cubicBezTo>
                  <a:pt x="1527969" y="5488658"/>
                  <a:pt x="1352476" y="5440909"/>
                  <a:pt x="1185044" y="5376416"/>
                </a:cubicBezTo>
                <a:cubicBezTo>
                  <a:pt x="1017613" y="5311924"/>
                  <a:pt x="861343" y="5230689"/>
                  <a:pt x="716235" y="5132710"/>
                </a:cubicBezTo>
                <a:cubicBezTo>
                  <a:pt x="571128" y="5034732"/>
                  <a:pt x="445864" y="4917530"/>
                  <a:pt x="340444" y="4781104"/>
                </a:cubicBezTo>
                <a:cubicBezTo>
                  <a:pt x="235025" y="4644678"/>
                  <a:pt x="151929" y="4489649"/>
                  <a:pt x="91157" y="4316016"/>
                </a:cubicBezTo>
                <a:cubicBezTo>
                  <a:pt x="30386" y="4142384"/>
                  <a:pt x="0" y="3948907"/>
                  <a:pt x="0" y="3735586"/>
                </a:cubicBezTo>
                <a:lnTo>
                  <a:pt x="1309688" y="3735586"/>
                </a:lnTo>
                <a:cubicBezTo>
                  <a:pt x="1309688" y="3894336"/>
                  <a:pt x="1330772" y="4027661"/>
                  <a:pt x="1372940" y="4135562"/>
                </a:cubicBezTo>
                <a:cubicBezTo>
                  <a:pt x="1415108" y="4243462"/>
                  <a:pt x="1477120" y="4330899"/>
                  <a:pt x="1558975" y="4397871"/>
                </a:cubicBezTo>
                <a:cubicBezTo>
                  <a:pt x="1640830" y="4464844"/>
                  <a:pt x="1740669" y="4512593"/>
                  <a:pt x="1858491" y="4541118"/>
                </a:cubicBezTo>
                <a:cubicBezTo>
                  <a:pt x="1976314" y="4569644"/>
                  <a:pt x="2112120" y="4583907"/>
                  <a:pt x="2265908" y="4583907"/>
                </a:cubicBezTo>
                <a:cubicBezTo>
                  <a:pt x="2389932" y="4583907"/>
                  <a:pt x="2495972" y="4569644"/>
                  <a:pt x="2584029" y="4541118"/>
                </a:cubicBezTo>
                <a:cubicBezTo>
                  <a:pt x="2672085" y="4512593"/>
                  <a:pt x="2744639" y="4474146"/>
                  <a:pt x="2801690" y="4425777"/>
                </a:cubicBezTo>
                <a:cubicBezTo>
                  <a:pt x="2858740" y="4377408"/>
                  <a:pt x="2900288" y="4320977"/>
                  <a:pt x="2926333" y="4256485"/>
                </a:cubicBezTo>
                <a:cubicBezTo>
                  <a:pt x="2952378" y="4191993"/>
                  <a:pt x="2965401" y="4123780"/>
                  <a:pt x="2965401" y="4051846"/>
                </a:cubicBezTo>
                <a:cubicBezTo>
                  <a:pt x="2965401" y="3967510"/>
                  <a:pt x="2953618" y="3891236"/>
                  <a:pt x="2930054" y="3823023"/>
                </a:cubicBezTo>
                <a:cubicBezTo>
                  <a:pt x="2906490" y="3754810"/>
                  <a:pt x="2859981" y="3690318"/>
                  <a:pt x="2790528" y="3629546"/>
                </a:cubicBezTo>
                <a:cubicBezTo>
                  <a:pt x="2721074" y="3568775"/>
                  <a:pt x="2623716" y="3508623"/>
                  <a:pt x="2498452" y="3449092"/>
                </a:cubicBezTo>
                <a:cubicBezTo>
                  <a:pt x="2373188" y="3389561"/>
                  <a:pt x="2208858" y="3326309"/>
                  <a:pt x="2005459" y="3259336"/>
                </a:cubicBezTo>
                <a:cubicBezTo>
                  <a:pt x="1767334" y="3179961"/>
                  <a:pt x="1537891" y="3090665"/>
                  <a:pt x="1317129" y="2991446"/>
                </a:cubicBezTo>
                <a:cubicBezTo>
                  <a:pt x="1096367" y="2892227"/>
                  <a:pt x="900410" y="2774405"/>
                  <a:pt x="729258" y="2637979"/>
                </a:cubicBezTo>
                <a:cubicBezTo>
                  <a:pt x="558106" y="2501553"/>
                  <a:pt x="421060" y="2342183"/>
                  <a:pt x="318120" y="2159868"/>
                </a:cubicBezTo>
                <a:cubicBezTo>
                  <a:pt x="215181" y="1977554"/>
                  <a:pt x="163711" y="1764854"/>
                  <a:pt x="163711" y="1521768"/>
                </a:cubicBezTo>
                <a:cubicBezTo>
                  <a:pt x="163711" y="1288604"/>
                  <a:pt x="215801" y="1078384"/>
                  <a:pt x="319981" y="891109"/>
                </a:cubicBezTo>
                <a:cubicBezTo>
                  <a:pt x="424160" y="703833"/>
                  <a:pt x="569268" y="544464"/>
                  <a:pt x="755303" y="412998"/>
                </a:cubicBezTo>
                <a:cubicBezTo>
                  <a:pt x="941338" y="281533"/>
                  <a:pt x="1161480" y="179835"/>
                  <a:pt x="1415728" y="107901"/>
                </a:cubicBezTo>
                <a:cubicBezTo>
                  <a:pt x="1669976" y="35967"/>
                  <a:pt x="1947168" y="0"/>
                  <a:pt x="2247305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82009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84204" y="801112"/>
            <a:ext cx="6444259" cy="5417344"/>
          </a:xfrm>
          <a:custGeom>
            <a:avLst/>
            <a:gdLst/>
            <a:ahLst/>
            <a:cxnLst/>
            <a:rect l="l" t="t" r="r" b="b"/>
            <a:pathLst>
              <a:path w="6444258" h="5417344">
                <a:moveTo>
                  <a:pt x="0" y="0"/>
                </a:moveTo>
                <a:lnTo>
                  <a:pt x="1298526" y="0"/>
                </a:lnTo>
                <a:lnTo>
                  <a:pt x="1919883" y="3397002"/>
                </a:lnTo>
                <a:lnTo>
                  <a:pt x="2664024" y="0"/>
                </a:lnTo>
                <a:lnTo>
                  <a:pt x="3772793" y="0"/>
                </a:lnTo>
                <a:lnTo>
                  <a:pt x="4528096" y="3397002"/>
                </a:lnTo>
                <a:lnTo>
                  <a:pt x="5149453" y="0"/>
                </a:lnTo>
                <a:lnTo>
                  <a:pt x="6444258" y="0"/>
                </a:lnTo>
                <a:lnTo>
                  <a:pt x="5294560" y="5417344"/>
                </a:lnTo>
                <a:lnTo>
                  <a:pt x="3940225" y="5417344"/>
                </a:lnTo>
                <a:lnTo>
                  <a:pt x="3214688" y="2329161"/>
                </a:lnTo>
                <a:lnTo>
                  <a:pt x="2504033" y="5417344"/>
                </a:lnTo>
                <a:lnTo>
                  <a:pt x="1153418" y="5417344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8000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1268095" y="726698"/>
            <a:ext cx="4740175" cy="5566172"/>
          </a:xfrm>
          <a:custGeom>
            <a:avLst/>
            <a:gdLst/>
            <a:ahLst/>
            <a:cxnLst/>
            <a:rect l="l" t="t" r="r" b="b"/>
            <a:pathLst>
              <a:path w="4740175" h="5566172">
                <a:moveTo>
                  <a:pt x="2370088" y="1023194"/>
                </a:moveTo>
                <a:cubicBezTo>
                  <a:pt x="2020341" y="1023194"/>
                  <a:pt x="1759272" y="1162720"/>
                  <a:pt x="1586880" y="1441773"/>
                </a:cubicBezTo>
                <a:cubicBezTo>
                  <a:pt x="1414487" y="1720825"/>
                  <a:pt x="1328291" y="2129482"/>
                  <a:pt x="1328291" y="2667744"/>
                </a:cubicBezTo>
                <a:lnTo>
                  <a:pt x="1328291" y="2894707"/>
                </a:lnTo>
                <a:cubicBezTo>
                  <a:pt x="1328291" y="3425528"/>
                  <a:pt x="1416347" y="3833565"/>
                  <a:pt x="1592461" y="4118819"/>
                </a:cubicBezTo>
                <a:cubicBezTo>
                  <a:pt x="1768574" y="4404073"/>
                  <a:pt x="2030263" y="4546700"/>
                  <a:pt x="2377529" y="4546700"/>
                </a:cubicBezTo>
                <a:cubicBezTo>
                  <a:pt x="2709912" y="4546700"/>
                  <a:pt x="2965400" y="4404693"/>
                  <a:pt x="3143994" y="4120679"/>
                </a:cubicBezTo>
                <a:cubicBezTo>
                  <a:pt x="3322588" y="3836666"/>
                  <a:pt x="3411884" y="3428008"/>
                  <a:pt x="3411884" y="2894707"/>
                </a:cubicBezTo>
                <a:lnTo>
                  <a:pt x="3411884" y="2667744"/>
                </a:lnTo>
                <a:cubicBezTo>
                  <a:pt x="3411884" y="2129482"/>
                  <a:pt x="3321967" y="1720825"/>
                  <a:pt x="3142133" y="1441773"/>
                </a:cubicBezTo>
                <a:cubicBezTo>
                  <a:pt x="2962300" y="1162720"/>
                  <a:pt x="2704951" y="1023194"/>
                  <a:pt x="2370088" y="1023194"/>
                </a:cubicBezTo>
                <a:close/>
                <a:moveTo>
                  <a:pt x="2370088" y="0"/>
                </a:moveTo>
                <a:cubicBezTo>
                  <a:pt x="2714873" y="0"/>
                  <a:pt x="3032373" y="62012"/>
                  <a:pt x="3322588" y="186035"/>
                </a:cubicBezTo>
                <a:cubicBezTo>
                  <a:pt x="3612802" y="310059"/>
                  <a:pt x="3862710" y="487412"/>
                  <a:pt x="4072309" y="718096"/>
                </a:cubicBezTo>
                <a:cubicBezTo>
                  <a:pt x="4281909" y="948779"/>
                  <a:pt x="4445620" y="1229073"/>
                  <a:pt x="4563442" y="1558975"/>
                </a:cubicBezTo>
                <a:cubicBezTo>
                  <a:pt x="4681264" y="1888877"/>
                  <a:pt x="4740175" y="2260948"/>
                  <a:pt x="4740175" y="2675186"/>
                </a:cubicBezTo>
                <a:lnTo>
                  <a:pt x="4740175" y="2894707"/>
                </a:lnTo>
                <a:cubicBezTo>
                  <a:pt x="4740175" y="3308945"/>
                  <a:pt x="4681885" y="3681016"/>
                  <a:pt x="4565302" y="4010918"/>
                </a:cubicBezTo>
                <a:cubicBezTo>
                  <a:pt x="4448720" y="4340821"/>
                  <a:pt x="4285630" y="4621114"/>
                  <a:pt x="4076030" y="4851797"/>
                </a:cubicBezTo>
                <a:cubicBezTo>
                  <a:pt x="3866430" y="5082481"/>
                  <a:pt x="3617143" y="5259214"/>
                  <a:pt x="3328169" y="5381997"/>
                </a:cubicBezTo>
                <a:cubicBezTo>
                  <a:pt x="3039194" y="5504781"/>
                  <a:pt x="2722314" y="5566172"/>
                  <a:pt x="2377529" y="5566172"/>
                </a:cubicBezTo>
                <a:cubicBezTo>
                  <a:pt x="2027783" y="5566172"/>
                  <a:pt x="1707182" y="5504781"/>
                  <a:pt x="1415727" y="5381997"/>
                </a:cubicBezTo>
                <a:cubicBezTo>
                  <a:pt x="1124272" y="5259214"/>
                  <a:pt x="873745" y="5082481"/>
                  <a:pt x="664145" y="4851797"/>
                </a:cubicBezTo>
                <a:cubicBezTo>
                  <a:pt x="454546" y="4621114"/>
                  <a:pt x="291455" y="4340821"/>
                  <a:pt x="174873" y="4010918"/>
                </a:cubicBezTo>
                <a:cubicBezTo>
                  <a:pt x="58291" y="3681016"/>
                  <a:pt x="0" y="3308945"/>
                  <a:pt x="0" y="2894707"/>
                </a:cubicBezTo>
                <a:lnTo>
                  <a:pt x="0" y="2675186"/>
                </a:lnTo>
                <a:cubicBezTo>
                  <a:pt x="0" y="2260948"/>
                  <a:pt x="57671" y="1888877"/>
                  <a:pt x="173012" y="1558975"/>
                </a:cubicBezTo>
                <a:cubicBezTo>
                  <a:pt x="288354" y="1229073"/>
                  <a:pt x="450825" y="948779"/>
                  <a:pt x="660425" y="718096"/>
                </a:cubicBezTo>
                <a:cubicBezTo>
                  <a:pt x="870024" y="487412"/>
                  <a:pt x="1119931" y="310059"/>
                  <a:pt x="1410146" y="186035"/>
                </a:cubicBezTo>
                <a:cubicBezTo>
                  <a:pt x="1700361" y="62012"/>
                  <a:pt x="2020341" y="0"/>
                  <a:pt x="2370088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>
            <a:outerShdw blurRad="228600" dist="342900" dir="5400000" sx="89000" sy="89000" algn="t" rotWithShape="0">
              <a:prstClr val="black">
                <a:alpha val="14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</p:spTree>
    <p:extLst>
      <p:ext uri="{BB962C8B-B14F-4D97-AF65-F5344CB8AC3E}">
        <p14:creationId xmlns:p14="http://schemas.microsoft.com/office/powerpoint/2010/main" val="251473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036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7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1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hyperlink" Target="https://www.freeppt7.com/" TargetMode="External"/><Relationship Id="rId4" Type="http://schemas.openxmlformats.org/officeDocument/2006/relationships/tags" Target="../tags/tag5.xml"/><Relationship Id="rId9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1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26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tags" Target="../tags/tag31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1.png"/><Relationship Id="rId14" Type="http://schemas.openxmlformats.org/officeDocument/2006/relationships/hyperlink" Target="http://www.freeppt7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6" y="0"/>
            <a:ext cx="12190413" cy="339336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222" b="-71392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25179" y="1237957"/>
            <a:ext cx="4391351" cy="4391350"/>
          </a:xfrm>
          <a:prstGeom prst="ellipse">
            <a:avLst/>
          </a:prstGeom>
          <a:solidFill>
            <a:srgbClr val="223762">
              <a:alpha val="95000"/>
            </a:srgbClr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PA_椭圆 4"/>
          <p:cNvSpPr/>
          <p:nvPr>
            <p:custDataLst>
              <p:tags r:id="rId1"/>
            </p:custDataLst>
          </p:nvPr>
        </p:nvSpPr>
        <p:spPr>
          <a:xfrm>
            <a:off x="3408117" y="920895"/>
            <a:ext cx="5025479" cy="5025476"/>
          </a:xfrm>
          <a:prstGeom prst="ellipse">
            <a:avLst/>
          </a:prstGeom>
          <a:noFill/>
          <a:ln w="38100">
            <a:solidFill>
              <a:srgbClr val="152C6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PA_矩形 28"/>
          <p:cNvSpPr/>
          <p:nvPr>
            <p:custDataLst>
              <p:tags r:id="rId2"/>
            </p:custDataLst>
          </p:nvPr>
        </p:nvSpPr>
        <p:spPr>
          <a:xfrm>
            <a:off x="3725178" y="3881047"/>
            <a:ext cx="4391351" cy="307777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Insert the Subtitle of Your Presentation</a:t>
            </a:r>
          </a:p>
        </p:txBody>
      </p:sp>
      <p:sp>
        <p:nvSpPr>
          <p:cNvPr id="6" name="PA_矩形 29"/>
          <p:cNvSpPr/>
          <p:nvPr>
            <p:custDataLst>
              <p:tags r:id="rId3"/>
            </p:custDataLst>
          </p:nvPr>
        </p:nvSpPr>
        <p:spPr>
          <a:xfrm>
            <a:off x="3579223" y="3099992"/>
            <a:ext cx="4854369" cy="769441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PPT Templates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7" name="PA_矩形 30"/>
          <p:cNvSpPr/>
          <p:nvPr>
            <p:custDataLst>
              <p:tags r:id="rId4"/>
            </p:custDataLst>
          </p:nvPr>
        </p:nvSpPr>
        <p:spPr>
          <a:xfrm>
            <a:off x="4665307" y="1977476"/>
            <a:ext cx="2500604" cy="1200329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2030</a:t>
            </a:r>
            <a:endParaRPr lang="zh-CN" altLang="en-US" sz="72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8" name="PA_圆角矩形 31"/>
          <p:cNvSpPr/>
          <p:nvPr>
            <p:custDataLst>
              <p:tags r:id="rId5"/>
            </p:custDataLst>
          </p:nvPr>
        </p:nvSpPr>
        <p:spPr>
          <a:xfrm>
            <a:off x="5116287" y="4598219"/>
            <a:ext cx="1663336" cy="34065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152C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/>
                <a:hlinkClick r:id="rId10"/>
              </a:rPr>
              <a:t>www.freeppt7.com</a:t>
            </a:r>
            <a:endParaRPr lang="en-US" altLang="zh-CN" sz="1200" dirty="0">
              <a:solidFill>
                <a:srgbClr val="152C6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 Black"/>
            </a:endParaRPr>
          </a:p>
        </p:txBody>
      </p:sp>
      <p:grpSp>
        <p:nvGrpSpPr>
          <p:cNvPr id="9" name="PA_组合 2"/>
          <p:cNvGrpSpPr/>
          <p:nvPr>
            <p:custDataLst>
              <p:tags r:id="rId6"/>
            </p:custDataLst>
          </p:nvPr>
        </p:nvGrpSpPr>
        <p:grpSpPr>
          <a:xfrm>
            <a:off x="3982691" y="1609496"/>
            <a:ext cx="3929648" cy="3522228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10" name="椭圆 9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2" name="PA_组合 1"/>
          <p:cNvGrpSpPr/>
          <p:nvPr>
            <p:custDataLst>
              <p:tags r:id="rId7"/>
            </p:custDataLst>
          </p:nvPr>
        </p:nvGrpSpPr>
        <p:grpSpPr>
          <a:xfrm>
            <a:off x="3983558" y="1664244"/>
            <a:ext cx="3916183" cy="3553110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13" name="椭圆 12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35360" y="260648"/>
            <a:ext cx="11521280" cy="6264696"/>
          </a:xfrm>
          <a:prstGeom prst="rect">
            <a:avLst/>
          </a:prstGeom>
          <a:noFill/>
          <a:ln w="28575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50000">
                  <a:srgbClr val="22376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83131" y="5937442"/>
            <a:ext cx="406620" cy="406620"/>
            <a:chOff x="7943378" y="5792598"/>
            <a:chExt cx="380080" cy="380080"/>
          </a:xfrm>
        </p:grpSpPr>
        <p:sp>
          <p:nvSpPr>
            <p:cNvPr id="17" name="椭圆 16"/>
            <p:cNvSpPr/>
            <p:nvPr/>
          </p:nvSpPr>
          <p:spPr>
            <a:xfrm>
              <a:off x="794337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8014154" y="5898401"/>
              <a:ext cx="246374" cy="1691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217779" y="5950712"/>
            <a:ext cx="380080" cy="380080"/>
            <a:chOff x="8401608" y="5792598"/>
            <a:chExt cx="380080" cy="380080"/>
          </a:xfrm>
        </p:grpSpPr>
        <p:sp>
          <p:nvSpPr>
            <p:cNvPr id="20" name="椭圆 19"/>
            <p:cNvSpPr/>
            <p:nvPr/>
          </p:nvSpPr>
          <p:spPr>
            <a:xfrm>
              <a:off x="840160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8491628" y="5905299"/>
              <a:ext cx="205070" cy="17464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39159" y="5950712"/>
            <a:ext cx="380080" cy="380080"/>
            <a:chOff x="8859838" y="5792598"/>
            <a:chExt cx="380080" cy="380080"/>
          </a:xfrm>
        </p:grpSpPr>
        <p:sp>
          <p:nvSpPr>
            <p:cNvPr id="23" name="椭圆 22"/>
            <p:cNvSpPr/>
            <p:nvPr/>
          </p:nvSpPr>
          <p:spPr>
            <a:xfrm>
              <a:off x="885983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8949920" y="5885676"/>
              <a:ext cx="201346" cy="200574"/>
            </a:xfrm>
            <a:custGeom>
              <a:avLst/>
              <a:gdLst>
                <a:gd name="T0" fmla="*/ 862 w 954"/>
                <a:gd name="T1" fmla="*/ 813 h 944"/>
                <a:gd name="T2" fmla="*/ 763 w 954"/>
                <a:gd name="T3" fmla="*/ 813 h 944"/>
                <a:gd name="T4" fmla="*/ 625 w 954"/>
                <a:gd name="T5" fmla="*/ 549 h 944"/>
                <a:gd name="T6" fmla="*/ 611 w 954"/>
                <a:gd name="T7" fmla="*/ 601 h 944"/>
                <a:gd name="T8" fmla="*/ 535 w 954"/>
                <a:gd name="T9" fmla="*/ 658 h 944"/>
                <a:gd name="T10" fmla="*/ 782 w 954"/>
                <a:gd name="T11" fmla="*/ 932 h 944"/>
                <a:gd name="T12" fmla="*/ 941 w 954"/>
                <a:gd name="T13" fmla="*/ 826 h 944"/>
                <a:gd name="T14" fmla="*/ 824 w 954"/>
                <a:gd name="T15" fmla="*/ 704 h 944"/>
                <a:gd name="T16" fmla="*/ 650 w 954"/>
                <a:gd name="T17" fmla="*/ 561 h 944"/>
                <a:gd name="T18" fmla="*/ 345 w 954"/>
                <a:gd name="T19" fmla="*/ 335 h 944"/>
                <a:gd name="T20" fmla="*/ 397 w 954"/>
                <a:gd name="T21" fmla="*/ 321 h 944"/>
                <a:gd name="T22" fmla="*/ 411 w 954"/>
                <a:gd name="T23" fmla="*/ 269 h 944"/>
                <a:gd name="T24" fmla="*/ 423 w 954"/>
                <a:gd name="T25" fmla="*/ 221 h 944"/>
                <a:gd name="T26" fmla="*/ 184 w 954"/>
                <a:gd name="T27" fmla="*/ 21 h 944"/>
                <a:gd name="T28" fmla="*/ 151 w 954"/>
                <a:gd name="T29" fmla="*/ 267 h 944"/>
                <a:gd name="T30" fmla="*/ 1 w 954"/>
                <a:gd name="T31" fmla="*/ 204 h 944"/>
                <a:gd name="T32" fmla="*/ 284 w 954"/>
                <a:gd name="T33" fmla="*/ 406 h 944"/>
                <a:gd name="T34" fmla="*/ 320 w 954"/>
                <a:gd name="T35" fmla="*/ 360 h 944"/>
                <a:gd name="T36" fmla="*/ 920 w 954"/>
                <a:gd name="T37" fmla="*/ 91 h 944"/>
                <a:gd name="T38" fmla="*/ 791 w 954"/>
                <a:gd name="T39" fmla="*/ 0 h 944"/>
                <a:gd name="T40" fmla="*/ 448 w 954"/>
                <a:gd name="T41" fmla="*/ 306 h 944"/>
                <a:gd name="T42" fmla="*/ 399 w 954"/>
                <a:gd name="T43" fmla="*/ 376 h 944"/>
                <a:gd name="T44" fmla="*/ 357 w 954"/>
                <a:gd name="T45" fmla="*/ 397 h 944"/>
                <a:gd name="T46" fmla="*/ 362 w 954"/>
                <a:gd name="T47" fmla="*/ 527 h 944"/>
                <a:gd name="T48" fmla="*/ 85 w 954"/>
                <a:gd name="T49" fmla="*/ 768 h 944"/>
                <a:gd name="T50" fmla="*/ 55 w 954"/>
                <a:gd name="T51" fmla="*/ 944 h 944"/>
                <a:gd name="T52" fmla="*/ 198 w 954"/>
                <a:gd name="T53" fmla="*/ 800 h 944"/>
                <a:gd name="T54" fmla="*/ 423 w 954"/>
                <a:gd name="T55" fmla="*/ 588 h 944"/>
                <a:gd name="T56" fmla="*/ 549 w 954"/>
                <a:gd name="T57" fmla="*/ 588 h 944"/>
                <a:gd name="T58" fmla="*/ 585 w 954"/>
                <a:gd name="T59" fmla="*/ 509 h 944"/>
                <a:gd name="T60" fmla="*/ 639 w 954"/>
                <a:gd name="T61" fmla="*/ 498 h 944"/>
                <a:gd name="T62" fmla="*/ 920 w 954"/>
                <a:gd name="T63" fmla="*/ 9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944">
                  <a:moveTo>
                    <a:pt x="813" y="764"/>
                  </a:moveTo>
                  <a:cubicBezTo>
                    <a:pt x="840" y="764"/>
                    <a:pt x="862" y="786"/>
                    <a:pt x="862" y="813"/>
                  </a:cubicBezTo>
                  <a:cubicBezTo>
                    <a:pt x="862" y="841"/>
                    <a:pt x="840" y="863"/>
                    <a:pt x="813" y="863"/>
                  </a:cubicBezTo>
                  <a:cubicBezTo>
                    <a:pt x="786" y="863"/>
                    <a:pt x="763" y="841"/>
                    <a:pt x="763" y="813"/>
                  </a:cubicBezTo>
                  <a:cubicBezTo>
                    <a:pt x="763" y="786"/>
                    <a:pt x="786" y="764"/>
                    <a:pt x="813" y="764"/>
                  </a:cubicBezTo>
                  <a:close/>
                  <a:moveTo>
                    <a:pt x="625" y="549"/>
                  </a:moveTo>
                  <a:lnTo>
                    <a:pt x="637" y="574"/>
                  </a:lnTo>
                  <a:lnTo>
                    <a:pt x="611" y="601"/>
                  </a:lnTo>
                  <a:lnTo>
                    <a:pt x="586" y="625"/>
                  </a:lnTo>
                  <a:cubicBezTo>
                    <a:pt x="571" y="640"/>
                    <a:pt x="554" y="651"/>
                    <a:pt x="535" y="658"/>
                  </a:cubicBezTo>
                  <a:lnTo>
                    <a:pt x="703" y="826"/>
                  </a:lnTo>
                  <a:lnTo>
                    <a:pt x="782" y="932"/>
                  </a:lnTo>
                  <a:lnTo>
                    <a:pt x="824" y="943"/>
                  </a:lnTo>
                  <a:lnTo>
                    <a:pt x="941" y="826"/>
                  </a:lnTo>
                  <a:lnTo>
                    <a:pt x="930" y="783"/>
                  </a:lnTo>
                  <a:lnTo>
                    <a:pt x="824" y="704"/>
                  </a:lnTo>
                  <a:lnTo>
                    <a:pt x="666" y="546"/>
                  </a:lnTo>
                  <a:lnTo>
                    <a:pt x="650" y="561"/>
                  </a:lnTo>
                  <a:lnTo>
                    <a:pt x="625" y="549"/>
                  </a:lnTo>
                  <a:close/>
                  <a:moveTo>
                    <a:pt x="345" y="335"/>
                  </a:moveTo>
                  <a:lnTo>
                    <a:pt x="372" y="308"/>
                  </a:lnTo>
                  <a:lnTo>
                    <a:pt x="397" y="321"/>
                  </a:lnTo>
                  <a:lnTo>
                    <a:pt x="384" y="296"/>
                  </a:lnTo>
                  <a:lnTo>
                    <a:pt x="411" y="269"/>
                  </a:lnTo>
                  <a:lnTo>
                    <a:pt x="414" y="266"/>
                  </a:lnTo>
                  <a:cubicBezTo>
                    <a:pt x="420" y="251"/>
                    <a:pt x="423" y="235"/>
                    <a:pt x="423" y="221"/>
                  </a:cubicBezTo>
                  <a:cubicBezTo>
                    <a:pt x="423" y="108"/>
                    <a:pt x="316" y="0"/>
                    <a:pt x="204" y="1"/>
                  </a:cubicBezTo>
                  <a:cubicBezTo>
                    <a:pt x="203" y="1"/>
                    <a:pt x="191" y="14"/>
                    <a:pt x="184" y="21"/>
                  </a:cubicBezTo>
                  <a:cubicBezTo>
                    <a:pt x="274" y="111"/>
                    <a:pt x="266" y="96"/>
                    <a:pt x="266" y="151"/>
                  </a:cubicBezTo>
                  <a:cubicBezTo>
                    <a:pt x="266" y="196"/>
                    <a:pt x="195" y="267"/>
                    <a:pt x="151" y="267"/>
                  </a:cubicBezTo>
                  <a:cubicBezTo>
                    <a:pt x="94" y="267"/>
                    <a:pt x="112" y="276"/>
                    <a:pt x="20" y="184"/>
                  </a:cubicBezTo>
                  <a:cubicBezTo>
                    <a:pt x="13" y="191"/>
                    <a:pt x="1" y="204"/>
                    <a:pt x="1" y="204"/>
                  </a:cubicBezTo>
                  <a:cubicBezTo>
                    <a:pt x="2" y="316"/>
                    <a:pt x="108" y="424"/>
                    <a:pt x="220" y="424"/>
                  </a:cubicBezTo>
                  <a:cubicBezTo>
                    <a:pt x="240" y="424"/>
                    <a:pt x="262" y="417"/>
                    <a:pt x="284" y="406"/>
                  </a:cubicBezTo>
                  <a:lnTo>
                    <a:pt x="288" y="411"/>
                  </a:lnTo>
                  <a:cubicBezTo>
                    <a:pt x="295" y="392"/>
                    <a:pt x="305" y="375"/>
                    <a:pt x="320" y="360"/>
                  </a:cubicBezTo>
                  <a:lnTo>
                    <a:pt x="345" y="335"/>
                  </a:lnTo>
                  <a:close/>
                  <a:moveTo>
                    <a:pt x="920" y="91"/>
                  </a:moveTo>
                  <a:lnTo>
                    <a:pt x="854" y="26"/>
                  </a:lnTo>
                  <a:cubicBezTo>
                    <a:pt x="837" y="9"/>
                    <a:pt x="814" y="0"/>
                    <a:pt x="791" y="0"/>
                  </a:cubicBezTo>
                  <a:cubicBezTo>
                    <a:pt x="768" y="0"/>
                    <a:pt x="746" y="9"/>
                    <a:pt x="728" y="26"/>
                  </a:cubicBezTo>
                  <a:lnTo>
                    <a:pt x="448" y="306"/>
                  </a:lnTo>
                  <a:cubicBezTo>
                    <a:pt x="457" y="323"/>
                    <a:pt x="450" y="348"/>
                    <a:pt x="437" y="361"/>
                  </a:cubicBezTo>
                  <a:cubicBezTo>
                    <a:pt x="428" y="370"/>
                    <a:pt x="413" y="376"/>
                    <a:pt x="399" y="376"/>
                  </a:cubicBezTo>
                  <a:cubicBezTo>
                    <a:pt x="393" y="376"/>
                    <a:pt x="387" y="375"/>
                    <a:pt x="382" y="372"/>
                  </a:cubicBezTo>
                  <a:lnTo>
                    <a:pt x="357" y="397"/>
                  </a:lnTo>
                  <a:cubicBezTo>
                    <a:pt x="323" y="432"/>
                    <a:pt x="323" y="488"/>
                    <a:pt x="357" y="523"/>
                  </a:cubicBezTo>
                  <a:lnTo>
                    <a:pt x="362" y="527"/>
                  </a:lnTo>
                  <a:lnTo>
                    <a:pt x="143" y="746"/>
                  </a:lnTo>
                  <a:lnTo>
                    <a:pt x="85" y="768"/>
                  </a:lnTo>
                  <a:lnTo>
                    <a:pt x="0" y="889"/>
                  </a:lnTo>
                  <a:lnTo>
                    <a:pt x="55" y="944"/>
                  </a:lnTo>
                  <a:lnTo>
                    <a:pt x="176" y="859"/>
                  </a:lnTo>
                  <a:lnTo>
                    <a:pt x="198" y="800"/>
                  </a:lnTo>
                  <a:lnTo>
                    <a:pt x="416" y="582"/>
                  </a:lnTo>
                  <a:lnTo>
                    <a:pt x="423" y="588"/>
                  </a:lnTo>
                  <a:cubicBezTo>
                    <a:pt x="440" y="606"/>
                    <a:pt x="463" y="614"/>
                    <a:pt x="486" y="614"/>
                  </a:cubicBezTo>
                  <a:cubicBezTo>
                    <a:pt x="509" y="614"/>
                    <a:pt x="531" y="606"/>
                    <a:pt x="549" y="588"/>
                  </a:cubicBezTo>
                  <a:lnTo>
                    <a:pt x="574" y="564"/>
                  </a:lnTo>
                  <a:cubicBezTo>
                    <a:pt x="565" y="547"/>
                    <a:pt x="572" y="522"/>
                    <a:pt x="585" y="509"/>
                  </a:cubicBezTo>
                  <a:cubicBezTo>
                    <a:pt x="594" y="500"/>
                    <a:pt x="609" y="494"/>
                    <a:pt x="622" y="494"/>
                  </a:cubicBezTo>
                  <a:cubicBezTo>
                    <a:pt x="629" y="494"/>
                    <a:pt x="634" y="495"/>
                    <a:pt x="639" y="498"/>
                  </a:cubicBezTo>
                  <a:lnTo>
                    <a:pt x="920" y="217"/>
                  </a:lnTo>
                  <a:cubicBezTo>
                    <a:pt x="954" y="183"/>
                    <a:pt x="954" y="126"/>
                    <a:pt x="92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260536" y="5950712"/>
            <a:ext cx="380080" cy="380080"/>
            <a:chOff x="9318068" y="5792598"/>
            <a:chExt cx="380080" cy="380080"/>
          </a:xfrm>
        </p:grpSpPr>
        <p:sp>
          <p:nvSpPr>
            <p:cNvPr id="26" name="椭圆 25"/>
            <p:cNvSpPr/>
            <p:nvPr/>
          </p:nvSpPr>
          <p:spPr>
            <a:xfrm>
              <a:off x="931806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9433985" y="5885687"/>
              <a:ext cx="172684" cy="185881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35360" y="5985284"/>
            <a:ext cx="216024" cy="310936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169" y="5985284"/>
            <a:ext cx="68135" cy="310936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F7105895-DE4C-F1C5-8913-D4B1EE98EB51}"/>
              </a:ext>
            </a:extLst>
          </p:cNvPr>
          <p:cNvSpPr/>
          <p:nvPr/>
        </p:nvSpPr>
        <p:spPr>
          <a:xfrm>
            <a:off x="9886441" y="60857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76576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15" grpId="0" animBg="1"/>
      <p:bldP spid="28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A3B294BD-FC5F-476F-B5EE-A1DCEBC6E23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23308" y="1313793"/>
            <a:ext cx="4339048" cy="4410362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827" y="4845668"/>
            <a:ext cx="3851475" cy="132556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223762"/>
                </a:solidFill>
                <a:latin typeface="Arial Black"/>
                <a:ea typeface="微软雅黑"/>
                <a:cs typeface="+mn-ea"/>
                <a:sym typeface="Arial Black"/>
              </a:rPr>
              <a:t>What kind of team are we?</a:t>
            </a:r>
            <a:endParaRPr lang="en-US" sz="2800" dirty="0">
              <a:solidFill>
                <a:srgbClr val="22376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582404" y="-1565031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5229605" y="2507829"/>
            <a:ext cx="2115811" cy="2115817"/>
            <a:chOff x="5234926" y="2507827"/>
            <a:chExt cx="2115811" cy="2115817"/>
          </a:xfrm>
          <a:solidFill>
            <a:srgbClr val="1C3C54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Rounded Rectangle 7"/>
            <p:cNvSpPr/>
            <p:nvPr/>
          </p:nvSpPr>
          <p:spPr>
            <a:xfrm rot="2700000">
              <a:off x="5234923" y="2507830"/>
              <a:ext cx="2115817" cy="2115811"/>
            </a:xfrm>
            <a:prstGeom prst="roundRect">
              <a:avLst>
                <a:gd name="adj" fmla="val 34663"/>
              </a:avLst>
            </a:prstGeom>
            <a:solidFill>
              <a:srgbClr val="223762">
                <a:alpha val="90000"/>
              </a:srgbClr>
            </a:solidFill>
            <a:ln>
              <a:noFill/>
            </a:ln>
            <a:effectLst>
              <a:outerShdw blurRad="254000" dist="1270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rgbClr val="FFFFF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3" name="Title 3"/>
            <p:cNvSpPr txBox="1">
              <a:spLocks/>
            </p:cNvSpPr>
            <p:nvPr/>
          </p:nvSpPr>
          <p:spPr>
            <a:xfrm>
              <a:off x="5387746" y="3443941"/>
              <a:ext cx="1810168" cy="274764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FFFFF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keyword</a:t>
              </a:r>
              <a:endParaRPr lang="en-US" sz="2000" b="0" dirty="0">
                <a:solidFill>
                  <a:srgbClr val="FFFFF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5" name="Title 3"/>
            <p:cNvSpPr txBox="1">
              <a:spLocks/>
            </p:cNvSpPr>
            <p:nvPr/>
          </p:nvSpPr>
          <p:spPr>
            <a:xfrm>
              <a:off x="5387748" y="3865382"/>
              <a:ext cx="1810167" cy="50199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rgbClr val="FFFFFF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en-US" sz="900" b="0" dirty="0">
                <a:solidFill>
                  <a:srgbClr val="FFFFFF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5903434" y="2875767"/>
              <a:ext cx="778790" cy="562710"/>
            </a:xfrm>
            <a:prstGeom prst="rect">
              <a:avLst/>
            </a:prstGeom>
            <a:noFill/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FFFFF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</a:t>
              </a:r>
              <a:endParaRPr lang="en-US" sz="1400" b="0" dirty="0">
                <a:solidFill>
                  <a:srgbClr val="FFFFF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90473" y="602896"/>
            <a:ext cx="2146275" cy="2146279"/>
            <a:chOff x="8618998" y="669109"/>
            <a:chExt cx="2360903" cy="23609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 rot="2700000">
              <a:off x="8618996" y="669111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7" name="Title 3"/>
            <p:cNvSpPr txBox="1">
              <a:spLocks/>
            </p:cNvSpPr>
            <p:nvPr/>
          </p:nvSpPr>
          <p:spPr>
            <a:xfrm>
              <a:off x="8803856" y="1766552"/>
              <a:ext cx="1991185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8803857" y="2176632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9371113" y="1183981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H</a:t>
              </a:r>
              <a:endParaRPr lang="en-US" sz="14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50994" y="4298762"/>
            <a:ext cx="2225235" cy="2146279"/>
            <a:chOff x="8575570" y="3902930"/>
            <a:chExt cx="2447758" cy="2360907"/>
          </a:xfrm>
        </p:grpSpPr>
        <p:sp>
          <p:nvSpPr>
            <p:cNvPr id="10" name="Rounded Rectangle 9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0" name="Title 3"/>
            <p:cNvSpPr txBox="1">
              <a:spLocks/>
            </p:cNvSpPr>
            <p:nvPr/>
          </p:nvSpPr>
          <p:spPr>
            <a:xfrm>
              <a:off x="8575570" y="5000373"/>
              <a:ext cx="2447758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1" name="Title 3"/>
            <p:cNvSpPr txBox="1">
              <a:spLocks/>
            </p:cNvSpPr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2" name="Title 3"/>
            <p:cNvSpPr txBox="1">
              <a:spLocks/>
            </p:cNvSpPr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V</a:t>
              </a:r>
              <a:endParaRPr lang="en-US" sz="14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124009" y="2450829"/>
            <a:ext cx="2146275" cy="2146279"/>
            <a:chOff x="8618997" y="3902930"/>
            <a:chExt cx="2360903" cy="236090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6" name="Rounded Rectangle 25"/>
            <p:cNvSpPr/>
            <p:nvPr/>
          </p:nvSpPr>
          <p:spPr>
            <a:xfrm rot="2700000">
              <a:off x="8618995" y="3902932"/>
              <a:ext cx="2360907" cy="2360903"/>
            </a:xfrm>
            <a:prstGeom prst="roundRect">
              <a:avLst>
                <a:gd name="adj" fmla="val 34663"/>
              </a:avLst>
            </a:prstGeom>
            <a:solidFill>
              <a:schemeClr val="bg1"/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1050" dirty="0">
                <a:solidFill>
                  <a:schemeClr val="accent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7" name="Title 3"/>
            <p:cNvSpPr txBox="1">
              <a:spLocks/>
            </p:cNvSpPr>
            <p:nvPr/>
          </p:nvSpPr>
          <p:spPr>
            <a:xfrm>
              <a:off x="8666829" y="5000373"/>
              <a:ext cx="2265239" cy="30224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keyword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8" name="Title 3"/>
            <p:cNvSpPr txBox="1">
              <a:spLocks/>
            </p:cNvSpPr>
            <p:nvPr/>
          </p:nvSpPr>
          <p:spPr>
            <a:xfrm>
              <a:off x="8803857" y="5410453"/>
              <a:ext cx="1991184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900" b="0" dirty="0">
                  <a:solidFill>
                    <a:schemeClr val="tx1">
                      <a:lumMod val="65000"/>
                      <a:lumOff val="35000"/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en-US" sz="900" b="0" dirty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9" name="Title 3"/>
            <p:cNvSpPr txBox="1">
              <a:spLocks/>
            </p:cNvSpPr>
            <p:nvPr/>
          </p:nvSpPr>
          <p:spPr>
            <a:xfrm>
              <a:off x="9371113" y="4417802"/>
              <a:ext cx="856669" cy="61898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U</a:t>
              </a:r>
              <a:endParaRPr lang="en-US" sz="14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50" y="2219111"/>
            <a:ext cx="2737143" cy="1753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1541814"/>
            <a:ext cx="246942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061545" y="1973369"/>
            <a:ext cx="44143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01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010564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6" y="0"/>
            <a:ext cx="12190413" cy="685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1" b="-9281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PA_椭圆 4"/>
          <p:cNvSpPr/>
          <p:nvPr>
            <p:custDataLst>
              <p:tags r:id="rId1"/>
            </p:custDataLst>
          </p:nvPr>
        </p:nvSpPr>
        <p:spPr>
          <a:xfrm>
            <a:off x="1688873" y="1647657"/>
            <a:ext cx="3880371" cy="3880368"/>
          </a:xfrm>
          <a:prstGeom prst="ellipse">
            <a:avLst/>
          </a:prstGeom>
          <a:noFill/>
          <a:ln w="38100">
            <a:solidFill>
              <a:srgbClr val="22376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PA_组合 2"/>
          <p:cNvGrpSpPr/>
          <p:nvPr>
            <p:custDataLst>
              <p:tags r:id="rId2"/>
            </p:custDataLst>
          </p:nvPr>
        </p:nvGrpSpPr>
        <p:grpSpPr>
          <a:xfrm>
            <a:off x="2138598" y="2164992"/>
            <a:ext cx="3034239" cy="2719652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31" name="椭圆 30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33" name="PA_组合 1"/>
          <p:cNvGrpSpPr/>
          <p:nvPr>
            <p:custDataLst>
              <p:tags r:id="rId3"/>
            </p:custDataLst>
          </p:nvPr>
        </p:nvGrpSpPr>
        <p:grpSpPr>
          <a:xfrm>
            <a:off x="2137933" y="2223259"/>
            <a:ext cx="3023839" cy="2743496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34" name="椭圆 33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933691" y="1892472"/>
            <a:ext cx="10257516" cy="3390734"/>
          </a:xfrm>
          <a:custGeom>
            <a:avLst/>
            <a:gdLst>
              <a:gd name="connsiteX0" fmla="*/ 1695367 w 10257516"/>
              <a:gd name="connsiteY0" fmla="*/ 0 h 3390734"/>
              <a:gd name="connsiteX1" fmla="*/ 3003595 w 10257516"/>
              <a:gd name="connsiteY1" fmla="*/ 616956 h 3390734"/>
              <a:gd name="connsiteX2" fmla="*/ 3052204 w 10257516"/>
              <a:gd name="connsiteY2" fmla="*/ 681961 h 3390734"/>
              <a:gd name="connsiteX3" fmla="*/ 10257516 w 10257516"/>
              <a:gd name="connsiteY3" fmla="*/ 681961 h 3390734"/>
              <a:gd name="connsiteX4" fmla="*/ 10257516 w 10257516"/>
              <a:gd name="connsiteY4" fmla="*/ 2708774 h 3390734"/>
              <a:gd name="connsiteX5" fmla="*/ 3052204 w 10257516"/>
              <a:gd name="connsiteY5" fmla="*/ 2708774 h 3390734"/>
              <a:gd name="connsiteX6" fmla="*/ 3003595 w 10257516"/>
              <a:gd name="connsiteY6" fmla="*/ 2773778 h 3390734"/>
              <a:gd name="connsiteX7" fmla="*/ 1695367 w 10257516"/>
              <a:gd name="connsiteY7" fmla="*/ 3390734 h 3390734"/>
              <a:gd name="connsiteX8" fmla="*/ 0 w 10257516"/>
              <a:gd name="connsiteY8" fmla="*/ 1695367 h 3390734"/>
              <a:gd name="connsiteX9" fmla="*/ 1695367 w 10257516"/>
              <a:gd name="connsiteY9" fmla="*/ 0 h 33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7516" h="3390734">
                <a:moveTo>
                  <a:pt x="1695367" y="0"/>
                </a:moveTo>
                <a:cubicBezTo>
                  <a:pt x="2222050" y="0"/>
                  <a:pt x="2692639" y="240166"/>
                  <a:pt x="3003595" y="616956"/>
                </a:cubicBezTo>
                <a:lnTo>
                  <a:pt x="3052204" y="681961"/>
                </a:lnTo>
                <a:lnTo>
                  <a:pt x="10257516" y="681961"/>
                </a:lnTo>
                <a:lnTo>
                  <a:pt x="10257516" y="2708774"/>
                </a:lnTo>
                <a:lnTo>
                  <a:pt x="3052204" y="2708774"/>
                </a:lnTo>
                <a:lnTo>
                  <a:pt x="3003595" y="2773778"/>
                </a:lnTo>
                <a:cubicBezTo>
                  <a:pt x="2692639" y="3150569"/>
                  <a:pt x="2222050" y="3390734"/>
                  <a:pt x="1695367" y="3390734"/>
                </a:cubicBezTo>
                <a:cubicBezTo>
                  <a:pt x="759042" y="3390734"/>
                  <a:pt x="0" y="2631692"/>
                  <a:pt x="0" y="1695367"/>
                </a:cubicBezTo>
                <a:cubicBezTo>
                  <a:pt x="0" y="759042"/>
                  <a:pt x="759042" y="0"/>
                  <a:pt x="1695367" y="0"/>
                </a:cubicBezTo>
                <a:close/>
              </a:path>
            </a:pathLst>
          </a:custGeom>
          <a:solidFill>
            <a:srgbClr val="223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4499" y="2781976"/>
            <a:ext cx="6264151" cy="992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399" b="1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endParaRPr lang="zh-CN" altLang="en-US" sz="5399" b="1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475" y="3759425"/>
            <a:ext cx="4293091" cy="70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8" name="PA_矩形 30"/>
          <p:cNvSpPr/>
          <p:nvPr>
            <p:custDataLst>
              <p:tags r:id="rId4"/>
            </p:custDataLst>
          </p:nvPr>
        </p:nvSpPr>
        <p:spPr>
          <a:xfrm>
            <a:off x="2173703" y="2371037"/>
            <a:ext cx="2883364" cy="193899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02</a:t>
            </a:r>
            <a:endParaRPr lang="zh-CN" altLang="en-US" sz="115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37" name="PA_矩形 30"/>
          <p:cNvSpPr/>
          <p:nvPr>
            <p:custDataLst>
              <p:tags r:id="rId5"/>
            </p:custDataLst>
          </p:nvPr>
        </p:nvSpPr>
        <p:spPr>
          <a:xfrm>
            <a:off x="2787292" y="4028604"/>
            <a:ext cx="1656184" cy="58477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PART </a:t>
            </a:r>
            <a:endParaRPr lang="zh-CN" altLang="en-US" sz="3200" spc="300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2178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6" grpId="0" animBg="1"/>
      <p:bldP spid="49" grpId="0"/>
      <p:bldP spid="50" grpId="0"/>
      <p:bldP spid="28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4284324"/>
            <a:ext cx="12192000" cy="2573676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7253455-99BE-4A79-9EB1-0B3D08BBB575}"/>
              </a:ext>
            </a:extLst>
          </p:cNvPr>
          <p:cNvSpPr txBox="1"/>
          <p:nvPr/>
        </p:nvSpPr>
        <p:spPr>
          <a:xfrm>
            <a:off x="2101521" y="1854814"/>
            <a:ext cx="7296811" cy="10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600" b="1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ctr">
              <a:lnSpc>
                <a:spcPct val="130000"/>
              </a:lnSpc>
            </a:pPr>
            <a:endParaRPr lang="zh-CN" altLang="en-US" sz="1067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19908" y="3221743"/>
            <a:ext cx="2123293" cy="2133145"/>
            <a:chOff x="1019908" y="3221741"/>
            <a:chExt cx="2123293" cy="2133145"/>
          </a:xfrm>
        </p:grpSpPr>
        <p:grpSp>
          <p:nvGrpSpPr>
            <p:cNvPr id="6" name="组合 5"/>
            <p:cNvGrpSpPr/>
            <p:nvPr/>
          </p:nvGrpSpPr>
          <p:grpSpPr>
            <a:xfrm>
              <a:off x="1019908" y="3221741"/>
              <a:ext cx="2123293" cy="2133145"/>
              <a:chOff x="1019908" y="2923795"/>
              <a:chExt cx="2123293" cy="2133145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1019908" y="2923795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517268" y="4533118"/>
                <a:ext cx="1625933" cy="523822"/>
              </a:xfrm>
              <a:prstGeom prst="rect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D560C46C-2D35-4D3B-AC62-10B674442350}"/>
                </a:ext>
              </a:extLst>
            </p:cNvPr>
            <p:cNvSpPr txBox="1"/>
            <p:nvPr/>
          </p:nvSpPr>
          <p:spPr>
            <a:xfrm>
              <a:off x="1517268" y="4898692"/>
              <a:ext cx="1605794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2B5AEE0-D7CD-4D0A-99A1-942A27D36C2F}"/>
                </a:ext>
              </a:extLst>
            </p:cNvPr>
            <p:cNvSpPr txBox="1"/>
            <p:nvPr/>
          </p:nvSpPr>
          <p:spPr>
            <a:xfrm>
              <a:off x="1204539" y="3391019"/>
              <a:ext cx="1613369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05524" y="3221743"/>
            <a:ext cx="2123293" cy="2133145"/>
            <a:chOff x="6605524" y="3221741"/>
            <a:chExt cx="2123293" cy="2133145"/>
          </a:xfrm>
        </p:grpSpPr>
        <p:grpSp>
          <p:nvGrpSpPr>
            <p:cNvPr id="37" name="组合 36"/>
            <p:cNvGrpSpPr/>
            <p:nvPr/>
          </p:nvGrpSpPr>
          <p:grpSpPr>
            <a:xfrm>
              <a:off x="6605524" y="3221741"/>
              <a:ext cx="2123293" cy="2133145"/>
              <a:chOff x="1019908" y="2923795"/>
              <a:chExt cx="2123293" cy="2133145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019908" y="2923795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517268" y="4533118"/>
                <a:ext cx="1625933" cy="523822"/>
              </a:xfrm>
              <a:prstGeom prst="rect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8D3DFAD3-9EA7-44A4-A79B-642536FC8D88}"/>
                </a:ext>
              </a:extLst>
            </p:cNvPr>
            <p:cNvSpPr txBox="1"/>
            <p:nvPr/>
          </p:nvSpPr>
          <p:spPr>
            <a:xfrm>
              <a:off x="7102884" y="4898692"/>
              <a:ext cx="1600200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B9F776A7-E295-4EA8-8D32-9BE7D8D75BDE}"/>
                </a:ext>
              </a:extLst>
            </p:cNvPr>
            <p:cNvSpPr txBox="1"/>
            <p:nvPr/>
          </p:nvSpPr>
          <p:spPr>
            <a:xfrm>
              <a:off x="6712625" y="3391019"/>
              <a:ext cx="1613369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12717" y="3118808"/>
            <a:ext cx="2123295" cy="2052349"/>
            <a:chOff x="3812716" y="3118806"/>
            <a:chExt cx="2123294" cy="2052349"/>
          </a:xfrm>
        </p:grpSpPr>
        <p:grpSp>
          <p:nvGrpSpPr>
            <p:cNvPr id="25" name="组合 24"/>
            <p:cNvGrpSpPr/>
            <p:nvPr/>
          </p:nvGrpSpPr>
          <p:grpSpPr>
            <a:xfrm>
              <a:off x="3812716" y="3118806"/>
              <a:ext cx="2123293" cy="2052349"/>
              <a:chOff x="1019908" y="2860237"/>
              <a:chExt cx="2123293" cy="2052349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1019908" y="3041643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1517268" y="2860237"/>
                <a:ext cx="1625933" cy="523822"/>
              </a:xfrm>
              <a:prstGeom prst="rect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472C4169-6324-4E7B-8E96-1C36B5824CE3}"/>
                </a:ext>
              </a:extLst>
            </p:cNvPr>
            <p:cNvSpPr txBox="1"/>
            <p:nvPr/>
          </p:nvSpPr>
          <p:spPr>
            <a:xfrm>
              <a:off x="3991140" y="3726947"/>
              <a:ext cx="1613369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CC1CC6C-1539-43BE-AE50-589324770CA5}"/>
                </a:ext>
              </a:extLst>
            </p:cNvPr>
            <p:cNvSpPr txBox="1"/>
            <p:nvPr/>
          </p:nvSpPr>
          <p:spPr>
            <a:xfrm>
              <a:off x="4310076" y="3198295"/>
              <a:ext cx="1625934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398332" y="3118808"/>
            <a:ext cx="2123293" cy="2052349"/>
            <a:chOff x="9398331" y="3118806"/>
            <a:chExt cx="2123293" cy="2052349"/>
          </a:xfrm>
        </p:grpSpPr>
        <p:grpSp>
          <p:nvGrpSpPr>
            <p:cNvPr id="42" name="组合 41"/>
            <p:cNvGrpSpPr/>
            <p:nvPr/>
          </p:nvGrpSpPr>
          <p:grpSpPr>
            <a:xfrm>
              <a:off x="9398331" y="3118806"/>
              <a:ext cx="2123293" cy="2052349"/>
              <a:chOff x="1019908" y="2860237"/>
              <a:chExt cx="2123293" cy="2052349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1019908" y="3041643"/>
                <a:ext cx="1910861" cy="18709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517268" y="2860237"/>
                <a:ext cx="1625933" cy="523822"/>
              </a:xfrm>
              <a:prstGeom prst="rect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A421797-3474-4333-84B4-D8A05134F4F5}"/>
                </a:ext>
              </a:extLst>
            </p:cNvPr>
            <p:cNvSpPr txBox="1"/>
            <p:nvPr/>
          </p:nvSpPr>
          <p:spPr>
            <a:xfrm>
              <a:off x="9550220" y="3726947"/>
              <a:ext cx="1613369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992BC219-5702-45D9-BE09-15B647B233BB}"/>
                </a:ext>
              </a:extLst>
            </p:cNvPr>
            <p:cNvSpPr txBox="1"/>
            <p:nvPr/>
          </p:nvSpPr>
          <p:spPr>
            <a:xfrm>
              <a:off x="9895690" y="3198295"/>
              <a:ext cx="1625842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4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43" name="椭圆 4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527620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/>
          <p:cNvGraphicFramePr/>
          <p:nvPr>
            <p:extLst>
              <p:ext uri="{D42A27DB-BD31-4B8C-83A1-F6EECF244321}">
                <p14:modId xmlns:p14="http://schemas.microsoft.com/office/powerpoint/2010/main" val="2139665622"/>
              </p:ext>
            </p:extLst>
          </p:nvPr>
        </p:nvGraphicFramePr>
        <p:xfrm>
          <a:off x="770847" y="1591004"/>
          <a:ext cx="6894901" cy="4331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756968" y="3241996"/>
            <a:ext cx="686373" cy="686373"/>
            <a:chOff x="5563444" y="2431497"/>
            <a:chExt cx="514780" cy="514780"/>
          </a:xfrm>
        </p:grpSpPr>
        <p:grpSp>
          <p:nvGrpSpPr>
            <p:cNvPr id="45" name="组合 44"/>
            <p:cNvGrpSpPr/>
            <p:nvPr/>
          </p:nvGrpSpPr>
          <p:grpSpPr>
            <a:xfrm>
              <a:off x="5563444" y="2431497"/>
              <a:ext cx="514780" cy="514780"/>
              <a:chOff x="6357074" y="1008628"/>
              <a:chExt cx="1676757" cy="1676757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  <p:grpSp>
          <p:nvGrpSpPr>
            <p:cNvPr id="25" name="Group 35"/>
            <p:cNvGrpSpPr/>
            <p:nvPr/>
          </p:nvGrpSpPr>
          <p:grpSpPr>
            <a:xfrm>
              <a:off x="5726076" y="2598698"/>
              <a:ext cx="214349" cy="180377"/>
              <a:chOff x="4605338" y="3814763"/>
              <a:chExt cx="420688" cy="354013"/>
            </a:xfrm>
            <a:solidFill>
              <a:schemeClr val="bg1"/>
            </a:solidFill>
          </p:grpSpPr>
          <p:sp>
            <p:nvSpPr>
              <p:cNvPr id="26" name="Freeform 32"/>
              <p:cNvSpPr>
                <a:spLocks noEditPoints="1"/>
              </p:cNvSpPr>
              <p:nvPr/>
            </p:nvSpPr>
            <p:spPr bwMode="auto">
              <a:xfrm>
                <a:off x="4605338" y="3814763"/>
                <a:ext cx="420688" cy="354013"/>
              </a:xfrm>
              <a:custGeom>
                <a:avLst/>
                <a:gdLst>
                  <a:gd name="T0" fmla="*/ 507 w 548"/>
                  <a:gd name="T1" fmla="*/ 0 h 462"/>
                  <a:gd name="T2" fmla="*/ 41 w 548"/>
                  <a:gd name="T3" fmla="*/ 0 h 462"/>
                  <a:gd name="T4" fmla="*/ 0 w 548"/>
                  <a:gd name="T5" fmla="*/ 41 h 462"/>
                  <a:gd name="T6" fmla="*/ 0 w 548"/>
                  <a:gd name="T7" fmla="*/ 369 h 462"/>
                  <a:gd name="T8" fmla="*/ 41 w 548"/>
                  <a:gd name="T9" fmla="*/ 409 h 462"/>
                  <a:gd name="T10" fmla="*/ 226 w 548"/>
                  <a:gd name="T11" fmla="*/ 409 h 462"/>
                  <a:gd name="T12" fmla="*/ 226 w 548"/>
                  <a:gd name="T13" fmla="*/ 416 h 462"/>
                  <a:gd name="T14" fmla="*/ 223 w 548"/>
                  <a:gd name="T15" fmla="*/ 428 h 462"/>
                  <a:gd name="T16" fmla="*/ 177 w 548"/>
                  <a:gd name="T17" fmla="*/ 445 h 462"/>
                  <a:gd name="T18" fmla="*/ 160 w 548"/>
                  <a:gd name="T19" fmla="*/ 449 h 462"/>
                  <a:gd name="T20" fmla="*/ 151 w 548"/>
                  <a:gd name="T21" fmla="*/ 449 h 462"/>
                  <a:gd name="T22" fmla="*/ 142 w 548"/>
                  <a:gd name="T23" fmla="*/ 455 h 462"/>
                  <a:gd name="T24" fmla="*/ 142 w 548"/>
                  <a:gd name="T25" fmla="*/ 455 h 462"/>
                  <a:gd name="T26" fmla="*/ 151 w 548"/>
                  <a:gd name="T27" fmla="*/ 462 h 462"/>
                  <a:gd name="T28" fmla="*/ 397 w 548"/>
                  <a:gd name="T29" fmla="*/ 462 h 462"/>
                  <a:gd name="T30" fmla="*/ 406 w 548"/>
                  <a:gd name="T31" fmla="*/ 455 h 462"/>
                  <a:gd name="T32" fmla="*/ 406 w 548"/>
                  <a:gd name="T33" fmla="*/ 455 h 462"/>
                  <a:gd name="T34" fmla="*/ 402 w 548"/>
                  <a:gd name="T35" fmla="*/ 449 h 462"/>
                  <a:gd name="T36" fmla="*/ 389 w 548"/>
                  <a:gd name="T37" fmla="*/ 448 h 462"/>
                  <a:gd name="T38" fmla="*/ 329 w 548"/>
                  <a:gd name="T39" fmla="*/ 426 h 462"/>
                  <a:gd name="T40" fmla="*/ 322 w 548"/>
                  <a:gd name="T41" fmla="*/ 416 h 462"/>
                  <a:gd name="T42" fmla="*/ 322 w 548"/>
                  <a:gd name="T43" fmla="*/ 409 h 462"/>
                  <a:gd name="T44" fmla="*/ 507 w 548"/>
                  <a:gd name="T45" fmla="*/ 409 h 462"/>
                  <a:gd name="T46" fmla="*/ 548 w 548"/>
                  <a:gd name="T47" fmla="*/ 369 h 462"/>
                  <a:gd name="T48" fmla="*/ 548 w 548"/>
                  <a:gd name="T49" fmla="*/ 41 h 462"/>
                  <a:gd name="T50" fmla="*/ 507 w 548"/>
                  <a:gd name="T51" fmla="*/ 0 h 462"/>
                  <a:gd name="T52" fmla="*/ 510 w 548"/>
                  <a:gd name="T53" fmla="*/ 330 h 462"/>
                  <a:gd name="T54" fmla="*/ 497 w 548"/>
                  <a:gd name="T55" fmla="*/ 344 h 462"/>
                  <a:gd name="T56" fmla="*/ 51 w 548"/>
                  <a:gd name="T57" fmla="*/ 344 h 462"/>
                  <a:gd name="T58" fmla="*/ 38 w 548"/>
                  <a:gd name="T59" fmla="*/ 330 h 462"/>
                  <a:gd name="T60" fmla="*/ 38 w 548"/>
                  <a:gd name="T61" fmla="*/ 50 h 462"/>
                  <a:gd name="T62" fmla="*/ 51 w 548"/>
                  <a:gd name="T63" fmla="*/ 36 h 462"/>
                  <a:gd name="T64" fmla="*/ 497 w 548"/>
                  <a:gd name="T65" fmla="*/ 36 h 462"/>
                  <a:gd name="T66" fmla="*/ 510 w 548"/>
                  <a:gd name="T67" fmla="*/ 50 h 462"/>
                  <a:gd name="T68" fmla="*/ 510 w 548"/>
                  <a:gd name="T69" fmla="*/ 33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8" h="462">
                    <a:moveTo>
                      <a:pt x="507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ubicBezTo>
                      <a:pt x="0" y="369"/>
                      <a:pt x="0" y="369"/>
                      <a:pt x="0" y="369"/>
                    </a:cubicBezTo>
                    <a:cubicBezTo>
                      <a:pt x="0" y="391"/>
                      <a:pt x="18" y="409"/>
                      <a:pt x="41" y="409"/>
                    </a:cubicBezTo>
                    <a:cubicBezTo>
                      <a:pt x="226" y="409"/>
                      <a:pt x="226" y="409"/>
                      <a:pt x="226" y="409"/>
                    </a:cubicBezTo>
                    <a:cubicBezTo>
                      <a:pt x="226" y="416"/>
                      <a:pt x="226" y="416"/>
                      <a:pt x="226" y="416"/>
                    </a:cubicBezTo>
                    <a:cubicBezTo>
                      <a:pt x="226" y="419"/>
                      <a:pt x="225" y="425"/>
                      <a:pt x="223" y="428"/>
                    </a:cubicBezTo>
                    <a:cubicBezTo>
                      <a:pt x="177" y="445"/>
                      <a:pt x="177" y="445"/>
                      <a:pt x="177" y="445"/>
                    </a:cubicBezTo>
                    <a:cubicBezTo>
                      <a:pt x="173" y="447"/>
                      <a:pt x="165" y="449"/>
                      <a:pt x="160" y="449"/>
                    </a:cubicBezTo>
                    <a:cubicBezTo>
                      <a:pt x="151" y="449"/>
                      <a:pt x="151" y="449"/>
                      <a:pt x="151" y="449"/>
                    </a:cubicBezTo>
                    <a:cubicBezTo>
                      <a:pt x="146" y="449"/>
                      <a:pt x="142" y="452"/>
                      <a:pt x="142" y="455"/>
                    </a:cubicBezTo>
                    <a:cubicBezTo>
                      <a:pt x="142" y="455"/>
                      <a:pt x="142" y="455"/>
                      <a:pt x="142" y="455"/>
                    </a:cubicBezTo>
                    <a:cubicBezTo>
                      <a:pt x="142" y="459"/>
                      <a:pt x="146" y="462"/>
                      <a:pt x="151" y="462"/>
                    </a:cubicBezTo>
                    <a:cubicBezTo>
                      <a:pt x="397" y="462"/>
                      <a:pt x="397" y="462"/>
                      <a:pt x="397" y="462"/>
                    </a:cubicBezTo>
                    <a:cubicBezTo>
                      <a:pt x="402" y="462"/>
                      <a:pt x="406" y="459"/>
                      <a:pt x="406" y="455"/>
                    </a:cubicBezTo>
                    <a:cubicBezTo>
                      <a:pt x="406" y="455"/>
                      <a:pt x="406" y="455"/>
                      <a:pt x="406" y="455"/>
                    </a:cubicBezTo>
                    <a:cubicBezTo>
                      <a:pt x="406" y="452"/>
                      <a:pt x="404" y="449"/>
                      <a:pt x="402" y="449"/>
                    </a:cubicBezTo>
                    <a:cubicBezTo>
                      <a:pt x="399" y="449"/>
                      <a:pt x="393" y="448"/>
                      <a:pt x="389" y="448"/>
                    </a:cubicBezTo>
                    <a:cubicBezTo>
                      <a:pt x="329" y="426"/>
                      <a:pt x="329" y="426"/>
                      <a:pt x="329" y="426"/>
                    </a:cubicBezTo>
                    <a:cubicBezTo>
                      <a:pt x="325" y="424"/>
                      <a:pt x="322" y="419"/>
                      <a:pt x="322" y="416"/>
                    </a:cubicBezTo>
                    <a:cubicBezTo>
                      <a:pt x="322" y="409"/>
                      <a:pt x="322" y="409"/>
                      <a:pt x="322" y="409"/>
                    </a:cubicBezTo>
                    <a:cubicBezTo>
                      <a:pt x="507" y="409"/>
                      <a:pt x="507" y="409"/>
                      <a:pt x="507" y="409"/>
                    </a:cubicBezTo>
                    <a:cubicBezTo>
                      <a:pt x="530" y="409"/>
                      <a:pt x="548" y="391"/>
                      <a:pt x="548" y="369"/>
                    </a:cubicBezTo>
                    <a:cubicBezTo>
                      <a:pt x="548" y="41"/>
                      <a:pt x="548" y="41"/>
                      <a:pt x="548" y="41"/>
                    </a:cubicBezTo>
                    <a:cubicBezTo>
                      <a:pt x="548" y="18"/>
                      <a:pt x="530" y="0"/>
                      <a:pt x="507" y="0"/>
                    </a:cubicBezTo>
                    <a:close/>
                    <a:moveTo>
                      <a:pt x="510" y="330"/>
                    </a:moveTo>
                    <a:cubicBezTo>
                      <a:pt x="510" y="337"/>
                      <a:pt x="504" y="343"/>
                      <a:pt x="497" y="344"/>
                    </a:cubicBezTo>
                    <a:cubicBezTo>
                      <a:pt x="51" y="344"/>
                      <a:pt x="51" y="344"/>
                      <a:pt x="51" y="344"/>
                    </a:cubicBezTo>
                    <a:cubicBezTo>
                      <a:pt x="44" y="343"/>
                      <a:pt x="38" y="337"/>
                      <a:pt x="38" y="330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8" y="42"/>
                      <a:pt x="44" y="36"/>
                      <a:pt x="51" y="36"/>
                    </a:cubicBezTo>
                    <a:cubicBezTo>
                      <a:pt x="497" y="36"/>
                      <a:pt x="497" y="36"/>
                      <a:pt x="497" y="36"/>
                    </a:cubicBezTo>
                    <a:cubicBezTo>
                      <a:pt x="504" y="36"/>
                      <a:pt x="510" y="42"/>
                      <a:pt x="510" y="50"/>
                    </a:cubicBezTo>
                    <a:lnTo>
                      <a:pt x="510" y="33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7" name="Oval 33"/>
              <p:cNvSpPr>
                <a:spLocks noChangeArrowheads="1"/>
              </p:cNvSpPr>
              <p:nvPr/>
            </p:nvSpPr>
            <p:spPr bwMode="auto">
              <a:xfrm>
                <a:off x="4932363" y="4103688"/>
                <a:ext cx="6350" cy="47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8" name="Freeform 34"/>
              <p:cNvSpPr/>
              <p:nvPr/>
            </p:nvSpPr>
            <p:spPr bwMode="auto">
              <a:xfrm>
                <a:off x="4943475" y="4100513"/>
                <a:ext cx="47625" cy="9525"/>
              </a:xfrm>
              <a:custGeom>
                <a:avLst/>
                <a:gdLst>
                  <a:gd name="T0" fmla="*/ 63 w 63"/>
                  <a:gd name="T1" fmla="*/ 6 h 13"/>
                  <a:gd name="T2" fmla="*/ 57 w 63"/>
                  <a:gd name="T3" fmla="*/ 13 h 13"/>
                  <a:gd name="T4" fmla="*/ 6 w 63"/>
                  <a:gd name="T5" fmla="*/ 13 h 13"/>
                  <a:gd name="T6" fmla="*/ 0 w 63"/>
                  <a:gd name="T7" fmla="*/ 6 h 13"/>
                  <a:gd name="T8" fmla="*/ 0 w 63"/>
                  <a:gd name="T9" fmla="*/ 6 h 13"/>
                  <a:gd name="T10" fmla="*/ 6 w 63"/>
                  <a:gd name="T11" fmla="*/ 0 h 13"/>
                  <a:gd name="T12" fmla="*/ 57 w 63"/>
                  <a:gd name="T13" fmla="*/ 0 h 13"/>
                  <a:gd name="T14" fmla="*/ 63 w 63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3">
                    <a:moveTo>
                      <a:pt x="63" y="6"/>
                    </a:moveTo>
                    <a:cubicBezTo>
                      <a:pt x="63" y="10"/>
                      <a:pt x="60" y="13"/>
                      <a:pt x="57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3" y="13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60" y="0"/>
                      <a:pt x="63" y="3"/>
                      <a:pt x="63" y="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9" name="Freeform 35"/>
              <p:cNvSpPr/>
              <p:nvPr/>
            </p:nvSpPr>
            <p:spPr bwMode="auto">
              <a:xfrm>
                <a:off x="4922838" y="3875088"/>
                <a:ext cx="34925" cy="166688"/>
              </a:xfrm>
              <a:custGeom>
                <a:avLst/>
                <a:gdLst>
                  <a:gd name="T0" fmla="*/ 45 w 45"/>
                  <a:gd name="T1" fmla="*/ 193 h 216"/>
                  <a:gd name="T2" fmla="*/ 22 w 45"/>
                  <a:gd name="T3" fmla="*/ 216 h 216"/>
                  <a:gd name="T4" fmla="*/ 22 w 45"/>
                  <a:gd name="T5" fmla="*/ 216 h 216"/>
                  <a:gd name="T6" fmla="*/ 0 w 45"/>
                  <a:gd name="T7" fmla="*/ 193 h 216"/>
                  <a:gd name="T8" fmla="*/ 0 w 45"/>
                  <a:gd name="T9" fmla="*/ 23 h 216"/>
                  <a:gd name="T10" fmla="*/ 22 w 45"/>
                  <a:gd name="T11" fmla="*/ 0 h 216"/>
                  <a:gd name="T12" fmla="*/ 22 w 45"/>
                  <a:gd name="T13" fmla="*/ 0 h 216"/>
                  <a:gd name="T14" fmla="*/ 45 w 45"/>
                  <a:gd name="T15" fmla="*/ 23 h 216"/>
                  <a:gd name="T16" fmla="*/ 45 w 45"/>
                  <a:gd name="T17" fmla="*/ 19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216">
                    <a:moveTo>
                      <a:pt x="45" y="193"/>
                    </a:moveTo>
                    <a:cubicBezTo>
                      <a:pt x="45" y="206"/>
                      <a:pt x="35" y="216"/>
                      <a:pt x="22" y="216"/>
                    </a:cubicBezTo>
                    <a:cubicBezTo>
                      <a:pt x="22" y="216"/>
                      <a:pt x="22" y="216"/>
                      <a:pt x="22" y="216"/>
                    </a:cubicBezTo>
                    <a:cubicBezTo>
                      <a:pt x="10" y="216"/>
                      <a:pt x="0" y="206"/>
                      <a:pt x="0" y="19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0" name="Freeform 36"/>
              <p:cNvSpPr/>
              <p:nvPr/>
            </p:nvSpPr>
            <p:spPr bwMode="auto">
              <a:xfrm>
                <a:off x="4860925" y="3903663"/>
                <a:ext cx="34925" cy="138113"/>
              </a:xfrm>
              <a:custGeom>
                <a:avLst/>
                <a:gdLst>
                  <a:gd name="T0" fmla="*/ 45 w 45"/>
                  <a:gd name="T1" fmla="*/ 157 h 180"/>
                  <a:gd name="T2" fmla="*/ 23 w 45"/>
                  <a:gd name="T3" fmla="*/ 180 h 180"/>
                  <a:gd name="T4" fmla="*/ 23 w 45"/>
                  <a:gd name="T5" fmla="*/ 180 h 180"/>
                  <a:gd name="T6" fmla="*/ 0 w 45"/>
                  <a:gd name="T7" fmla="*/ 157 h 180"/>
                  <a:gd name="T8" fmla="*/ 0 w 45"/>
                  <a:gd name="T9" fmla="*/ 23 h 180"/>
                  <a:gd name="T10" fmla="*/ 23 w 45"/>
                  <a:gd name="T11" fmla="*/ 0 h 180"/>
                  <a:gd name="T12" fmla="*/ 23 w 45"/>
                  <a:gd name="T13" fmla="*/ 0 h 180"/>
                  <a:gd name="T14" fmla="*/ 45 w 45"/>
                  <a:gd name="T15" fmla="*/ 23 h 180"/>
                  <a:gd name="T16" fmla="*/ 45 w 45"/>
                  <a:gd name="T17" fmla="*/ 15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80">
                    <a:moveTo>
                      <a:pt x="45" y="157"/>
                    </a:moveTo>
                    <a:cubicBezTo>
                      <a:pt x="45" y="170"/>
                      <a:pt x="35" y="180"/>
                      <a:pt x="23" y="180"/>
                    </a:cubicBezTo>
                    <a:cubicBezTo>
                      <a:pt x="23" y="180"/>
                      <a:pt x="23" y="180"/>
                      <a:pt x="23" y="180"/>
                    </a:cubicBezTo>
                    <a:cubicBezTo>
                      <a:pt x="10" y="180"/>
                      <a:pt x="0" y="170"/>
                      <a:pt x="0" y="15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1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1" name="Freeform 37"/>
              <p:cNvSpPr/>
              <p:nvPr/>
            </p:nvSpPr>
            <p:spPr bwMode="auto">
              <a:xfrm>
                <a:off x="4799013" y="3930650"/>
                <a:ext cx="33338" cy="111125"/>
              </a:xfrm>
              <a:custGeom>
                <a:avLst/>
                <a:gdLst>
                  <a:gd name="T0" fmla="*/ 44 w 44"/>
                  <a:gd name="T1" fmla="*/ 121 h 144"/>
                  <a:gd name="T2" fmla="*/ 22 w 44"/>
                  <a:gd name="T3" fmla="*/ 144 h 144"/>
                  <a:gd name="T4" fmla="*/ 22 w 44"/>
                  <a:gd name="T5" fmla="*/ 144 h 144"/>
                  <a:gd name="T6" fmla="*/ 0 w 44"/>
                  <a:gd name="T7" fmla="*/ 121 h 144"/>
                  <a:gd name="T8" fmla="*/ 0 w 44"/>
                  <a:gd name="T9" fmla="*/ 23 h 144"/>
                  <a:gd name="T10" fmla="*/ 22 w 44"/>
                  <a:gd name="T11" fmla="*/ 0 h 144"/>
                  <a:gd name="T12" fmla="*/ 22 w 44"/>
                  <a:gd name="T13" fmla="*/ 0 h 144"/>
                  <a:gd name="T14" fmla="*/ 44 w 44"/>
                  <a:gd name="T15" fmla="*/ 23 h 144"/>
                  <a:gd name="T16" fmla="*/ 44 w 44"/>
                  <a:gd name="T17" fmla="*/ 1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4">
                    <a:moveTo>
                      <a:pt x="44" y="121"/>
                    </a:moveTo>
                    <a:cubicBezTo>
                      <a:pt x="44" y="134"/>
                      <a:pt x="34" y="144"/>
                      <a:pt x="22" y="144"/>
                    </a:cubicBezTo>
                    <a:cubicBezTo>
                      <a:pt x="22" y="144"/>
                      <a:pt x="22" y="144"/>
                      <a:pt x="22" y="144"/>
                    </a:cubicBezTo>
                    <a:cubicBezTo>
                      <a:pt x="10" y="144"/>
                      <a:pt x="0" y="134"/>
                      <a:pt x="0" y="121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4" y="0"/>
                      <a:pt x="44" y="10"/>
                      <a:pt x="44" y="23"/>
                    </a:cubicBezTo>
                    <a:lnTo>
                      <a:pt x="44" y="12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2" name="Freeform 38"/>
              <p:cNvSpPr/>
              <p:nvPr/>
            </p:nvSpPr>
            <p:spPr bwMode="auto">
              <a:xfrm>
                <a:off x="4737100" y="3959225"/>
                <a:ext cx="34925" cy="82550"/>
              </a:xfrm>
              <a:custGeom>
                <a:avLst/>
                <a:gdLst>
                  <a:gd name="T0" fmla="*/ 45 w 45"/>
                  <a:gd name="T1" fmla="*/ 85 h 108"/>
                  <a:gd name="T2" fmla="*/ 22 w 45"/>
                  <a:gd name="T3" fmla="*/ 108 h 108"/>
                  <a:gd name="T4" fmla="*/ 22 w 45"/>
                  <a:gd name="T5" fmla="*/ 108 h 108"/>
                  <a:gd name="T6" fmla="*/ 0 w 45"/>
                  <a:gd name="T7" fmla="*/ 85 h 108"/>
                  <a:gd name="T8" fmla="*/ 0 w 45"/>
                  <a:gd name="T9" fmla="*/ 23 h 108"/>
                  <a:gd name="T10" fmla="*/ 22 w 45"/>
                  <a:gd name="T11" fmla="*/ 0 h 108"/>
                  <a:gd name="T12" fmla="*/ 22 w 45"/>
                  <a:gd name="T13" fmla="*/ 0 h 108"/>
                  <a:gd name="T14" fmla="*/ 45 w 45"/>
                  <a:gd name="T15" fmla="*/ 23 h 108"/>
                  <a:gd name="T16" fmla="*/ 45 w 45"/>
                  <a:gd name="T17" fmla="*/ 8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108">
                    <a:moveTo>
                      <a:pt x="45" y="85"/>
                    </a:moveTo>
                    <a:cubicBezTo>
                      <a:pt x="45" y="98"/>
                      <a:pt x="35" y="108"/>
                      <a:pt x="22" y="108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0" y="108"/>
                      <a:pt x="0" y="98"/>
                      <a:pt x="0" y="8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8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3" name="Freeform 39"/>
              <p:cNvSpPr/>
              <p:nvPr/>
            </p:nvSpPr>
            <p:spPr bwMode="auto">
              <a:xfrm>
                <a:off x="4675188" y="3986213"/>
                <a:ext cx="33338" cy="55563"/>
              </a:xfrm>
              <a:custGeom>
                <a:avLst/>
                <a:gdLst>
                  <a:gd name="T0" fmla="*/ 45 w 45"/>
                  <a:gd name="T1" fmla="*/ 49 h 72"/>
                  <a:gd name="T2" fmla="*/ 23 w 45"/>
                  <a:gd name="T3" fmla="*/ 72 h 72"/>
                  <a:gd name="T4" fmla="*/ 23 w 45"/>
                  <a:gd name="T5" fmla="*/ 72 h 72"/>
                  <a:gd name="T6" fmla="*/ 0 w 45"/>
                  <a:gd name="T7" fmla="*/ 49 h 72"/>
                  <a:gd name="T8" fmla="*/ 0 w 45"/>
                  <a:gd name="T9" fmla="*/ 23 h 72"/>
                  <a:gd name="T10" fmla="*/ 23 w 45"/>
                  <a:gd name="T11" fmla="*/ 0 h 72"/>
                  <a:gd name="T12" fmla="*/ 23 w 45"/>
                  <a:gd name="T13" fmla="*/ 0 h 72"/>
                  <a:gd name="T14" fmla="*/ 45 w 45"/>
                  <a:gd name="T15" fmla="*/ 23 h 72"/>
                  <a:gd name="T16" fmla="*/ 45 w 45"/>
                  <a:gd name="T17" fmla="*/ 4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" h="72">
                    <a:moveTo>
                      <a:pt x="45" y="49"/>
                    </a:moveTo>
                    <a:cubicBezTo>
                      <a:pt x="45" y="62"/>
                      <a:pt x="35" y="72"/>
                      <a:pt x="23" y="72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10" y="72"/>
                      <a:pt x="0" y="62"/>
                      <a:pt x="0" y="49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0"/>
                      <a:pt x="10" y="0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35" y="0"/>
                      <a:pt x="45" y="10"/>
                      <a:pt x="45" y="23"/>
                    </a:cubicBezTo>
                    <a:lnTo>
                      <a:pt x="45" y="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7756972" y="1901552"/>
            <a:ext cx="686373" cy="686373"/>
            <a:chOff x="6357074" y="1008628"/>
            <a:chExt cx="1676757" cy="1676757"/>
          </a:xfrm>
        </p:grpSpPr>
        <p:sp>
          <p:nvSpPr>
            <p:cNvPr id="39" name="椭圆 38"/>
            <p:cNvSpPr/>
            <p:nvPr/>
          </p:nvSpPr>
          <p:spPr>
            <a:xfrm>
              <a:off x="6357074" y="1008628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6552150" y="1193250"/>
              <a:ext cx="1307513" cy="130751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76" name="Group 216"/>
          <p:cNvGrpSpPr/>
          <p:nvPr/>
        </p:nvGrpSpPr>
        <p:grpSpPr>
          <a:xfrm>
            <a:off x="7947554" y="2100919"/>
            <a:ext cx="305212" cy="246973"/>
            <a:chOff x="1209675" y="6354763"/>
            <a:chExt cx="449263" cy="363538"/>
          </a:xfrm>
          <a:solidFill>
            <a:schemeClr val="bg1"/>
          </a:solidFill>
        </p:grpSpPr>
        <p:sp>
          <p:nvSpPr>
            <p:cNvPr id="77" name="Freeform 205"/>
            <p:cNvSpPr/>
            <p:nvPr/>
          </p:nvSpPr>
          <p:spPr bwMode="auto">
            <a:xfrm>
              <a:off x="1560513" y="6529388"/>
              <a:ext cx="96838" cy="188913"/>
            </a:xfrm>
            <a:custGeom>
              <a:avLst/>
              <a:gdLst>
                <a:gd name="T0" fmla="*/ 31 w 126"/>
                <a:gd name="T1" fmla="*/ 0 h 245"/>
                <a:gd name="T2" fmla="*/ 0 w 126"/>
                <a:gd name="T3" fmla="*/ 39 h 245"/>
                <a:gd name="T4" fmla="*/ 0 w 126"/>
                <a:gd name="T5" fmla="*/ 245 h 245"/>
                <a:gd name="T6" fmla="*/ 126 w 126"/>
                <a:gd name="T7" fmla="*/ 245 h 245"/>
                <a:gd name="T8" fmla="*/ 125 w 126"/>
                <a:gd name="T9" fmla="*/ 74 h 245"/>
                <a:gd name="T10" fmla="*/ 31 w 126"/>
                <a:gd name="T11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245">
                  <a:moveTo>
                    <a:pt x="31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26" y="245"/>
                    <a:pt x="126" y="245"/>
                    <a:pt x="126" y="24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99" y="52"/>
                    <a:pt x="31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78" name="Freeform 207"/>
            <p:cNvSpPr/>
            <p:nvPr/>
          </p:nvSpPr>
          <p:spPr bwMode="auto">
            <a:xfrm>
              <a:off x="1209675" y="6354763"/>
              <a:ext cx="449263" cy="339725"/>
            </a:xfrm>
            <a:custGeom>
              <a:avLst/>
              <a:gdLst>
                <a:gd name="T0" fmla="*/ 236 w 585"/>
                <a:gd name="T1" fmla="*/ 248 h 442"/>
                <a:gd name="T2" fmla="*/ 76 w 585"/>
                <a:gd name="T3" fmla="*/ 428 h 442"/>
                <a:gd name="T4" fmla="*/ 46 w 585"/>
                <a:gd name="T5" fmla="*/ 442 h 442"/>
                <a:gd name="T6" fmla="*/ 18 w 585"/>
                <a:gd name="T7" fmla="*/ 432 h 442"/>
                <a:gd name="T8" fmla="*/ 15 w 585"/>
                <a:gd name="T9" fmla="*/ 374 h 442"/>
                <a:gd name="T10" fmla="*/ 206 w 585"/>
                <a:gd name="T11" fmla="*/ 158 h 442"/>
                <a:gd name="T12" fmla="*/ 237 w 585"/>
                <a:gd name="T13" fmla="*/ 144 h 442"/>
                <a:gd name="T14" fmla="*/ 268 w 585"/>
                <a:gd name="T15" fmla="*/ 158 h 442"/>
                <a:gd name="T16" fmla="*/ 323 w 585"/>
                <a:gd name="T17" fmla="*/ 224 h 442"/>
                <a:gd name="T18" fmla="*/ 425 w 585"/>
                <a:gd name="T19" fmla="*/ 101 h 442"/>
                <a:gd name="T20" fmla="*/ 330 w 585"/>
                <a:gd name="T21" fmla="*/ 19 h 442"/>
                <a:gd name="T22" fmla="*/ 566 w 585"/>
                <a:gd name="T23" fmla="*/ 0 h 442"/>
                <a:gd name="T24" fmla="*/ 585 w 585"/>
                <a:gd name="T25" fmla="*/ 239 h 442"/>
                <a:gd name="T26" fmla="*/ 487 w 585"/>
                <a:gd name="T27" fmla="*/ 154 h 442"/>
                <a:gd name="T28" fmla="*/ 355 w 585"/>
                <a:gd name="T29" fmla="*/ 314 h 442"/>
                <a:gd name="T30" fmla="*/ 324 w 585"/>
                <a:gd name="T31" fmla="*/ 329 h 442"/>
                <a:gd name="T32" fmla="*/ 292 w 585"/>
                <a:gd name="T33" fmla="*/ 314 h 442"/>
                <a:gd name="T34" fmla="*/ 236 w 585"/>
                <a:gd name="T35" fmla="*/ 248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5" h="442">
                  <a:moveTo>
                    <a:pt x="236" y="248"/>
                  </a:moveTo>
                  <a:cubicBezTo>
                    <a:pt x="76" y="428"/>
                    <a:pt x="76" y="428"/>
                    <a:pt x="76" y="428"/>
                  </a:cubicBezTo>
                  <a:cubicBezTo>
                    <a:pt x="68" y="438"/>
                    <a:pt x="57" y="442"/>
                    <a:pt x="46" y="442"/>
                  </a:cubicBezTo>
                  <a:cubicBezTo>
                    <a:pt x="36" y="442"/>
                    <a:pt x="26" y="439"/>
                    <a:pt x="18" y="432"/>
                  </a:cubicBezTo>
                  <a:cubicBezTo>
                    <a:pt x="1" y="417"/>
                    <a:pt x="0" y="391"/>
                    <a:pt x="15" y="374"/>
                  </a:cubicBezTo>
                  <a:cubicBezTo>
                    <a:pt x="206" y="158"/>
                    <a:pt x="206" y="158"/>
                    <a:pt x="206" y="158"/>
                  </a:cubicBezTo>
                  <a:cubicBezTo>
                    <a:pt x="214" y="149"/>
                    <a:pt x="225" y="143"/>
                    <a:pt x="237" y="144"/>
                  </a:cubicBezTo>
                  <a:cubicBezTo>
                    <a:pt x="249" y="144"/>
                    <a:pt x="260" y="149"/>
                    <a:pt x="268" y="158"/>
                  </a:cubicBezTo>
                  <a:cubicBezTo>
                    <a:pt x="323" y="224"/>
                    <a:pt x="323" y="224"/>
                    <a:pt x="323" y="224"/>
                  </a:cubicBezTo>
                  <a:cubicBezTo>
                    <a:pt x="425" y="101"/>
                    <a:pt x="425" y="101"/>
                    <a:pt x="425" y="101"/>
                  </a:cubicBezTo>
                  <a:cubicBezTo>
                    <a:pt x="330" y="19"/>
                    <a:pt x="330" y="19"/>
                    <a:pt x="330" y="19"/>
                  </a:cubicBezTo>
                  <a:cubicBezTo>
                    <a:pt x="566" y="0"/>
                    <a:pt x="566" y="0"/>
                    <a:pt x="566" y="0"/>
                  </a:cubicBezTo>
                  <a:cubicBezTo>
                    <a:pt x="585" y="239"/>
                    <a:pt x="585" y="239"/>
                    <a:pt x="585" y="239"/>
                  </a:cubicBezTo>
                  <a:cubicBezTo>
                    <a:pt x="487" y="154"/>
                    <a:pt x="487" y="154"/>
                    <a:pt x="487" y="15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48" y="323"/>
                    <a:pt x="336" y="329"/>
                    <a:pt x="324" y="329"/>
                  </a:cubicBezTo>
                  <a:cubicBezTo>
                    <a:pt x="311" y="329"/>
                    <a:pt x="300" y="324"/>
                    <a:pt x="292" y="314"/>
                  </a:cubicBezTo>
                  <a:lnTo>
                    <a:pt x="236" y="2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79" name="Freeform 208"/>
            <p:cNvSpPr/>
            <p:nvPr/>
          </p:nvSpPr>
          <p:spPr bwMode="auto">
            <a:xfrm>
              <a:off x="1417638" y="6589713"/>
              <a:ext cx="119063" cy="127000"/>
            </a:xfrm>
            <a:custGeom>
              <a:avLst/>
              <a:gdLst>
                <a:gd name="T0" fmla="*/ 98 w 153"/>
                <a:gd name="T1" fmla="*/ 64 h 167"/>
                <a:gd name="T2" fmla="*/ 62 w 153"/>
                <a:gd name="T3" fmla="*/ 83 h 167"/>
                <a:gd name="T4" fmla="*/ 1 w 153"/>
                <a:gd name="T5" fmla="*/ 56 h 167"/>
                <a:gd name="T6" fmla="*/ 0 w 153"/>
                <a:gd name="T7" fmla="*/ 167 h 167"/>
                <a:gd name="T8" fmla="*/ 150 w 153"/>
                <a:gd name="T9" fmla="*/ 167 h 167"/>
                <a:gd name="T10" fmla="*/ 153 w 153"/>
                <a:gd name="T11" fmla="*/ 0 h 167"/>
                <a:gd name="T12" fmla="*/ 98 w 153"/>
                <a:gd name="T13" fmla="*/ 6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3" h="167">
                  <a:moveTo>
                    <a:pt x="98" y="64"/>
                  </a:moveTo>
                  <a:cubicBezTo>
                    <a:pt x="76" y="83"/>
                    <a:pt x="62" y="83"/>
                    <a:pt x="62" y="83"/>
                  </a:cubicBezTo>
                  <a:cubicBezTo>
                    <a:pt x="43" y="86"/>
                    <a:pt x="15" y="67"/>
                    <a:pt x="1" y="56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50" y="167"/>
                    <a:pt x="150" y="167"/>
                    <a:pt x="150" y="16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32" y="24"/>
                    <a:pt x="116" y="47"/>
                    <a:pt x="98" y="6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80" name="Freeform 209"/>
            <p:cNvSpPr/>
            <p:nvPr/>
          </p:nvSpPr>
          <p:spPr bwMode="auto">
            <a:xfrm>
              <a:off x="1295400" y="6600825"/>
              <a:ext cx="96838" cy="115888"/>
            </a:xfrm>
            <a:custGeom>
              <a:avLst/>
              <a:gdLst>
                <a:gd name="T0" fmla="*/ 0 w 61"/>
                <a:gd name="T1" fmla="*/ 73 h 73"/>
                <a:gd name="T2" fmla="*/ 61 w 61"/>
                <a:gd name="T3" fmla="*/ 73 h 73"/>
                <a:gd name="T4" fmla="*/ 61 w 61"/>
                <a:gd name="T5" fmla="*/ 0 h 73"/>
                <a:gd name="T6" fmla="*/ 0 w 61"/>
                <a:gd name="T7" fmla="*/ 70 h 73"/>
                <a:gd name="T8" fmla="*/ 0 w 61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0" y="73"/>
                  </a:moveTo>
                  <a:lnTo>
                    <a:pt x="61" y="73"/>
                  </a:lnTo>
                  <a:lnTo>
                    <a:pt x="61" y="0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1219170">
                <a:defRPr/>
              </a:pPr>
              <a:endParaRPr lang="en-AU" sz="2400" kern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756968" y="4582441"/>
            <a:ext cx="686373" cy="686373"/>
            <a:chOff x="5563444" y="3436831"/>
            <a:chExt cx="514780" cy="514780"/>
          </a:xfrm>
        </p:grpSpPr>
        <p:grpSp>
          <p:nvGrpSpPr>
            <p:cNvPr id="51" name="组合 50"/>
            <p:cNvGrpSpPr/>
            <p:nvPr/>
          </p:nvGrpSpPr>
          <p:grpSpPr>
            <a:xfrm>
              <a:off x="5563444" y="3436831"/>
              <a:ext cx="514780" cy="514780"/>
              <a:chOff x="6357074" y="1008628"/>
              <a:chExt cx="1676757" cy="1676757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6357074" y="1008628"/>
                <a:ext cx="1676757" cy="1676757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6552150" y="1193250"/>
                <a:ext cx="1307513" cy="1307513"/>
              </a:xfrm>
              <a:prstGeom prst="ellipse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139700" dist="1016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  <p:grpSp>
          <p:nvGrpSpPr>
            <p:cNvPr id="81" name="Group 242"/>
            <p:cNvGrpSpPr/>
            <p:nvPr/>
          </p:nvGrpSpPr>
          <p:grpSpPr>
            <a:xfrm>
              <a:off x="5709339" y="3607268"/>
              <a:ext cx="228100" cy="173906"/>
              <a:chOff x="2908300" y="2946400"/>
              <a:chExt cx="447675" cy="341313"/>
            </a:xfrm>
            <a:solidFill>
              <a:schemeClr val="bg1"/>
            </a:solidFill>
          </p:grpSpPr>
          <p:sp>
            <p:nvSpPr>
              <p:cNvPr id="82" name="Freeform 227"/>
              <p:cNvSpPr/>
              <p:nvPr/>
            </p:nvSpPr>
            <p:spPr bwMode="auto">
              <a:xfrm>
                <a:off x="2957513" y="2946400"/>
                <a:ext cx="349250" cy="115888"/>
              </a:xfrm>
              <a:custGeom>
                <a:avLst/>
                <a:gdLst>
                  <a:gd name="T0" fmla="*/ 0 w 454"/>
                  <a:gd name="T1" fmla="*/ 136 h 152"/>
                  <a:gd name="T2" fmla="*/ 16 w 454"/>
                  <a:gd name="T3" fmla="*/ 119 h 152"/>
                  <a:gd name="T4" fmla="*/ 30 w 454"/>
                  <a:gd name="T5" fmla="*/ 127 h 152"/>
                  <a:gd name="T6" fmla="*/ 141 w 454"/>
                  <a:gd name="T7" fmla="*/ 79 h 152"/>
                  <a:gd name="T8" fmla="*/ 140 w 454"/>
                  <a:gd name="T9" fmla="*/ 75 h 152"/>
                  <a:gd name="T10" fmla="*/ 157 w 454"/>
                  <a:gd name="T11" fmla="*/ 58 h 152"/>
                  <a:gd name="T12" fmla="*/ 173 w 454"/>
                  <a:gd name="T13" fmla="*/ 75 h 152"/>
                  <a:gd name="T14" fmla="*/ 282 w 454"/>
                  <a:gd name="T15" fmla="*/ 97 h 152"/>
                  <a:gd name="T16" fmla="*/ 297 w 454"/>
                  <a:gd name="T17" fmla="*/ 86 h 152"/>
                  <a:gd name="T18" fmla="*/ 309 w 454"/>
                  <a:gd name="T19" fmla="*/ 92 h 152"/>
                  <a:gd name="T20" fmla="*/ 422 w 454"/>
                  <a:gd name="T21" fmla="*/ 22 h 152"/>
                  <a:gd name="T22" fmla="*/ 421 w 454"/>
                  <a:gd name="T23" fmla="*/ 17 h 152"/>
                  <a:gd name="T24" fmla="*/ 437 w 454"/>
                  <a:gd name="T25" fmla="*/ 0 h 152"/>
                  <a:gd name="T26" fmla="*/ 454 w 454"/>
                  <a:gd name="T27" fmla="*/ 17 h 152"/>
                  <a:gd name="T28" fmla="*/ 437 w 454"/>
                  <a:gd name="T29" fmla="*/ 33 h 152"/>
                  <a:gd name="T30" fmla="*/ 425 w 454"/>
                  <a:gd name="T31" fmla="*/ 27 h 152"/>
                  <a:gd name="T32" fmla="*/ 312 w 454"/>
                  <a:gd name="T33" fmla="*/ 97 h 152"/>
                  <a:gd name="T34" fmla="*/ 313 w 454"/>
                  <a:gd name="T35" fmla="*/ 103 h 152"/>
                  <a:gd name="T36" fmla="*/ 297 w 454"/>
                  <a:gd name="T37" fmla="*/ 119 h 152"/>
                  <a:gd name="T38" fmla="*/ 281 w 454"/>
                  <a:gd name="T39" fmla="*/ 103 h 152"/>
                  <a:gd name="T40" fmla="*/ 172 w 454"/>
                  <a:gd name="T41" fmla="*/ 81 h 152"/>
                  <a:gd name="T42" fmla="*/ 157 w 454"/>
                  <a:gd name="T43" fmla="*/ 91 h 152"/>
                  <a:gd name="T44" fmla="*/ 144 w 454"/>
                  <a:gd name="T45" fmla="*/ 84 h 152"/>
                  <a:gd name="T46" fmla="*/ 32 w 454"/>
                  <a:gd name="T47" fmla="*/ 132 h 152"/>
                  <a:gd name="T48" fmla="*/ 33 w 454"/>
                  <a:gd name="T49" fmla="*/ 136 h 152"/>
                  <a:gd name="T50" fmla="*/ 16 w 454"/>
                  <a:gd name="T51" fmla="*/ 152 h 152"/>
                  <a:gd name="T52" fmla="*/ 0 w 454"/>
                  <a:gd name="T53" fmla="*/ 13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4" h="152">
                    <a:moveTo>
                      <a:pt x="0" y="136"/>
                    </a:moveTo>
                    <a:cubicBezTo>
                      <a:pt x="0" y="127"/>
                      <a:pt x="7" y="119"/>
                      <a:pt x="16" y="119"/>
                    </a:cubicBezTo>
                    <a:cubicBezTo>
                      <a:pt x="22" y="119"/>
                      <a:pt x="27" y="122"/>
                      <a:pt x="30" y="127"/>
                    </a:cubicBezTo>
                    <a:cubicBezTo>
                      <a:pt x="141" y="79"/>
                      <a:pt x="141" y="79"/>
                      <a:pt x="141" y="79"/>
                    </a:cubicBezTo>
                    <a:cubicBezTo>
                      <a:pt x="141" y="77"/>
                      <a:pt x="140" y="76"/>
                      <a:pt x="140" y="75"/>
                    </a:cubicBezTo>
                    <a:cubicBezTo>
                      <a:pt x="140" y="66"/>
                      <a:pt x="148" y="58"/>
                      <a:pt x="157" y="58"/>
                    </a:cubicBezTo>
                    <a:cubicBezTo>
                      <a:pt x="166" y="58"/>
                      <a:pt x="173" y="66"/>
                      <a:pt x="173" y="75"/>
                    </a:cubicBezTo>
                    <a:cubicBezTo>
                      <a:pt x="282" y="97"/>
                      <a:pt x="282" y="97"/>
                      <a:pt x="282" y="97"/>
                    </a:cubicBezTo>
                    <a:cubicBezTo>
                      <a:pt x="284" y="91"/>
                      <a:pt x="290" y="86"/>
                      <a:pt x="297" y="86"/>
                    </a:cubicBezTo>
                    <a:cubicBezTo>
                      <a:pt x="302" y="86"/>
                      <a:pt x="306" y="88"/>
                      <a:pt x="309" y="92"/>
                    </a:cubicBezTo>
                    <a:cubicBezTo>
                      <a:pt x="422" y="22"/>
                      <a:pt x="422" y="22"/>
                      <a:pt x="422" y="22"/>
                    </a:cubicBezTo>
                    <a:cubicBezTo>
                      <a:pt x="421" y="20"/>
                      <a:pt x="421" y="18"/>
                      <a:pt x="421" y="17"/>
                    </a:cubicBezTo>
                    <a:cubicBezTo>
                      <a:pt x="421" y="8"/>
                      <a:pt x="428" y="0"/>
                      <a:pt x="437" y="0"/>
                    </a:cubicBezTo>
                    <a:cubicBezTo>
                      <a:pt x="446" y="0"/>
                      <a:pt x="454" y="8"/>
                      <a:pt x="454" y="17"/>
                    </a:cubicBezTo>
                    <a:cubicBezTo>
                      <a:pt x="454" y="26"/>
                      <a:pt x="446" y="33"/>
                      <a:pt x="437" y="33"/>
                    </a:cubicBezTo>
                    <a:cubicBezTo>
                      <a:pt x="432" y="33"/>
                      <a:pt x="428" y="31"/>
                      <a:pt x="425" y="27"/>
                    </a:cubicBezTo>
                    <a:cubicBezTo>
                      <a:pt x="312" y="97"/>
                      <a:pt x="312" y="97"/>
                      <a:pt x="312" y="97"/>
                    </a:cubicBezTo>
                    <a:cubicBezTo>
                      <a:pt x="313" y="99"/>
                      <a:pt x="313" y="101"/>
                      <a:pt x="313" y="103"/>
                    </a:cubicBezTo>
                    <a:cubicBezTo>
                      <a:pt x="313" y="112"/>
                      <a:pt x="306" y="119"/>
                      <a:pt x="297" y="119"/>
                    </a:cubicBezTo>
                    <a:cubicBezTo>
                      <a:pt x="288" y="119"/>
                      <a:pt x="281" y="112"/>
                      <a:pt x="281" y="103"/>
                    </a:cubicBezTo>
                    <a:cubicBezTo>
                      <a:pt x="172" y="81"/>
                      <a:pt x="172" y="81"/>
                      <a:pt x="172" y="81"/>
                    </a:cubicBezTo>
                    <a:cubicBezTo>
                      <a:pt x="170" y="87"/>
                      <a:pt x="164" y="91"/>
                      <a:pt x="157" y="91"/>
                    </a:cubicBezTo>
                    <a:cubicBezTo>
                      <a:pt x="151" y="91"/>
                      <a:pt x="147" y="88"/>
                      <a:pt x="144" y="84"/>
                    </a:cubicBezTo>
                    <a:cubicBezTo>
                      <a:pt x="32" y="132"/>
                      <a:pt x="32" y="132"/>
                      <a:pt x="32" y="132"/>
                    </a:cubicBezTo>
                    <a:cubicBezTo>
                      <a:pt x="33" y="134"/>
                      <a:pt x="33" y="134"/>
                      <a:pt x="33" y="136"/>
                    </a:cubicBezTo>
                    <a:cubicBezTo>
                      <a:pt x="33" y="145"/>
                      <a:pt x="26" y="152"/>
                      <a:pt x="16" y="152"/>
                    </a:cubicBezTo>
                    <a:cubicBezTo>
                      <a:pt x="7" y="152"/>
                      <a:pt x="0" y="145"/>
                      <a:pt x="0" y="13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83" name="Freeform 228"/>
              <p:cNvSpPr/>
              <p:nvPr/>
            </p:nvSpPr>
            <p:spPr bwMode="auto">
              <a:xfrm>
                <a:off x="2908300" y="2987675"/>
                <a:ext cx="447675" cy="300038"/>
              </a:xfrm>
              <a:custGeom>
                <a:avLst/>
                <a:gdLst>
                  <a:gd name="T0" fmla="*/ 568 w 581"/>
                  <a:gd name="T1" fmla="*/ 367 h 392"/>
                  <a:gd name="T2" fmla="*/ 550 w 581"/>
                  <a:gd name="T3" fmla="*/ 367 h 392"/>
                  <a:gd name="T4" fmla="*/ 550 w 581"/>
                  <a:gd name="T5" fmla="*/ 32 h 392"/>
                  <a:gd name="T6" fmla="*/ 518 w 581"/>
                  <a:gd name="T7" fmla="*/ 0 h 392"/>
                  <a:gd name="T8" fmla="*/ 483 w 581"/>
                  <a:gd name="T9" fmla="*/ 0 h 392"/>
                  <a:gd name="T10" fmla="*/ 451 w 581"/>
                  <a:gd name="T11" fmla="*/ 32 h 392"/>
                  <a:gd name="T12" fmla="*/ 451 w 581"/>
                  <a:gd name="T13" fmla="*/ 367 h 392"/>
                  <a:gd name="T14" fmla="*/ 410 w 581"/>
                  <a:gd name="T15" fmla="*/ 367 h 392"/>
                  <a:gd name="T16" fmla="*/ 410 w 581"/>
                  <a:gd name="T17" fmla="*/ 120 h 392"/>
                  <a:gd name="T18" fmla="*/ 379 w 581"/>
                  <a:gd name="T19" fmla="*/ 88 h 392"/>
                  <a:gd name="T20" fmla="*/ 343 w 581"/>
                  <a:gd name="T21" fmla="*/ 88 h 392"/>
                  <a:gd name="T22" fmla="*/ 311 w 581"/>
                  <a:gd name="T23" fmla="*/ 120 h 392"/>
                  <a:gd name="T24" fmla="*/ 311 w 581"/>
                  <a:gd name="T25" fmla="*/ 367 h 392"/>
                  <a:gd name="T26" fmla="*/ 270 w 581"/>
                  <a:gd name="T27" fmla="*/ 367 h 392"/>
                  <a:gd name="T28" fmla="*/ 270 w 581"/>
                  <a:gd name="T29" fmla="*/ 92 h 392"/>
                  <a:gd name="T30" fmla="*/ 239 w 581"/>
                  <a:gd name="T31" fmla="*/ 61 h 392"/>
                  <a:gd name="T32" fmla="*/ 203 w 581"/>
                  <a:gd name="T33" fmla="*/ 61 h 392"/>
                  <a:gd name="T34" fmla="*/ 171 w 581"/>
                  <a:gd name="T35" fmla="*/ 92 h 392"/>
                  <a:gd name="T36" fmla="*/ 171 w 581"/>
                  <a:gd name="T37" fmla="*/ 367 h 392"/>
                  <a:gd name="T38" fmla="*/ 131 w 581"/>
                  <a:gd name="T39" fmla="*/ 367 h 392"/>
                  <a:gd name="T40" fmla="*/ 131 w 581"/>
                  <a:gd name="T41" fmla="*/ 160 h 392"/>
                  <a:gd name="T42" fmla="*/ 99 w 581"/>
                  <a:gd name="T43" fmla="*/ 128 h 392"/>
                  <a:gd name="T44" fmla="*/ 63 w 581"/>
                  <a:gd name="T45" fmla="*/ 128 h 392"/>
                  <a:gd name="T46" fmla="*/ 32 w 581"/>
                  <a:gd name="T47" fmla="*/ 160 h 392"/>
                  <a:gd name="T48" fmla="*/ 32 w 581"/>
                  <a:gd name="T49" fmla="*/ 367 h 392"/>
                  <a:gd name="T50" fmla="*/ 11 w 581"/>
                  <a:gd name="T51" fmla="*/ 367 h 392"/>
                  <a:gd name="T52" fmla="*/ 0 w 581"/>
                  <a:gd name="T53" fmla="*/ 378 h 392"/>
                  <a:gd name="T54" fmla="*/ 0 w 581"/>
                  <a:gd name="T55" fmla="*/ 381 h 392"/>
                  <a:gd name="T56" fmla="*/ 11 w 581"/>
                  <a:gd name="T57" fmla="*/ 392 h 392"/>
                  <a:gd name="T58" fmla="*/ 568 w 581"/>
                  <a:gd name="T59" fmla="*/ 392 h 392"/>
                  <a:gd name="T60" fmla="*/ 581 w 581"/>
                  <a:gd name="T61" fmla="*/ 381 h 392"/>
                  <a:gd name="T62" fmla="*/ 581 w 581"/>
                  <a:gd name="T63" fmla="*/ 378 h 392"/>
                  <a:gd name="T64" fmla="*/ 568 w 581"/>
                  <a:gd name="T65" fmla="*/ 36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1" h="392">
                    <a:moveTo>
                      <a:pt x="568" y="367"/>
                    </a:moveTo>
                    <a:cubicBezTo>
                      <a:pt x="550" y="367"/>
                      <a:pt x="550" y="367"/>
                      <a:pt x="550" y="367"/>
                    </a:cubicBezTo>
                    <a:cubicBezTo>
                      <a:pt x="550" y="32"/>
                      <a:pt x="550" y="32"/>
                      <a:pt x="550" y="32"/>
                    </a:cubicBezTo>
                    <a:cubicBezTo>
                      <a:pt x="550" y="14"/>
                      <a:pt x="536" y="0"/>
                      <a:pt x="518" y="0"/>
                    </a:cubicBezTo>
                    <a:cubicBezTo>
                      <a:pt x="483" y="0"/>
                      <a:pt x="483" y="0"/>
                      <a:pt x="483" y="0"/>
                    </a:cubicBezTo>
                    <a:cubicBezTo>
                      <a:pt x="465" y="0"/>
                      <a:pt x="451" y="14"/>
                      <a:pt x="451" y="32"/>
                    </a:cubicBezTo>
                    <a:cubicBezTo>
                      <a:pt x="451" y="367"/>
                      <a:pt x="451" y="367"/>
                      <a:pt x="451" y="367"/>
                    </a:cubicBezTo>
                    <a:cubicBezTo>
                      <a:pt x="410" y="367"/>
                      <a:pt x="410" y="367"/>
                      <a:pt x="410" y="367"/>
                    </a:cubicBezTo>
                    <a:cubicBezTo>
                      <a:pt x="410" y="120"/>
                      <a:pt x="410" y="120"/>
                      <a:pt x="410" y="120"/>
                    </a:cubicBezTo>
                    <a:cubicBezTo>
                      <a:pt x="410" y="102"/>
                      <a:pt x="396" y="88"/>
                      <a:pt x="379" y="88"/>
                    </a:cubicBezTo>
                    <a:cubicBezTo>
                      <a:pt x="343" y="88"/>
                      <a:pt x="343" y="88"/>
                      <a:pt x="343" y="88"/>
                    </a:cubicBezTo>
                    <a:cubicBezTo>
                      <a:pt x="325" y="88"/>
                      <a:pt x="311" y="102"/>
                      <a:pt x="311" y="120"/>
                    </a:cubicBezTo>
                    <a:cubicBezTo>
                      <a:pt x="311" y="367"/>
                      <a:pt x="311" y="367"/>
                      <a:pt x="311" y="367"/>
                    </a:cubicBezTo>
                    <a:cubicBezTo>
                      <a:pt x="270" y="367"/>
                      <a:pt x="270" y="367"/>
                      <a:pt x="270" y="367"/>
                    </a:cubicBezTo>
                    <a:cubicBezTo>
                      <a:pt x="270" y="92"/>
                      <a:pt x="270" y="92"/>
                      <a:pt x="270" y="92"/>
                    </a:cubicBezTo>
                    <a:cubicBezTo>
                      <a:pt x="270" y="75"/>
                      <a:pt x="256" y="61"/>
                      <a:pt x="239" y="61"/>
                    </a:cubicBezTo>
                    <a:cubicBezTo>
                      <a:pt x="203" y="61"/>
                      <a:pt x="203" y="61"/>
                      <a:pt x="203" y="61"/>
                    </a:cubicBezTo>
                    <a:cubicBezTo>
                      <a:pt x="186" y="61"/>
                      <a:pt x="171" y="75"/>
                      <a:pt x="171" y="92"/>
                    </a:cubicBezTo>
                    <a:cubicBezTo>
                      <a:pt x="171" y="367"/>
                      <a:pt x="171" y="367"/>
                      <a:pt x="171" y="367"/>
                    </a:cubicBezTo>
                    <a:cubicBezTo>
                      <a:pt x="131" y="367"/>
                      <a:pt x="131" y="367"/>
                      <a:pt x="131" y="367"/>
                    </a:cubicBezTo>
                    <a:cubicBezTo>
                      <a:pt x="131" y="160"/>
                      <a:pt x="131" y="160"/>
                      <a:pt x="131" y="160"/>
                    </a:cubicBezTo>
                    <a:cubicBezTo>
                      <a:pt x="131" y="143"/>
                      <a:pt x="117" y="128"/>
                      <a:pt x="99" y="128"/>
                    </a:cubicBezTo>
                    <a:cubicBezTo>
                      <a:pt x="63" y="128"/>
                      <a:pt x="63" y="128"/>
                      <a:pt x="63" y="128"/>
                    </a:cubicBezTo>
                    <a:cubicBezTo>
                      <a:pt x="46" y="128"/>
                      <a:pt x="32" y="143"/>
                      <a:pt x="32" y="160"/>
                    </a:cubicBezTo>
                    <a:cubicBezTo>
                      <a:pt x="32" y="367"/>
                      <a:pt x="32" y="367"/>
                      <a:pt x="32" y="367"/>
                    </a:cubicBezTo>
                    <a:cubicBezTo>
                      <a:pt x="11" y="367"/>
                      <a:pt x="11" y="367"/>
                      <a:pt x="11" y="367"/>
                    </a:cubicBezTo>
                    <a:cubicBezTo>
                      <a:pt x="4" y="367"/>
                      <a:pt x="0" y="372"/>
                      <a:pt x="0" y="378"/>
                    </a:cubicBezTo>
                    <a:cubicBezTo>
                      <a:pt x="0" y="381"/>
                      <a:pt x="0" y="381"/>
                      <a:pt x="0" y="381"/>
                    </a:cubicBezTo>
                    <a:cubicBezTo>
                      <a:pt x="0" y="387"/>
                      <a:pt x="4" y="392"/>
                      <a:pt x="11" y="392"/>
                    </a:cubicBezTo>
                    <a:cubicBezTo>
                      <a:pt x="568" y="392"/>
                      <a:pt x="568" y="392"/>
                      <a:pt x="568" y="392"/>
                    </a:cubicBezTo>
                    <a:cubicBezTo>
                      <a:pt x="575" y="392"/>
                      <a:pt x="581" y="387"/>
                      <a:pt x="581" y="381"/>
                    </a:cubicBezTo>
                    <a:cubicBezTo>
                      <a:pt x="581" y="378"/>
                      <a:pt x="581" y="378"/>
                      <a:pt x="581" y="378"/>
                    </a:cubicBezTo>
                    <a:cubicBezTo>
                      <a:pt x="581" y="372"/>
                      <a:pt x="575" y="367"/>
                      <a:pt x="568" y="3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1219170">
                  <a:defRPr/>
                </a:pPr>
                <a:endParaRPr lang="en-AU" sz="2400" ker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564970" y="1931263"/>
            <a:ext cx="2737143" cy="1204002"/>
            <a:chOff x="8143732" y="1931262"/>
            <a:chExt cx="2737142" cy="1204002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56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2" y="1931262"/>
              <a:ext cx="2381703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564969" y="3182665"/>
            <a:ext cx="2737144" cy="1240743"/>
            <a:chOff x="8143731" y="1931262"/>
            <a:chExt cx="2737143" cy="1240743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9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1" y="1931262"/>
              <a:ext cx="2381702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564969" y="4523110"/>
            <a:ext cx="2737144" cy="1240743"/>
            <a:chOff x="8143731" y="1931262"/>
            <a:chExt cx="2737143" cy="1240743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8251006" y="2346456"/>
              <a:ext cx="312448" cy="0"/>
            </a:xfrm>
            <a:prstGeom prst="line">
              <a:avLst/>
            </a:prstGeom>
            <a:ln w="19050">
              <a:solidFill>
                <a:srgbClr val="9FB8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8143732" y="2378967"/>
              <a:ext cx="2737142" cy="79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just">
                <a:lnSpc>
                  <a:spcPct val="130000"/>
                </a:lnSpc>
              </a:pPr>
              <a:endParaRPr lang="zh-CN" altLang="en-US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143731" y="1931262"/>
              <a:ext cx="2642960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</a:p>
          </p:txBody>
        </p:sp>
      </p:grpSp>
      <p:sp>
        <p:nvSpPr>
          <p:cNvPr id="48" name="椭圆 4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54591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6433153" y="403263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654139" y="403263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33153" y="182764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54139" y="1827642"/>
            <a:ext cx="4140487" cy="16408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447597" y="2112336"/>
            <a:ext cx="2619991" cy="837909"/>
            <a:chOff x="2447595" y="2112335"/>
            <a:chExt cx="2619991" cy="837909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2112335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2474023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2450889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2447597" y="4191197"/>
            <a:ext cx="2619991" cy="837910"/>
            <a:chOff x="2447595" y="4191196"/>
            <a:chExt cx="2619991" cy="837910"/>
          </a:xfrm>
        </p:grpSpPr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1DB368AE-7436-41FB-B0F0-01F062A325A4}"/>
                </a:ext>
              </a:extLst>
            </p:cNvPr>
            <p:cNvSpPr txBox="1"/>
            <p:nvPr/>
          </p:nvSpPr>
          <p:spPr>
            <a:xfrm>
              <a:off x="2447595" y="4191196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0A2A686E-CC74-470D-B744-B97BE63F4889}"/>
                </a:ext>
              </a:extLst>
            </p:cNvPr>
            <p:cNvSpPr txBox="1"/>
            <p:nvPr/>
          </p:nvSpPr>
          <p:spPr>
            <a:xfrm>
              <a:off x="2447595" y="4552885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57" name="直接连接符 56">
              <a:extLst>
                <a:ext uri="{FF2B5EF4-FFF2-40B4-BE49-F238E27FC236}">
                  <a16:creationId xmlns:a16="http://schemas.microsoft.com/office/drawing/2014/main" id="{6D2CAFE0-BE6F-4974-8555-0AF47E51BF88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4529751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270334" y="4321485"/>
            <a:ext cx="2619991" cy="837910"/>
            <a:chOff x="7270333" y="4321484"/>
            <a:chExt cx="2619991" cy="837910"/>
          </a:xfrm>
        </p:grpSpPr>
        <p:sp>
          <p:nvSpPr>
            <p:cNvPr id="58" name="TextBox 7">
              <a:extLst>
                <a:ext uri="{FF2B5EF4-FFF2-40B4-BE49-F238E27FC236}">
                  <a16:creationId xmlns:a16="http://schemas.microsoft.com/office/drawing/2014/main" id="{314E482D-4B70-4F04-A3CD-5BEB60FD3003}"/>
                </a:ext>
              </a:extLst>
            </p:cNvPr>
            <p:cNvSpPr txBox="1"/>
            <p:nvPr/>
          </p:nvSpPr>
          <p:spPr>
            <a:xfrm>
              <a:off x="8566885" y="4321484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CEC28CF-7CAE-4E57-94D2-518AEA01353E}"/>
                </a:ext>
              </a:extLst>
            </p:cNvPr>
            <p:cNvSpPr txBox="1"/>
            <p:nvPr/>
          </p:nvSpPr>
          <p:spPr>
            <a:xfrm>
              <a:off x="7270333" y="4683173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91CC5675-9979-441A-B521-D714AFF32A41}"/>
                </a:ext>
              </a:extLst>
            </p:cNvPr>
            <p:cNvCxnSpPr>
              <a:cxnSpLocks/>
            </p:cNvCxnSpPr>
            <p:nvPr/>
          </p:nvCxnSpPr>
          <p:spPr>
            <a:xfrm>
              <a:off x="9360363" y="4660039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270334" y="2044184"/>
            <a:ext cx="2619991" cy="837909"/>
            <a:chOff x="7270333" y="2044183"/>
            <a:chExt cx="2619991" cy="837909"/>
          </a:xfrm>
        </p:grpSpPr>
        <p:sp>
          <p:nvSpPr>
            <p:cNvPr id="64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8566885" y="2044183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7270333" y="2405871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9360363" y="238273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908205" y="4705443"/>
            <a:ext cx="332119" cy="332741"/>
          </a:xfrm>
          <a:custGeom>
            <a:avLst/>
            <a:gdLst>
              <a:gd name="T0" fmla="*/ 136 w 226"/>
              <a:gd name="T1" fmla="*/ 0 h 226"/>
              <a:gd name="T2" fmla="*/ 226 w 226"/>
              <a:gd name="T3" fmla="*/ 90 h 226"/>
              <a:gd name="T4" fmla="*/ 196 w 226"/>
              <a:gd name="T5" fmla="*/ 100 h 226"/>
              <a:gd name="T6" fmla="*/ 126 w 226"/>
              <a:gd name="T7" fmla="*/ 30 h 226"/>
              <a:gd name="T8" fmla="*/ 136 w 226"/>
              <a:gd name="T9" fmla="*/ 0 h 226"/>
              <a:gd name="T10" fmla="*/ 179 w 226"/>
              <a:gd name="T11" fmla="*/ 116 h 226"/>
              <a:gd name="T12" fmla="*/ 110 w 226"/>
              <a:gd name="T13" fmla="*/ 46 h 226"/>
              <a:gd name="T14" fmla="*/ 40 w 226"/>
              <a:gd name="T15" fmla="*/ 76 h 226"/>
              <a:gd name="T16" fmla="*/ 0 w 226"/>
              <a:gd name="T17" fmla="*/ 196 h 226"/>
              <a:gd name="T18" fmla="*/ 30 w 226"/>
              <a:gd name="T19" fmla="*/ 226 h 226"/>
              <a:gd name="T20" fmla="*/ 150 w 226"/>
              <a:gd name="T21" fmla="*/ 186 h 226"/>
              <a:gd name="T22" fmla="*/ 179 w 226"/>
              <a:gd name="T23" fmla="*/ 116 h 226"/>
              <a:gd name="T24" fmla="*/ 34 w 226"/>
              <a:gd name="T25" fmla="*/ 210 h 226"/>
              <a:gd name="T26" fmla="*/ 30 w 226"/>
              <a:gd name="T27" fmla="*/ 206 h 226"/>
              <a:gd name="T28" fmla="*/ 92 w 226"/>
              <a:gd name="T29" fmla="*/ 144 h 226"/>
              <a:gd name="T30" fmla="*/ 116 w 226"/>
              <a:gd name="T31" fmla="*/ 140 h 226"/>
              <a:gd name="T32" fmla="*/ 116 w 226"/>
              <a:gd name="T33" fmla="*/ 110 h 226"/>
              <a:gd name="T34" fmla="*/ 86 w 226"/>
              <a:gd name="T35" fmla="*/ 110 h 226"/>
              <a:gd name="T36" fmla="*/ 82 w 226"/>
              <a:gd name="T37" fmla="*/ 134 h 226"/>
              <a:gd name="T38" fmla="*/ 20 w 226"/>
              <a:gd name="T39" fmla="*/ 196 h 226"/>
              <a:gd name="T40" fmla="*/ 16 w 226"/>
              <a:gd name="T41" fmla="*/ 192 h 226"/>
              <a:gd name="T42" fmla="*/ 51 w 226"/>
              <a:gd name="T43" fmla="*/ 87 h 226"/>
              <a:gd name="T44" fmla="*/ 106 w 226"/>
              <a:gd name="T45" fmla="*/ 63 h 226"/>
              <a:gd name="T46" fmla="*/ 163 w 226"/>
              <a:gd name="T47" fmla="*/ 119 h 226"/>
              <a:gd name="T48" fmla="*/ 139 w 226"/>
              <a:gd name="T49" fmla="*/ 174 h 226"/>
              <a:gd name="T50" fmla="*/ 34 w 226"/>
              <a:gd name="T51" fmla="*/ 21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26" h="226">
                <a:moveTo>
                  <a:pt x="136" y="0"/>
                </a:moveTo>
                <a:cubicBezTo>
                  <a:pt x="226" y="90"/>
                  <a:pt x="226" y="90"/>
                  <a:pt x="226" y="90"/>
                </a:cubicBezTo>
                <a:cubicBezTo>
                  <a:pt x="196" y="100"/>
                  <a:pt x="196" y="100"/>
                  <a:pt x="196" y="100"/>
                </a:cubicBezTo>
                <a:cubicBezTo>
                  <a:pt x="126" y="30"/>
                  <a:pt x="126" y="30"/>
                  <a:pt x="126" y="30"/>
                </a:cubicBezTo>
                <a:lnTo>
                  <a:pt x="136" y="0"/>
                </a:lnTo>
                <a:close/>
                <a:moveTo>
                  <a:pt x="179" y="116"/>
                </a:moveTo>
                <a:cubicBezTo>
                  <a:pt x="110" y="46"/>
                  <a:pt x="110" y="46"/>
                  <a:pt x="110" y="46"/>
                </a:cubicBezTo>
                <a:cubicBezTo>
                  <a:pt x="40" y="76"/>
                  <a:pt x="40" y="76"/>
                  <a:pt x="40" y="76"/>
                </a:cubicBezTo>
                <a:cubicBezTo>
                  <a:pt x="0" y="196"/>
                  <a:pt x="0" y="196"/>
                  <a:pt x="0" y="196"/>
                </a:cubicBezTo>
                <a:cubicBezTo>
                  <a:pt x="30" y="226"/>
                  <a:pt x="30" y="226"/>
                  <a:pt x="30" y="226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79" y="116"/>
                  <a:pt x="179" y="116"/>
                  <a:pt x="179" y="116"/>
                </a:cubicBezTo>
                <a:close/>
                <a:moveTo>
                  <a:pt x="34" y="210"/>
                </a:moveTo>
                <a:cubicBezTo>
                  <a:pt x="30" y="206"/>
                  <a:pt x="30" y="206"/>
                  <a:pt x="30" y="206"/>
                </a:cubicBezTo>
                <a:cubicBezTo>
                  <a:pt x="92" y="144"/>
                  <a:pt x="92" y="144"/>
                  <a:pt x="92" y="144"/>
                </a:cubicBezTo>
                <a:cubicBezTo>
                  <a:pt x="99" y="148"/>
                  <a:pt x="109" y="147"/>
                  <a:pt x="116" y="140"/>
                </a:cubicBezTo>
                <a:cubicBezTo>
                  <a:pt x="124" y="132"/>
                  <a:pt x="124" y="118"/>
                  <a:pt x="116" y="110"/>
                </a:cubicBezTo>
                <a:cubicBezTo>
                  <a:pt x="107" y="102"/>
                  <a:pt x="94" y="102"/>
                  <a:pt x="86" y="110"/>
                </a:cubicBezTo>
                <a:cubicBezTo>
                  <a:pt x="79" y="117"/>
                  <a:pt x="78" y="126"/>
                  <a:pt x="82" y="134"/>
                </a:cubicBezTo>
                <a:cubicBezTo>
                  <a:pt x="20" y="196"/>
                  <a:pt x="20" y="196"/>
                  <a:pt x="20" y="196"/>
                </a:cubicBezTo>
                <a:cubicBezTo>
                  <a:pt x="16" y="192"/>
                  <a:pt x="16" y="192"/>
                  <a:pt x="16" y="192"/>
                </a:cubicBezTo>
                <a:cubicBezTo>
                  <a:pt x="51" y="87"/>
                  <a:pt x="51" y="87"/>
                  <a:pt x="51" y="87"/>
                </a:cubicBezTo>
                <a:cubicBezTo>
                  <a:pt x="106" y="63"/>
                  <a:pt x="106" y="63"/>
                  <a:pt x="106" y="63"/>
                </a:cubicBezTo>
                <a:cubicBezTo>
                  <a:pt x="163" y="119"/>
                  <a:pt x="163" y="119"/>
                  <a:pt x="163" y="119"/>
                </a:cubicBezTo>
                <a:cubicBezTo>
                  <a:pt x="139" y="174"/>
                  <a:pt x="139" y="174"/>
                  <a:pt x="139" y="174"/>
                </a:cubicBezTo>
                <a:lnTo>
                  <a:pt x="34" y="210"/>
                </a:lnTo>
                <a:close/>
              </a:path>
            </a:pathLst>
          </a:cu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2" name="Freeform 7"/>
          <p:cNvSpPr>
            <a:spLocks/>
          </p:cNvSpPr>
          <p:nvPr/>
        </p:nvSpPr>
        <p:spPr bwMode="auto">
          <a:xfrm>
            <a:off x="1903538" y="2522102"/>
            <a:ext cx="335229" cy="283607"/>
          </a:xfrm>
          <a:custGeom>
            <a:avLst/>
            <a:gdLst>
              <a:gd name="T0" fmla="*/ 223 w 228"/>
              <a:gd name="T1" fmla="*/ 128 h 193"/>
              <a:gd name="T2" fmla="*/ 213 w 228"/>
              <a:gd name="T3" fmla="*/ 132 h 193"/>
              <a:gd name="T4" fmla="*/ 203 w 228"/>
              <a:gd name="T5" fmla="*/ 128 h 193"/>
              <a:gd name="T6" fmla="*/ 199 w 228"/>
              <a:gd name="T7" fmla="*/ 124 h 193"/>
              <a:gd name="T8" fmla="*/ 199 w 228"/>
              <a:gd name="T9" fmla="*/ 193 h 193"/>
              <a:gd name="T10" fmla="*/ 142 w 228"/>
              <a:gd name="T11" fmla="*/ 193 h 193"/>
              <a:gd name="T12" fmla="*/ 142 w 228"/>
              <a:gd name="T13" fmla="*/ 122 h 193"/>
              <a:gd name="T14" fmla="*/ 86 w 228"/>
              <a:gd name="T15" fmla="*/ 122 h 193"/>
              <a:gd name="T16" fmla="*/ 86 w 228"/>
              <a:gd name="T17" fmla="*/ 193 h 193"/>
              <a:gd name="T18" fmla="*/ 29 w 228"/>
              <a:gd name="T19" fmla="*/ 193 h 193"/>
              <a:gd name="T20" fmla="*/ 29 w 228"/>
              <a:gd name="T21" fmla="*/ 124 h 193"/>
              <a:gd name="T22" fmla="*/ 25 w 228"/>
              <a:gd name="T23" fmla="*/ 128 h 193"/>
              <a:gd name="T24" fmla="*/ 5 w 228"/>
              <a:gd name="T25" fmla="*/ 128 h 193"/>
              <a:gd name="T26" fmla="*/ 5 w 228"/>
              <a:gd name="T27" fmla="*/ 108 h 193"/>
              <a:gd name="T28" fmla="*/ 114 w 228"/>
              <a:gd name="T29" fmla="*/ 0 h 193"/>
              <a:gd name="T30" fmla="*/ 223 w 228"/>
              <a:gd name="T31" fmla="*/ 108 h 193"/>
              <a:gd name="T32" fmla="*/ 223 w 228"/>
              <a:gd name="T33" fmla="*/ 128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8" h="193">
                <a:moveTo>
                  <a:pt x="223" y="128"/>
                </a:moveTo>
                <a:cubicBezTo>
                  <a:pt x="220" y="131"/>
                  <a:pt x="216" y="132"/>
                  <a:pt x="213" y="132"/>
                </a:cubicBezTo>
                <a:cubicBezTo>
                  <a:pt x="209" y="132"/>
                  <a:pt x="206" y="131"/>
                  <a:pt x="203" y="128"/>
                </a:cubicBezTo>
                <a:cubicBezTo>
                  <a:pt x="199" y="124"/>
                  <a:pt x="199" y="124"/>
                  <a:pt x="199" y="124"/>
                </a:cubicBezTo>
                <a:cubicBezTo>
                  <a:pt x="199" y="193"/>
                  <a:pt x="199" y="193"/>
                  <a:pt x="199" y="193"/>
                </a:cubicBezTo>
                <a:cubicBezTo>
                  <a:pt x="142" y="193"/>
                  <a:pt x="142" y="193"/>
                  <a:pt x="142" y="193"/>
                </a:cubicBezTo>
                <a:cubicBezTo>
                  <a:pt x="142" y="122"/>
                  <a:pt x="142" y="122"/>
                  <a:pt x="142" y="122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6" y="193"/>
                  <a:pt x="86" y="193"/>
                  <a:pt x="86" y="193"/>
                </a:cubicBezTo>
                <a:cubicBezTo>
                  <a:pt x="29" y="193"/>
                  <a:pt x="29" y="193"/>
                  <a:pt x="29" y="193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5" y="128"/>
                  <a:pt x="25" y="128"/>
                  <a:pt x="25" y="128"/>
                </a:cubicBezTo>
                <a:cubicBezTo>
                  <a:pt x="20" y="134"/>
                  <a:pt x="11" y="134"/>
                  <a:pt x="5" y="128"/>
                </a:cubicBezTo>
                <a:cubicBezTo>
                  <a:pt x="0" y="123"/>
                  <a:pt x="0" y="114"/>
                  <a:pt x="5" y="108"/>
                </a:cubicBezTo>
                <a:cubicBezTo>
                  <a:pt x="114" y="0"/>
                  <a:pt x="114" y="0"/>
                  <a:pt x="114" y="0"/>
                </a:cubicBezTo>
                <a:cubicBezTo>
                  <a:pt x="223" y="108"/>
                  <a:pt x="223" y="108"/>
                  <a:pt x="223" y="108"/>
                </a:cubicBezTo>
                <a:cubicBezTo>
                  <a:pt x="228" y="114"/>
                  <a:pt x="228" y="123"/>
                  <a:pt x="223" y="128"/>
                </a:cubicBezTo>
              </a:path>
            </a:pathLst>
          </a:cu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3" name="Freeform 13"/>
          <p:cNvSpPr>
            <a:spLocks noEditPoints="1"/>
          </p:cNvSpPr>
          <p:nvPr/>
        </p:nvSpPr>
        <p:spPr bwMode="auto">
          <a:xfrm>
            <a:off x="10006690" y="4705441"/>
            <a:ext cx="336471" cy="317190"/>
          </a:xfrm>
          <a:custGeom>
            <a:avLst/>
            <a:gdLst>
              <a:gd name="T0" fmla="*/ 113 w 226"/>
              <a:gd name="T1" fmla="*/ 114 h 213"/>
              <a:gd name="T2" fmla="*/ 104 w 226"/>
              <a:gd name="T3" fmla="*/ 111 h 213"/>
              <a:gd name="T4" fmla="*/ 102 w 226"/>
              <a:gd name="T5" fmla="*/ 91 h 213"/>
              <a:gd name="T6" fmla="*/ 173 w 226"/>
              <a:gd name="T7" fmla="*/ 6 h 213"/>
              <a:gd name="T8" fmla="*/ 192 w 226"/>
              <a:gd name="T9" fmla="*/ 5 h 213"/>
              <a:gd name="T10" fmla="*/ 194 w 226"/>
              <a:gd name="T11" fmla="*/ 24 h 213"/>
              <a:gd name="T12" fmla="*/ 124 w 226"/>
              <a:gd name="T13" fmla="*/ 109 h 213"/>
              <a:gd name="T14" fmla="*/ 113 w 226"/>
              <a:gd name="T15" fmla="*/ 114 h 213"/>
              <a:gd name="T16" fmla="*/ 226 w 226"/>
              <a:gd name="T17" fmla="*/ 100 h 213"/>
              <a:gd name="T18" fmla="*/ 226 w 226"/>
              <a:gd name="T19" fmla="*/ 114 h 213"/>
              <a:gd name="T20" fmla="*/ 212 w 226"/>
              <a:gd name="T21" fmla="*/ 128 h 213"/>
              <a:gd name="T22" fmla="*/ 197 w 226"/>
              <a:gd name="T23" fmla="*/ 213 h 213"/>
              <a:gd name="T24" fmla="*/ 28 w 226"/>
              <a:gd name="T25" fmla="*/ 213 h 213"/>
              <a:gd name="T26" fmla="*/ 14 w 226"/>
              <a:gd name="T27" fmla="*/ 128 h 213"/>
              <a:gd name="T28" fmla="*/ 0 w 226"/>
              <a:gd name="T29" fmla="*/ 114 h 213"/>
              <a:gd name="T30" fmla="*/ 0 w 226"/>
              <a:gd name="T31" fmla="*/ 100 h 213"/>
              <a:gd name="T32" fmla="*/ 14 w 226"/>
              <a:gd name="T33" fmla="*/ 86 h 213"/>
              <a:gd name="T34" fmla="*/ 97 w 226"/>
              <a:gd name="T35" fmla="*/ 86 h 213"/>
              <a:gd name="T36" fmla="*/ 97 w 226"/>
              <a:gd name="T37" fmla="*/ 86 h 213"/>
              <a:gd name="T38" fmla="*/ 99 w 226"/>
              <a:gd name="T39" fmla="*/ 116 h 213"/>
              <a:gd name="T40" fmla="*/ 113 w 226"/>
              <a:gd name="T41" fmla="*/ 121 h 213"/>
              <a:gd name="T42" fmla="*/ 129 w 226"/>
              <a:gd name="T43" fmla="*/ 114 h 213"/>
              <a:gd name="T44" fmla="*/ 152 w 226"/>
              <a:gd name="T45" fmla="*/ 86 h 213"/>
              <a:gd name="T46" fmla="*/ 212 w 226"/>
              <a:gd name="T47" fmla="*/ 86 h 213"/>
              <a:gd name="T48" fmla="*/ 226 w 226"/>
              <a:gd name="T49" fmla="*/ 100 h 213"/>
              <a:gd name="T50" fmla="*/ 63 w 226"/>
              <a:gd name="T51" fmla="*/ 149 h 213"/>
              <a:gd name="T52" fmla="*/ 56 w 226"/>
              <a:gd name="T53" fmla="*/ 142 h 213"/>
              <a:gd name="T54" fmla="*/ 49 w 226"/>
              <a:gd name="T55" fmla="*/ 149 h 213"/>
              <a:gd name="T56" fmla="*/ 49 w 226"/>
              <a:gd name="T57" fmla="*/ 192 h 213"/>
              <a:gd name="T58" fmla="*/ 56 w 226"/>
              <a:gd name="T59" fmla="*/ 199 h 213"/>
              <a:gd name="T60" fmla="*/ 63 w 226"/>
              <a:gd name="T61" fmla="*/ 192 h 213"/>
              <a:gd name="T62" fmla="*/ 63 w 226"/>
              <a:gd name="T63" fmla="*/ 149 h 213"/>
              <a:gd name="T64" fmla="*/ 92 w 226"/>
              <a:gd name="T65" fmla="*/ 149 h 213"/>
              <a:gd name="T66" fmla="*/ 85 w 226"/>
              <a:gd name="T67" fmla="*/ 142 h 213"/>
              <a:gd name="T68" fmla="*/ 78 w 226"/>
              <a:gd name="T69" fmla="*/ 149 h 213"/>
              <a:gd name="T70" fmla="*/ 78 w 226"/>
              <a:gd name="T71" fmla="*/ 192 h 213"/>
              <a:gd name="T72" fmla="*/ 85 w 226"/>
              <a:gd name="T73" fmla="*/ 199 h 213"/>
              <a:gd name="T74" fmla="*/ 92 w 226"/>
              <a:gd name="T75" fmla="*/ 192 h 213"/>
              <a:gd name="T76" fmla="*/ 92 w 226"/>
              <a:gd name="T77" fmla="*/ 149 h 213"/>
              <a:gd name="T78" fmla="*/ 120 w 226"/>
              <a:gd name="T79" fmla="*/ 149 h 213"/>
              <a:gd name="T80" fmla="*/ 113 w 226"/>
              <a:gd name="T81" fmla="*/ 142 h 213"/>
              <a:gd name="T82" fmla="*/ 106 w 226"/>
              <a:gd name="T83" fmla="*/ 149 h 213"/>
              <a:gd name="T84" fmla="*/ 106 w 226"/>
              <a:gd name="T85" fmla="*/ 192 h 213"/>
              <a:gd name="T86" fmla="*/ 113 w 226"/>
              <a:gd name="T87" fmla="*/ 199 h 213"/>
              <a:gd name="T88" fmla="*/ 120 w 226"/>
              <a:gd name="T89" fmla="*/ 192 h 213"/>
              <a:gd name="T90" fmla="*/ 120 w 226"/>
              <a:gd name="T91" fmla="*/ 149 h 213"/>
              <a:gd name="T92" fmla="*/ 148 w 226"/>
              <a:gd name="T93" fmla="*/ 149 h 213"/>
              <a:gd name="T94" fmla="*/ 141 w 226"/>
              <a:gd name="T95" fmla="*/ 142 h 213"/>
              <a:gd name="T96" fmla="*/ 134 w 226"/>
              <a:gd name="T97" fmla="*/ 149 h 213"/>
              <a:gd name="T98" fmla="*/ 134 w 226"/>
              <a:gd name="T99" fmla="*/ 192 h 213"/>
              <a:gd name="T100" fmla="*/ 141 w 226"/>
              <a:gd name="T101" fmla="*/ 199 h 213"/>
              <a:gd name="T102" fmla="*/ 148 w 226"/>
              <a:gd name="T103" fmla="*/ 192 h 213"/>
              <a:gd name="T104" fmla="*/ 148 w 226"/>
              <a:gd name="T105" fmla="*/ 149 h 213"/>
              <a:gd name="T106" fmla="*/ 176 w 226"/>
              <a:gd name="T107" fmla="*/ 149 h 213"/>
              <a:gd name="T108" fmla="*/ 169 w 226"/>
              <a:gd name="T109" fmla="*/ 142 h 213"/>
              <a:gd name="T110" fmla="*/ 162 w 226"/>
              <a:gd name="T111" fmla="*/ 149 h 213"/>
              <a:gd name="T112" fmla="*/ 162 w 226"/>
              <a:gd name="T113" fmla="*/ 192 h 213"/>
              <a:gd name="T114" fmla="*/ 169 w 226"/>
              <a:gd name="T115" fmla="*/ 199 h 213"/>
              <a:gd name="T116" fmla="*/ 176 w 226"/>
              <a:gd name="T117" fmla="*/ 192 h 213"/>
              <a:gd name="T118" fmla="*/ 176 w 226"/>
              <a:gd name="T119" fmla="*/ 14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" h="213">
                <a:moveTo>
                  <a:pt x="113" y="114"/>
                </a:moveTo>
                <a:cubicBezTo>
                  <a:pt x="110" y="114"/>
                  <a:pt x="106" y="113"/>
                  <a:pt x="104" y="111"/>
                </a:cubicBezTo>
                <a:cubicBezTo>
                  <a:pt x="98" y="106"/>
                  <a:pt x="97" y="97"/>
                  <a:pt x="102" y="91"/>
                </a:cubicBezTo>
                <a:cubicBezTo>
                  <a:pt x="173" y="6"/>
                  <a:pt x="173" y="6"/>
                  <a:pt x="173" y="6"/>
                </a:cubicBezTo>
                <a:cubicBezTo>
                  <a:pt x="177" y="0"/>
                  <a:pt x="186" y="0"/>
                  <a:pt x="192" y="5"/>
                </a:cubicBezTo>
                <a:cubicBezTo>
                  <a:pt x="198" y="10"/>
                  <a:pt x="199" y="18"/>
                  <a:pt x="194" y="24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21" y="112"/>
                  <a:pt x="117" y="114"/>
                  <a:pt x="113" y="114"/>
                </a:cubicBezTo>
                <a:moveTo>
                  <a:pt x="226" y="100"/>
                </a:moveTo>
                <a:cubicBezTo>
                  <a:pt x="226" y="114"/>
                  <a:pt x="226" y="114"/>
                  <a:pt x="226" y="114"/>
                </a:cubicBezTo>
                <a:cubicBezTo>
                  <a:pt x="226" y="122"/>
                  <a:pt x="219" y="128"/>
                  <a:pt x="212" y="128"/>
                </a:cubicBezTo>
                <a:cubicBezTo>
                  <a:pt x="197" y="213"/>
                  <a:pt x="197" y="213"/>
                  <a:pt x="197" y="213"/>
                </a:cubicBezTo>
                <a:cubicBezTo>
                  <a:pt x="28" y="213"/>
                  <a:pt x="28" y="213"/>
                  <a:pt x="28" y="213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6" y="128"/>
                  <a:pt x="0" y="122"/>
                  <a:pt x="0" y="114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92"/>
                  <a:pt x="6" y="86"/>
                  <a:pt x="14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97" y="86"/>
                  <a:pt x="97" y="86"/>
                  <a:pt x="97" y="86"/>
                </a:cubicBezTo>
                <a:cubicBezTo>
                  <a:pt x="89" y="95"/>
                  <a:pt x="90" y="109"/>
                  <a:pt x="99" y="116"/>
                </a:cubicBezTo>
                <a:cubicBezTo>
                  <a:pt x="103" y="119"/>
                  <a:pt x="108" y="121"/>
                  <a:pt x="113" y="121"/>
                </a:cubicBezTo>
                <a:cubicBezTo>
                  <a:pt x="119" y="121"/>
                  <a:pt x="125" y="118"/>
                  <a:pt x="129" y="114"/>
                </a:cubicBezTo>
                <a:cubicBezTo>
                  <a:pt x="152" y="86"/>
                  <a:pt x="152" y="86"/>
                  <a:pt x="152" y="86"/>
                </a:cubicBezTo>
                <a:cubicBezTo>
                  <a:pt x="212" y="86"/>
                  <a:pt x="212" y="86"/>
                  <a:pt x="212" y="86"/>
                </a:cubicBezTo>
                <a:cubicBezTo>
                  <a:pt x="219" y="86"/>
                  <a:pt x="226" y="92"/>
                  <a:pt x="226" y="100"/>
                </a:cubicBezTo>
                <a:close/>
                <a:moveTo>
                  <a:pt x="63" y="149"/>
                </a:moveTo>
                <a:cubicBezTo>
                  <a:pt x="63" y="145"/>
                  <a:pt x="60" y="142"/>
                  <a:pt x="56" y="142"/>
                </a:cubicBezTo>
                <a:cubicBezTo>
                  <a:pt x="53" y="142"/>
                  <a:pt x="49" y="145"/>
                  <a:pt x="49" y="149"/>
                </a:cubicBezTo>
                <a:cubicBezTo>
                  <a:pt x="49" y="192"/>
                  <a:pt x="49" y="192"/>
                  <a:pt x="49" y="192"/>
                </a:cubicBezTo>
                <a:cubicBezTo>
                  <a:pt x="49" y="196"/>
                  <a:pt x="53" y="199"/>
                  <a:pt x="56" y="199"/>
                </a:cubicBezTo>
                <a:cubicBezTo>
                  <a:pt x="60" y="199"/>
                  <a:pt x="63" y="196"/>
                  <a:pt x="63" y="192"/>
                </a:cubicBezTo>
                <a:lnTo>
                  <a:pt x="63" y="149"/>
                </a:lnTo>
                <a:close/>
                <a:moveTo>
                  <a:pt x="92" y="149"/>
                </a:moveTo>
                <a:cubicBezTo>
                  <a:pt x="92" y="145"/>
                  <a:pt x="89" y="142"/>
                  <a:pt x="85" y="142"/>
                </a:cubicBezTo>
                <a:cubicBezTo>
                  <a:pt x="81" y="142"/>
                  <a:pt x="78" y="145"/>
                  <a:pt x="78" y="149"/>
                </a:cubicBezTo>
                <a:cubicBezTo>
                  <a:pt x="78" y="192"/>
                  <a:pt x="78" y="192"/>
                  <a:pt x="78" y="192"/>
                </a:cubicBezTo>
                <a:cubicBezTo>
                  <a:pt x="78" y="196"/>
                  <a:pt x="81" y="199"/>
                  <a:pt x="85" y="199"/>
                </a:cubicBezTo>
                <a:cubicBezTo>
                  <a:pt x="89" y="199"/>
                  <a:pt x="92" y="196"/>
                  <a:pt x="92" y="192"/>
                </a:cubicBezTo>
                <a:lnTo>
                  <a:pt x="92" y="149"/>
                </a:lnTo>
                <a:close/>
                <a:moveTo>
                  <a:pt x="120" y="149"/>
                </a:moveTo>
                <a:cubicBezTo>
                  <a:pt x="120" y="145"/>
                  <a:pt x="117" y="142"/>
                  <a:pt x="113" y="142"/>
                </a:cubicBezTo>
                <a:cubicBezTo>
                  <a:pt x="109" y="142"/>
                  <a:pt x="106" y="145"/>
                  <a:pt x="106" y="149"/>
                </a:cubicBezTo>
                <a:cubicBezTo>
                  <a:pt x="106" y="192"/>
                  <a:pt x="106" y="192"/>
                  <a:pt x="106" y="192"/>
                </a:cubicBezTo>
                <a:cubicBezTo>
                  <a:pt x="106" y="196"/>
                  <a:pt x="109" y="199"/>
                  <a:pt x="113" y="199"/>
                </a:cubicBezTo>
                <a:cubicBezTo>
                  <a:pt x="117" y="199"/>
                  <a:pt x="120" y="196"/>
                  <a:pt x="120" y="192"/>
                </a:cubicBezTo>
                <a:lnTo>
                  <a:pt x="120" y="149"/>
                </a:lnTo>
                <a:close/>
                <a:moveTo>
                  <a:pt x="148" y="149"/>
                </a:moveTo>
                <a:cubicBezTo>
                  <a:pt x="148" y="145"/>
                  <a:pt x="145" y="142"/>
                  <a:pt x="141" y="142"/>
                </a:cubicBezTo>
                <a:cubicBezTo>
                  <a:pt x="137" y="142"/>
                  <a:pt x="134" y="145"/>
                  <a:pt x="134" y="149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6"/>
                  <a:pt x="137" y="199"/>
                  <a:pt x="141" y="199"/>
                </a:cubicBezTo>
                <a:cubicBezTo>
                  <a:pt x="145" y="199"/>
                  <a:pt x="148" y="196"/>
                  <a:pt x="148" y="192"/>
                </a:cubicBezTo>
                <a:lnTo>
                  <a:pt x="148" y="149"/>
                </a:lnTo>
                <a:close/>
                <a:moveTo>
                  <a:pt x="176" y="149"/>
                </a:moveTo>
                <a:cubicBezTo>
                  <a:pt x="176" y="145"/>
                  <a:pt x="173" y="142"/>
                  <a:pt x="169" y="142"/>
                </a:cubicBezTo>
                <a:cubicBezTo>
                  <a:pt x="165" y="142"/>
                  <a:pt x="162" y="145"/>
                  <a:pt x="162" y="149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62" y="196"/>
                  <a:pt x="165" y="199"/>
                  <a:pt x="169" y="199"/>
                </a:cubicBezTo>
                <a:cubicBezTo>
                  <a:pt x="173" y="199"/>
                  <a:pt x="176" y="196"/>
                  <a:pt x="176" y="192"/>
                </a:cubicBezTo>
                <a:lnTo>
                  <a:pt x="176" y="149"/>
                </a:lnTo>
                <a:close/>
              </a:path>
            </a:pathLst>
          </a:cu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4" name="Freeform 9"/>
          <p:cNvSpPr>
            <a:spLocks/>
          </p:cNvSpPr>
          <p:nvPr/>
        </p:nvSpPr>
        <p:spPr bwMode="auto">
          <a:xfrm>
            <a:off x="10007354" y="2474025"/>
            <a:ext cx="330873" cy="229497"/>
          </a:xfrm>
          <a:custGeom>
            <a:avLst/>
            <a:gdLst>
              <a:gd name="T0" fmla="*/ 211 w 225"/>
              <a:gd name="T1" fmla="*/ 0 h 156"/>
              <a:gd name="T2" fmla="*/ 169 w 225"/>
              <a:gd name="T3" fmla="*/ 0 h 156"/>
              <a:gd name="T4" fmla="*/ 155 w 225"/>
              <a:gd name="T5" fmla="*/ 15 h 156"/>
              <a:gd name="T6" fmla="*/ 42 w 225"/>
              <a:gd name="T7" fmla="*/ 15 h 156"/>
              <a:gd name="T8" fmla="*/ 42 w 225"/>
              <a:gd name="T9" fmla="*/ 29 h 156"/>
              <a:gd name="T10" fmla="*/ 208 w 225"/>
              <a:gd name="T11" fmla="*/ 29 h 156"/>
              <a:gd name="T12" fmla="*/ 189 w 225"/>
              <a:gd name="T13" fmla="*/ 124 h 156"/>
              <a:gd name="T14" fmla="*/ 169 w 225"/>
              <a:gd name="T15" fmla="*/ 43 h 156"/>
              <a:gd name="T16" fmla="*/ 0 w 225"/>
              <a:gd name="T17" fmla="*/ 43 h 156"/>
              <a:gd name="T18" fmla="*/ 28 w 225"/>
              <a:gd name="T19" fmla="*/ 156 h 156"/>
              <a:gd name="T20" fmla="*/ 197 w 225"/>
              <a:gd name="T21" fmla="*/ 156 h 156"/>
              <a:gd name="T22" fmla="*/ 225 w 225"/>
              <a:gd name="T23" fmla="*/ 15 h 156"/>
              <a:gd name="T24" fmla="*/ 211 w 225"/>
              <a:gd name="T25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5" h="156">
                <a:moveTo>
                  <a:pt x="211" y="0"/>
                </a:moveTo>
                <a:cubicBezTo>
                  <a:pt x="169" y="0"/>
                  <a:pt x="169" y="0"/>
                  <a:pt x="169" y="0"/>
                </a:cubicBezTo>
                <a:cubicBezTo>
                  <a:pt x="161" y="0"/>
                  <a:pt x="155" y="7"/>
                  <a:pt x="155" y="15"/>
                </a:cubicBezTo>
                <a:cubicBezTo>
                  <a:pt x="42" y="15"/>
                  <a:pt x="42" y="15"/>
                  <a:pt x="42" y="15"/>
                </a:cubicBezTo>
                <a:cubicBezTo>
                  <a:pt x="42" y="29"/>
                  <a:pt x="42" y="29"/>
                  <a:pt x="42" y="29"/>
                </a:cubicBezTo>
                <a:cubicBezTo>
                  <a:pt x="208" y="29"/>
                  <a:pt x="208" y="29"/>
                  <a:pt x="208" y="29"/>
                </a:cubicBezTo>
                <a:cubicBezTo>
                  <a:pt x="189" y="124"/>
                  <a:pt x="189" y="124"/>
                  <a:pt x="189" y="124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28" y="156"/>
                  <a:pt x="28" y="156"/>
                  <a:pt x="28" y="156"/>
                </a:cubicBezTo>
                <a:cubicBezTo>
                  <a:pt x="197" y="156"/>
                  <a:pt x="197" y="156"/>
                  <a:pt x="197" y="156"/>
                </a:cubicBezTo>
                <a:cubicBezTo>
                  <a:pt x="225" y="15"/>
                  <a:pt x="225" y="15"/>
                  <a:pt x="225" y="15"/>
                </a:cubicBezTo>
                <a:cubicBezTo>
                  <a:pt x="225" y="7"/>
                  <a:pt x="219" y="0"/>
                  <a:pt x="211" y="0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035243" y="2643229"/>
            <a:ext cx="2164856" cy="2164856"/>
          </a:xfrm>
          <a:prstGeom prst="ellipse">
            <a:avLst/>
          </a:prstGeom>
          <a:solidFill>
            <a:srgbClr val="223762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lt1">
                    <a:alpha val="50000"/>
                  </a:schemeClr>
                </a:solidFill>
                <a:latin typeface="Arial Black"/>
                <a:ea typeface="微软雅黑"/>
                <a:sym typeface="Arial Black"/>
              </a:rPr>
              <a:t>+</a:t>
            </a:r>
            <a:endParaRPr lang="zh-CN" altLang="en-US" sz="3600" dirty="0">
              <a:solidFill>
                <a:schemeClr val="lt1">
                  <a:alpha val="50000"/>
                </a:schemeClr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7A5D9A90-EEED-4908-859A-061EE529C7DC}"/>
              </a:ext>
            </a:extLst>
          </p:cNvPr>
          <p:cNvSpPr txBox="1"/>
          <p:nvPr/>
        </p:nvSpPr>
        <p:spPr>
          <a:xfrm>
            <a:off x="5352050" y="2968533"/>
            <a:ext cx="639919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01</a:t>
            </a:r>
          </a:p>
        </p:txBody>
      </p:sp>
      <p:sp>
        <p:nvSpPr>
          <p:cNvPr id="68" name="TextBox 6">
            <a:extLst>
              <a:ext uri="{FF2B5EF4-FFF2-40B4-BE49-F238E27FC236}">
                <a16:creationId xmlns:a16="http://schemas.microsoft.com/office/drawing/2014/main" id="{860790EB-4C45-4E9B-A6FC-5D01AAFE1D26}"/>
              </a:ext>
            </a:extLst>
          </p:cNvPr>
          <p:cNvSpPr txBox="1"/>
          <p:nvPr/>
        </p:nvSpPr>
        <p:spPr>
          <a:xfrm>
            <a:off x="6301606" y="2968533"/>
            <a:ext cx="639919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02</a:t>
            </a:r>
          </a:p>
        </p:txBody>
      </p:sp>
      <p:sp>
        <p:nvSpPr>
          <p:cNvPr id="69" name="TextBox 6">
            <a:extLst>
              <a:ext uri="{FF2B5EF4-FFF2-40B4-BE49-F238E27FC236}">
                <a16:creationId xmlns:a16="http://schemas.microsoft.com/office/drawing/2014/main" id="{44E9CC78-D26A-4F88-B7F3-2EFA52D8664F}"/>
              </a:ext>
            </a:extLst>
          </p:cNvPr>
          <p:cNvSpPr txBox="1"/>
          <p:nvPr/>
        </p:nvSpPr>
        <p:spPr>
          <a:xfrm>
            <a:off x="5352052" y="3795041"/>
            <a:ext cx="639919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03</a:t>
            </a:r>
          </a:p>
        </p:txBody>
      </p:sp>
      <p:sp>
        <p:nvSpPr>
          <p:cNvPr id="70" name="TextBox 6">
            <a:extLst>
              <a:ext uri="{FF2B5EF4-FFF2-40B4-BE49-F238E27FC236}">
                <a16:creationId xmlns:a16="http://schemas.microsoft.com/office/drawing/2014/main" id="{CFDCD096-EA3C-4EEC-9FD0-236F571B58A2}"/>
              </a:ext>
            </a:extLst>
          </p:cNvPr>
          <p:cNvSpPr txBox="1"/>
          <p:nvPr/>
        </p:nvSpPr>
        <p:spPr>
          <a:xfrm>
            <a:off x="6301606" y="3795040"/>
            <a:ext cx="639919" cy="625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667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04</a:t>
            </a:r>
          </a:p>
        </p:txBody>
      </p:sp>
      <p:sp>
        <p:nvSpPr>
          <p:cNvPr id="36" name="椭圆 3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74060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5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1" grpId="0" animBg="1"/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1D3EAE00-311C-410C-B387-290DD63E845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6975" y="2383604"/>
            <a:ext cx="2498048" cy="231735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3579229" y="3513605"/>
            <a:ext cx="5062401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050" y="1379551"/>
            <a:ext cx="9699903" cy="52883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sz="3200" spc="300" dirty="0">
                <a:solidFill>
                  <a:srgbClr val="223762"/>
                </a:solidFill>
                <a:latin typeface="Arial Black"/>
                <a:ea typeface="微软雅黑"/>
                <a:cs typeface="+mn-ea"/>
                <a:sym typeface="Arial Black"/>
              </a:rPr>
              <a:t>What are our advantages?</a:t>
            </a:r>
            <a:endParaRPr lang="en-US" sz="3200" spc="300" dirty="0">
              <a:solidFill>
                <a:srgbClr val="22376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46050" y="1194823"/>
            <a:ext cx="9699901" cy="31016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sz="1800" dirty="0">
                <a:latin typeface="Arial Black"/>
                <a:ea typeface="微软雅黑"/>
                <a:cs typeface="+mn-ea"/>
                <a:sym typeface="Arial Black"/>
              </a:rPr>
              <a:t>BEST PRESENTATION TEMPLATE</a:t>
            </a:r>
          </a:p>
        </p:txBody>
      </p:sp>
      <p:sp>
        <p:nvSpPr>
          <p:cNvPr id="5" name="Rounded Rectangle 4"/>
          <p:cNvSpPr/>
          <p:nvPr/>
        </p:nvSpPr>
        <p:spPr>
          <a:xfrm rot="2700000">
            <a:off x="5417520" y="2861455"/>
            <a:ext cx="1356958" cy="1356955"/>
          </a:xfrm>
          <a:prstGeom prst="roundRect">
            <a:avLst>
              <a:gd name="adj" fmla="val 34663"/>
            </a:avLst>
          </a:prstGeom>
          <a:solidFill>
            <a:srgbClr val="223762">
              <a:alpha val="90000"/>
            </a:srgb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rgbClr val="FFFFFF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" name="Rounded Rectangle 5"/>
          <p:cNvSpPr/>
          <p:nvPr/>
        </p:nvSpPr>
        <p:spPr>
          <a:xfrm rot="2700000">
            <a:off x="2597755" y="2998772"/>
            <a:ext cx="1022368" cy="1022367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7" name="Rounded Rectangle 6"/>
          <p:cNvSpPr/>
          <p:nvPr/>
        </p:nvSpPr>
        <p:spPr>
          <a:xfrm rot="2700000">
            <a:off x="8571876" y="2998769"/>
            <a:ext cx="1022368" cy="1022367"/>
          </a:xfrm>
          <a:prstGeom prst="roundRect">
            <a:avLst>
              <a:gd name="adj" fmla="val 34663"/>
            </a:avLst>
          </a:prstGeom>
          <a:solidFill>
            <a:schemeClr val="bg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1050" dirty="0">
              <a:solidFill>
                <a:schemeClr val="accent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24131" y="3084048"/>
            <a:ext cx="543739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>
                <a:solidFill>
                  <a:srgbClr val="FFFFFF"/>
                </a:solidFill>
                <a:latin typeface="Arial Black"/>
                <a:ea typeface="微软雅黑"/>
                <a:cs typeface="+mn-ea"/>
                <a:sym typeface="Arial Black"/>
              </a:rPr>
              <a:t>B</a:t>
            </a:r>
            <a:endParaRPr lang="en-US" sz="1400" dirty="0">
              <a:solidFill>
                <a:srgbClr val="FFFFFF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7146" y="3175583"/>
            <a:ext cx="463588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</a:t>
            </a:r>
            <a:endParaRPr lang="en-US" sz="11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851268" y="3175583"/>
            <a:ext cx="463588" cy="652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C</a:t>
            </a:r>
            <a:endParaRPr lang="en-US" sz="11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07367" y="4488061"/>
            <a:ext cx="2125548" cy="1087345"/>
            <a:chOff x="2107367" y="4375046"/>
            <a:chExt cx="2125548" cy="1087345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237117" y="4375046"/>
              <a:ext cx="1714385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Advantage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033224" y="4826264"/>
            <a:ext cx="2311799" cy="1075960"/>
            <a:chOff x="2107365" y="4386431"/>
            <a:chExt cx="2311799" cy="1075960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107365" y="4386431"/>
              <a:ext cx="231179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Advantage 2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9083" y="4524945"/>
            <a:ext cx="2125548" cy="1050461"/>
            <a:chOff x="2107367" y="4411930"/>
            <a:chExt cx="2125548" cy="1050461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107367" y="4786116"/>
              <a:ext cx="2125548" cy="676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algn="ctr">
                <a:lnSpc>
                  <a:spcPct val="130000"/>
                </a:lnSpc>
              </a:pP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107367" y="4411930"/>
              <a:ext cx="2125548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Advantage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</a:p>
          </p:txBody>
        </p:sp>
      </p:grpSp>
      <p:sp>
        <p:nvSpPr>
          <p:cNvPr id="25" name="椭圆 2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18600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 rot="5400000">
            <a:off x="1301722" y="1659198"/>
            <a:ext cx="1717050" cy="1458569"/>
          </a:xfrm>
          <a:prstGeom prst="hexagon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8247" r="-38247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六边形 3"/>
          <p:cNvSpPr/>
          <p:nvPr/>
        </p:nvSpPr>
        <p:spPr>
          <a:xfrm rot="5400000">
            <a:off x="2197310" y="3107846"/>
            <a:ext cx="1717049" cy="1458568"/>
          </a:xfrm>
          <a:prstGeom prst="hexagon">
            <a:avLst/>
          </a:prstGeom>
          <a:blipFill dpi="0" rotWithShape="0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六边形 4"/>
          <p:cNvSpPr/>
          <p:nvPr/>
        </p:nvSpPr>
        <p:spPr>
          <a:xfrm rot="5400000">
            <a:off x="1301722" y="4556493"/>
            <a:ext cx="1717049" cy="1458568"/>
          </a:xfrm>
          <a:prstGeom prst="hexagon">
            <a:avLst/>
          </a:prstGeom>
          <a:blipFill dpi="0" rotWithShape="0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976010" y="1692873"/>
            <a:ext cx="2647329" cy="796040"/>
            <a:chOff x="3272825" y="846410"/>
            <a:chExt cx="2647329" cy="796040"/>
          </a:xfrm>
        </p:grpSpPr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13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14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4762156" y="3272659"/>
            <a:ext cx="2647329" cy="796040"/>
            <a:chOff x="3272825" y="846410"/>
            <a:chExt cx="2647329" cy="796040"/>
          </a:xfrm>
        </p:grpSpPr>
        <p:sp>
          <p:nvSpPr>
            <p:cNvPr id="20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23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4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3976010" y="4852445"/>
            <a:ext cx="2647329" cy="796040"/>
            <a:chOff x="3272825" y="846410"/>
            <a:chExt cx="2647329" cy="796040"/>
          </a:xfrm>
        </p:grpSpPr>
        <p:sp>
          <p:nvSpPr>
            <p:cNvPr id="26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3532630" y="84641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3532632" y="1166229"/>
              <a:ext cx="2387522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272825" y="940875"/>
              <a:ext cx="212766" cy="213364"/>
              <a:chOff x="11280936" y="1742357"/>
              <a:chExt cx="438441" cy="439673"/>
            </a:xfrm>
          </p:grpSpPr>
          <p:sp>
            <p:nvSpPr>
              <p:cNvPr id="29" name="Oval 820"/>
              <p:cNvSpPr>
                <a:spLocks noChangeArrowheads="1"/>
              </p:cNvSpPr>
              <p:nvPr/>
            </p:nvSpPr>
            <p:spPr bwMode="auto">
              <a:xfrm>
                <a:off x="11280936" y="1742357"/>
                <a:ext cx="438441" cy="439673"/>
              </a:xfrm>
              <a:prstGeom prst="ellipse">
                <a:avLst/>
              </a:prstGeom>
              <a:solidFill>
                <a:srgbClr val="223762"/>
              </a:solidFill>
              <a:ln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0" name="Freeform 821"/>
              <p:cNvSpPr>
                <a:spLocks/>
              </p:cNvSpPr>
              <p:nvPr/>
            </p:nvSpPr>
            <p:spPr bwMode="auto">
              <a:xfrm>
                <a:off x="11353598" y="1847041"/>
                <a:ext cx="290652" cy="264789"/>
              </a:xfrm>
              <a:custGeom>
                <a:avLst/>
                <a:gdLst>
                  <a:gd name="T0" fmla="*/ 69 w 100"/>
                  <a:gd name="T1" fmla="*/ 65 h 91"/>
                  <a:gd name="T2" fmla="*/ 73 w 100"/>
                  <a:gd name="T3" fmla="*/ 79 h 91"/>
                  <a:gd name="T4" fmla="*/ 72 w 100"/>
                  <a:gd name="T5" fmla="*/ 89 h 91"/>
                  <a:gd name="T6" fmla="*/ 68 w 100"/>
                  <a:gd name="T7" fmla="*/ 91 h 91"/>
                  <a:gd name="T8" fmla="*/ 60 w 100"/>
                  <a:gd name="T9" fmla="*/ 71 h 91"/>
                  <a:gd name="T10" fmla="*/ 54 w 100"/>
                  <a:gd name="T11" fmla="*/ 75 h 91"/>
                  <a:gd name="T12" fmla="*/ 52 w 100"/>
                  <a:gd name="T13" fmla="*/ 75 h 91"/>
                  <a:gd name="T14" fmla="*/ 52 w 100"/>
                  <a:gd name="T15" fmla="*/ 73 h 91"/>
                  <a:gd name="T16" fmla="*/ 59 w 100"/>
                  <a:gd name="T17" fmla="*/ 69 h 91"/>
                  <a:gd name="T18" fmla="*/ 52 w 100"/>
                  <a:gd name="T19" fmla="*/ 50 h 91"/>
                  <a:gd name="T20" fmla="*/ 22 w 100"/>
                  <a:gd name="T21" fmla="*/ 70 h 91"/>
                  <a:gd name="T22" fmla="*/ 25 w 100"/>
                  <a:gd name="T23" fmla="*/ 82 h 91"/>
                  <a:gd name="T24" fmla="*/ 24 w 100"/>
                  <a:gd name="T25" fmla="*/ 85 h 91"/>
                  <a:gd name="T26" fmla="*/ 13 w 100"/>
                  <a:gd name="T27" fmla="*/ 68 h 91"/>
                  <a:gd name="T28" fmla="*/ 9 w 100"/>
                  <a:gd name="T29" fmla="*/ 71 h 91"/>
                  <a:gd name="T30" fmla="*/ 6 w 100"/>
                  <a:gd name="T31" fmla="*/ 70 h 91"/>
                  <a:gd name="T32" fmla="*/ 7 w 100"/>
                  <a:gd name="T33" fmla="*/ 67 h 91"/>
                  <a:gd name="T34" fmla="*/ 11 w 100"/>
                  <a:gd name="T35" fmla="*/ 64 h 91"/>
                  <a:gd name="T36" fmla="*/ 0 w 100"/>
                  <a:gd name="T37" fmla="*/ 48 h 91"/>
                  <a:gd name="T38" fmla="*/ 3 w 100"/>
                  <a:gd name="T39" fmla="*/ 48 h 91"/>
                  <a:gd name="T40" fmla="*/ 13 w 100"/>
                  <a:gd name="T41" fmla="*/ 55 h 91"/>
                  <a:gd name="T42" fmla="*/ 43 w 100"/>
                  <a:gd name="T43" fmla="*/ 36 h 91"/>
                  <a:gd name="T44" fmla="*/ 28 w 100"/>
                  <a:gd name="T45" fmla="*/ 21 h 91"/>
                  <a:gd name="T46" fmla="*/ 21 w 100"/>
                  <a:gd name="T47" fmla="*/ 26 h 91"/>
                  <a:gd name="T48" fmla="*/ 20 w 100"/>
                  <a:gd name="T49" fmla="*/ 25 h 91"/>
                  <a:gd name="T50" fmla="*/ 20 w 100"/>
                  <a:gd name="T51" fmla="*/ 24 h 91"/>
                  <a:gd name="T52" fmla="*/ 26 w 100"/>
                  <a:gd name="T53" fmla="*/ 20 h 91"/>
                  <a:gd name="T54" fmla="*/ 12 w 100"/>
                  <a:gd name="T55" fmla="*/ 5 h 91"/>
                  <a:gd name="T56" fmla="*/ 15 w 100"/>
                  <a:gd name="T57" fmla="*/ 3 h 91"/>
                  <a:gd name="T58" fmla="*/ 25 w 100"/>
                  <a:gd name="T59" fmla="*/ 5 h 91"/>
                  <a:gd name="T60" fmla="*/ 35 w 100"/>
                  <a:gd name="T61" fmla="*/ 14 h 91"/>
                  <a:gd name="T62" fmla="*/ 40 w 100"/>
                  <a:gd name="T63" fmla="*/ 10 h 91"/>
                  <a:gd name="T64" fmla="*/ 41 w 100"/>
                  <a:gd name="T65" fmla="*/ 11 h 91"/>
                  <a:gd name="T66" fmla="*/ 41 w 100"/>
                  <a:gd name="T67" fmla="*/ 13 h 91"/>
                  <a:gd name="T68" fmla="*/ 37 w 100"/>
                  <a:gd name="T69" fmla="*/ 15 h 91"/>
                  <a:gd name="T70" fmla="*/ 54 w 100"/>
                  <a:gd name="T71" fmla="*/ 29 h 91"/>
                  <a:gd name="T72" fmla="*/ 76 w 100"/>
                  <a:gd name="T73" fmla="*/ 15 h 91"/>
                  <a:gd name="T74" fmla="*/ 98 w 100"/>
                  <a:gd name="T75" fmla="*/ 10 h 91"/>
                  <a:gd name="T76" fmla="*/ 85 w 100"/>
                  <a:gd name="T77" fmla="*/ 29 h 91"/>
                  <a:gd name="T78" fmla="*/ 63 w 100"/>
                  <a:gd name="T79" fmla="*/ 43 h 91"/>
                  <a:gd name="T80" fmla="*/ 69 w 100"/>
                  <a:gd name="T81" fmla="*/ 63 h 91"/>
                  <a:gd name="T82" fmla="*/ 73 w 100"/>
                  <a:gd name="T83" fmla="*/ 60 h 91"/>
                  <a:gd name="T84" fmla="*/ 74 w 100"/>
                  <a:gd name="T85" fmla="*/ 61 h 91"/>
                  <a:gd name="T86" fmla="*/ 74 w 100"/>
                  <a:gd name="T87" fmla="*/ 62 h 91"/>
                  <a:gd name="T88" fmla="*/ 69 w 100"/>
                  <a:gd name="T89" fmla="*/ 6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91">
                    <a:moveTo>
                      <a:pt x="69" y="65"/>
                    </a:moveTo>
                    <a:cubicBezTo>
                      <a:pt x="73" y="79"/>
                      <a:pt x="73" y="79"/>
                      <a:pt x="73" y="79"/>
                    </a:cubicBezTo>
                    <a:cubicBezTo>
                      <a:pt x="73" y="79"/>
                      <a:pt x="76" y="86"/>
                      <a:pt x="72" y="89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54" y="75"/>
                      <a:pt x="54" y="75"/>
                      <a:pt x="54" y="75"/>
                    </a:cubicBezTo>
                    <a:cubicBezTo>
                      <a:pt x="53" y="76"/>
                      <a:pt x="53" y="75"/>
                      <a:pt x="52" y="75"/>
                    </a:cubicBezTo>
                    <a:cubicBezTo>
                      <a:pt x="52" y="74"/>
                      <a:pt x="52" y="74"/>
                      <a:pt x="52" y="73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22" y="70"/>
                      <a:pt x="22" y="70"/>
                      <a:pt x="22" y="70"/>
                    </a:cubicBezTo>
                    <a:cubicBezTo>
                      <a:pt x="25" y="82"/>
                      <a:pt x="25" y="82"/>
                      <a:pt x="25" y="82"/>
                    </a:cubicBezTo>
                    <a:cubicBezTo>
                      <a:pt x="25" y="82"/>
                      <a:pt x="25" y="84"/>
                      <a:pt x="24" y="85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8" y="72"/>
                      <a:pt x="7" y="71"/>
                      <a:pt x="6" y="70"/>
                    </a:cubicBezTo>
                    <a:cubicBezTo>
                      <a:pt x="5" y="69"/>
                      <a:pt x="6" y="68"/>
                      <a:pt x="7" y="67"/>
                    </a:cubicBezTo>
                    <a:cubicBezTo>
                      <a:pt x="11" y="64"/>
                      <a:pt x="11" y="64"/>
                      <a:pt x="11" y="64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1" y="48"/>
                      <a:pt x="3" y="48"/>
                      <a:pt x="3" y="48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6"/>
                      <a:pt x="20" y="26"/>
                      <a:pt x="20" y="25"/>
                    </a:cubicBezTo>
                    <a:cubicBezTo>
                      <a:pt x="20" y="25"/>
                      <a:pt x="20" y="24"/>
                      <a:pt x="20" y="2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9" y="0"/>
                      <a:pt x="25" y="5"/>
                      <a:pt x="25" y="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2" y="12"/>
                      <a:pt x="42" y="12"/>
                      <a:pt x="41" y="13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4" y="29"/>
                      <a:pt x="61" y="24"/>
                      <a:pt x="76" y="15"/>
                    </a:cubicBezTo>
                    <a:cubicBezTo>
                      <a:pt x="90" y="5"/>
                      <a:pt x="98" y="10"/>
                      <a:pt x="98" y="10"/>
                    </a:cubicBezTo>
                    <a:cubicBezTo>
                      <a:pt x="98" y="10"/>
                      <a:pt x="100" y="19"/>
                      <a:pt x="85" y="29"/>
                    </a:cubicBezTo>
                    <a:cubicBezTo>
                      <a:pt x="71" y="38"/>
                      <a:pt x="63" y="43"/>
                      <a:pt x="63" y="43"/>
                    </a:cubicBezTo>
                    <a:cubicBezTo>
                      <a:pt x="69" y="63"/>
                      <a:pt x="69" y="63"/>
                      <a:pt x="69" y="63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3" y="60"/>
                      <a:pt x="74" y="60"/>
                      <a:pt x="74" y="61"/>
                    </a:cubicBezTo>
                    <a:cubicBezTo>
                      <a:pt x="74" y="61"/>
                      <a:pt x="74" y="62"/>
                      <a:pt x="74" y="62"/>
                    </a:cubicBezTo>
                    <a:lnTo>
                      <a:pt x="69" y="6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sp>
        <p:nvSpPr>
          <p:cNvPr id="35" name="文本框 3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149731" y="2209877"/>
            <a:ext cx="2737143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149730" y="1532579"/>
            <a:ext cx="1921733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263728" y="1964134"/>
            <a:ext cx="44143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8028840" y="4572972"/>
            <a:ext cx="2806221" cy="1291788"/>
            <a:chOff x="8028838" y="4608430"/>
            <a:chExt cx="2806221" cy="1291788"/>
          </a:xfrm>
        </p:grpSpPr>
        <p:sp>
          <p:nvSpPr>
            <p:cNvPr id="39" name="TextBox 48"/>
            <p:cNvSpPr txBox="1"/>
            <p:nvPr/>
          </p:nvSpPr>
          <p:spPr>
            <a:xfrm>
              <a:off x="8033656" y="4608430"/>
              <a:ext cx="6497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Data 1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cxnSp>
          <p:nvCxnSpPr>
            <p:cNvPr id="40" name="Straight Connector 49"/>
            <p:cNvCxnSpPr/>
            <p:nvPr/>
          </p:nvCxnSpPr>
          <p:spPr>
            <a:xfrm>
              <a:off x="8781589" y="4710215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ounded Rectangle 50"/>
            <p:cNvSpPr/>
            <p:nvPr/>
          </p:nvSpPr>
          <p:spPr bwMode="auto">
            <a:xfrm>
              <a:off x="8722507" y="4677989"/>
              <a:ext cx="1504570" cy="59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sp>
          <p:nvSpPr>
            <p:cNvPr id="42" name="TextBox 51"/>
            <p:cNvSpPr txBox="1"/>
            <p:nvPr/>
          </p:nvSpPr>
          <p:spPr>
            <a:xfrm>
              <a:off x="10351815" y="4622910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89%</a:t>
              </a:r>
            </a:p>
          </p:txBody>
        </p:sp>
        <p:sp>
          <p:nvSpPr>
            <p:cNvPr id="44" name="TextBox 53"/>
            <p:cNvSpPr txBox="1"/>
            <p:nvPr/>
          </p:nvSpPr>
          <p:spPr>
            <a:xfrm>
              <a:off x="8028838" y="4873669"/>
              <a:ext cx="6545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Data 2</a:t>
              </a:r>
            </a:p>
          </p:txBody>
        </p:sp>
        <p:cxnSp>
          <p:nvCxnSpPr>
            <p:cNvPr id="45" name="Straight Connector 54"/>
            <p:cNvCxnSpPr/>
            <p:nvPr/>
          </p:nvCxnSpPr>
          <p:spPr>
            <a:xfrm>
              <a:off x="8781589" y="4975411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55"/>
            <p:cNvSpPr/>
            <p:nvPr/>
          </p:nvSpPr>
          <p:spPr bwMode="auto">
            <a:xfrm>
              <a:off x="8722507" y="4943186"/>
              <a:ext cx="1170872" cy="59080"/>
            </a:xfrm>
            <a:prstGeom prst="roundRect">
              <a:avLst/>
            </a:prstGeom>
            <a:solidFill>
              <a:srgbClr val="22376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sp>
          <p:nvSpPr>
            <p:cNvPr id="47" name="TextBox 56"/>
            <p:cNvSpPr txBox="1"/>
            <p:nvPr/>
          </p:nvSpPr>
          <p:spPr>
            <a:xfrm>
              <a:off x="10351815" y="4888209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74%</a:t>
              </a:r>
            </a:p>
          </p:txBody>
        </p:sp>
        <p:sp>
          <p:nvSpPr>
            <p:cNvPr id="49" name="TextBox 58"/>
            <p:cNvSpPr txBox="1"/>
            <p:nvPr/>
          </p:nvSpPr>
          <p:spPr>
            <a:xfrm>
              <a:off x="8028838" y="5138907"/>
              <a:ext cx="6545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Data 3</a:t>
              </a:r>
            </a:p>
          </p:txBody>
        </p:sp>
        <p:cxnSp>
          <p:nvCxnSpPr>
            <p:cNvPr id="50" name="Straight Connector 59"/>
            <p:cNvCxnSpPr/>
            <p:nvPr/>
          </p:nvCxnSpPr>
          <p:spPr>
            <a:xfrm>
              <a:off x="8773417" y="5245979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ounded Rectangle 60"/>
            <p:cNvSpPr/>
            <p:nvPr/>
          </p:nvSpPr>
          <p:spPr bwMode="auto">
            <a:xfrm>
              <a:off x="8714335" y="5213754"/>
              <a:ext cx="878154" cy="59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sp>
          <p:nvSpPr>
            <p:cNvPr id="52" name="TextBox 61"/>
            <p:cNvSpPr txBox="1"/>
            <p:nvPr/>
          </p:nvSpPr>
          <p:spPr>
            <a:xfrm>
              <a:off x="10351815" y="5153508"/>
              <a:ext cx="44900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65%</a:t>
              </a:r>
            </a:p>
          </p:txBody>
        </p:sp>
        <p:sp>
          <p:nvSpPr>
            <p:cNvPr id="54" name="TextBox 63"/>
            <p:cNvSpPr txBox="1"/>
            <p:nvPr/>
          </p:nvSpPr>
          <p:spPr>
            <a:xfrm>
              <a:off x="8028838" y="5404146"/>
              <a:ext cx="6545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Data 4</a:t>
              </a:r>
            </a:p>
          </p:txBody>
        </p:sp>
        <p:cxnSp>
          <p:nvCxnSpPr>
            <p:cNvPr id="55" name="Straight Connector 64"/>
            <p:cNvCxnSpPr/>
            <p:nvPr/>
          </p:nvCxnSpPr>
          <p:spPr>
            <a:xfrm>
              <a:off x="8781589" y="5504695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ounded Rectangle 65"/>
            <p:cNvSpPr/>
            <p:nvPr/>
          </p:nvSpPr>
          <p:spPr bwMode="auto">
            <a:xfrm>
              <a:off x="8722507" y="5472470"/>
              <a:ext cx="585436" cy="59080"/>
            </a:xfrm>
            <a:prstGeom prst="roundRect">
              <a:avLst/>
            </a:prstGeom>
            <a:solidFill>
              <a:srgbClr val="22376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sp>
          <p:nvSpPr>
            <p:cNvPr id="57" name="TextBox 66"/>
            <p:cNvSpPr txBox="1"/>
            <p:nvPr/>
          </p:nvSpPr>
          <p:spPr>
            <a:xfrm>
              <a:off x="10351815" y="5418807"/>
              <a:ext cx="42520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55%</a:t>
              </a:r>
            </a:p>
          </p:txBody>
        </p:sp>
        <p:sp>
          <p:nvSpPr>
            <p:cNvPr id="59" name="TextBox 68"/>
            <p:cNvSpPr txBox="1"/>
            <p:nvPr/>
          </p:nvSpPr>
          <p:spPr>
            <a:xfrm>
              <a:off x="8028838" y="5669386"/>
              <a:ext cx="6545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Data 5</a:t>
              </a:r>
            </a:p>
          </p:txBody>
        </p:sp>
        <p:cxnSp>
          <p:nvCxnSpPr>
            <p:cNvPr id="60" name="Straight Connector 69"/>
            <p:cNvCxnSpPr/>
            <p:nvPr/>
          </p:nvCxnSpPr>
          <p:spPr>
            <a:xfrm>
              <a:off x="8781589" y="5780371"/>
              <a:ext cx="1504570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70"/>
            <p:cNvSpPr/>
            <p:nvPr/>
          </p:nvSpPr>
          <p:spPr bwMode="auto">
            <a:xfrm>
              <a:off x="8722507" y="5748146"/>
              <a:ext cx="819610" cy="5908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900">
                <a:solidFill>
                  <a:schemeClr val="bg1">
                    <a:lumMod val="65000"/>
                  </a:schemeClr>
                </a:solidFill>
                <a:latin typeface="Arial Black"/>
                <a:ea typeface="微软雅黑"/>
                <a:cs typeface="Roboto Black" panose="02000000000000000000" pitchFamily="2" charset="0"/>
                <a:sym typeface="Arial Black"/>
              </a:endParaRPr>
            </a:p>
          </p:txBody>
        </p:sp>
        <p:sp>
          <p:nvSpPr>
            <p:cNvPr id="62" name="TextBox 71"/>
            <p:cNvSpPr txBox="1"/>
            <p:nvPr/>
          </p:nvSpPr>
          <p:spPr>
            <a:xfrm>
              <a:off x="10351815" y="5684105"/>
              <a:ext cx="48324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>
                      <a:lumMod val="65000"/>
                    </a:schemeClr>
                  </a:solidFill>
                  <a:latin typeface="Arial Black"/>
                  <a:ea typeface="微软雅黑"/>
                  <a:cs typeface="Roboto Black" panose="02000000000000000000" pitchFamily="2" charset="0"/>
                  <a:sym typeface="Arial Black"/>
                </a:rPr>
                <a:t>62%</a:t>
              </a:r>
            </a:p>
          </p:txBody>
        </p:sp>
      </p:grpSp>
      <p:sp>
        <p:nvSpPr>
          <p:cNvPr id="63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156758" y="4194005"/>
            <a:ext cx="132343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Data Display:</a:t>
            </a:r>
          </a:p>
        </p:txBody>
      </p:sp>
      <p:sp>
        <p:nvSpPr>
          <p:cNvPr id="53" name="椭圆 5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6673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5" grpId="0"/>
      <p:bldP spid="36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535970" y="2012467"/>
            <a:ext cx="3332441" cy="4103704"/>
          </a:xfrm>
          <a:prstGeom prst="rect">
            <a:avLst/>
          </a:prstGeom>
          <a:noFill/>
          <a:ln w="762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Arial Black"/>
              <a:ea typeface="微软雅黑"/>
              <a:cs typeface="+mn-ea"/>
              <a:sym typeface="Arial Black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66A61E0-837D-4E70-8204-DA34C6D9F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6" r="17597"/>
          <a:stretch/>
        </p:blipFill>
        <p:spPr>
          <a:xfrm>
            <a:off x="7187222" y="1645921"/>
            <a:ext cx="3343517" cy="423851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8" name="组合 7"/>
          <p:cNvGrpSpPr/>
          <p:nvPr/>
        </p:nvGrpSpPr>
        <p:grpSpPr>
          <a:xfrm>
            <a:off x="1628036" y="2080121"/>
            <a:ext cx="4467965" cy="776866"/>
            <a:chOff x="1628035" y="2080120"/>
            <a:chExt cx="4467965" cy="776866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D560C46C-2D35-4D3B-AC62-10B674442350}"/>
                </a:ext>
              </a:extLst>
            </p:cNvPr>
            <p:cNvSpPr txBox="1"/>
            <p:nvPr/>
          </p:nvSpPr>
          <p:spPr>
            <a:xfrm>
              <a:off x="2276256" y="2080120"/>
              <a:ext cx="1515488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2B5AEE0-D7CD-4D0A-99A1-942A27D36C2F}"/>
                </a:ext>
              </a:extLst>
            </p:cNvPr>
            <p:cNvSpPr txBox="1"/>
            <p:nvPr/>
          </p:nvSpPr>
          <p:spPr>
            <a:xfrm>
              <a:off x="2276256" y="2364543"/>
              <a:ext cx="38197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628035" y="2151028"/>
              <a:ext cx="473847" cy="549662"/>
              <a:chOff x="1628035" y="2151028"/>
              <a:chExt cx="473847" cy="549662"/>
            </a:xfrm>
          </p:grpSpPr>
          <p:sp>
            <p:nvSpPr>
              <p:cNvPr id="7" name="六边形 6"/>
              <p:cNvSpPr/>
              <p:nvPr/>
            </p:nvSpPr>
            <p:spPr>
              <a:xfrm rot="5400000">
                <a:off x="1590128" y="2188935"/>
                <a:ext cx="549662" cy="473847"/>
              </a:xfrm>
              <a:prstGeom prst="hexagon">
                <a:avLst/>
              </a:prstGeom>
              <a:solidFill>
                <a:srgbClr val="223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1735754" y="2316550"/>
                <a:ext cx="258410" cy="218617"/>
              </a:xfrm>
              <a:custGeom>
                <a:avLst/>
                <a:gdLst>
                  <a:gd name="T0" fmla="*/ 223 w 228"/>
                  <a:gd name="T1" fmla="*/ 128 h 193"/>
                  <a:gd name="T2" fmla="*/ 213 w 228"/>
                  <a:gd name="T3" fmla="*/ 132 h 193"/>
                  <a:gd name="T4" fmla="*/ 203 w 228"/>
                  <a:gd name="T5" fmla="*/ 128 h 193"/>
                  <a:gd name="T6" fmla="*/ 199 w 228"/>
                  <a:gd name="T7" fmla="*/ 124 h 193"/>
                  <a:gd name="T8" fmla="*/ 199 w 228"/>
                  <a:gd name="T9" fmla="*/ 193 h 193"/>
                  <a:gd name="T10" fmla="*/ 142 w 228"/>
                  <a:gd name="T11" fmla="*/ 193 h 193"/>
                  <a:gd name="T12" fmla="*/ 142 w 228"/>
                  <a:gd name="T13" fmla="*/ 122 h 193"/>
                  <a:gd name="T14" fmla="*/ 86 w 228"/>
                  <a:gd name="T15" fmla="*/ 122 h 193"/>
                  <a:gd name="T16" fmla="*/ 86 w 228"/>
                  <a:gd name="T17" fmla="*/ 193 h 193"/>
                  <a:gd name="T18" fmla="*/ 29 w 228"/>
                  <a:gd name="T19" fmla="*/ 193 h 193"/>
                  <a:gd name="T20" fmla="*/ 29 w 228"/>
                  <a:gd name="T21" fmla="*/ 124 h 193"/>
                  <a:gd name="T22" fmla="*/ 25 w 228"/>
                  <a:gd name="T23" fmla="*/ 128 h 193"/>
                  <a:gd name="T24" fmla="*/ 5 w 228"/>
                  <a:gd name="T25" fmla="*/ 128 h 193"/>
                  <a:gd name="T26" fmla="*/ 5 w 228"/>
                  <a:gd name="T27" fmla="*/ 108 h 193"/>
                  <a:gd name="T28" fmla="*/ 114 w 228"/>
                  <a:gd name="T29" fmla="*/ 0 h 193"/>
                  <a:gd name="T30" fmla="*/ 223 w 228"/>
                  <a:gd name="T31" fmla="*/ 108 h 193"/>
                  <a:gd name="T32" fmla="*/ 223 w 228"/>
                  <a:gd name="T33" fmla="*/ 128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8" h="193">
                    <a:moveTo>
                      <a:pt x="223" y="128"/>
                    </a:moveTo>
                    <a:cubicBezTo>
                      <a:pt x="220" y="131"/>
                      <a:pt x="216" y="132"/>
                      <a:pt x="213" y="132"/>
                    </a:cubicBezTo>
                    <a:cubicBezTo>
                      <a:pt x="209" y="132"/>
                      <a:pt x="206" y="131"/>
                      <a:pt x="203" y="128"/>
                    </a:cubicBezTo>
                    <a:cubicBezTo>
                      <a:pt x="199" y="124"/>
                      <a:pt x="199" y="124"/>
                      <a:pt x="199" y="124"/>
                    </a:cubicBezTo>
                    <a:cubicBezTo>
                      <a:pt x="199" y="193"/>
                      <a:pt x="199" y="193"/>
                      <a:pt x="199" y="193"/>
                    </a:cubicBezTo>
                    <a:cubicBezTo>
                      <a:pt x="142" y="193"/>
                      <a:pt x="142" y="193"/>
                      <a:pt x="142" y="193"/>
                    </a:cubicBezTo>
                    <a:cubicBezTo>
                      <a:pt x="142" y="122"/>
                      <a:pt x="142" y="122"/>
                      <a:pt x="142" y="122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93"/>
                      <a:pt x="86" y="193"/>
                      <a:pt x="86" y="193"/>
                    </a:cubicBezTo>
                    <a:cubicBezTo>
                      <a:pt x="29" y="193"/>
                      <a:pt x="29" y="193"/>
                      <a:pt x="29" y="193"/>
                    </a:cubicBezTo>
                    <a:cubicBezTo>
                      <a:pt x="29" y="124"/>
                      <a:pt x="29" y="124"/>
                      <a:pt x="29" y="124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0" y="134"/>
                      <a:pt x="11" y="134"/>
                      <a:pt x="5" y="128"/>
                    </a:cubicBezTo>
                    <a:cubicBezTo>
                      <a:pt x="0" y="123"/>
                      <a:pt x="0" y="114"/>
                      <a:pt x="5" y="10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223" y="108"/>
                      <a:pt x="223" y="108"/>
                      <a:pt x="223" y="108"/>
                    </a:cubicBezTo>
                    <a:cubicBezTo>
                      <a:pt x="228" y="114"/>
                      <a:pt x="228" y="123"/>
                      <a:pt x="223" y="1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628036" y="4709933"/>
            <a:ext cx="4467965" cy="776866"/>
            <a:chOff x="1628035" y="4709932"/>
            <a:chExt cx="4467965" cy="776866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2B8071E0-611B-4D8E-8606-66801086D86F}"/>
                </a:ext>
              </a:extLst>
            </p:cNvPr>
            <p:cNvSpPr txBox="1"/>
            <p:nvPr/>
          </p:nvSpPr>
          <p:spPr>
            <a:xfrm>
              <a:off x="2276256" y="4709932"/>
              <a:ext cx="1515488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F93D238-E7B4-4793-86E7-F141E25064A7}"/>
                </a:ext>
              </a:extLst>
            </p:cNvPr>
            <p:cNvSpPr txBox="1"/>
            <p:nvPr/>
          </p:nvSpPr>
          <p:spPr>
            <a:xfrm>
              <a:off x="2276256" y="4994355"/>
              <a:ext cx="38197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28035" y="4872932"/>
              <a:ext cx="473847" cy="549662"/>
              <a:chOff x="1628035" y="4872932"/>
              <a:chExt cx="473847" cy="549662"/>
            </a:xfrm>
          </p:grpSpPr>
          <p:sp>
            <p:nvSpPr>
              <p:cNvPr id="26" name="六边形 25"/>
              <p:cNvSpPr/>
              <p:nvPr/>
            </p:nvSpPr>
            <p:spPr>
              <a:xfrm rot="5400000">
                <a:off x="1590128" y="4910839"/>
                <a:ext cx="549662" cy="473847"/>
              </a:xfrm>
              <a:prstGeom prst="hexagon">
                <a:avLst/>
              </a:prstGeom>
              <a:solidFill>
                <a:srgbClr val="223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19" name="Freeform 6"/>
              <p:cNvSpPr>
                <a:spLocks noEditPoints="1"/>
              </p:cNvSpPr>
              <p:nvPr/>
            </p:nvSpPr>
            <p:spPr bwMode="auto">
              <a:xfrm>
                <a:off x="1737433" y="5019757"/>
                <a:ext cx="255052" cy="256011"/>
              </a:xfrm>
              <a:custGeom>
                <a:avLst/>
                <a:gdLst>
                  <a:gd name="T0" fmla="*/ 107 w 225"/>
                  <a:gd name="T1" fmla="*/ 116 h 226"/>
                  <a:gd name="T2" fmla="*/ 163 w 225"/>
                  <a:gd name="T3" fmla="*/ 214 h 226"/>
                  <a:gd name="T4" fmla="*/ 113 w 225"/>
                  <a:gd name="T5" fmla="*/ 226 h 226"/>
                  <a:gd name="T6" fmla="*/ 0 w 225"/>
                  <a:gd name="T7" fmla="*/ 113 h 226"/>
                  <a:gd name="T8" fmla="*/ 106 w 225"/>
                  <a:gd name="T9" fmla="*/ 0 h 226"/>
                  <a:gd name="T10" fmla="*/ 106 w 225"/>
                  <a:gd name="T11" fmla="*/ 113 h 226"/>
                  <a:gd name="T12" fmla="*/ 107 w 225"/>
                  <a:gd name="T13" fmla="*/ 116 h 226"/>
                  <a:gd name="T14" fmla="*/ 225 w 225"/>
                  <a:gd name="T15" fmla="*/ 106 h 226"/>
                  <a:gd name="T16" fmla="*/ 120 w 225"/>
                  <a:gd name="T17" fmla="*/ 106 h 226"/>
                  <a:gd name="T18" fmla="*/ 120 w 225"/>
                  <a:gd name="T19" fmla="*/ 0 h 226"/>
                  <a:gd name="T20" fmla="*/ 225 w 225"/>
                  <a:gd name="T21" fmla="*/ 106 h 226"/>
                  <a:gd name="T22" fmla="*/ 134 w 225"/>
                  <a:gd name="T23" fmla="*/ 92 h 226"/>
                  <a:gd name="T24" fmla="*/ 209 w 225"/>
                  <a:gd name="T25" fmla="*/ 92 h 226"/>
                  <a:gd name="T26" fmla="*/ 134 w 225"/>
                  <a:gd name="T27" fmla="*/ 16 h 226"/>
                  <a:gd name="T28" fmla="*/ 134 w 225"/>
                  <a:gd name="T29" fmla="*/ 92 h 226"/>
                  <a:gd name="T30" fmla="*/ 175 w 225"/>
                  <a:gd name="T31" fmla="*/ 207 h 226"/>
                  <a:gd name="T32" fmla="*/ 225 w 225"/>
                  <a:gd name="T33" fmla="*/ 120 h 226"/>
                  <a:gd name="T34" fmla="*/ 125 w 225"/>
                  <a:gd name="T35" fmla="*/ 120 h 226"/>
                  <a:gd name="T36" fmla="*/ 175 w 225"/>
                  <a:gd name="T37" fmla="*/ 207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5" h="226">
                    <a:moveTo>
                      <a:pt x="107" y="116"/>
                    </a:moveTo>
                    <a:cubicBezTo>
                      <a:pt x="163" y="214"/>
                      <a:pt x="163" y="214"/>
                      <a:pt x="163" y="214"/>
                    </a:cubicBezTo>
                    <a:cubicBezTo>
                      <a:pt x="148" y="221"/>
                      <a:pt x="131" y="226"/>
                      <a:pt x="113" y="226"/>
                    </a:cubicBezTo>
                    <a:cubicBezTo>
                      <a:pt x="51" y="226"/>
                      <a:pt x="0" y="175"/>
                      <a:pt x="0" y="113"/>
                    </a:cubicBezTo>
                    <a:cubicBezTo>
                      <a:pt x="0" y="53"/>
                      <a:pt x="47" y="4"/>
                      <a:pt x="106" y="0"/>
                    </a:cubicBezTo>
                    <a:cubicBezTo>
                      <a:pt x="106" y="113"/>
                      <a:pt x="106" y="113"/>
                      <a:pt x="106" y="113"/>
                    </a:cubicBezTo>
                    <a:cubicBezTo>
                      <a:pt x="106" y="114"/>
                      <a:pt x="106" y="115"/>
                      <a:pt x="107" y="116"/>
                    </a:cubicBezTo>
                    <a:close/>
                    <a:moveTo>
                      <a:pt x="225" y="106"/>
                    </a:moveTo>
                    <a:cubicBezTo>
                      <a:pt x="120" y="106"/>
                      <a:pt x="120" y="106"/>
                      <a:pt x="120" y="106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177" y="4"/>
                      <a:pt x="222" y="49"/>
                      <a:pt x="225" y="106"/>
                    </a:cubicBezTo>
                    <a:moveTo>
                      <a:pt x="134" y="92"/>
                    </a:moveTo>
                    <a:cubicBezTo>
                      <a:pt x="209" y="92"/>
                      <a:pt x="209" y="92"/>
                      <a:pt x="209" y="92"/>
                    </a:cubicBezTo>
                    <a:cubicBezTo>
                      <a:pt x="201" y="54"/>
                      <a:pt x="172" y="25"/>
                      <a:pt x="134" y="16"/>
                    </a:cubicBezTo>
                    <a:lnTo>
                      <a:pt x="134" y="92"/>
                    </a:lnTo>
                    <a:close/>
                    <a:moveTo>
                      <a:pt x="175" y="207"/>
                    </a:moveTo>
                    <a:cubicBezTo>
                      <a:pt x="204" y="188"/>
                      <a:pt x="223" y="156"/>
                      <a:pt x="225" y="120"/>
                    </a:cubicBezTo>
                    <a:cubicBezTo>
                      <a:pt x="125" y="120"/>
                      <a:pt x="125" y="120"/>
                      <a:pt x="125" y="120"/>
                    </a:cubicBezTo>
                    <a:lnTo>
                      <a:pt x="175" y="2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1628035" y="3397170"/>
            <a:ext cx="4469507" cy="776867"/>
            <a:chOff x="1628035" y="3397169"/>
            <a:chExt cx="4469506" cy="776867"/>
          </a:xfrm>
        </p:grpSpPr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1F485C3D-5993-4F53-A3B5-3BD616D604B2}"/>
                </a:ext>
              </a:extLst>
            </p:cNvPr>
            <p:cNvSpPr txBox="1"/>
            <p:nvPr/>
          </p:nvSpPr>
          <p:spPr>
            <a:xfrm>
              <a:off x="2277798" y="3397169"/>
              <a:ext cx="1515488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2DDD70C-339E-4CA4-B746-3D2CEEA32933}"/>
                </a:ext>
              </a:extLst>
            </p:cNvPr>
            <p:cNvSpPr txBox="1"/>
            <p:nvPr/>
          </p:nvSpPr>
          <p:spPr>
            <a:xfrm>
              <a:off x="2277798" y="3681593"/>
              <a:ext cx="38197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628035" y="3511980"/>
              <a:ext cx="473847" cy="549662"/>
              <a:chOff x="1628035" y="3511980"/>
              <a:chExt cx="473847" cy="549662"/>
            </a:xfrm>
          </p:grpSpPr>
          <p:sp>
            <p:nvSpPr>
              <p:cNvPr id="23" name="六边形 22"/>
              <p:cNvSpPr/>
              <p:nvPr/>
            </p:nvSpPr>
            <p:spPr>
              <a:xfrm rot="5400000">
                <a:off x="1590128" y="3549887"/>
                <a:ext cx="549662" cy="473847"/>
              </a:xfrm>
              <a:prstGeom prst="hexagon">
                <a:avLst/>
              </a:prstGeom>
              <a:solidFill>
                <a:srgbClr val="223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1749898" y="3684214"/>
                <a:ext cx="230122" cy="205193"/>
              </a:xfrm>
              <a:custGeom>
                <a:avLst/>
                <a:gdLst>
                  <a:gd name="T0" fmla="*/ 196 w 203"/>
                  <a:gd name="T1" fmla="*/ 152 h 181"/>
                  <a:gd name="T2" fmla="*/ 182 w 203"/>
                  <a:gd name="T3" fmla="*/ 140 h 181"/>
                  <a:gd name="T4" fmla="*/ 148 w 203"/>
                  <a:gd name="T5" fmla="*/ 127 h 181"/>
                  <a:gd name="T6" fmla="*/ 147 w 203"/>
                  <a:gd name="T7" fmla="*/ 126 h 181"/>
                  <a:gd name="T8" fmla="*/ 147 w 203"/>
                  <a:gd name="T9" fmla="*/ 126 h 181"/>
                  <a:gd name="T10" fmla="*/ 133 w 203"/>
                  <a:gd name="T11" fmla="*/ 117 h 181"/>
                  <a:gd name="T12" fmla="*/ 133 w 203"/>
                  <a:gd name="T13" fmla="*/ 117 h 181"/>
                  <a:gd name="T14" fmla="*/ 133 w 203"/>
                  <a:gd name="T15" fmla="*/ 117 h 181"/>
                  <a:gd name="T16" fmla="*/ 133 w 203"/>
                  <a:gd name="T17" fmla="*/ 116 h 181"/>
                  <a:gd name="T18" fmla="*/ 133 w 203"/>
                  <a:gd name="T19" fmla="*/ 116 h 181"/>
                  <a:gd name="T20" fmla="*/ 133 w 203"/>
                  <a:gd name="T21" fmla="*/ 116 h 181"/>
                  <a:gd name="T22" fmla="*/ 133 w 203"/>
                  <a:gd name="T23" fmla="*/ 116 h 181"/>
                  <a:gd name="T24" fmla="*/ 133 w 203"/>
                  <a:gd name="T25" fmla="*/ 116 h 181"/>
                  <a:gd name="T26" fmla="*/ 130 w 203"/>
                  <a:gd name="T27" fmla="*/ 114 h 181"/>
                  <a:gd name="T28" fmla="*/ 130 w 203"/>
                  <a:gd name="T29" fmla="*/ 114 h 181"/>
                  <a:gd name="T30" fmla="*/ 130 w 203"/>
                  <a:gd name="T31" fmla="*/ 114 h 181"/>
                  <a:gd name="T32" fmla="*/ 130 w 203"/>
                  <a:gd name="T33" fmla="*/ 114 h 181"/>
                  <a:gd name="T34" fmla="*/ 130 w 203"/>
                  <a:gd name="T35" fmla="*/ 114 h 181"/>
                  <a:gd name="T36" fmla="*/ 130 w 203"/>
                  <a:gd name="T37" fmla="*/ 114 h 181"/>
                  <a:gd name="T38" fmla="*/ 130 w 203"/>
                  <a:gd name="T39" fmla="*/ 114 h 181"/>
                  <a:gd name="T40" fmla="*/ 129 w 203"/>
                  <a:gd name="T41" fmla="*/ 113 h 181"/>
                  <a:gd name="T42" fmla="*/ 126 w 203"/>
                  <a:gd name="T43" fmla="*/ 105 h 181"/>
                  <a:gd name="T44" fmla="*/ 125 w 203"/>
                  <a:gd name="T45" fmla="*/ 104 h 181"/>
                  <a:gd name="T46" fmla="*/ 126 w 203"/>
                  <a:gd name="T47" fmla="*/ 97 h 181"/>
                  <a:gd name="T48" fmla="*/ 127 w 203"/>
                  <a:gd name="T49" fmla="*/ 96 h 181"/>
                  <a:gd name="T50" fmla="*/ 130 w 203"/>
                  <a:gd name="T51" fmla="*/ 85 h 181"/>
                  <a:gd name="T52" fmla="*/ 136 w 203"/>
                  <a:gd name="T53" fmla="*/ 75 h 181"/>
                  <a:gd name="T54" fmla="*/ 138 w 203"/>
                  <a:gd name="T55" fmla="*/ 57 h 181"/>
                  <a:gd name="T56" fmla="*/ 136 w 203"/>
                  <a:gd name="T57" fmla="*/ 58 h 181"/>
                  <a:gd name="T58" fmla="*/ 138 w 203"/>
                  <a:gd name="T59" fmla="*/ 44 h 181"/>
                  <a:gd name="T60" fmla="*/ 133 w 203"/>
                  <a:gd name="T61" fmla="*/ 17 h 181"/>
                  <a:gd name="T62" fmla="*/ 122 w 203"/>
                  <a:gd name="T63" fmla="*/ 7 h 181"/>
                  <a:gd name="T64" fmla="*/ 115 w 203"/>
                  <a:gd name="T65" fmla="*/ 3 h 181"/>
                  <a:gd name="T66" fmla="*/ 82 w 203"/>
                  <a:gd name="T67" fmla="*/ 3 h 181"/>
                  <a:gd name="T68" fmla="*/ 65 w 203"/>
                  <a:gd name="T69" fmla="*/ 15 h 181"/>
                  <a:gd name="T70" fmla="*/ 60 w 203"/>
                  <a:gd name="T71" fmla="*/ 44 h 181"/>
                  <a:gd name="T72" fmla="*/ 63 w 203"/>
                  <a:gd name="T73" fmla="*/ 54 h 181"/>
                  <a:gd name="T74" fmla="*/ 63 w 203"/>
                  <a:gd name="T75" fmla="*/ 57 h 181"/>
                  <a:gd name="T76" fmla="*/ 62 w 203"/>
                  <a:gd name="T77" fmla="*/ 57 h 181"/>
                  <a:gd name="T78" fmla="*/ 64 w 203"/>
                  <a:gd name="T79" fmla="*/ 75 h 181"/>
                  <a:gd name="T80" fmla="*/ 70 w 203"/>
                  <a:gd name="T81" fmla="*/ 85 h 181"/>
                  <a:gd name="T82" fmla="*/ 73 w 203"/>
                  <a:gd name="T83" fmla="*/ 96 h 181"/>
                  <a:gd name="T84" fmla="*/ 75 w 203"/>
                  <a:gd name="T85" fmla="*/ 97 h 181"/>
                  <a:gd name="T86" fmla="*/ 75 w 203"/>
                  <a:gd name="T87" fmla="*/ 103 h 181"/>
                  <a:gd name="T88" fmla="*/ 76 w 203"/>
                  <a:gd name="T89" fmla="*/ 106 h 181"/>
                  <a:gd name="T90" fmla="*/ 75 w 203"/>
                  <a:gd name="T91" fmla="*/ 105 h 181"/>
                  <a:gd name="T92" fmla="*/ 72 w 203"/>
                  <a:gd name="T93" fmla="*/ 114 h 181"/>
                  <a:gd name="T94" fmla="*/ 72 w 203"/>
                  <a:gd name="T95" fmla="*/ 114 h 181"/>
                  <a:gd name="T96" fmla="*/ 68 w 203"/>
                  <a:gd name="T97" fmla="*/ 116 h 181"/>
                  <a:gd name="T98" fmla="*/ 55 w 203"/>
                  <a:gd name="T99" fmla="*/ 125 h 181"/>
                  <a:gd name="T100" fmla="*/ 55 w 203"/>
                  <a:gd name="T101" fmla="*/ 126 h 181"/>
                  <a:gd name="T102" fmla="*/ 54 w 203"/>
                  <a:gd name="T103" fmla="*/ 126 h 181"/>
                  <a:gd name="T104" fmla="*/ 54 w 203"/>
                  <a:gd name="T105" fmla="*/ 126 h 181"/>
                  <a:gd name="T106" fmla="*/ 53 w 203"/>
                  <a:gd name="T107" fmla="*/ 127 h 181"/>
                  <a:gd name="T108" fmla="*/ 19 w 203"/>
                  <a:gd name="T109" fmla="*/ 140 h 181"/>
                  <a:gd name="T110" fmla="*/ 6 w 203"/>
                  <a:gd name="T111" fmla="*/ 152 h 181"/>
                  <a:gd name="T112" fmla="*/ 0 w 203"/>
                  <a:gd name="T113" fmla="*/ 181 h 181"/>
                  <a:gd name="T114" fmla="*/ 203 w 203"/>
                  <a:gd name="T115" fmla="*/ 181 h 181"/>
                  <a:gd name="T116" fmla="*/ 196 w 203"/>
                  <a:gd name="T117" fmla="*/ 152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3" h="181">
                    <a:moveTo>
                      <a:pt x="196" y="152"/>
                    </a:moveTo>
                    <a:cubicBezTo>
                      <a:pt x="196" y="143"/>
                      <a:pt x="189" y="143"/>
                      <a:pt x="182" y="140"/>
                    </a:cubicBezTo>
                    <a:cubicBezTo>
                      <a:pt x="148" y="127"/>
                      <a:pt x="148" y="127"/>
                      <a:pt x="148" y="127"/>
                    </a:cubicBezTo>
                    <a:cubicBezTo>
                      <a:pt x="148" y="126"/>
                      <a:pt x="147" y="126"/>
                      <a:pt x="147" y="126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1" y="123"/>
                      <a:pt x="135" y="119"/>
                      <a:pt x="133" y="117"/>
                    </a:cubicBezTo>
                    <a:cubicBezTo>
                      <a:pt x="133" y="117"/>
                      <a:pt x="133" y="117"/>
                      <a:pt x="133" y="117"/>
                    </a:cubicBezTo>
                    <a:cubicBezTo>
                      <a:pt x="133" y="117"/>
                      <a:pt x="133" y="117"/>
                      <a:pt x="133" y="117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3" y="116"/>
                      <a:pt x="133" y="116"/>
                      <a:pt x="133" y="116"/>
                    </a:cubicBezTo>
                    <a:cubicBezTo>
                      <a:pt x="132" y="114"/>
                      <a:pt x="131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30" y="114"/>
                      <a:pt x="130" y="114"/>
                      <a:pt x="130" y="114"/>
                    </a:cubicBezTo>
                    <a:cubicBezTo>
                      <a:pt x="129" y="115"/>
                      <a:pt x="129" y="114"/>
                      <a:pt x="129" y="113"/>
                    </a:cubicBezTo>
                    <a:cubicBezTo>
                      <a:pt x="128" y="111"/>
                      <a:pt x="126" y="106"/>
                      <a:pt x="126" y="105"/>
                    </a:cubicBezTo>
                    <a:cubicBezTo>
                      <a:pt x="126" y="104"/>
                      <a:pt x="125" y="107"/>
                      <a:pt x="125" y="104"/>
                    </a:cubicBezTo>
                    <a:cubicBezTo>
                      <a:pt x="126" y="97"/>
                      <a:pt x="126" y="97"/>
                      <a:pt x="126" y="97"/>
                    </a:cubicBezTo>
                    <a:cubicBezTo>
                      <a:pt x="126" y="97"/>
                      <a:pt x="127" y="96"/>
                      <a:pt x="127" y="96"/>
                    </a:cubicBezTo>
                    <a:cubicBezTo>
                      <a:pt x="129" y="93"/>
                      <a:pt x="129" y="86"/>
                      <a:pt x="130" y="85"/>
                    </a:cubicBezTo>
                    <a:cubicBezTo>
                      <a:pt x="132" y="83"/>
                      <a:pt x="134" y="83"/>
                      <a:pt x="136" y="75"/>
                    </a:cubicBezTo>
                    <a:cubicBezTo>
                      <a:pt x="138" y="68"/>
                      <a:pt x="141" y="57"/>
                      <a:pt x="138" y="57"/>
                    </a:cubicBezTo>
                    <a:cubicBezTo>
                      <a:pt x="137" y="57"/>
                      <a:pt x="137" y="57"/>
                      <a:pt x="136" y="58"/>
                    </a:cubicBezTo>
                    <a:cubicBezTo>
                      <a:pt x="136" y="55"/>
                      <a:pt x="137" y="49"/>
                      <a:pt x="138" y="44"/>
                    </a:cubicBezTo>
                    <a:cubicBezTo>
                      <a:pt x="138" y="38"/>
                      <a:pt x="137" y="22"/>
                      <a:pt x="133" y="17"/>
                    </a:cubicBezTo>
                    <a:cubicBezTo>
                      <a:pt x="131" y="13"/>
                      <a:pt x="127" y="9"/>
                      <a:pt x="122" y="7"/>
                    </a:cubicBezTo>
                    <a:cubicBezTo>
                      <a:pt x="120" y="5"/>
                      <a:pt x="117" y="4"/>
                      <a:pt x="115" y="3"/>
                    </a:cubicBezTo>
                    <a:cubicBezTo>
                      <a:pt x="109" y="0"/>
                      <a:pt x="89" y="1"/>
                      <a:pt x="82" y="3"/>
                    </a:cubicBezTo>
                    <a:cubicBezTo>
                      <a:pt x="74" y="4"/>
                      <a:pt x="69" y="9"/>
                      <a:pt x="65" y="15"/>
                    </a:cubicBezTo>
                    <a:cubicBezTo>
                      <a:pt x="62" y="21"/>
                      <a:pt x="60" y="38"/>
                      <a:pt x="60" y="44"/>
                    </a:cubicBezTo>
                    <a:cubicBezTo>
                      <a:pt x="61" y="47"/>
                      <a:pt x="62" y="52"/>
                      <a:pt x="63" y="54"/>
                    </a:cubicBezTo>
                    <a:cubicBezTo>
                      <a:pt x="63" y="56"/>
                      <a:pt x="63" y="56"/>
                      <a:pt x="63" y="57"/>
                    </a:cubicBezTo>
                    <a:cubicBezTo>
                      <a:pt x="63" y="57"/>
                      <a:pt x="63" y="57"/>
                      <a:pt x="62" y="57"/>
                    </a:cubicBezTo>
                    <a:cubicBezTo>
                      <a:pt x="60" y="57"/>
                      <a:pt x="62" y="68"/>
                      <a:pt x="64" y="75"/>
                    </a:cubicBezTo>
                    <a:cubicBezTo>
                      <a:pt x="67" y="83"/>
                      <a:pt x="69" y="83"/>
                      <a:pt x="70" y="85"/>
                    </a:cubicBezTo>
                    <a:cubicBezTo>
                      <a:pt x="71" y="86"/>
                      <a:pt x="71" y="93"/>
                      <a:pt x="73" y="96"/>
                    </a:cubicBezTo>
                    <a:cubicBezTo>
                      <a:pt x="74" y="96"/>
                      <a:pt x="74" y="97"/>
                      <a:pt x="75" y="97"/>
                    </a:cubicBezTo>
                    <a:cubicBezTo>
                      <a:pt x="75" y="103"/>
                      <a:pt x="75" y="103"/>
                      <a:pt x="75" y="103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6" y="105"/>
                      <a:pt x="75" y="104"/>
                      <a:pt x="75" y="105"/>
                    </a:cubicBezTo>
                    <a:cubicBezTo>
                      <a:pt x="74" y="108"/>
                      <a:pt x="73" y="111"/>
                      <a:pt x="72" y="114"/>
                    </a:cubicBezTo>
                    <a:cubicBezTo>
                      <a:pt x="72" y="114"/>
                      <a:pt x="72" y="114"/>
                      <a:pt x="72" y="114"/>
                    </a:cubicBezTo>
                    <a:cubicBezTo>
                      <a:pt x="71" y="113"/>
                      <a:pt x="69" y="114"/>
                      <a:pt x="68" y="116"/>
                    </a:cubicBezTo>
                    <a:cubicBezTo>
                      <a:pt x="67" y="118"/>
                      <a:pt x="61" y="122"/>
                      <a:pt x="55" y="125"/>
                    </a:cubicBezTo>
                    <a:cubicBezTo>
                      <a:pt x="55" y="126"/>
                      <a:pt x="55" y="126"/>
                      <a:pt x="55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54" y="126"/>
                      <a:pt x="54" y="126"/>
                    </a:cubicBezTo>
                    <a:cubicBezTo>
                      <a:pt x="54" y="126"/>
                      <a:pt x="53" y="126"/>
                      <a:pt x="53" y="127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2" y="143"/>
                      <a:pt x="6" y="143"/>
                      <a:pt x="6" y="15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03" y="181"/>
                      <a:pt x="203" y="181"/>
                      <a:pt x="203" y="181"/>
                    </a:cubicBezTo>
                    <a:cubicBezTo>
                      <a:pt x="196" y="152"/>
                      <a:pt x="196" y="152"/>
                      <a:pt x="196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sp>
        <p:nvSpPr>
          <p:cNvPr id="27" name="椭圆 2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02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949635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6" y="0"/>
            <a:ext cx="12190413" cy="685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1" b="-9281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PA_椭圆 4"/>
          <p:cNvSpPr/>
          <p:nvPr>
            <p:custDataLst>
              <p:tags r:id="rId1"/>
            </p:custDataLst>
          </p:nvPr>
        </p:nvSpPr>
        <p:spPr>
          <a:xfrm>
            <a:off x="1688873" y="1647657"/>
            <a:ext cx="3880371" cy="3880368"/>
          </a:xfrm>
          <a:prstGeom prst="ellipse">
            <a:avLst/>
          </a:prstGeom>
          <a:noFill/>
          <a:ln w="38100">
            <a:solidFill>
              <a:srgbClr val="22376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PA_组合 2"/>
          <p:cNvGrpSpPr/>
          <p:nvPr>
            <p:custDataLst>
              <p:tags r:id="rId2"/>
            </p:custDataLst>
          </p:nvPr>
        </p:nvGrpSpPr>
        <p:grpSpPr>
          <a:xfrm>
            <a:off x="2138598" y="2164992"/>
            <a:ext cx="3034239" cy="2719652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31" name="椭圆 30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33" name="PA_组合 1"/>
          <p:cNvGrpSpPr/>
          <p:nvPr>
            <p:custDataLst>
              <p:tags r:id="rId3"/>
            </p:custDataLst>
          </p:nvPr>
        </p:nvGrpSpPr>
        <p:grpSpPr>
          <a:xfrm>
            <a:off x="2137933" y="2223259"/>
            <a:ext cx="3023839" cy="2743496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34" name="椭圆 33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933691" y="1892472"/>
            <a:ext cx="10257516" cy="3390734"/>
          </a:xfrm>
          <a:custGeom>
            <a:avLst/>
            <a:gdLst>
              <a:gd name="connsiteX0" fmla="*/ 1695367 w 10257516"/>
              <a:gd name="connsiteY0" fmla="*/ 0 h 3390734"/>
              <a:gd name="connsiteX1" fmla="*/ 3003595 w 10257516"/>
              <a:gd name="connsiteY1" fmla="*/ 616956 h 3390734"/>
              <a:gd name="connsiteX2" fmla="*/ 3052204 w 10257516"/>
              <a:gd name="connsiteY2" fmla="*/ 681961 h 3390734"/>
              <a:gd name="connsiteX3" fmla="*/ 10257516 w 10257516"/>
              <a:gd name="connsiteY3" fmla="*/ 681961 h 3390734"/>
              <a:gd name="connsiteX4" fmla="*/ 10257516 w 10257516"/>
              <a:gd name="connsiteY4" fmla="*/ 2708774 h 3390734"/>
              <a:gd name="connsiteX5" fmla="*/ 3052204 w 10257516"/>
              <a:gd name="connsiteY5" fmla="*/ 2708774 h 3390734"/>
              <a:gd name="connsiteX6" fmla="*/ 3003595 w 10257516"/>
              <a:gd name="connsiteY6" fmla="*/ 2773778 h 3390734"/>
              <a:gd name="connsiteX7" fmla="*/ 1695367 w 10257516"/>
              <a:gd name="connsiteY7" fmla="*/ 3390734 h 3390734"/>
              <a:gd name="connsiteX8" fmla="*/ 0 w 10257516"/>
              <a:gd name="connsiteY8" fmla="*/ 1695367 h 3390734"/>
              <a:gd name="connsiteX9" fmla="*/ 1695367 w 10257516"/>
              <a:gd name="connsiteY9" fmla="*/ 0 h 33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7516" h="3390734">
                <a:moveTo>
                  <a:pt x="1695367" y="0"/>
                </a:moveTo>
                <a:cubicBezTo>
                  <a:pt x="2222050" y="0"/>
                  <a:pt x="2692639" y="240166"/>
                  <a:pt x="3003595" y="616956"/>
                </a:cubicBezTo>
                <a:lnTo>
                  <a:pt x="3052204" y="681961"/>
                </a:lnTo>
                <a:lnTo>
                  <a:pt x="10257516" y="681961"/>
                </a:lnTo>
                <a:lnTo>
                  <a:pt x="10257516" y="2708774"/>
                </a:lnTo>
                <a:lnTo>
                  <a:pt x="3052204" y="2708774"/>
                </a:lnTo>
                <a:lnTo>
                  <a:pt x="3003595" y="2773778"/>
                </a:lnTo>
                <a:cubicBezTo>
                  <a:pt x="2692639" y="3150569"/>
                  <a:pt x="2222050" y="3390734"/>
                  <a:pt x="1695367" y="3390734"/>
                </a:cubicBezTo>
                <a:cubicBezTo>
                  <a:pt x="759042" y="3390734"/>
                  <a:pt x="0" y="2631692"/>
                  <a:pt x="0" y="1695367"/>
                </a:cubicBezTo>
                <a:cubicBezTo>
                  <a:pt x="0" y="759042"/>
                  <a:pt x="759042" y="0"/>
                  <a:pt x="1695367" y="0"/>
                </a:cubicBezTo>
                <a:close/>
              </a:path>
            </a:pathLst>
          </a:custGeom>
          <a:solidFill>
            <a:srgbClr val="223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4499" y="2781976"/>
            <a:ext cx="6264151" cy="992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399" b="1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endParaRPr lang="zh-CN" altLang="en-US" sz="5399" b="1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475" y="3759425"/>
            <a:ext cx="4293091" cy="70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8" name="PA_矩形 30"/>
          <p:cNvSpPr/>
          <p:nvPr>
            <p:custDataLst>
              <p:tags r:id="rId4"/>
            </p:custDataLst>
          </p:nvPr>
        </p:nvSpPr>
        <p:spPr>
          <a:xfrm>
            <a:off x="2173703" y="2371037"/>
            <a:ext cx="2883364" cy="193899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03</a:t>
            </a:r>
            <a:endParaRPr lang="zh-CN" altLang="en-US" sz="115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37" name="PA_矩形 30"/>
          <p:cNvSpPr/>
          <p:nvPr>
            <p:custDataLst>
              <p:tags r:id="rId5"/>
            </p:custDataLst>
          </p:nvPr>
        </p:nvSpPr>
        <p:spPr>
          <a:xfrm>
            <a:off x="2787292" y="4028604"/>
            <a:ext cx="1656184" cy="58477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PART </a:t>
            </a:r>
            <a:endParaRPr lang="zh-CN" altLang="en-US" sz="3200" spc="300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049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6" grpId="0" animBg="1"/>
      <p:bldP spid="49" grpId="0"/>
      <p:bldP spid="50" grpId="0"/>
      <p:bldP spid="28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-15499" y="3609752"/>
            <a:ext cx="12207499" cy="3248249"/>
          </a:xfrm>
          <a:custGeom>
            <a:avLst/>
            <a:gdLst>
              <a:gd name="connsiteX0" fmla="*/ 0 w 12192000"/>
              <a:gd name="connsiteY0" fmla="*/ 0 h 3248249"/>
              <a:gd name="connsiteX1" fmla="*/ 12192000 w 12192000"/>
              <a:gd name="connsiteY1" fmla="*/ 0 h 3248249"/>
              <a:gd name="connsiteX2" fmla="*/ 12192000 w 12192000"/>
              <a:gd name="connsiteY2" fmla="*/ 3248249 h 3248249"/>
              <a:gd name="connsiteX3" fmla="*/ 0 w 12192000"/>
              <a:gd name="connsiteY3" fmla="*/ 3248249 h 3248249"/>
              <a:gd name="connsiteX4" fmla="*/ 0 w 12192000"/>
              <a:gd name="connsiteY4" fmla="*/ 0 h 3248249"/>
              <a:gd name="connsiteX0" fmla="*/ 15498 w 12207498"/>
              <a:gd name="connsiteY0" fmla="*/ 0 h 3248249"/>
              <a:gd name="connsiteX1" fmla="*/ 12207498 w 12207498"/>
              <a:gd name="connsiteY1" fmla="*/ 0 h 3248249"/>
              <a:gd name="connsiteX2" fmla="*/ 12207498 w 12207498"/>
              <a:gd name="connsiteY2" fmla="*/ 3248249 h 3248249"/>
              <a:gd name="connsiteX3" fmla="*/ 15498 w 12207498"/>
              <a:gd name="connsiteY3" fmla="*/ 3248249 h 3248249"/>
              <a:gd name="connsiteX4" fmla="*/ 0 w 12207498"/>
              <a:gd name="connsiteY4" fmla="*/ 1659674 h 3248249"/>
              <a:gd name="connsiteX5" fmla="*/ 15498 w 12207498"/>
              <a:gd name="connsiteY5" fmla="*/ 0 h 3248249"/>
              <a:gd name="connsiteX0" fmla="*/ 0 w 12207498"/>
              <a:gd name="connsiteY0" fmla="*/ 1659674 h 3248249"/>
              <a:gd name="connsiteX1" fmla="*/ 12207498 w 12207498"/>
              <a:gd name="connsiteY1" fmla="*/ 0 h 3248249"/>
              <a:gd name="connsiteX2" fmla="*/ 12207498 w 12207498"/>
              <a:gd name="connsiteY2" fmla="*/ 3248249 h 3248249"/>
              <a:gd name="connsiteX3" fmla="*/ 15498 w 12207498"/>
              <a:gd name="connsiteY3" fmla="*/ 3248249 h 3248249"/>
              <a:gd name="connsiteX4" fmla="*/ 0 w 12207498"/>
              <a:gd name="connsiteY4" fmla="*/ 1659674 h 324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7498" h="3248249">
                <a:moveTo>
                  <a:pt x="0" y="1659674"/>
                </a:moveTo>
                <a:lnTo>
                  <a:pt x="12207498" y="0"/>
                </a:lnTo>
                <a:lnTo>
                  <a:pt x="12207498" y="3248249"/>
                </a:lnTo>
                <a:lnTo>
                  <a:pt x="15498" y="3248249"/>
                </a:lnTo>
                <a:lnTo>
                  <a:pt x="0" y="1659674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7866420" y="2435758"/>
            <a:ext cx="3030115" cy="761815"/>
            <a:chOff x="7866419" y="2435756"/>
            <a:chExt cx="3030115" cy="761815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866419" y="2435756"/>
              <a:ext cx="2468161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7866419" y="2721350"/>
              <a:ext cx="3030115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1D9EC29F-1944-4860-8659-19B8A0F5B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45" y="2102802"/>
            <a:ext cx="4690267" cy="448423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866420" y="4703617"/>
            <a:ext cx="3030115" cy="761815"/>
            <a:chOff x="7866419" y="4703615"/>
            <a:chExt cx="3030115" cy="761815"/>
          </a:xfrm>
        </p:grpSpPr>
        <p:sp>
          <p:nvSpPr>
            <p:cNvPr id="31" name="TextBox 7">
              <a:extLst>
                <a:ext uri="{FF2B5EF4-FFF2-40B4-BE49-F238E27FC236}">
                  <a16:creationId xmlns:a16="http://schemas.microsoft.com/office/drawing/2014/main" id="{27D9584A-AEF6-47C9-BB38-0D9773E21270}"/>
                </a:ext>
              </a:extLst>
            </p:cNvPr>
            <p:cNvSpPr txBox="1"/>
            <p:nvPr/>
          </p:nvSpPr>
          <p:spPr>
            <a:xfrm>
              <a:off x="7866419" y="4703615"/>
              <a:ext cx="2420868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731787A-8C97-47CC-B592-AE49902F7271}"/>
                </a:ext>
              </a:extLst>
            </p:cNvPr>
            <p:cNvSpPr txBox="1"/>
            <p:nvPr/>
          </p:nvSpPr>
          <p:spPr>
            <a:xfrm>
              <a:off x="7866419" y="4989209"/>
              <a:ext cx="3030115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id="{194A4BDC-7C07-488A-A9E2-D3084D0EDA4E}"/>
              </a:ext>
            </a:extLst>
          </p:cNvPr>
          <p:cNvSpPr txBox="1"/>
          <p:nvPr/>
        </p:nvSpPr>
        <p:spPr>
          <a:xfrm>
            <a:off x="1618476" y="1386273"/>
            <a:ext cx="9278059" cy="501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67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Click here to add content, content to match the title. </a:t>
            </a:r>
            <a:endParaRPr lang="zh-CN" altLang="en-US" sz="1067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>
              <a:lnSpc>
                <a:spcPct val="130000"/>
              </a:lnSpc>
            </a:pPr>
            <a:endParaRPr lang="zh-CN" altLang="en-US" sz="1067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3633" y="2262556"/>
            <a:ext cx="4079631" cy="22742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C0F669-170C-4C9E-BB2D-AD54BE10AD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150" y="3302746"/>
            <a:ext cx="2468161" cy="31524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900690" y="3559834"/>
            <a:ext cx="1560207" cy="21417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979F31D-EEDC-4310-8792-978030FFD0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7" y="4097570"/>
            <a:ext cx="1047043" cy="272953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92440" y="4238445"/>
            <a:ext cx="822385" cy="1714476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61147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4" grpId="0"/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983434" y="1855839"/>
            <a:ext cx="11207775" cy="278302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84307" b="-84307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46" name="TextBox 48"/>
          <p:cNvSpPr txBox="1"/>
          <p:nvPr/>
        </p:nvSpPr>
        <p:spPr>
          <a:xfrm>
            <a:off x="3738154" y="332130"/>
            <a:ext cx="4715692" cy="882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ea typeface="微软雅黑"/>
                <a:cs typeface="+mn-ea"/>
                <a:sym typeface="Arial Black"/>
              </a:rPr>
              <a:t>CONTENTS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70384" y="4057618"/>
            <a:ext cx="1622368" cy="2233507"/>
            <a:chOff x="3378381" y="3915182"/>
            <a:chExt cx="1622368" cy="2233507"/>
          </a:xfrm>
        </p:grpSpPr>
        <p:sp>
          <p:nvSpPr>
            <p:cNvPr id="48" name="椭圆 47"/>
            <p:cNvSpPr/>
            <p:nvPr/>
          </p:nvSpPr>
          <p:spPr>
            <a:xfrm>
              <a:off x="3622566" y="3915182"/>
              <a:ext cx="1133998" cy="1133998"/>
            </a:xfrm>
            <a:prstGeom prst="ellipse">
              <a:avLst/>
            </a:prstGeom>
            <a:solidFill>
              <a:srgbClr val="223762">
                <a:alpha val="90000"/>
              </a:srgbClr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Arial Black"/>
                  <a:ea typeface="微软雅黑"/>
                  <a:sym typeface="Arial Black"/>
                </a:rPr>
                <a:t>01</a:t>
              </a:r>
              <a:endParaRPr lang="zh-CN" altLang="en-US" sz="3600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3378381" y="5119050"/>
              <a:ext cx="16223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400" b="1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7" name="文本框 9"/>
            <p:cNvSpPr txBox="1"/>
            <p:nvPr/>
          </p:nvSpPr>
          <p:spPr>
            <a:xfrm flipH="1">
              <a:off x="3415341" y="5589240"/>
              <a:ext cx="1548448" cy="5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794" y="1855839"/>
            <a:ext cx="766615" cy="2783025"/>
          </a:xfrm>
          <a:prstGeom prst="rect">
            <a:avLst/>
          </a:prstGeom>
          <a:solidFill>
            <a:srgbClr val="223762"/>
          </a:solid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3958577" y="4057618"/>
            <a:ext cx="1622368" cy="2233507"/>
            <a:chOff x="3378380" y="3915182"/>
            <a:chExt cx="1622368" cy="2233507"/>
          </a:xfrm>
        </p:grpSpPr>
        <p:sp>
          <p:nvSpPr>
            <p:cNvPr id="73" name="椭圆 72"/>
            <p:cNvSpPr/>
            <p:nvPr/>
          </p:nvSpPr>
          <p:spPr>
            <a:xfrm>
              <a:off x="3622566" y="3915182"/>
              <a:ext cx="1133998" cy="1133998"/>
            </a:xfrm>
            <a:prstGeom prst="ellipse">
              <a:avLst/>
            </a:prstGeom>
            <a:solidFill>
              <a:srgbClr val="223762">
                <a:alpha val="90000"/>
              </a:srgbClr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Arial Black"/>
                  <a:ea typeface="微软雅黑"/>
                  <a:sym typeface="Arial Black"/>
                </a:rPr>
                <a:t>02</a:t>
              </a:r>
              <a:endParaRPr lang="zh-CN" altLang="en-US" sz="3600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3378380" y="5119050"/>
              <a:ext cx="16223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400" b="1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5" name="文本框 9"/>
            <p:cNvSpPr txBox="1"/>
            <p:nvPr/>
          </p:nvSpPr>
          <p:spPr>
            <a:xfrm flipH="1">
              <a:off x="3415341" y="5589240"/>
              <a:ext cx="1548448" cy="5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846771" y="4057618"/>
            <a:ext cx="1622368" cy="2233507"/>
            <a:chOff x="3378380" y="3915182"/>
            <a:chExt cx="1622368" cy="2233507"/>
          </a:xfrm>
        </p:grpSpPr>
        <p:sp>
          <p:nvSpPr>
            <p:cNvPr id="77" name="椭圆 76"/>
            <p:cNvSpPr/>
            <p:nvPr/>
          </p:nvSpPr>
          <p:spPr>
            <a:xfrm>
              <a:off x="3622566" y="3915182"/>
              <a:ext cx="1133998" cy="1133998"/>
            </a:xfrm>
            <a:prstGeom prst="ellipse">
              <a:avLst/>
            </a:prstGeom>
            <a:solidFill>
              <a:srgbClr val="223762">
                <a:alpha val="90000"/>
              </a:srgbClr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Arial Black"/>
                  <a:ea typeface="微软雅黑"/>
                  <a:sym typeface="Arial Black"/>
                </a:rPr>
                <a:t>03</a:t>
              </a:r>
              <a:endParaRPr lang="zh-CN" altLang="en-US" sz="3600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78" name="文本框 7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3378380" y="5119050"/>
              <a:ext cx="16223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400" b="1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9" name="文本框 9"/>
            <p:cNvSpPr txBox="1"/>
            <p:nvPr/>
          </p:nvSpPr>
          <p:spPr>
            <a:xfrm flipH="1">
              <a:off x="3415341" y="5589240"/>
              <a:ext cx="1548448" cy="5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7734965" y="4057618"/>
            <a:ext cx="1622368" cy="2233507"/>
            <a:chOff x="3378380" y="3915182"/>
            <a:chExt cx="1622368" cy="2233507"/>
          </a:xfrm>
        </p:grpSpPr>
        <p:sp>
          <p:nvSpPr>
            <p:cNvPr id="81" name="椭圆 80"/>
            <p:cNvSpPr/>
            <p:nvPr/>
          </p:nvSpPr>
          <p:spPr>
            <a:xfrm>
              <a:off x="3622566" y="3915182"/>
              <a:ext cx="1133998" cy="1133998"/>
            </a:xfrm>
            <a:prstGeom prst="ellipse">
              <a:avLst/>
            </a:prstGeom>
            <a:solidFill>
              <a:srgbClr val="223762">
                <a:alpha val="90000"/>
              </a:srgbClr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Arial Black"/>
                  <a:ea typeface="微软雅黑"/>
                  <a:sym typeface="Arial Black"/>
                </a:rPr>
                <a:t>04</a:t>
              </a:r>
              <a:endParaRPr lang="zh-CN" altLang="en-US" sz="3600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3378380" y="5119050"/>
              <a:ext cx="16223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400" b="1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83" name="文本框 9"/>
            <p:cNvSpPr txBox="1"/>
            <p:nvPr/>
          </p:nvSpPr>
          <p:spPr>
            <a:xfrm flipH="1">
              <a:off x="3415341" y="5589240"/>
              <a:ext cx="1548448" cy="5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9623161" y="4057618"/>
            <a:ext cx="1622368" cy="2233507"/>
            <a:chOff x="3378380" y="3915182"/>
            <a:chExt cx="1622368" cy="2233507"/>
          </a:xfrm>
        </p:grpSpPr>
        <p:sp>
          <p:nvSpPr>
            <p:cNvPr id="85" name="椭圆 84"/>
            <p:cNvSpPr/>
            <p:nvPr/>
          </p:nvSpPr>
          <p:spPr>
            <a:xfrm>
              <a:off x="3622566" y="3915182"/>
              <a:ext cx="1133998" cy="1133998"/>
            </a:xfrm>
            <a:prstGeom prst="ellipse">
              <a:avLst/>
            </a:prstGeom>
            <a:solidFill>
              <a:srgbClr val="223762">
                <a:alpha val="90000"/>
              </a:srgbClr>
            </a:solidFill>
            <a:ln w="25400">
              <a:noFill/>
            </a:ln>
            <a:effectLst>
              <a:outerShdw blurRad="254000" dist="190500" dir="810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600" dirty="0">
                  <a:latin typeface="Arial Black"/>
                  <a:ea typeface="微软雅黑"/>
                  <a:sym typeface="Arial Black"/>
                </a:rPr>
                <a:t>05</a:t>
              </a:r>
              <a:endParaRPr lang="zh-CN" altLang="en-US" sz="3600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3378380" y="5119050"/>
              <a:ext cx="162236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lnSpc>
                  <a:spcPct val="130000"/>
                </a:lnSpc>
                <a:defRPr/>
              </a:pPr>
              <a:r>
                <a:rPr lang="en-US" altLang="zh-CN" sz="2400" b="1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400" b="1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87" name="文本框 9"/>
            <p:cNvSpPr txBox="1"/>
            <p:nvPr/>
          </p:nvSpPr>
          <p:spPr>
            <a:xfrm flipH="1">
              <a:off x="3415341" y="5589240"/>
              <a:ext cx="1548448" cy="559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800" dirty="0">
                  <a:solidFill>
                    <a:schemeClr val="bg1">
                      <a:lumMod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sp>
        <p:nvSpPr>
          <p:cNvPr id="26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656654" y="10278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51336270"/>
      </p:ext>
    </p:extLst>
  </p:cSld>
  <p:clrMapOvr>
    <a:masterClrMapping/>
  </p:clrMapOvr>
  <p:transition spd="slow" advClick="0" advTm="0">
    <p:fad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6" grpId="0"/>
          <p:bldP spid="5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0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4" presetClass="entr" presetSubtype="5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vertical)">
                                          <p:cBhvr>
                                            <p:cTn id="13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5" grpId="0" animBg="1"/>
          <p:bldP spid="46" grpId="0"/>
          <p:bldP spid="58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6454949" y="1936571"/>
            <a:ext cx="3446391" cy="3446391"/>
            <a:chOff x="6050212" y="1217228"/>
            <a:chExt cx="4285654" cy="4285654"/>
          </a:xfrm>
        </p:grpSpPr>
        <p:sp>
          <p:nvSpPr>
            <p:cNvPr id="3" name="矩形 2"/>
            <p:cNvSpPr/>
            <p:nvPr/>
          </p:nvSpPr>
          <p:spPr>
            <a:xfrm rot="2700000">
              <a:off x="6050212" y="1217228"/>
              <a:ext cx="4285654" cy="428565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2700000">
              <a:off x="7123274" y="2290289"/>
              <a:ext cx="2139532" cy="2139532"/>
            </a:xfrm>
            <a:prstGeom prst="rect">
              <a:avLst/>
            </a:prstGeom>
            <a:solidFill>
              <a:srgbClr val="223762">
                <a:alpha val="90000"/>
              </a:srgb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299272" y="2443155"/>
            <a:ext cx="2956237" cy="1993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299271" y="1934792"/>
            <a:ext cx="241058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7998565" y="3014414"/>
            <a:ext cx="391524" cy="391410"/>
          </a:xfrm>
          <a:custGeom>
            <a:avLst/>
            <a:gdLst>
              <a:gd name="T0" fmla="*/ 1243 w 1456"/>
              <a:gd name="T1" fmla="*/ 213 h 1456"/>
              <a:gd name="T2" fmla="*/ 1243 w 1456"/>
              <a:gd name="T3" fmla="*/ 1243 h 1456"/>
              <a:gd name="T4" fmla="*/ 213 w 1456"/>
              <a:gd name="T5" fmla="*/ 1243 h 1456"/>
              <a:gd name="T6" fmla="*/ 213 w 1456"/>
              <a:gd name="T7" fmla="*/ 213 h 1456"/>
              <a:gd name="T8" fmla="*/ 1200 w 1456"/>
              <a:gd name="T9" fmla="*/ 256 h 1456"/>
              <a:gd name="T10" fmla="*/ 1020 w 1456"/>
              <a:gd name="T11" fmla="*/ 220 h 1456"/>
              <a:gd name="T12" fmla="*/ 1318 w 1456"/>
              <a:gd name="T13" fmla="*/ 414 h 1456"/>
              <a:gd name="T14" fmla="*/ 1395 w 1456"/>
              <a:gd name="T15" fmla="*/ 698 h 1456"/>
              <a:gd name="T16" fmla="*/ 1109 w 1456"/>
              <a:gd name="T17" fmla="*/ 475 h 1456"/>
              <a:gd name="T18" fmla="*/ 1395 w 1456"/>
              <a:gd name="T19" fmla="*/ 698 h 1456"/>
              <a:gd name="T20" fmla="*/ 1319 w 1456"/>
              <a:gd name="T21" fmla="*/ 1039 h 1456"/>
              <a:gd name="T22" fmla="*/ 1020 w 1456"/>
              <a:gd name="T23" fmla="*/ 1236 h 1456"/>
              <a:gd name="T24" fmla="*/ 1200 w 1456"/>
              <a:gd name="T25" fmla="*/ 1200 h 1456"/>
              <a:gd name="T26" fmla="*/ 1395 w 1456"/>
              <a:gd name="T27" fmla="*/ 758 h 1456"/>
              <a:gd name="T28" fmla="*/ 1109 w 1456"/>
              <a:gd name="T29" fmla="*/ 979 h 1456"/>
              <a:gd name="T30" fmla="*/ 256 w 1456"/>
              <a:gd name="T31" fmla="*/ 1200 h 1456"/>
              <a:gd name="T32" fmla="*/ 436 w 1456"/>
              <a:gd name="T33" fmla="*/ 1236 h 1456"/>
              <a:gd name="T34" fmla="*/ 137 w 1456"/>
              <a:gd name="T35" fmla="*/ 1039 h 1456"/>
              <a:gd name="T36" fmla="*/ 61 w 1456"/>
              <a:gd name="T37" fmla="*/ 758 h 1456"/>
              <a:gd name="T38" fmla="*/ 347 w 1456"/>
              <a:gd name="T39" fmla="*/ 979 h 1456"/>
              <a:gd name="T40" fmla="*/ 61 w 1456"/>
              <a:gd name="T41" fmla="*/ 758 h 1456"/>
              <a:gd name="T42" fmla="*/ 138 w 1456"/>
              <a:gd name="T43" fmla="*/ 414 h 1456"/>
              <a:gd name="T44" fmla="*/ 436 w 1456"/>
              <a:gd name="T45" fmla="*/ 220 h 1456"/>
              <a:gd name="T46" fmla="*/ 256 w 1456"/>
              <a:gd name="T47" fmla="*/ 256 h 1456"/>
              <a:gd name="T48" fmla="*/ 61 w 1456"/>
              <a:gd name="T49" fmla="*/ 698 h 1456"/>
              <a:gd name="T50" fmla="*/ 347 w 1456"/>
              <a:gd name="T51" fmla="*/ 475 h 1456"/>
              <a:gd name="T52" fmla="*/ 383 w 1456"/>
              <a:gd name="T53" fmla="*/ 698 h 1456"/>
              <a:gd name="T54" fmla="*/ 698 w 1456"/>
              <a:gd name="T55" fmla="*/ 475 h 1456"/>
              <a:gd name="T56" fmla="*/ 383 w 1456"/>
              <a:gd name="T57" fmla="*/ 698 h 1456"/>
              <a:gd name="T58" fmla="*/ 1073 w 1456"/>
              <a:gd name="T59" fmla="*/ 698 h 1456"/>
              <a:gd name="T60" fmla="*/ 758 w 1456"/>
              <a:gd name="T61" fmla="*/ 475 h 1456"/>
              <a:gd name="T62" fmla="*/ 1073 w 1456"/>
              <a:gd name="T63" fmla="*/ 758 h 1456"/>
              <a:gd name="T64" fmla="*/ 758 w 1456"/>
              <a:gd name="T65" fmla="*/ 979 h 1456"/>
              <a:gd name="T66" fmla="*/ 1073 w 1456"/>
              <a:gd name="T67" fmla="*/ 758 h 1456"/>
              <a:gd name="T68" fmla="*/ 383 w 1456"/>
              <a:gd name="T69" fmla="*/ 758 h 1456"/>
              <a:gd name="T70" fmla="*/ 698 w 1456"/>
              <a:gd name="T71" fmla="*/ 979 h 1456"/>
              <a:gd name="T72" fmla="*/ 967 w 1456"/>
              <a:gd name="T73" fmla="*/ 249 h 1456"/>
              <a:gd name="T74" fmla="*/ 758 w 1456"/>
              <a:gd name="T75" fmla="*/ 414 h 1456"/>
              <a:gd name="T76" fmla="*/ 967 w 1456"/>
              <a:gd name="T77" fmla="*/ 249 h 1456"/>
              <a:gd name="T78" fmla="*/ 1033 w 1456"/>
              <a:gd name="T79" fmla="*/ 1039 h 1456"/>
              <a:gd name="T80" fmla="*/ 758 w 1456"/>
              <a:gd name="T81" fmla="*/ 1393 h 1456"/>
              <a:gd name="T82" fmla="*/ 489 w 1456"/>
              <a:gd name="T83" fmla="*/ 1207 h 1456"/>
              <a:gd name="T84" fmla="*/ 698 w 1456"/>
              <a:gd name="T85" fmla="*/ 1039 h 1456"/>
              <a:gd name="T86" fmla="*/ 489 w 1456"/>
              <a:gd name="T87" fmla="*/ 1207 h 1456"/>
              <a:gd name="T88" fmla="*/ 423 w 1456"/>
              <a:gd name="T89" fmla="*/ 414 h 1456"/>
              <a:gd name="T90" fmla="*/ 698 w 1456"/>
              <a:gd name="T91" fmla="*/ 63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56" h="1456">
                <a:moveTo>
                  <a:pt x="728" y="0"/>
                </a:moveTo>
                <a:cubicBezTo>
                  <a:pt x="929" y="0"/>
                  <a:pt x="1111" y="81"/>
                  <a:pt x="1243" y="213"/>
                </a:cubicBezTo>
                <a:cubicBezTo>
                  <a:pt x="1375" y="345"/>
                  <a:pt x="1456" y="527"/>
                  <a:pt x="1456" y="728"/>
                </a:cubicBezTo>
                <a:cubicBezTo>
                  <a:pt x="1456" y="929"/>
                  <a:pt x="1375" y="1111"/>
                  <a:pt x="1243" y="1243"/>
                </a:cubicBezTo>
                <a:cubicBezTo>
                  <a:pt x="1111" y="1375"/>
                  <a:pt x="929" y="1456"/>
                  <a:pt x="728" y="1456"/>
                </a:cubicBezTo>
                <a:cubicBezTo>
                  <a:pt x="527" y="1456"/>
                  <a:pt x="345" y="1375"/>
                  <a:pt x="213" y="1243"/>
                </a:cubicBezTo>
                <a:cubicBezTo>
                  <a:pt x="81" y="1111"/>
                  <a:pt x="0" y="929"/>
                  <a:pt x="0" y="728"/>
                </a:cubicBezTo>
                <a:cubicBezTo>
                  <a:pt x="0" y="527"/>
                  <a:pt x="81" y="345"/>
                  <a:pt x="213" y="213"/>
                </a:cubicBezTo>
                <a:cubicBezTo>
                  <a:pt x="345" y="81"/>
                  <a:pt x="527" y="0"/>
                  <a:pt x="728" y="0"/>
                </a:cubicBezTo>
                <a:close/>
                <a:moveTo>
                  <a:pt x="1200" y="256"/>
                </a:moveTo>
                <a:cubicBezTo>
                  <a:pt x="1124" y="180"/>
                  <a:pt x="1030" y="122"/>
                  <a:pt x="925" y="89"/>
                </a:cubicBezTo>
                <a:cubicBezTo>
                  <a:pt x="960" y="124"/>
                  <a:pt x="992" y="169"/>
                  <a:pt x="1020" y="220"/>
                </a:cubicBezTo>
                <a:cubicBezTo>
                  <a:pt x="1050" y="277"/>
                  <a:pt x="1076" y="342"/>
                  <a:pt x="1095" y="414"/>
                </a:cubicBezTo>
                <a:cubicBezTo>
                  <a:pt x="1318" y="414"/>
                  <a:pt x="1318" y="414"/>
                  <a:pt x="1318" y="414"/>
                </a:cubicBezTo>
                <a:cubicBezTo>
                  <a:pt x="1287" y="356"/>
                  <a:pt x="1247" y="302"/>
                  <a:pt x="1200" y="256"/>
                </a:cubicBezTo>
                <a:close/>
                <a:moveTo>
                  <a:pt x="1395" y="698"/>
                </a:moveTo>
                <a:cubicBezTo>
                  <a:pt x="1392" y="619"/>
                  <a:pt x="1375" y="544"/>
                  <a:pt x="1346" y="475"/>
                </a:cubicBezTo>
                <a:cubicBezTo>
                  <a:pt x="1109" y="475"/>
                  <a:pt x="1109" y="475"/>
                  <a:pt x="1109" y="475"/>
                </a:cubicBezTo>
                <a:cubicBezTo>
                  <a:pt x="1123" y="545"/>
                  <a:pt x="1131" y="620"/>
                  <a:pt x="1133" y="698"/>
                </a:cubicBezTo>
                <a:cubicBezTo>
                  <a:pt x="1395" y="698"/>
                  <a:pt x="1395" y="698"/>
                  <a:pt x="1395" y="698"/>
                </a:cubicBezTo>
                <a:close/>
                <a:moveTo>
                  <a:pt x="1200" y="1200"/>
                </a:moveTo>
                <a:cubicBezTo>
                  <a:pt x="1248" y="1153"/>
                  <a:pt x="1288" y="1099"/>
                  <a:pt x="1319" y="1039"/>
                </a:cubicBezTo>
                <a:cubicBezTo>
                  <a:pt x="1095" y="1039"/>
                  <a:pt x="1095" y="1039"/>
                  <a:pt x="1095" y="1039"/>
                </a:cubicBezTo>
                <a:cubicBezTo>
                  <a:pt x="1076" y="1112"/>
                  <a:pt x="1051" y="1179"/>
                  <a:pt x="1020" y="1236"/>
                </a:cubicBezTo>
                <a:cubicBezTo>
                  <a:pt x="992" y="1287"/>
                  <a:pt x="960" y="1332"/>
                  <a:pt x="925" y="1367"/>
                </a:cubicBezTo>
                <a:cubicBezTo>
                  <a:pt x="1030" y="1334"/>
                  <a:pt x="1124" y="1276"/>
                  <a:pt x="1200" y="1200"/>
                </a:cubicBezTo>
                <a:close/>
                <a:moveTo>
                  <a:pt x="1347" y="979"/>
                </a:moveTo>
                <a:cubicBezTo>
                  <a:pt x="1375" y="910"/>
                  <a:pt x="1392" y="836"/>
                  <a:pt x="1395" y="758"/>
                </a:cubicBezTo>
                <a:cubicBezTo>
                  <a:pt x="1133" y="758"/>
                  <a:pt x="1133" y="758"/>
                  <a:pt x="1133" y="758"/>
                </a:cubicBezTo>
                <a:cubicBezTo>
                  <a:pt x="1131" y="835"/>
                  <a:pt x="1123" y="909"/>
                  <a:pt x="1109" y="979"/>
                </a:cubicBezTo>
                <a:cubicBezTo>
                  <a:pt x="1347" y="979"/>
                  <a:pt x="1347" y="979"/>
                  <a:pt x="1347" y="979"/>
                </a:cubicBezTo>
                <a:close/>
                <a:moveTo>
                  <a:pt x="256" y="1200"/>
                </a:moveTo>
                <a:cubicBezTo>
                  <a:pt x="332" y="1276"/>
                  <a:pt x="426" y="1334"/>
                  <a:pt x="531" y="1367"/>
                </a:cubicBezTo>
                <a:cubicBezTo>
                  <a:pt x="496" y="1332"/>
                  <a:pt x="464" y="1287"/>
                  <a:pt x="436" y="1236"/>
                </a:cubicBezTo>
                <a:cubicBezTo>
                  <a:pt x="405" y="1179"/>
                  <a:pt x="380" y="1112"/>
                  <a:pt x="361" y="1039"/>
                </a:cubicBezTo>
                <a:cubicBezTo>
                  <a:pt x="137" y="1039"/>
                  <a:pt x="137" y="1039"/>
                  <a:pt x="137" y="1039"/>
                </a:cubicBezTo>
                <a:cubicBezTo>
                  <a:pt x="168" y="1099"/>
                  <a:pt x="208" y="1153"/>
                  <a:pt x="256" y="1200"/>
                </a:cubicBezTo>
                <a:close/>
                <a:moveTo>
                  <a:pt x="61" y="758"/>
                </a:moveTo>
                <a:cubicBezTo>
                  <a:pt x="64" y="836"/>
                  <a:pt x="81" y="910"/>
                  <a:pt x="109" y="979"/>
                </a:cubicBezTo>
                <a:cubicBezTo>
                  <a:pt x="347" y="979"/>
                  <a:pt x="347" y="979"/>
                  <a:pt x="347" y="979"/>
                </a:cubicBezTo>
                <a:cubicBezTo>
                  <a:pt x="333" y="909"/>
                  <a:pt x="324" y="835"/>
                  <a:pt x="323" y="758"/>
                </a:cubicBezTo>
                <a:cubicBezTo>
                  <a:pt x="61" y="758"/>
                  <a:pt x="61" y="758"/>
                  <a:pt x="61" y="758"/>
                </a:cubicBezTo>
                <a:close/>
                <a:moveTo>
                  <a:pt x="256" y="256"/>
                </a:moveTo>
                <a:cubicBezTo>
                  <a:pt x="209" y="302"/>
                  <a:pt x="169" y="356"/>
                  <a:pt x="138" y="414"/>
                </a:cubicBezTo>
                <a:cubicBezTo>
                  <a:pt x="361" y="414"/>
                  <a:pt x="361" y="414"/>
                  <a:pt x="361" y="414"/>
                </a:cubicBezTo>
                <a:cubicBezTo>
                  <a:pt x="380" y="342"/>
                  <a:pt x="406" y="277"/>
                  <a:pt x="436" y="220"/>
                </a:cubicBezTo>
                <a:cubicBezTo>
                  <a:pt x="464" y="169"/>
                  <a:pt x="496" y="124"/>
                  <a:pt x="531" y="89"/>
                </a:cubicBezTo>
                <a:cubicBezTo>
                  <a:pt x="426" y="122"/>
                  <a:pt x="332" y="180"/>
                  <a:pt x="256" y="256"/>
                </a:cubicBezTo>
                <a:close/>
                <a:moveTo>
                  <a:pt x="110" y="475"/>
                </a:moveTo>
                <a:cubicBezTo>
                  <a:pt x="81" y="544"/>
                  <a:pt x="64" y="619"/>
                  <a:pt x="61" y="698"/>
                </a:cubicBezTo>
                <a:cubicBezTo>
                  <a:pt x="323" y="698"/>
                  <a:pt x="323" y="698"/>
                  <a:pt x="323" y="698"/>
                </a:cubicBezTo>
                <a:cubicBezTo>
                  <a:pt x="324" y="620"/>
                  <a:pt x="333" y="545"/>
                  <a:pt x="347" y="475"/>
                </a:cubicBezTo>
                <a:cubicBezTo>
                  <a:pt x="110" y="475"/>
                  <a:pt x="110" y="475"/>
                  <a:pt x="110" y="475"/>
                </a:cubicBezTo>
                <a:close/>
                <a:moveTo>
                  <a:pt x="383" y="698"/>
                </a:moveTo>
                <a:cubicBezTo>
                  <a:pt x="698" y="698"/>
                  <a:pt x="698" y="698"/>
                  <a:pt x="698" y="698"/>
                </a:cubicBezTo>
                <a:cubicBezTo>
                  <a:pt x="698" y="475"/>
                  <a:pt x="698" y="475"/>
                  <a:pt x="698" y="475"/>
                </a:cubicBezTo>
                <a:cubicBezTo>
                  <a:pt x="409" y="475"/>
                  <a:pt x="409" y="475"/>
                  <a:pt x="409" y="475"/>
                </a:cubicBezTo>
                <a:cubicBezTo>
                  <a:pt x="394" y="544"/>
                  <a:pt x="385" y="619"/>
                  <a:pt x="383" y="698"/>
                </a:cubicBezTo>
                <a:close/>
                <a:moveTo>
                  <a:pt x="758" y="698"/>
                </a:moveTo>
                <a:cubicBezTo>
                  <a:pt x="1073" y="698"/>
                  <a:pt x="1073" y="698"/>
                  <a:pt x="1073" y="698"/>
                </a:cubicBezTo>
                <a:cubicBezTo>
                  <a:pt x="1071" y="619"/>
                  <a:pt x="1062" y="544"/>
                  <a:pt x="1047" y="475"/>
                </a:cubicBezTo>
                <a:cubicBezTo>
                  <a:pt x="758" y="475"/>
                  <a:pt x="758" y="475"/>
                  <a:pt x="758" y="475"/>
                </a:cubicBezTo>
                <a:cubicBezTo>
                  <a:pt x="758" y="698"/>
                  <a:pt x="758" y="698"/>
                  <a:pt x="758" y="698"/>
                </a:cubicBezTo>
                <a:close/>
                <a:moveTo>
                  <a:pt x="1073" y="758"/>
                </a:moveTo>
                <a:cubicBezTo>
                  <a:pt x="758" y="758"/>
                  <a:pt x="758" y="758"/>
                  <a:pt x="758" y="758"/>
                </a:cubicBezTo>
                <a:cubicBezTo>
                  <a:pt x="758" y="979"/>
                  <a:pt x="758" y="979"/>
                  <a:pt x="758" y="979"/>
                </a:cubicBezTo>
                <a:cubicBezTo>
                  <a:pt x="1048" y="979"/>
                  <a:pt x="1048" y="979"/>
                  <a:pt x="1048" y="979"/>
                </a:cubicBezTo>
                <a:cubicBezTo>
                  <a:pt x="1063" y="910"/>
                  <a:pt x="1071" y="836"/>
                  <a:pt x="1073" y="758"/>
                </a:cubicBezTo>
                <a:close/>
                <a:moveTo>
                  <a:pt x="698" y="758"/>
                </a:moveTo>
                <a:cubicBezTo>
                  <a:pt x="383" y="758"/>
                  <a:pt x="383" y="758"/>
                  <a:pt x="383" y="758"/>
                </a:cubicBezTo>
                <a:cubicBezTo>
                  <a:pt x="385" y="836"/>
                  <a:pt x="393" y="910"/>
                  <a:pt x="408" y="979"/>
                </a:cubicBezTo>
                <a:cubicBezTo>
                  <a:pt x="698" y="979"/>
                  <a:pt x="698" y="979"/>
                  <a:pt x="698" y="979"/>
                </a:cubicBezTo>
                <a:cubicBezTo>
                  <a:pt x="698" y="758"/>
                  <a:pt x="698" y="758"/>
                  <a:pt x="698" y="758"/>
                </a:cubicBezTo>
                <a:close/>
                <a:moveTo>
                  <a:pt x="967" y="249"/>
                </a:moveTo>
                <a:cubicBezTo>
                  <a:pt x="911" y="145"/>
                  <a:pt x="838" y="76"/>
                  <a:pt x="758" y="63"/>
                </a:cubicBezTo>
                <a:cubicBezTo>
                  <a:pt x="758" y="414"/>
                  <a:pt x="758" y="414"/>
                  <a:pt x="758" y="414"/>
                </a:cubicBezTo>
                <a:cubicBezTo>
                  <a:pt x="1032" y="414"/>
                  <a:pt x="1032" y="414"/>
                  <a:pt x="1032" y="414"/>
                </a:cubicBezTo>
                <a:cubicBezTo>
                  <a:pt x="1015" y="353"/>
                  <a:pt x="993" y="297"/>
                  <a:pt x="967" y="249"/>
                </a:cubicBezTo>
                <a:close/>
                <a:moveTo>
                  <a:pt x="967" y="1207"/>
                </a:moveTo>
                <a:cubicBezTo>
                  <a:pt x="994" y="1158"/>
                  <a:pt x="1016" y="1101"/>
                  <a:pt x="1033" y="1039"/>
                </a:cubicBezTo>
                <a:cubicBezTo>
                  <a:pt x="758" y="1039"/>
                  <a:pt x="758" y="1039"/>
                  <a:pt x="758" y="1039"/>
                </a:cubicBezTo>
                <a:cubicBezTo>
                  <a:pt x="758" y="1393"/>
                  <a:pt x="758" y="1393"/>
                  <a:pt x="758" y="1393"/>
                </a:cubicBezTo>
                <a:cubicBezTo>
                  <a:pt x="838" y="1380"/>
                  <a:pt x="911" y="1311"/>
                  <a:pt x="967" y="1207"/>
                </a:cubicBezTo>
                <a:close/>
                <a:moveTo>
                  <a:pt x="489" y="1207"/>
                </a:moveTo>
                <a:cubicBezTo>
                  <a:pt x="545" y="1311"/>
                  <a:pt x="618" y="1380"/>
                  <a:pt x="698" y="1393"/>
                </a:cubicBezTo>
                <a:cubicBezTo>
                  <a:pt x="698" y="1039"/>
                  <a:pt x="698" y="1039"/>
                  <a:pt x="698" y="1039"/>
                </a:cubicBezTo>
                <a:cubicBezTo>
                  <a:pt x="423" y="1039"/>
                  <a:pt x="423" y="1039"/>
                  <a:pt x="423" y="1039"/>
                </a:cubicBezTo>
                <a:cubicBezTo>
                  <a:pt x="440" y="1101"/>
                  <a:pt x="462" y="1158"/>
                  <a:pt x="489" y="1207"/>
                </a:cubicBezTo>
                <a:close/>
                <a:moveTo>
                  <a:pt x="489" y="249"/>
                </a:moveTo>
                <a:cubicBezTo>
                  <a:pt x="463" y="297"/>
                  <a:pt x="441" y="353"/>
                  <a:pt x="423" y="414"/>
                </a:cubicBezTo>
                <a:cubicBezTo>
                  <a:pt x="698" y="414"/>
                  <a:pt x="698" y="414"/>
                  <a:pt x="698" y="414"/>
                </a:cubicBezTo>
                <a:cubicBezTo>
                  <a:pt x="698" y="63"/>
                  <a:pt x="698" y="63"/>
                  <a:pt x="698" y="63"/>
                </a:cubicBezTo>
                <a:cubicBezTo>
                  <a:pt x="618" y="76"/>
                  <a:pt x="545" y="145"/>
                  <a:pt x="489" y="2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reflection blurRad="152400" stA="70000" endPos="54000" dist="88900" dir="5400000" sy="-100000" algn="bl" rotWithShape="0"/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255317" y="3573266"/>
            <a:ext cx="1878020" cy="43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9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14" name="椭圆 1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188715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338632"/>
            <a:ext cx="12192000" cy="451937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effectLst>
                <a:outerShdw blurRad="254000" dist="63500" dir="2700000" algn="tl" rotWithShape="0">
                  <a:prstClr val="black">
                    <a:alpha val="20000"/>
                  </a:prstClr>
                </a:outerShdw>
              </a:effectLst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97703" y="3044771"/>
            <a:ext cx="3254644" cy="1379349"/>
            <a:chOff x="883403" y="3006670"/>
            <a:chExt cx="3254644" cy="1379349"/>
          </a:xfrm>
        </p:grpSpPr>
        <p:sp>
          <p:nvSpPr>
            <p:cNvPr id="4" name="圆角矩形 3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2" name="Freeform 207"/>
            <p:cNvSpPr>
              <a:spLocks noEditPoints="1"/>
            </p:cNvSpPr>
            <p:nvPr/>
          </p:nvSpPr>
          <p:spPr bwMode="auto">
            <a:xfrm>
              <a:off x="1294786" y="3600837"/>
              <a:ext cx="295350" cy="258308"/>
            </a:xfrm>
            <a:custGeom>
              <a:avLst/>
              <a:gdLst>
                <a:gd name="T0" fmla="*/ 112 w 128"/>
                <a:gd name="T1" fmla="*/ 60 h 112"/>
                <a:gd name="T2" fmla="*/ 104 w 128"/>
                <a:gd name="T3" fmla="*/ 60 h 112"/>
                <a:gd name="T4" fmla="*/ 104 w 128"/>
                <a:gd name="T5" fmla="*/ 16 h 112"/>
                <a:gd name="T6" fmla="*/ 88 w 128"/>
                <a:gd name="T7" fmla="*/ 0 h 112"/>
                <a:gd name="T8" fmla="*/ 40 w 128"/>
                <a:gd name="T9" fmla="*/ 0 h 112"/>
                <a:gd name="T10" fmla="*/ 24 w 128"/>
                <a:gd name="T11" fmla="*/ 16 h 112"/>
                <a:gd name="T12" fmla="*/ 24 w 128"/>
                <a:gd name="T13" fmla="*/ 52 h 112"/>
                <a:gd name="T14" fmla="*/ 24 w 128"/>
                <a:gd name="T15" fmla="*/ 56 h 112"/>
                <a:gd name="T16" fmla="*/ 24 w 128"/>
                <a:gd name="T17" fmla="*/ 56 h 112"/>
                <a:gd name="T18" fmla="*/ 24 w 128"/>
                <a:gd name="T19" fmla="*/ 60 h 112"/>
                <a:gd name="T20" fmla="*/ 16 w 128"/>
                <a:gd name="T21" fmla="*/ 60 h 112"/>
                <a:gd name="T22" fmla="*/ 0 w 128"/>
                <a:gd name="T23" fmla="*/ 76 h 112"/>
                <a:gd name="T24" fmla="*/ 0 w 128"/>
                <a:gd name="T25" fmla="*/ 84 h 112"/>
                <a:gd name="T26" fmla="*/ 16 w 128"/>
                <a:gd name="T27" fmla="*/ 100 h 112"/>
                <a:gd name="T28" fmla="*/ 25 w 128"/>
                <a:gd name="T29" fmla="*/ 100 h 112"/>
                <a:gd name="T30" fmla="*/ 40 w 128"/>
                <a:gd name="T31" fmla="*/ 112 h 112"/>
                <a:gd name="T32" fmla="*/ 88 w 128"/>
                <a:gd name="T33" fmla="*/ 112 h 112"/>
                <a:gd name="T34" fmla="*/ 103 w 128"/>
                <a:gd name="T35" fmla="*/ 100 h 112"/>
                <a:gd name="T36" fmla="*/ 112 w 128"/>
                <a:gd name="T37" fmla="*/ 100 h 112"/>
                <a:gd name="T38" fmla="*/ 128 w 128"/>
                <a:gd name="T39" fmla="*/ 84 h 112"/>
                <a:gd name="T40" fmla="*/ 128 w 128"/>
                <a:gd name="T41" fmla="*/ 76 h 112"/>
                <a:gd name="T42" fmla="*/ 112 w 128"/>
                <a:gd name="T43" fmla="*/ 60 h 112"/>
                <a:gd name="T44" fmla="*/ 32 w 128"/>
                <a:gd name="T45" fmla="*/ 16 h 112"/>
                <a:gd name="T46" fmla="*/ 40 w 128"/>
                <a:gd name="T47" fmla="*/ 8 h 112"/>
                <a:gd name="T48" fmla="*/ 88 w 128"/>
                <a:gd name="T49" fmla="*/ 8 h 112"/>
                <a:gd name="T50" fmla="*/ 96 w 128"/>
                <a:gd name="T51" fmla="*/ 16 h 112"/>
                <a:gd name="T52" fmla="*/ 96 w 128"/>
                <a:gd name="T53" fmla="*/ 60 h 112"/>
                <a:gd name="T54" fmla="*/ 32 w 128"/>
                <a:gd name="T55" fmla="*/ 60 h 112"/>
                <a:gd name="T56" fmla="*/ 32 w 128"/>
                <a:gd name="T57" fmla="*/ 16 h 112"/>
                <a:gd name="T58" fmla="*/ 88 w 128"/>
                <a:gd name="T59" fmla="*/ 104 h 112"/>
                <a:gd name="T60" fmla="*/ 40 w 128"/>
                <a:gd name="T61" fmla="*/ 104 h 112"/>
                <a:gd name="T62" fmla="*/ 32 w 128"/>
                <a:gd name="T63" fmla="*/ 96 h 112"/>
                <a:gd name="T64" fmla="*/ 40 w 128"/>
                <a:gd name="T65" fmla="*/ 88 h 112"/>
                <a:gd name="T66" fmla="*/ 88 w 128"/>
                <a:gd name="T67" fmla="*/ 88 h 112"/>
                <a:gd name="T68" fmla="*/ 96 w 128"/>
                <a:gd name="T69" fmla="*/ 96 h 112"/>
                <a:gd name="T70" fmla="*/ 88 w 128"/>
                <a:gd name="T71" fmla="*/ 104 h 112"/>
                <a:gd name="T72" fmla="*/ 120 w 128"/>
                <a:gd name="T73" fmla="*/ 84 h 112"/>
                <a:gd name="T74" fmla="*/ 112 w 128"/>
                <a:gd name="T75" fmla="*/ 92 h 112"/>
                <a:gd name="T76" fmla="*/ 103 w 128"/>
                <a:gd name="T77" fmla="*/ 92 h 112"/>
                <a:gd name="T78" fmla="*/ 88 w 128"/>
                <a:gd name="T79" fmla="*/ 80 h 112"/>
                <a:gd name="T80" fmla="*/ 40 w 128"/>
                <a:gd name="T81" fmla="*/ 80 h 112"/>
                <a:gd name="T82" fmla="*/ 25 w 128"/>
                <a:gd name="T83" fmla="*/ 92 h 112"/>
                <a:gd name="T84" fmla="*/ 16 w 128"/>
                <a:gd name="T85" fmla="*/ 92 h 112"/>
                <a:gd name="T86" fmla="*/ 8 w 128"/>
                <a:gd name="T87" fmla="*/ 84 h 112"/>
                <a:gd name="T88" fmla="*/ 8 w 128"/>
                <a:gd name="T89" fmla="*/ 76 h 112"/>
                <a:gd name="T90" fmla="*/ 16 w 128"/>
                <a:gd name="T91" fmla="*/ 68 h 112"/>
                <a:gd name="T92" fmla="*/ 112 w 128"/>
                <a:gd name="T93" fmla="*/ 68 h 112"/>
                <a:gd name="T94" fmla="*/ 120 w 128"/>
                <a:gd name="T95" fmla="*/ 76 h 112"/>
                <a:gd name="T96" fmla="*/ 120 w 128"/>
                <a:gd name="T97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12">
                  <a:moveTo>
                    <a:pt x="112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7"/>
                    <a:pt x="24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67"/>
                    <a:pt x="0" y="7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3"/>
                    <a:pt x="7" y="100"/>
                    <a:pt x="1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7"/>
                    <a:pt x="33" y="112"/>
                    <a:pt x="40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102" y="107"/>
                    <a:pt x="103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21" y="100"/>
                    <a:pt x="128" y="93"/>
                    <a:pt x="128" y="84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8" y="67"/>
                    <a:pt x="121" y="60"/>
                    <a:pt x="112" y="60"/>
                  </a:cubicBezTo>
                  <a:close/>
                  <a:moveTo>
                    <a:pt x="32" y="16"/>
                  </a:moveTo>
                  <a:cubicBezTo>
                    <a:pt x="32" y="12"/>
                    <a:pt x="36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2" y="8"/>
                    <a:pt x="96" y="12"/>
                    <a:pt x="96" y="16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16"/>
                  </a:lnTo>
                  <a:close/>
                  <a:moveTo>
                    <a:pt x="88" y="104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36" y="104"/>
                    <a:pt x="32" y="100"/>
                    <a:pt x="32" y="96"/>
                  </a:cubicBezTo>
                  <a:cubicBezTo>
                    <a:pt x="32" y="92"/>
                    <a:pt x="36" y="88"/>
                    <a:pt x="4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92" y="88"/>
                    <a:pt x="96" y="92"/>
                    <a:pt x="96" y="96"/>
                  </a:cubicBezTo>
                  <a:cubicBezTo>
                    <a:pt x="96" y="100"/>
                    <a:pt x="92" y="104"/>
                    <a:pt x="88" y="104"/>
                  </a:cubicBezTo>
                  <a:close/>
                  <a:moveTo>
                    <a:pt x="120" y="84"/>
                  </a:moveTo>
                  <a:cubicBezTo>
                    <a:pt x="120" y="88"/>
                    <a:pt x="116" y="92"/>
                    <a:pt x="11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2" y="85"/>
                    <a:pt x="95" y="80"/>
                    <a:pt x="8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3" y="80"/>
                    <a:pt x="26" y="85"/>
                    <a:pt x="2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8" y="88"/>
                    <a:pt x="8" y="8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2"/>
                    <a:pt x="12" y="68"/>
                    <a:pt x="16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6" y="68"/>
                    <a:pt x="120" y="72"/>
                    <a:pt x="120" y="76"/>
                  </a:cubicBezTo>
                  <a:lnTo>
                    <a:pt x="120" y="84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38731" y="3044771"/>
            <a:ext cx="3254644" cy="1379349"/>
            <a:chOff x="883403" y="3006670"/>
            <a:chExt cx="3254644" cy="1379349"/>
          </a:xfrm>
        </p:grpSpPr>
        <p:sp>
          <p:nvSpPr>
            <p:cNvPr id="24" name="圆角矩形 23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2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879759" y="3044771"/>
            <a:ext cx="3254644" cy="1379349"/>
            <a:chOff x="883403" y="3006670"/>
            <a:chExt cx="3254644" cy="1379349"/>
          </a:xfrm>
        </p:grpSpPr>
        <p:sp>
          <p:nvSpPr>
            <p:cNvPr id="30" name="圆角矩形 29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3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97703" y="4641011"/>
            <a:ext cx="3254644" cy="1379349"/>
            <a:chOff x="883403" y="3006670"/>
            <a:chExt cx="3254644" cy="1379349"/>
          </a:xfrm>
        </p:grpSpPr>
        <p:sp>
          <p:nvSpPr>
            <p:cNvPr id="36" name="圆角矩形 35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4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438731" y="4641011"/>
            <a:ext cx="3254644" cy="1379349"/>
            <a:chOff x="883403" y="3006670"/>
            <a:chExt cx="3254644" cy="1379349"/>
          </a:xfrm>
        </p:grpSpPr>
        <p:sp>
          <p:nvSpPr>
            <p:cNvPr id="42" name="圆角矩形 41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5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879759" y="4641011"/>
            <a:ext cx="3254644" cy="1379349"/>
            <a:chOff x="883403" y="3006670"/>
            <a:chExt cx="3254644" cy="1379349"/>
          </a:xfrm>
        </p:grpSpPr>
        <p:sp>
          <p:nvSpPr>
            <p:cNvPr id="48" name="圆角矩形 47"/>
            <p:cNvSpPr/>
            <p:nvPr/>
          </p:nvSpPr>
          <p:spPr>
            <a:xfrm>
              <a:off x="883403" y="3006670"/>
              <a:ext cx="3254644" cy="1379349"/>
            </a:xfrm>
            <a:prstGeom prst="roundRect">
              <a:avLst>
                <a:gd name="adj" fmla="val 833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1122937" y="3408309"/>
              <a:ext cx="643364" cy="643364"/>
            </a:xfrm>
            <a:prstGeom prst="ellipse">
              <a:avLst/>
            </a:prstGeom>
            <a:solidFill>
              <a:srgbClr val="223762"/>
            </a:solidFill>
            <a:ln w="25400">
              <a:noFill/>
            </a:ln>
            <a:effectLst>
              <a:outerShdw blurRad="177800" dist="38100" dir="5400000" sx="90000" sy="-19000" rotWithShape="0">
                <a:schemeClr val="tx1">
                  <a:alpha val="1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sz="3300" dirty="0">
                <a:solidFill>
                  <a:srgbClr val="FEFABC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1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1993832" y="3193200"/>
              <a:ext cx="1323439" cy="348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6</a:t>
              </a: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1993834" y="3524742"/>
              <a:ext cx="192967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10" name="Freeform 158"/>
          <p:cNvSpPr>
            <a:spLocks noEditPoints="1"/>
          </p:cNvSpPr>
          <p:nvPr/>
        </p:nvSpPr>
        <p:spPr bwMode="auto">
          <a:xfrm>
            <a:off x="4875179" y="3655541"/>
            <a:ext cx="249536" cy="258308"/>
          </a:xfrm>
          <a:custGeom>
            <a:avLst/>
            <a:gdLst>
              <a:gd name="T0" fmla="*/ 107 w 108"/>
              <a:gd name="T1" fmla="*/ 7 h 112"/>
              <a:gd name="T2" fmla="*/ 108 w 108"/>
              <a:gd name="T3" fmla="*/ 4 h 112"/>
              <a:gd name="T4" fmla="*/ 105 w 108"/>
              <a:gd name="T5" fmla="*/ 0 h 112"/>
              <a:gd name="T6" fmla="*/ 104 w 108"/>
              <a:gd name="T7" fmla="*/ 0 h 112"/>
              <a:gd name="T8" fmla="*/ 4 w 108"/>
              <a:gd name="T9" fmla="*/ 0 h 112"/>
              <a:gd name="T10" fmla="*/ 1 w 108"/>
              <a:gd name="T11" fmla="*/ 1 h 112"/>
              <a:gd name="T12" fmla="*/ 1 w 108"/>
              <a:gd name="T13" fmla="*/ 7 h 112"/>
              <a:gd name="T14" fmla="*/ 52 w 108"/>
              <a:gd name="T15" fmla="*/ 70 h 112"/>
              <a:gd name="T16" fmla="*/ 52 w 108"/>
              <a:gd name="T17" fmla="*/ 104 h 112"/>
              <a:gd name="T18" fmla="*/ 36 w 108"/>
              <a:gd name="T19" fmla="*/ 104 h 112"/>
              <a:gd name="T20" fmla="*/ 32 w 108"/>
              <a:gd name="T21" fmla="*/ 108 h 112"/>
              <a:gd name="T22" fmla="*/ 36 w 108"/>
              <a:gd name="T23" fmla="*/ 112 h 112"/>
              <a:gd name="T24" fmla="*/ 76 w 108"/>
              <a:gd name="T25" fmla="*/ 112 h 112"/>
              <a:gd name="T26" fmla="*/ 80 w 108"/>
              <a:gd name="T27" fmla="*/ 108 h 112"/>
              <a:gd name="T28" fmla="*/ 76 w 108"/>
              <a:gd name="T29" fmla="*/ 104 h 112"/>
              <a:gd name="T30" fmla="*/ 60 w 108"/>
              <a:gd name="T31" fmla="*/ 104 h 112"/>
              <a:gd name="T32" fmla="*/ 60 w 108"/>
              <a:gd name="T33" fmla="*/ 69 h 112"/>
              <a:gd name="T34" fmla="*/ 107 w 108"/>
              <a:gd name="T35" fmla="*/ 7 h 112"/>
              <a:gd name="T36" fmla="*/ 56 w 108"/>
              <a:gd name="T37" fmla="*/ 62 h 112"/>
              <a:gd name="T38" fmla="*/ 12 w 108"/>
              <a:gd name="T39" fmla="*/ 8 h 112"/>
              <a:gd name="T40" fmla="*/ 96 w 108"/>
              <a:gd name="T41" fmla="*/ 8 h 112"/>
              <a:gd name="T42" fmla="*/ 56 w 108"/>
              <a:gd name="T43" fmla="*/ 6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12">
                <a:moveTo>
                  <a:pt x="107" y="7"/>
                </a:moveTo>
                <a:cubicBezTo>
                  <a:pt x="107" y="6"/>
                  <a:pt x="108" y="5"/>
                  <a:pt x="108" y="4"/>
                </a:cubicBezTo>
                <a:cubicBezTo>
                  <a:pt x="108" y="2"/>
                  <a:pt x="107" y="1"/>
                  <a:pt x="105" y="0"/>
                </a:cubicBezTo>
                <a:cubicBezTo>
                  <a:pt x="105" y="0"/>
                  <a:pt x="104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2" y="0"/>
                  <a:pt x="1" y="1"/>
                </a:cubicBezTo>
                <a:cubicBezTo>
                  <a:pt x="0" y="3"/>
                  <a:pt x="0" y="5"/>
                  <a:pt x="1" y="7"/>
                </a:cubicBezTo>
                <a:cubicBezTo>
                  <a:pt x="52" y="70"/>
                  <a:pt x="52" y="70"/>
                  <a:pt x="52" y="70"/>
                </a:cubicBezTo>
                <a:cubicBezTo>
                  <a:pt x="52" y="104"/>
                  <a:pt x="52" y="104"/>
                  <a:pt x="52" y="104"/>
                </a:cubicBezTo>
                <a:cubicBezTo>
                  <a:pt x="36" y="104"/>
                  <a:pt x="36" y="104"/>
                  <a:pt x="36" y="104"/>
                </a:cubicBezTo>
                <a:cubicBezTo>
                  <a:pt x="34" y="104"/>
                  <a:pt x="32" y="106"/>
                  <a:pt x="32" y="108"/>
                </a:cubicBezTo>
                <a:cubicBezTo>
                  <a:pt x="32" y="110"/>
                  <a:pt x="34" y="112"/>
                  <a:pt x="36" y="112"/>
                </a:cubicBezTo>
                <a:cubicBezTo>
                  <a:pt x="76" y="112"/>
                  <a:pt x="76" y="112"/>
                  <a:pt x="76" y="112"/>
                </a:cubicBezTo>
                <a:cubicBezTo>
                  <a:pt x="78" y="112"/>
                  <a:pt x="80" y="110"/>
                  <a:pt x="80" y="108"/>
                </a:cubicBezTo>
                <a:cubicBezTo>
                  <a:pt x="80" y="106"/>
                  <a:pt x="78" y="104"/>
                  <a:pt x="76" y="104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60" y="69"/>
                  <a:pt x="60" y="69"/>
                  <a:pt x="60" y="69"/>
                </a:cubicBezTo>
                <a:lnTo>
                  <a:pt x="107" y="7"/>
                </a:lnTo>
                <a:close/>
                <a:moveTo>
                  <a:pt x="56" y="62"/>
                </a:moveTo>
                <a:cubicBezTo>
                  <a:pt x="12" y="8"/>
                  <a:pt x="12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lnTo>
                  <a:pt x="56" y="6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1" name="Freeform 204"/>
          <p:cNvSpPr>
            <a:spLocks noEditPoints="1"/>
          </p:cNvSpPr>
          <p:nvPr/>
        </p:nvSpPr>
        <p:spPr bwMode="auto">
          <a:xfrm>
            <a:off x="1409086" y="5232952"/>
            <a:ext cx="295351" cy="276828"/>
          </a:xfrm>
          <a:custGeom>
            <a:avLst/>
            <a:gdLst>
              <a:gd name="T0" fmla="*/ 112 w 128"/>
              <a:gd name="T1" fmla="*/ 16 h 120"/>
              <a:gd name="T2" fmla="*/ 88 w 128"/>
              <a:gd name="T3" fmla="*/ 16 h 120"/>
              <a:gd name="T4" fmla="*/ 88 w 128"/>
              <a:gd name="T5" fmla="*/ 8 h 120"/>
              <a:gd name="T6" fmla="*/ 80 w 128"/>
              <a:gd name="T7" fmla="*/ 0 h 120"/>
              <a:gd name="T8" fmla="*/ 48 w 128"/>
              <a:gd name="T9" fmla="*/ 0 h 120"/>
              <a:gd name="T10" fmla="*/ 40 w 128"/>
              <a:gd name="T11" fmla="*/ 8 h 120"/>
              <a:gd name="T12" fmla="*/ 40 w 128"/>
              <a:gd name="T13" fmla="*/ 16 h 120"/>
              <a:gd name="T14" fmla="*/ 16 w 128"/>
              <a:gd name="T15" fmla="*/ 16 h 120"/>
              <a:gd name="T16" fmla="*/ 0 w 128"/>
              <a:gd name="T17" fmla="*/ 32 h 120"/>
              <a:gd name="T18" fmla="*/ 0 w 128"/>
              <a:gd name="T19" fmla="*/ 104 h 120"/>
              <a:gd name="T20" fmla="*/ 16 w 128"/>
              <a:gd name="T21" fmla="*/ 120 h 120"/>
              <a:gd name="T22" fmla="*/ 112 w 128"/>
              <a:gd name="T23" fmla="*/ 120 h 120"/>
              <a:gd name="T24" fmla="*/ 128 w 128"/>
              <a:gd name="T25" fmla="*/ 104 h 120"/>
              <a:gd name="T26" fmla="*/ 128 w 128"/>
              <a:gd name="T27" fmla="*/ 32 h 120"/>
              <a:gd name="T28" fmla="*/ 112 w 128"/>
              <a:gd name="T29" fmla="*/ 16 h 120"/>
              <a:gd name="T30" fmla="*/ 48 w 128"/>
              <a:gd name="T31" fmla="*/ 12 h 120"/>
              <a:gd name="T32" fmla="*/ 52 w 128"/>
              <a:gd name="T33" fmla="*/ 8 h 120"/>
              <a:gd name="T34" fmla="*/ 76 w 128"/>
              <a:gd name="T35" fmla="*/ 8 h 120"/>
              <a:gd name="T36" fmla="*/ 80 w 128"/>
              <a:gd name="T37" fmla="*/ 12 h 120"/>
              <a:gd name="T38" fmla="*/ 80 w 128"/>
              <a:gd name="T39" fmla="*/ 16 h 120"/>
              <a:gd name="T40" fmla="*/ 76 w 128"/>
              <a:gd name="T41" fmla="*/ 16 h 120"/>
              <a:gd name="T42" fmla="*/ 52 w 128"/>
              <a:gd name="T43" fmla="*/ 16 h 120"/>
              <a:gd name="T44" fmla="*/ 48 w 128"/>
              <a:gd name="T45" fmla="*/ 16 h 120"/>
              <a:gd name="T46" fmla="*/ 48 w 128"/>
              <a:gd name="T47" fmla="*/ 12 h 120"/>
              <a:gd name="T48" fmla="*/ 120 w 128"/>
              <a:gd name="T49" fmla="*/ 104 h 120"/>
              <a:gd name="T50" fmla="*/ 112 w 128"/>
              <a:gd name="T51" fmla="*/ 112 h 120"/>
              <a:gd name="T52" fmla="*/ 16 w 128"/>
              <a:gd name="T53" fmla="*/ 112 h 120"/>
              <a:gd name="T54" fmla="*/ 8 w 128"/>
              <a:gd name="T55" fmla="*/ 104 h 120"/>
              <a:gd name="T56" fmla="*/ 8 w 128"/>
              <a:gd name="T57" fmla="*/ 60 h 120"/>
              <a:gd name="T58" fmla="*/ 49 w 128"/>
              <a:gd name="T59" fmla="*/ 60 h 120"/>
              <a:gd name="T60" fmla="*/ 48 w 128"/>
              <a:gd name="T61" fmla="*/ 64 h 120"/>
              <a:gd name="T62" fmla="*/ 64 w 128"/>
              <a:gd name="T63" fmla="*/ 80 h 120"/>
              <a:gd name="T64" fmla="*/ 80 w 128"/>
              <a:gd name="T65" fmla="*/ 64 h 120"/>
              <a:gd name="T66" fmla="*/ 79 w 128"/>
              <a:gd name="T67" fmla="*/ 60 h 120"/>
              <a:gd name="T68" fmla="*/ 120 w 128"/>
              <a:gd name="T69" fmla="*/ 60 h 120"/>
              <a:gd name="T70" fmla="*/ 120 w 128"/>
              <a:gd name="T71" fmla="*/ 104 h 120"/>
              <a:gd name="T72" fmla="*/ 56 w 128"/>
              <a:gd name="T73" fmla="*/ 64 h 120"/>
              <a:gd name="T74" fmla="*/ 57 w 128"/>
              <a:gd name="T75" fmla="*/ 60 h 120"/>
              <a:gd name="T76" fmla="*/ 71 w 128"/>
              <a:gd name="T77" fmla="*/ 60 h 120"/>
              <a:gd name="T78" fmla="*/ 72 w 128"/>
              <a:gd name="T79" fmla="*/ 64 h 120"/>
              <a:gd name="T80" fmla="*/ 64 w 128"/>
              <a:gd name="T81" fmla="*/ 72 h 120"/>
              <a:gd name="T82" fmla="*/ 56 w 128"/>
              <a:gd name="T83" fmla="*/ 64 h 120"/>
              <a:gd name="T84" fmla="*/ 120 w 128"/>
              <a:gd name="T85" fmla="*/ 52 h 120"/>
              <a:gd name="T86" fmla="*/ 8 w 128"/>
              <a:gd name="T87" fmla="*/ 52 h 120"/>
              <a:gd name="T88" fmla="*/ 8 w 128"/>
              <a:gd name="T89" fmla="*/ 32 h 120"/>
              <a:gd name="T90" fmla="*/ 16 w 128"/>
              <a:gd name="T91" fmla="*/ 24 h 120"/>
              <a:gd name="T92" fmla="*/ 112 w 128"/>
              <a:gd name="T93" fmla="*/ 24 h 120"/>
              <a:gd name="T94" fmla="*/ 120 w 128"/>
              <a:gd name="T95" fmla="*/ 32 h 120"/>
              <a:gd name="T96" fmla="*/ 120 w 128"/>
              <a:gd name="T97" fmla="*/ 5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" h="120">
                <a:moveTo>
                  <a:pt x="112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88" y="8"/>
                  <a:pt x="88" y="8"/>
                  <a:pt x="88" y="8"/>
                </a:cubicBezTo>
                <a:cubicBezTo>
                  <a:pt x="88" y="4"/>
                  <a:pt x="84" y="0"/>
                  <a:pt x="80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4" y="0"/>
                  <a:pt x="40" y="4"/>
                  <a:pt x="40" y="8"/>
                </a:cubicBezTo>
                <a:cubicBezTo>
                  <a:pt x="40" y="16"/>
                  <a:pt x="40" y="16"/>
                  <a:pt x="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3"/>
                  <a:pt x="7" y="120"/>
                  <a:pt x="16" y="120"/>
                </a:cubicBezTo>
                <a:cubicBezTo>
                  <a:pt x="112" y="120"/>
                  <a:pt x="112" y="120"/>
                  <a:pt x="112" y="120"/>
                </a:cubicBezTo>
                <a:cubicBezTo>
                  <a:pt x="121" y="120"/>
                  <a:pt x="128" y="113"/>
                  <a:pt x="128" y="104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23"/>
                  <a:pt x="121" y="16"/>
                  <a:pt x="112" y="16"/>
                </a:cubicBezTo>
                <a:close/>
                <a:moveTo>
                  <a:pt x="48" y="12"/>
                </a:moveTo>
                <a:cubicBezTo>
                  <a:pt x="48" y="10"/>
                  <a:pt x="50" y="8"/>
                  <a:pt x="52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8"/>
                  <a:pt x="80" y="10"/>
                  <a:pt x="80" y="12"/>
                </a:cubicBezTo>
                <a:cubicBezTo>
                  <a:pt x="80" y="16"/>
                  <a:pt x="80" y="16"/>
                  <a:pt x="80" y="16"/>
                </a:cubicBezTo>
                <a:cubicBezTo>
                  <a:pt x="78" y="16"/>
                  <a:pt x="78" y="16"/>
                  <a:pt x="7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6"/>
                  <a:pt x="50" y="16"/>
                  <a:pt x="48" y="16"/>
                </a:cubicBezTo>
                <a:lnTo>
                  <a:pt x="48" y="12"/>
                </a:lnTo>
                <a:close/>
                <a:moveTo>
                  <a:pt x="120" y="104"/>
                </a:moveTo>
                <a:cubicBezTo>
                  <a:pt x="120" y="108"/>
                  <a:pt x="116" y="112"/>
                  <a:pt x="112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2" y="112"/>
                  <a:pt x="8" y="108"/>
                  <a:pt x="8" y="104"/>
                </a:cubicBezTo>
                <a:cubicBezTo>
                  <a:pt x="8" y="60"/>
                  <a:pt x="8" y="60"/>
                  <a:pt x="8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1"/>
                  <a:pt x="48" y="63"/>
                  <a:pt x="48" y="64"/>
                </a:cubicBezTo>
                <a:cubicBezTo>
                  <a:pt x="48" y="73"/>
                  <a:pt x="55" y="80"/>
                  <a:pt x="64" y="80"/>
                </a:cubicBezTo>
                <a:cubicBezTo>
                  <a:pt x="73" y="80"/>
                  <a:pt x="80" y="73"/>
                  <a:pt x="80" y="64"/>
                </a:cubicBezTo>
                <a:cubicBezTo>
                  <a:pt x="80" y="63"/>
                  <a:pt x="80" y="61"/>
                  <a:pt x="79" y="60"/>
                </a:cubicBezTo>
                <a:cubicBezTo>
                  <a:pt x="120" y="60"/>
                  <a:pt x="120" y="60"/>
                  <a:pt x="120" y="60"/>
                </a:cubicBezTo>
                <a:lnTo>
                  <a:pt x="120" y="104"/>
                </a:lnTo>
                <a:close/>
                <a:moveTo>
                  <a:pt x="56" y="64"/>
                </a:moveTo>
                <a:cubicBezTo>
                  <a:pt x="56" y="63"/>
                  <a:pt x="56" y="61"/>
                  <a:pt x="57" y="60"/>
                </a:cubicBezTo>
                <a:cubicBezTo>
                  <a:pt x="71" y="60"/>
                  <a:pt x="71" y="60"/>
                  <a:pt x="71" y="60"/>
                </a:cubicBezTo>
                <a:cubicBezTo>
                  <a:pt x="72" y="61"/>
                  <a:pt x="72" y="63"/>
                  <a:pt x="72" y="64"/>
                </a:cubicBezTo>
                <a:cubicBezTo>
                  <a:pt x="72" y="68"/>
                  <a:pt x="68" y="72"/>
                  <a:pt x="64" y="72"/>
                </a:cubicBezTo>
                <a:cubicBezTo>
                  <a:pt x="60" y="72"/>
                  <a:pt x="56" y="68"/>
                  <a:pt x="56" y="64"/>
                </a:cubicBezTo>
                <a:close/>
                <a:moveTo>
                  <a:pt x="120" y="52"/>
                </a:moveTo>
                <a:cubicBezTo>
                  <a:pt x="8" y="52"/>
                  <a:pt x="8" y="52"/>
                  <a:pt x="8" y="5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116" y="24"/>
                  <a:pt x="120" y="28"/>
                  <a:pt x="120" y="32"/>
                </a:cubicBezTo>
                <a:lnTo>
                  <a:pt x="120" y="52"/>
                </a:lnTo>
                <a:close/>
              </a:path>
            </a:pathLst>
          </a:custGeom>
          <a:solidFill>
            <a:srgbClr val="F6F6F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30000"/>
              </a:lnSpc>
            </a:pP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4" name="AutoShape 126"/>
          <p:cNvSpPr/>
          <p:nvPr/>
        </p:nvSpPr>
        <p:spPr bwMode="auto">
          <a:xfrm>
            <a:off x="8310251" y="5235882"/>
            <a:ext cx="267995" cy="2679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6" name="AutoShape 59"/>
          <p:cNvSpPr/>
          <p:nvPr/>
        </p:nvSpPr>
        <p:spPr bwMode="auto">
          <a:xfrm>
            <a:off x="4842128" y="5225111"/>
            <a:ext cx="268891" cy="267705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8" name="AutoShape 112"/>
          <p:cNvSpPr/>
          <p:nvPr/>
        </p:nvSpPr>
        <p:spPr bwMode="auto">
          <a:xfrm>
            <a:off x="8310251" y="3637785"/>
            <a:ext cx="268891" cy="26770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marL="0" marR="0" lvl="0" indent="0" algn="ctr" defTabSz="22860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3" name="TextBox 7">
            <a:extLst>
              <a:ext uri="{FF2B5EF4-FFF2-40B4-BE49-F238E27FC236}">
                <a16:creationId xmlns:a16="http://schemas.microsoft.com/office/drawing/2014/main" id="{D560C46C-2D35-4D3B-AC62-10B674442350}"/>
              </a:ext>
            </a:extLst>
          </p:cNvPr>
          <p:cNvSpPr txBox="1"/>
          <p:nvPr/>
        </p:nvSpPr>
        <p:spPr>
          <a:xfrm>
            <a:off x="9209314" y="1312934"/>
            <a:ext cx="1925089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72B5AEE0-D7CD-4D0A-99A1-942A27D36C2F}"/>
              </a:ext>
            </a:extLst>
          </p:cNvPr>
          <p:cNvSpPr txBox="1"/>
          <p:nvPr/>
        </p:nvSpPr>
        <p:spPr>
          <a:xfrm>
            <a:off x="7314659" y="1694478"/>
            <a:ext cx="38197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74649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53" grpId="0"/>
      <p:bldP spid="5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12042"/>
            <a:ext cx="12192000" cy="74595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7966" y="1691739"/>
            <a:ext cx="2101367" cy="4312337"/>
            <a:chOff x="2841758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8" name="Picture 6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1758" y="1831573"/>
              <a:ext cx="1449372" cy="2974340"/>
            </a:xfrm>
            <a:prstGeom prst="rect">
              <a:avLst/>
            </a:prstGeom>
          </p:spPr>
        </p:pic>
        <p:pic>
          <p:nvPicPr>
            <p:cNvPr id="13" name="图片占位符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86" r="10808"/>
            <a:stretch/>
          </p:blipFill>
          <p:spPr>
            <a:xfrm>
              <a:off x="2922293" y="2158465"/>
              <a:ext cx="1254213" cy="1875466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7" name="组合 6"/>
          <p:cNvGrpSpPr/>
          <p:nvPr/>
        </p:nvGrpSpPr>
        <p:grpSpPr>
          <a:xfrm>
            <a:off x="7190818" y="1691739"/>
            <a:ext cx="2101367" cy="4312337"/>
            <a:chOff x="4852869" y="1831573"/>
            <a:chExt cx="1449372" cy="297434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9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2869" y="1831573"/>
              <a:ext cx="1449372" cy="2974340"/>
            </a:xfrm>
            <a:prstGeom prst="rect">
              <a:avLst/>
            </a:prstGeom>
          </p:spPr>
        </p:pic>
        <p:pic>
          <p:nvPicPr>
            <p:cNvPr id="14" name="图片占位符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8535" y="2158464"/>
              <a:ext cx="1254213" cy="1867884"/>
            </a:xfrm>
            <a:custGeom>
              <a:avLst/>
              <a:gdLst>
                <a:gd name="connsiteX0" fmla="*/ 0 w 1672284"/>
                <a:gd name="connsiteY0" fmla="*/ 0 h 2967716"/>
                <a:gd name="connsiteX1" fmla="*/ 1672284 w 1672284"/>
                <a:gd name="connsiteY1" fmla="*/ 0 h 2967716"/>
                <a:gd name="connsiteX2" fmla="*/ 1672284 w 1672284"/>
                <a:gd name="connsiteY2" fmla="*/ 2967716 h 2967716"/>
                <a:gd name="connsiteX3" fmla="*/ 0 w 1672284"/>
                <a:gd name="connsiteY3" fmla="*/ 2967716 h 29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284" h="2967716">
                  <a:moveTo>
                    <a:pt x="0" y="0"/>
                  </a:moveTo>
                  <a:lnTo>
                    <a:pt x="1672284" y="0"/>
                  </a:lnTo>
                  <a:lnTo>
                    <a:pt x="1672284" y="2967716"/>
                  </a:lnTo>
                  <a:lnTo>
                    <a:pt x="0" y="2967716"/>
                  </a:lnTo>
                  <a:close/>
                </a:path>
              </a:pathLst>
            </a:custGeom>
          </p:spPr>
        </p:pic>
      </p:grpSp>
      <p:grpSp>
        <p:nvGrpSpPr>
          <p:cNvPr id="5" name="组合 4"/>
          <p:cNvGrpSpPr/>
          <p:nvPr/>
        </p:nvGrpSpPr>
        <p:grpSpPr>
          <a:xfrm>
            <a:off x="4966478" y="1232344"/>
            <a:ext cx="2417199" cy="4960476"/>
            <a:chOff x="3738395" y="1514715"/>
            <a:chExt cx="1667211" cy="342138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pic>
          <p:nvPicPr>
            <p:cNvPr id="15" name="Picture 7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395" y="1514715"/>
              <a:ext cx="1667211" cy="3421380"/>
            </a:xfrm>
            <a:prstGeom prst="rect">
              <a:avLst/>
            </a:prstGeom>
          </p:spPr>
        </p:pic>
        <p:pic>
          <p:nvPicPr>
            <p:cNvPr id="16" name="图片占位符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7093" y="1892914"/>
              <a:ext cx="1498754" cy="2141016"/>
            </a:xfrm>
            <a:custGeom>
              <a:avLst/>
              <a:gdLst>
                <a:gd name="connsiteX0" fmla="*/ 0 w 1923627"/>
                <a:gd name="connsiteY0" fmla="*/ 0 h 3413760"/>
                <a:gd name="connsiteX1" fmla="*/ 1923627 w 1923627"/>
                <a:gd name="connsiteY1" fmla="*/ 0 h 3413760"/>
                <a:gd name="connsiteX2" fmla="*/ 1923627 w 1923627"/>
                <a:gd name="connsiteY2" fmla="*/ 3413760 h 3413760"/>
                <a:gd name="connsiteX3" fmla="*/ 0 w 1923627"/>
                <a:gd name="connsiteY3" fmla="*/ 3413760 h 341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3627" h="3413760">
                  <a:moveTo>
                    <a:pt x="0" y="0"/>
                  </a:moveTo>
                  <a:lnTo>
                    <a:pt x="1923627" y="0"/>
                  </a:lnTo>
                  <a:lnTo>
                    <a:pt x="1923627" y="3413760"/>
                  </a:lnTo>
                  <a:lnTo>
                    <a:pt x="0" y="3413760"/>
                  </a:lnTo>
                  <a:close/>
                </a:path>
              </a:pathLst>
            </a:custGeom>
          </p:spPr>
        </p:pic>
      </p:grpSp>
      <p:sp>
        <p:nvSpPr>
          <p:cNvPr id="4" name="矩形 3"/>
          <p:cNvSpPr/>
          <p:nvPr/>
        </p:nvSpPr>
        <p:spPr>
          <a:xfrm>
            <a:off x="2466475" y="4884823"/>
            <a:ext cx="7303168" cy="1973179"/>
          </a:xfrm>
          <a:prstGeom prst="rect">
            <a:avLst/>
          </a:prstGeom>
          <a:solidFill>
            <a:srgbClr val="223762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26770" y="2035523"/>
            <a:ext cx="2189751" cy="833302"/>
            <a:chOff x="726768" y="2035522"/>
            <a:chExt cx="2189751" cy="833302"/>
          </a:xfrm>
        </p:grpSpPr>
        <p:sp>
          <p:nvSpPr>
            <p:cNvPr id="18" name="TextBox 21"/>
            <p:cNvSpPr txBox="1"/>
            <p:nvPr/>
          </p:nvSpPr>
          <p:spPr>
            <a:xfrm>
              <a:off x="726768" y="2484936"/>
              <a:ext cx="2082980" cy="38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Click here to add content, content to match the title. </a:t>
              </a:r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15152" y="2035522"/>
              <a:ext cx="2101367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subtitle text</a:t>
              </a:r>
              <a:endParaRPr lang="id-ID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9493819" y="2035523"/>
            <a:ext cx="2183204" cy="833302"/>
            <a:chOff x="626545" y="2035522"/>
            <a:chExt cx="2183203" cy="833302"/>
          </a:xfrm>
        </p:grpSpPr>
        <p:sp>
          <p:nvSpPr>
            <p:cNvPr id="22" name="TextBox 21"/>
            <p:cNvSpPr txBox="1"/>
            <p:nvPr/>
          </p:nvSpPr>
          <p:spPr>
            <a:xfrm>
              <a:off x="726769" y="2484936"/>
              <a:ext cx="2082979" cy="38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Click here to add content, content to match the title. </a:t>
              </a:r>
            </a:p>
          </p:txBody>
        </p:sp>
        <p:sp>
          <p:nvSpPr>
            <p:cNvPr id="23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26545" y="2035522"/>
              <a:ext cx="2183202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subtitle text</a:t>
              </a:r>
              <a:endParaRPr lang="id-ID" altLang="zh-CN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360062CF-4239-4286-B703-132EC1F0E32B}"/>
              </a:ext>
            </a:extLst>
          </p:cNvPr>
          <p:cNvSpPr txBox="1">
            <a:spLocks/>
          </p:cNvSpPr>
          <p:nvPr/>
        </p:nvSpPr>
        <p:spPr>
          <a:xfrm>
            <a:off x="3793959" y="5374268"/>
            <a:ext cx="4604084" cy="489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dirty="0">
                <a:solidFill>
                  <a:schemeClr val="bg1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rPr>
              <a:t>Add subtitle text</a:t>
            </a:r>
            <a:endParaRPr lang="id-ID" dirty="0">
              <a:solidFill>
                <a:schemeClr val="bg1"/>
              </a:solidFill>
              <a:latin typeface="Arial Black"/>
              <a:ea typeface="微软雅黑"/>
              <a:cs typeface="Lato" panose="020F0502020204030203" pitchFamily="34" charset="0"/>
              <a:sym typeface="Arial Black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6331D2D-8D73-4B13-9708-0E24F960723A}"/>
              </a:ext>
            </a:extLst>
          </p:cNvPr>
          <p:cNvSpPr txBox="1">
            <a:spLocks/>
          </p:cNvSpPr>
          <p:nvPr/>
        </p:nvSpPr>
        <p:spPr>
          <a:xfrm>
            <a:off x="3926306" y="5851518"/>
            <a:ext cx="4339391" cy="352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zh-CN" sz="1800" dirty="0">
                <a:solidFill>
                  <a:schemeClr val="bg1"/>
                </a:solidFill>
                <a:latin typeface="Arial Black"/>
                <a:ea typeface="微软雅黑"/>
                <a:cs typeface="Lato Light" panose="020F0502020204030203" pitchFamily="34" charset="0"/>
                <a:sym typeface="Arial Black"/>
              </a:rPr>
              <a:t>YOUR TECHNOLOGY PRODUCTS</a:t>
            </a:r>
            <a:endParaRPr lang="id-ID" sz="1800" dirty="0">
              <a:solidFill>
                <a:schemeClr val="bg1"/>
              </a:solidFill>
              <a:latin typeface="Arial Black"/>
              <a:ea typeface="微软雅黑"/>
              <a:cs typeface="Lato Light" panose="020F0502020204030203" pitchFamily="34" charset="0"/>
              <a:sym typeface="Arial Black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9088457"/>
      </p:ext>
    </p:extLst>
  </p:cSld>
  <p:clrMapOvr>
    <a:masterClrMapping/>
  </p:clrMapOvr>
  <p:transition spd="slow" advClick="0" advTm="5500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4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6" presetClass="entr" presetSubtype="3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4" grpId="0" animBg="1"/>
          <p:bldP spid="24" grpId="0"/>
          <p:bldP spid="2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91499" y="3226240"/>
            <a:ext cx="2956237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91498" y="2456623"/>
            <a:ext cx="1323439" cy="34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r>
              <a:rPr lang="zh-CN" altLang="en-US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 </a:t>
            </a: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1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8402376" y="3226240"/>
            <a:ext cx="2956237" cy="295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8402375" y="2456623"/>
            <a:ext cx="1323439" cy="348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r>
              <a:rPr lang="zh-CN" altLang="en-US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 </a:t>
            </a: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96147" y="2082443"/>
            <a:ext cx="2826708" cy="3406892"/>
            <a:chOff x="4696146" y="2082443"/>
            <a:chExt cx="2826708" cy="3406892"/>
          </a:xfrm>
        </p:grpSpPr>
        <p:sp>
          <p:nvSpPr>
            <p:cNvPr id="3" name="矩形 2"/>
            <p:cNvSpPr/>
            <p:nvPr/>
          </p:nvSpPr>
          <p:spPr>
            <a:xfrm rot="2700000">
              <a:off x="4696146" y="2372536"/>
              <a:ext cx="2826708" cy="2826708"/>
            </a:xfrm>
            <a:prstGeom prst="rect">
              <a:avLst/>
            </a:prstGeom>
            <a:blipFill dpi="0" rotWithShape="0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62" r="-24962"/>
              </a:stretch>
            </a:blip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 rot="2700000">
              <a:off x="5403908" y="2082443"/>
              <a:ext cx="1411181" cy="1411181"/>
            </a:xfrm>
            <a:prstGeom prst="rect">
              <a:avLst/>
            </a:prstGeom>
            <a:solidFill>
              <a:srgbClr val="223762">
                <a:alpha val="90000"/>
              </a:srgb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2700000">
              <a:off x="5403908" y="4078154"/>
              <a:ext cx="1411181" cy="1411181"/>
            </a:xfrm>
            <a:prstGeom prst="rect">
              <a:avLst/>
            </a:prstGeom>
            <a:solidFill>
              <a:srgbClr val="223762">
                <a:alpha val="90000"/>
              </a:srgb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936268" y="2270022"/>
              <a:ext cx="308804" cy="310171"/>
              <a:chOff x="5394325" y="3578225"/>
              <a:chExt cx="358775" cy="360363"/>
            </a:xfrm>
            <a:solidFill>
              <a:schemeClr val="bg1"/>
            </a:solidFill>
          </p:grpSpPr>
          <p:sp>
            <p:nvSpPr>
              <p:cNvPr id="19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0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1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2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3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4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5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6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7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28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</p:grpSp>
        <p:grpSp>
          <p:nvGrpSpPr>
            <p:cNvPr id="29" name="Group 85"/>
            <p:cNvGrpSpPr/>
            <p:nvPr/>
          </p:nvGrpSpPr>
          <p:grpSpPr>
            <a:xfrm>
              <a:off x="5918964" y="4492239"/>
              <a:ext cx="343412" cy="343412"/>
              <a:chOff x="1200150" y="3768725"/>
              <a:chExt cx="446088" cy="446088"/>
            </a:xfrm>
            <a:solidFill>
              <a:schemeClr val="bg1"/>
            </a:solidFill>
          </p:grpSpPr>
          <p:sp>
            <p:nvSpPr>
              <p:cNvPr id="30" name="Freeform 78"/>
              <p:cNvSpPr/>
              <p:nvPr/>
            </p:nvSpPr>
            <p:spPr bwMode="auto">
              <a:xfrm>
                <a:off x="1200150" y="3768725"/>
                <a:ext cx="446088" cy="446088"/>
              </a:xfrm>
              <a:custGeom>
                <a:avLst/>
                <a:gdLst>
                  <a:gd name="T0" fmla="*/ 539 w 580"/>
                  <a:gd name="T1" fmla="*/ 141 h 580"/>
                  <a:gd name="T2" fmla="*/ 509 w 580"/>
                  <a:gd name="T3" fmla="*/ 171 h 580"/>
                  <a:gd name="T4" fmla="*/ 489 w 580"/>
                  <a:gd name="T5" fmla="*/ 181 h 580"/>
                  <a:gd name="T6" fmla="*/ 517 w 580"/>
                  <a:gd name="T7" fmla="*/ 290 h 580"/>
                  <a:gd name="T8" fmla="*/ 290 w 580"/>
                  <a:gd name="T9" fmla="*/ 517 h 580"/>
                  <a:gd name="T10" fmla="*/ 63 w 580"/>
                  <a:gd name="T11" fmla="*/ 290 h 580"/>
                  <a:gd name="T12" fmla="*/ 290 w 580"/>
                  <a:gd name="T13" fmla="*/ 63 h 580"/>
                  <a:gd name="T14" fmla="*/ 401 w 580"/>
                  <a:gd name="T15" fmla="*/ 92 h 580"/>
                  <a:gd name="T16" fmla="*/ 411 w 580"/>
                  <a:gd name="T17" fmla="*/ 72 h 580"/>
                  <a:gd name="T18" fmla="*/ 441 w 580"/>
                  <a:gd name="T19" fmla="*/ 42 h 580"/>
                  <a:gd name="T20" fmla="*/ 290 w 580"/>
                  <a:gd name="T21" fmla="*/ 0 h 580"/>
                  <a:gd name="T22" fmla="*/ 0 w 580"/>
                  <a:gd name="T23" fmla="*/ 290 h 580"/>
                  <a:gd name="T24" fmla="*/ 290 w 580"/>
                  <a:gd name="T25" fmla="*/ 580 h 580"/>
                  <a:gd name="T26" fmla="*/ 580 w 580"/>
                  <a:gd name="T27" fmla="*/ 290 h 580"/>
                  <a:gd name="T28" fmla="*/ 539 w 580"/>
                  <a:gd name="T29" fmla="*/ 141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0" h="580">
                    <a:moveTo>
                      <a:pt x="539" y="141"/>
                    </a:moveTo>
                    <a:cubicBezTo>
                      <a:pt x="509" y="171"/>
                      <a:pt x="509" y="171"/>
                      <a:pt x="509" y="171"/>
                    </a:cubicBezTo>
                    <a:cubicBezTo>
                      <a:pt x="504" y="176"/>
                      <a:pt x="496" y="179"/>
                      <a:pt x="489" y="181"/>
                    </a:cubicBezTo>
                    <a:cubicBezTo>
                      <a:pt x="506" y="213"/>
                      <a:pt x="517" y="250"/>
                      <a:pt x="517" y="290"/>
                    </a:cubicBezTo>
                    <a:cubicBezTo>
                      <a:pt x="517" y="415"/>
                      <a:pt x="415" y="517"/>
                      <a:pt x="290" y="517"/>
                    </a:cubicBezTo>
                    <a:cubicBezTo>
                      <a:pt x="165" y="517"/>
                      <a:pt x="63" y="415"/>
                      <a:pt x="63" y="290"/>
                    </a:cubicBezTo>
                    <a:cubicBezTo>
                      <a:pt x="63" y="165"/>
                      <a:pt x="165" y="63"/>
                      <a:pt x="290" y="63"/>
                    </a:cubicBezTo>
                    <a:cubicBezTo>
                      <a:pt x="330" y="63"/>
                      <a:pt x="368" y="74"/>
                      <a:pt x="401" y="92"/>
                    </a:cubicBezTo>
                    <a:cubicBezTo>
                      <a:pt x="402" y="85"/>
                      <a:pt x="406" y="78"/>
                      <a:pt x="411" y="72"/>
                    </a:cubicBezTo>
                    <a:cubicBezTo>
                      <a:pt x="441" y="42"/>
                      <a:pt x="441" y="42"/>
                      <a:pt x="441" y="42"/>
                    </a:cubicBezTo>
                    <a:cubicBezTo>
                      <a:pt x="397" y="15"/>
                      <a:pt x="345" y="0"/>
                      <a:pt x="290" y="0"/>
                    </a:cubicBezTo>
                    <a:cubicBezTo>
                      <a:pt x="130" y="0"/>
                      <a:pt x="0" y="130"/>
                      <a:pt x="0" y="290"/>
                    </a:cubicBezTo>
                    <a:cubicBezTo>
                      <a:pt x="0" y="450"/>
                      <a:pt x="130" y="580"/>
                      <a:pt x="290" y="580"/>
                    </a:cubicBezTo>
                    <a:cubicBezTo>
                      <a:pt x="450" y="580"/>
                      <a:pt x="580" y="450"/>
                      <a:pt x="580" y="290"/>
                    </a:cubicBezTo>
                    <a:cubicBezTo>
                      <a:pt x="580" y="235"/>
                      <a:pt x="565" y="184"/>
                      <a:pt x="539" y="1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1" name="Freeform 79"/>
              <p:cNvSpPr/>
              <p:nvPr/>
            </p:nvSpPr>
            <p:spPr bwMode="auto">
              <a:xfrm>
                <a:off x="1381125" y="3781425"/>
                <a:ext cx="252413" cy="252413"/>
              </a:xfrm>
              <a:custGeom>
                <a:avLst/>
                <a:gdLst>
                  <a:gd name="T0" fmla="*/ 186 w 329"/>
                  <a:gd name="T1" fmla="*/ 67 h 328"/>
                  <a:gd name="T2" fmla="*/ 249 w 329"/>
                  <a:gd name="T3" fmla="*/ 4 h 328"/>
                  <a:gd name="T4" fmla="*/ 257 w 329"/>
                  <a:gd name="T5" fmla="*/ 7 h 328"/>
                  <a:gd name="T6" fmla="*/ 263 w 329"/>
                  <a:gd name="T7" fmla="*/ 66 h 328"/>
                  <a:gd name="T8" fmla="*/ 322 w 329"/>
                  <a:gd name="T9" fmla="*/ 71 h 328"/>
                  <a:gd name="T10" fmla="*/ 325 w 329"/>
                  <a:gd name="T11" fmla="*/ 80 h 328"/>
                  <a:gd name="T12" fmla="*/ 262 w 329"/>
                  <a:gd name="T13" fmla="*/ 142 h 328"/>
                  <a:gd name="T14" fmla="*/ 245 w 329"/>
                  <a:gd name="T15" fmla="*/ 149 h 328"/>
                  <a:gd name="T16" fmla="*/ 207 w 329"/>
                  <a:gd name="T17" fmla="*/ 145 h 328"/>
                  <a:gd name="T18" fmla="*/ 99 w 329"/>
                  <a:gd name="T19" fmla="*/ 253 h 328"/>
                  <a:gd name="T20" fmla="*/ 89 w 329"/>
                  <a:gd name="T21" fmla="*/ 309 h 328"/>
                  <a:gd name="T22" fmla="*/ 19 w 329"/>
                  <a:gd name="T23" fmla="*/ 309 h 328"/>
                  <a:gd name="T24" fmla="*/ 19 w 329"/>
                  <a:gd name="T25" fmla="*/ 239 h 328"/>
                  <a:gd name="T26" fmla="*/ 75 w 329"/>
                  <a:gd name="T27" fmla="*/ 230 h 328"/>
                  <a:gd name="T28" fmla="*/ 184 w 329"/>
                  <a:gd name="T29" fmla="*/ 121 h 328"/>
                  <a:gd name="T30" fmla="*/ 180 w 329"/>
                  <a:gd name="T31" fmla="*/ 84 h 328"/>
                  <a:gd name="T32" fmla="*/ 186 w 329"/>
                  <a:gd name="T33" fmla="*/ 67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328">
                    <a:moveTo>
                      <a:pt x="186" y="67"/>
                    </a:moveTo>
                    <a:cubicBezTo>
                      <a:pt x="249" y="4"/>
                      <a:pt x="249" y="4"/>
                      <a:pt x="249" y="4"/>
                    </a:cubicBezTo>
                    <a:cubicBezTo>
                      <a:pt x="253" y="0"/>
                      <a:pt x="256" y="1"/>
                      <a:pt x="257" y="7"/>
                    </a:cubicBezTo>
                    <a:cubicBezTo>
                      <a:pt x="263" y="66"/>
                      <a:pt x="263" y="66"/>
                      <a:pt x="263" y="66"/>
                    </a:cubicBezTo>
                    <a:cubicBezTo>
                      <a:pt x="322" y="71"/>
                      <a:pt x="322" y="71"/>
                      <a:pt x="322" y="71"/>
                    </a:cubicBezTo>
                    <a:cubicBezTo>
                      <a:pt x="327" y="72"/>
                      <a:pt x="329" y="76"/>
                      <a:pt x="325" y="80"/>
                    </a:cubicBezTo>
                    <a:cubicBezTo>
                      <a:pt x="262" y="142"/>
                      <a:pt x="262" y="142"/>
                      <a:pt x="262" y="142"/>
                    </a:cubicBezTo>
                    <a:cubicBezTo>
                      <a:pt x="258" y="146"/>
                      <a:pt x="250" y="149"/>
                      <a:pt x="245" y="149"/>
                    </a:cubicBezTo>
                    <a:cubicBezTo>
                      <a:pt x="207" y="145"/>
                      <a:pt x="207" y="145"/>
                      <a:pt x="207" y="145"/>
                    </a:cubicBezTo>
                    <a:cubicBezTo>
                      <a:pt x="99" y="253"/>
                      <a:pt x="99" y="253"/>
                      <a:pt x="99" y="253"/>
                    </a:cubicBezTo>
                    <a:cubicBezTo>
                      <a:pt x="107" y="272"/>
                      <a:pt x="104" y="294"/>
                      <a:pt x="89" y="309"/>
                    </a:cubicBezTo>
                    <a:cubicBezTo>
                      <a:pt x="70" y="328"/>
                      <a:pt x="39" y="328"/>
                      <a:pt x="19" y="309"/>
                    </a:cubicBezTo>
                    <a:cubicBezTo>
                      <a:pt x="0" y="290"/>
                      <a:pt x="0" y="259"/>
                      <a:pt x="19" y="239"/>
                    </a:cubicBezTo>
                    <a:cubicBezTo>
                      <a:pt x="34" y="224"/>
                      <a:pt x="57" y="221"/>
                      <a:pt x="75" y="230"/>
                    </a:cubicBezTo>
                    <a:cubicBezTo>
                      <a:pt x="184" y="121"/>
                      <a:pt x="184" y="121"/>
                      <a:pt x="184" y="121"/>
                    </a:cubicBezTo>
                    <a:cubicBezTo>
                      <a:pt x="180" y="84"/>
                      <a:pt x="180" y="84"/>
                      <a:pt x="180" y="84"/>
                    </a:cubicBezTo>
                    <a:cubicBezTo>
                      <a:pt x="179" y="78"/>
                      <a:pt x="182" y="71"/>
                      <a:pt x="186" y="6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2" name="Freeform 80"/>
              <p:cNvSpPr/>
              <p:nvPr/>
            </p:nvSpPr>
            <p:spPr bwMode="auto">
              <a:xfrm>
                <a:off x="1292225" y="3860800"/>
                <a:ext cx="261938" cy="261938"/>
              </a:xfrm>
              <a:custGeom>
                <a:avLst/>
                <a:gdLst>
                  <a:gd name="T0" fmla="*/ 170 w 340"/>
                  <a:gd name="T1" fmla="*/ 73 h 340"/>
                  <a:gd name="T2" fmla="*/ 212 w 340"/>
                  <a:gd name="T3" fmla="*/ 83 h 340"/>
                  <a:gd name="T4" fmla="*/ 266 w 340"/>
                  <a:gd name="T5" fmla="*/ 30 h 340"/>
                  <a:gd name="T6" fmla="*/ 170 w 340"/>
                  <a:gd name="T7" fmla="*/ 0 h 340"/>
                  <a:gd name="T8" fmla="*/ 0 w 340"/>
                  <a:gd name="T9" fmla="*/ 170 h 340"/>
                  <a:gd name="T10" fmla="*/ 170 w 340"/>
                  <a:gd name="T11" fmla="*/ 340 h 340"/>
                  <a:gd name="T12" fmla="*/ 340 w 340"/>
                  <a:gd name="T13" fmla="*/ 170 h 340"/>
                  <a:gd name="T14" fmla="*/ 311 w 340"/>
                  <a:gd name="T15" fmla="*/ 76 h 340"/>
                  <a:gd name="T16" fmla="*/ 258 w 340"/>
                  <a:gd name="T17" fmla="*/ 130 h 340"/>
                  <a:gd name="T18" fmla="*/ 267 w 340"/>
                  <a:gd name="T19" fmla="*/ 170 h 340"/>
                  <a:gd name="T20" fmla="*/ 170 w 340"/>
                  <a:gd name="T21" fmla="*/ 267 h 340"/>
                  <a:gd name="T22" fmla="*/ 73 w 340"/>
                  <a:gd name="T23" fmla="*/ 170 h 340"/>
                  <a:gd name="T24" fmla="*/ 170 w 340"/>
                  <a:gd name="T25" fmla="*/ 73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340">
                    <a:moveTo>
                      <a:pt x="170" y="73"/>
                    </a:moveTo>
                    <a:cubicBezTo>
                      <a:pt x="185" y="73"/>
                      <a:pt x="199" y="77"/>
                      <a:pt x="212" y="83"/>
                    </a:cubicBezTo>
                    <a:cubicBezTo>
                      <a:pt x="266" y="30"/>
                      <a:pt x="266" y="30"/>
                      <a:pt x="266" y="30"/>
                    </a:cubicBezTo>
                    <a:cubicBezTo>
                      <a:pt x="238" y="11"/>
                      <a:pt x="205" y="0"/>
                      <a:pt x="170" y="0"/>
                    </a:cubicBezTo>
                    <a:cubicBezTo>
                      <a:pt x="76" y="0"/>
                      <a:pt x="0" y="76"/>
                      <a:pt x="0" y="170"/>
                    </a:cubicBezTo>
                    <a:cubicBezTo>
                      <a:pt x="0" y="264"/>
                      <a:pt x="76" y="340"/>
                      <a:pt x="170" y="340"/>
                    </a:cubicBezTo>
                    <a:cubicBezTo>
                      <a:pt x="264" y="340"/>
                      <a:pt x="340" y="264"/>
                      <a:pt x="340" y="170"/>
                    </a:cubicBezTo>
                    <a:cubicBezTo>
                      <a:pt x="340" y="135"/>
                      <a:pt x="329" y="103"/>
                      <a:pt x="311" y="76"/>
                    </a:cubicBezTo>
                    <a:cubicBezTo>
                      <a:pt x="258" y="130"/>
                      <a:pt x="258" y="130"/>
                      <a:pt x="258" y="130"/>
                    </a:cubicBezTo>
                    <a:cubicBezTo>
                      <a:pt x="264" y="142"/>
                      <a:pt x="267" y="156"/>
                      <a:pt x="267" y="170"/>
                    </a:cubicBezTo>
                    <a:cubicBezTo>
                      <a:pt x="267" y="223"/>
                      <a:pt x="223" y="267"/>
                      <a:pt x="170" y="267"/>
                    </a:cubicBezTo>
                    <a:cubicBezTo>
                      <a:pt x="117" y="267"/>
                      <a:pt x="73" y="223"/>
                      <a:pt x="73" y="170"/>
                    </a:cubicBezTo>
                    <a:cubicBezTo>
                      <a:pt x="73" y="117"/>
                      <a:pt x="117" y="73"/>
                      <a:pt x="170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sz="1800" kern="0">
                  <a:solidFill>
                    <a:srgbClr val="000000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5428951" y="2742820"/>
              <a:ext cx="1323439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5428951" y="4906533"/>
              <a:ext cx="1323439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1000897" y="2929666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8501448" y="2929666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71425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592133" y="1593670"/>
            <a:ext cx="3157857" cy="4402183"/>
            <a:chOff x="4496977" y="1528353"/>
            <a:chExt cx="3157857" cy="4402183"/>
          </a:xfrm>
        </p:grpSpPr>
        <p:sp>
          <p:nvSpPr>
            <p:cNvPr id="45" name="矩形 44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7" name="TextBox 21"/>
            <p:cNvSpPr txBox="1"/>
            <p:nvPr/>
          </p:nvSpPr>
          <p:spPr>
            <a:xfrm>
              <a:off x="5021528" y="4327471"/>
              <a:ext cx="2206076" cy="4606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Click here to add content, content to match the title. </a:t>
              </a:r>
            </a:p>
          </p:txBody>
        </p:sp>
        <p:sp>
          <p:nvSpPr>
            <p:cNvPr id="48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2</a:t>
              </a:r>
              <a:endParaRPr lang="id-ID" altLang="zh-CN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cxnSp>
          <p:nvCxnSpPr>
            <p:cNvPr id="49" name="直接连接符 48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52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1335769" y="1951490"/>
            <a:ext cx="2870473" cy="4001558"/>
            <a:chOff x="4496977" y="1528353"/>
            <a:chExt cx="3157857" cy="4402183"/>
          </a:xfrm>
          <a:scene3d>
            <a:camera prst="perspectiveRight"/>
            <a:lightRig rig="threePt" dir="t"/>
          </a:scene3d>
        </p:grpSpPr>
        <p:sp>
          <p:nvSpPr>
            <p:cNvPr id="51" name="矩形 50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3" name="TextBox 21"/>
            <p:cNvSpPr txBox="1"/>
            <p:nvPr/>
          </p:nvSpPr>
          <p:spPr>
            <a:xfrm>
              <a:off x="5021528" y="4327472"/>
              <a:ext cx="2206077" cy="770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Click here to add content, content to match the title. 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4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1</a:t>
              </a:r>
              <a:endParaRPr lang="id-ID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52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8135880" y="1951490"/>
            <a:ext cx="2870473" cy="4001558"/>
            <a:chOff x="4496977" y="1528353"/>
            <a:chExt cx="3157857" cy="4402183"/>
          </a:xfrm>
          <a:scene3d>
            <a:camera prst="perspectiveLeft"/>
            <a:lightRig rig="threePt" dir="t"/>
          </a:scene3d>
        </p:grpSpPr>
        <p:sp>
          <p:nvSpPr>
            <p:cNvPr id="57" name="矩形 56"/>
            <p:cNvSpPr/>
            <p:nvPr/>
          </p:nvSpPr>
          <p:spPr>
            <a:xfrm>
              <a:off x="4496977" y="1528353"/>
              <a:ext cx="3157857" cy="44021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4496977" y="1528353"/>
              <a:ext cx="3157857" cy="2194562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59" name="TextBox 21"/>
            <p:cNvSpPr txBox="1"/>
            <p:nvPr/>
          </p:nvSpPr>
          <p:spPr>
            <a:xfrm>
              <a:off x="5021528" y="4327472"/>
              <a:ext cx="2206077" cy="7708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Click here to add content, content to match the title. </a:t>
              </a:r>
            </a:p>
          </p:txBody>
        </p:sp>
        <p:sp>
          <p:nvSpPr>
            <p:cNvPr id="60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5215197" y="3886954"/>
              <a:ext cx="1818736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title</a:t>
              </a:r>
              <a:r>
                <a:rPr lang="zh-CN" altLang="en-US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 </a:t>
              </a: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3</a:t>
              </a:r>
              <a:endParaRPr lang="id-ID" altLang="zh-CN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5799909" y="5499463"/>
              <a:ext cx="535577" cy="0"/>
            </a:xfrm>
            <a:prstGeom prst="line">
              <a:avLst/>
            </a:prstGeom>
            <a:ln w="38100">
              <a:solidFill>
                <a:srgbClr val="152C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椭圆 2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03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686322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6" y="0"/>
            <a:ext cx="12190413" cy="685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1" b="-9281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PA_椭圆 4"/>
          <p:cNvSpPr/>
          <p:nvPr>
            <p:custDataLst>
              <p:tags r:id="rId1"/>
            </p:custDataLst>
          </p:nvPr>
        </p:nvSpPr>
        <p:spPr>
          <a:xfrm>
            <a:off x="1688873" y="1647657"/>
            <a:ext cx="3880371" cy="3880368"/>
          </a:xfrm>
          <a:prstGeom prst="ellipse">
            <a:avLst/>
          </a:prstGeom>
          <a:noFill/>
          <a:ln w="38100">
            <a:solidFill>
              <a:srgbClr val="22376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PA_组合 2"/>
          <p:cNvGrpSpPr/>
          <p:nvPr>
            <p:custDataLst>
              <p:tags r:id="rId2"/>
            </p:custDataLst>
          </p:nvPr>
        </p:nvGrpSpPr>
        <p:grpSpPr>
          <a:xfrm>
            <a:off x="2138598" y="2164992"/>
            <a:ext cx="3034239" cy="2719652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31" name="椭圆 30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33" name="PA_组合 1"/>
          <p:cNvGrpSpPr/>
          <p:nvPr>
            <p:custDataLst>
              <p:tags r:id="rId3"/>
            </p:custDataLst>
          </p:nvPr>
        </p:nvGrpSpPr>
        <p:grpSpPr>
          <a:xfrm>
            <a:off x="2137933" y="2223259"/>
            <a:ext cx="3023839" cy="2743496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34" name="椭圆 33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933691" y="1892472"/>
            <a:ext cx="10257516" cy="3390734"/>
          </a:xfrm>
          <a:custGeom>
            <a:avLst/>
            <a:gdLst>
              <a:gd name="connsiteX0" fmla="*/ 1695367 w 10257516"/>
              <a:gd name="connsiteY0" fmla="*/ 0 h 3390734"/>
              <a:gd name="connsiteX1" fmla="*/ 3003595 w 10257516"/>
              <a:gd name="connsiteY1" fmla="*/ 616956 h 3390734"/>
              <a:gd name="connsiteX2" fmla="*/ 3052204 w 10257516"/>
              <a:gd name="connsiteY2" fmla="*/ 681961 h 3390734"/>
              <a:gd name="connsiteX3" fmla="*/ 10257516 w 10257516"/>
              <a:gd name="connsiteY3" fmla="*/ 681961 h 3390734"/>
              <a:gd name="connsiteX4" fmla="*/ 10257516 w 10257516"/>
              <a:gd name="connsiteY4" fmla="*/ 2708774 h 3390734"/>
              <a:gd name="connsiteX5" fmla="*/ 3052204 w 10257516"/>
              <a:gd name="connsiteY5" fmla="*/ 2708774 h 3390734"/>
              <a:gd name="connsiteX6" fmla="*/ 3003595 w 10257516"/>
              <a:gd name="connsiteY6" fmla="*/ 2773778 h 3390734"/>
              <a:gd name="connsiteX7" fmla="*/ 1695367 w 10257516"/>
              <a:gd name="connsiteY7" fmla="*/ 3390734 h 3390734"/>
              <a:gd name="connsiteX8" fmla="*/ 0 w 10257516"/>
              <a:gd name="connsiteY8" fmla="*/ 1695367 h 3390734"/>
              <a:gd name="connsiteX9" fmla="*/ 1695367 w 10257516"/>
              <a:gd name="connsiteY9" fmla="*/ 0 h 33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7516" h="3390734">
                <a:moveTo>
                  <a:pt x="1695367" y="0"/>
                </a:moveTo>
                <a:cubicBezTo>
                  <a:pt x="2222050" y="0"/>
                  <a:pt x="2692639" y="240166"/>
                  <a:pt x="3003595" y="616956"/>
                </a:cubicBezTo>
                <a:lnTo>
                  <a:pt x="3052204" y="681961"/>
                </a:lnTo>
                <a:lnTo>
                  <a:pt x="10257516" y="681961"/>
                </a:lnTo>
                <a:lnTo>
                  <a:pt x="10257516" y="2708774"/>
                </a:lnTo>
                <a:lnTo>
                  <a:pt x="3052204" y="2708774"/>
                </a:lnTo>
                <a:lnTo>
                  <a:pt x="3003595" y="2773778"/>
                </a:lnTo>
                <a:cubicBezTo>
                  <a:pt x="2692639" y="3150569"/>
                  <a:pt x="2222050" y="3390734"/>
                  <a:pt x="1695367" y="3390734"/>
                </a:cubicBezTo>
                <a:cubicBezTo>
                  <a:pt x="759042" y="3390734"/>
                  <a:pt x="0" y="2631692"/>
                  <a:pt x="0" y="1695367"/>
                </a:cubicBezTo>
                <a:cubicBezTo>
                  <a:pt x="0" y="759042"/>
                  <a:pt x="759042" y="0"/>
                  <a:pt x="1695367" y="0"/>
                </a:cubicBezTo>
                <a:close/>
              </a:path>
            </a:pathLst>
          </a:custGeom>
          <a:solidFill>
            <a:srgbClr val="223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4499" y="2781976"/>
            <a:ext cx="6264151" cy="992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399" b="1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endParaRPr lang="zh-CN" altLang="en-US" sz="5399" b="1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475" y="3759425"/>
            <a:ext cx="4293091" cy="70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8" name="PA_矩形 30"/>
          <p:cNvSpPr/>
          <p:nvPr>
            <p:custDataLst>
              <p:tags r:id="rId4"/>
            </p:custDataLst>
          </p:nvPr>
        </p:nvSpPr>
        <p:spPr>
          <a:xfrm>
            <a:off x="2173703" y="2371037"/>
            <a:ext cx="2883364" cy="193899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04</a:t>
            </a:r>
            <a:endParaRPr lang="zh-CN" altLang="en-US" sz="115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37" name="PA_矩形 30"/>
          <p:cNvSpPr/>
          <p:nvPr>
            <p:custDataLst>
              <p:tags r:id="rId5"/>
            </p:custDataLst>
          </p:nvPr>
        </p:nvSpPr>
        <p:spPr>
          <a:xfrm>
            <a:off x="2787292" y="4028604"/>
            <a:ext cx="1656184" cy="58477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PART </a:t>
            </a:r>
            <a:endParaRPr lang="zh-CN" altLang="en-US" sz="3200" spc="300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5396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6" grpId="0" animBg="1"/>
      <p:bldP spid="49" grpId="0"/>
      <p:bldP spid="50" grpId="0"/>
      <p:bldP spid="28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0" y="3449034"/>
            <a:ext cx="12192000" cy="3429082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24562" y="1691792"/>
            <a:ext cx="9090212" cy="4047565"/>
            <a:chOff x="1724561" y="1358153"/>
            <a:chExt cx="9090212" cy="4047565"/>
          </a:xfrm>
        </p:grpSpPr>
        <p:grpSp>
          <p:nvGrpSpPr>
            <p:cNvPr id="47" name="组合 46"/>
            <p:cNvGrpSpPr/>
            <p:nvPr/>
          </p:nvGrpSpPr>
          <p:grpSpPr>
            <a:xfrm>
              <a:off x="1724561" y="1358153"/>
              <a:ext cx="9090212" cy="4047565"/>
              <a:chOff x="1724561" y="1358153"/>
              <a:chExt cx="9090212" cy="4047565"/>
            </a:xfrm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2" name="矩形 51"/>
              <p:cNvSpPr/>
              <p:nvPr/>
            </p:nvSpPr>
            <p:spPr>
              <a:xfrm>
                <a:off x="1724561" y="1358153"/>
                <a:ext cx="4545106" cy="4047565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6269667" y="1358153"/>
                <a:ext cx="4545106" cy="404756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latin typeface="Arial Black"/>
                  <a:ea typeface="微软雅黑"/>
                  <a:sym typeface="Arial Black"/>
                </a:endParaRPr>
              </a:p>
            </p:txBody>
          </p:sp>
        </p:grpSp>
        <p:sp>
          <p:nvSpPr>
            <p:cNvPr id="48" name="TextBox 21"/>
            <p:cNvSpPr txBox="1"/>
            <p:nvPr/>
          </p:nvSpPr>
          <p:spPr>
            <a:xfrm>
              <a:off x="6585110" y="2673784"/>
              <a:ext cx="3836361" cy="1591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4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6489271" y="1956672"/>
              <a:ext cx="2197528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subtitle text</a:t>
              </a:r>
              <a:endParaRPr lang="id-ID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6585110" y="2476395"/>
              <a:ext cx="555278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圆角矩形 50"/>
            <p:cNvSpPr/>
            <p:nvPr/>
          </p:nvSpPr>
          <p:spPr>
            <a:xfrm>
              <a:off x="6585110" y="4648201"/>
              <a:ext cx="972137" cy="233082"/>
            </a:xfrm>
            <a:prstGeom prst="roundRect">
              <a:avLst>
                <a:gd name="adj" fmla="val 50000"/>
              </a:avLst>
            </a:prstGeom>
            <a:solidFill>
              <a:srgbClr val="22376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sym typeface="Arial Black"/>
                </a:rPr>
                <a:t>Add title</a:t>
              </a:r>
              <a:endParaRPr lang="zh-CN" altLang="en-US" sz="10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5" name="椭圆 14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04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250093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82979" y="1217875"/>
            <a:ext cx="8946867" cy="4646849"/>
            <a:chOff x="982979" y="1217873"/>
            <a:chExt cx="8946866" cy="464684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6001253" y="1863647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6038324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2087547"/>
            <a:ext cx="0" cy="4770455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5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FB8D6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latin typeface="Arial Black"/>
              <a:ea typeface="微软雅黑"/>
              <a:cs typeface="+mn-ea"/>
              <a:sym typeface="Arial Black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r="24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1364513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>
          <a:xfrm>
            <a:off x="10147835" y="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5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FB8D6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82979" y="1217875"/>
            <a:ext cx="8946867" cy="4646849"/>
            <a:chOff x="982979" y="1217873"/>
            <a:chExt cx="8946866" cy="464684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3"/>
            <p:cNvSpPr txBox="1">
              <a:spLocks/>
            </p:cNvSpPr>
            <p:nvPr/>
          </p:nvSpPr>
          <p:spPr>
            <a:xfrm>
              <a:off x="6703141" y="1900718"/>
              <a:ext cx="2623738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6751663" y="2264055"/>
              <a:ext cx="2623738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703142" y="2736477"/>
              <a:ext cx="2623738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212011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82979" y="1217875"/>
            <a:ext cx="8946867" cy="4646849"/>
            <a:chOff x="982979" y="1217873"/>
            <a:chExt cx="8946866" cy="464684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6025967" y="1876004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6063038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0"/>
            <a:ext cx="0" cy="685800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5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FB8D6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latin typeface="Arial Black"/>
              <a:ea typeface="微软雅黑"/>
              <a:cs typeface="+mn-ea"/>
              <a:sym typeface="Arial Black"/>
            </a:endParaRPr>
          </a:p>
        </p:txBody>
      </p:sp>
      <p:pic>
        <p:nvPicPr>
          <p:cNvPr id="4" name="图片占位符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 r="21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170710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6" y="0"/>
            <a:ext cx="12190413" cy="685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1" b="-9281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PA_椭圆 4"/>
          <p:cNvSpPr/>
          <p:nvPr>
            <p:custDataLst>
              <p:tags r:id="rId1"/>
            </p:custDataLst>
          </p:nvPr>
        </p:nvSpPr>
        <p:spPr>
          <a:xfrm>
            <a:off x="1688873" y="1647657"/>
            <a:ext cx="3880371" cy="3880368"/>
          </a:xfrm>
          <a:prstGeom prst="ellipse">
            <a:avLst/>
          </a:prstGeom>
          <a:noFill/>
          <a:ln w="38100">
            <a:solidFill>
              <a:srgbClr val="22376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PA_组合 2"/>
          <p:cNvGrpSpPr/>
          <p:nvPr>
            <p:custDataLst>
              <p:tags r:id="rId2"/>
            </p:custDataLst>
          </p:nvPr>
        </p:nvGrpSpPr>
        <p:grpSpPr>
          <a:xfrm>
            <a:off x="2138598" y="2164992"/>
            <a:ext cx="3034239" cy="2719652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31" name="椭圆 30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33" name="PA_组合 1"/>
          <p:cNvGrpSpPr/>
          <p:nvPr>
            <p:custDataLst>
              <p:tags r:id="rId3"/>
            </p:custDataLst>
          </p:nvPr>
        </p:nvGrpSpPr>
        <p:grpSpPr>
          <a:xfrm>
            <a:off x="2137933" y="2223259"/>
            <a:ext cx="3023839" cy="2743496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34" name="椭圆 33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933691" y="1892472"/>
            <a:ext cx="10257516" cy="3390734"/>
          </a:xfrm>
          <a:custGeom>
            <a:avLst/>
            <a:gdLst>
              <a:gd name="connsiteX0" fmla="*/ 1695367 w 10257516"/>
              <a:gd name="connsiteY0" fmla="*/ 0 h 3390734"/>
              <a:gd name="connsiteX1" fmla="*/ 3003595 w 10257516"/>
              <a:gd name="connsiteY1" fmla="*/ 616956 h 3390734"/>
              <a:gd name="connsiteX2" fmla="*/ 3052204 w 10257516"/>
              <a:gd name="connsiteY2" fmla="*/ 681961 h 3390734"/>
              <a:gd name="connsiteX3" fmla="*/ 10257516 w 10257516"/>
              <a:gd name="connsiteY3" fmla="*/ 681961 h 3390734"/>
              <a:gd name="connsiteX4" fmla="*/ 10257516 w 10257516"/>
              <a:gd name="connsiteY4" fmla="*/ 2708774 h 3390734"/>
              <a:gd name="connsiteX5" fmla="*/ 3052204 w 10257516"/>
              <a:gd name="connsiteY5" fmla="*/ 2708774 h 3390734"/>
              <a:gd name="connsiteX6" fmla="*/ 3003595 w 10257516"/>
              <a:gd name="connsiteY6" fmla="*/ 2773778 h 3390734"/>
              <a:gd name="connsiteX7" fmla="*/ 1695367 w 10257516"/>
              <a:gd name="connsiteY7" fmla="*/ 3390734 h 3390734"/>
              <a:gd name="connsiteX8" fmla="*/ 0 w 10257516"/>
              <a:gd name="connsiteY8" fmla="*/ 1695367 h 3390734"/>
              <a:gd name="connsiteX9" fmla="*/ 1695367 w 10257516"/>
              <a:gd name="connsiteY9" fmla="*/ 0 h 33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7516" h="3390734">
                <a:moveTo>
                  <a:pt x="1695367" y="0"/>
                </a:moveTo>
                <a:cubicBezTo>
                  <a:pt x="2222050" y="0"/>
                  <a:pt x="2692639" y="240166"/>
                  <a:pt x="3003595" y="616956"/>
                </a:cubicBezTo>
                <a:lnTo>
                  <a:pt x="3052204" y="681961"/>
                </a:lnTo>
                <a:lnTo>
                  <a:pt x="10257516" y="681961"/>
                </a:lnTo>
                <a:lnTo>
                  <a:pt x="10257516" y="2708774"/>
                </a:lnTo>
                <a:lnTo>
                  <a:pt x="3052204" y="2708774"/>
                </a:lnTo>
                <a:lnTo>
                  <a:pt x="3003595" y="2773778"/>
                </a:lnTo>
                <a:cubicBezTo>
                  <a:pt x="2692639" y="3150569"/>
                  <a:pt x="2222050" y="3390734"/>
                  <a:pt x="1695367" y="3390734"/>
                </a:cubicBezTo>
                <a:cubicBezTo>
                  <a:pt x="759042" y="3390734"/>
                  <a:pt x="0" y="2631692"/>
                  <a:pt x="0" y="1695367"/>
                </a:cubicBezTo>
                <a:cubicBezTo>
                  <a:pt x="0" y="759042"/>
                  <a:pt x="759042" y="0"/>
                  <a:pt x="1695367" y="0"/>
                </a:cubicBezTo>
                <a:close/>
              </a:path>
            </a:pathLst>
          </a:custGeom>
          <a:solidFill>
            <a:srgbClr val="223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4499" y="2781976"/>
            <a:ext cx="6264151" cy="992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399" b="1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endParaRPr lang="zh-CN" altLang="en-US" sz="5399" b="1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475" y="3759425"/>
            <a:ext cx="4293091" cy="612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8" name="PA_矩形 30"/>
          <p:cNvSpPr/>
          <p:nvPr>
            <p:custDataLst>
              <p:tags r:id="rId4"/>
            </p:custDataLst>
          </p:nvPr>
        </p:nvSpPr>
        <p:spPr>
          <a:xfrm>
            <a:off x="2173703" y="2371037"/>
            <a:ext cx="2883364" cy="1862048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01</a:t>
            </a:r>
            <a:endParaRPr lang="zh-CN" altLang="en-US" sz="115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37" name="PA_矩形 30"/>
          <p:cNvSpPr/>
          <p:nvPr>
            <p:custDataLst>
              <p:tags r:id="rId5"/>
            </p:custDataLst>
          </p:nvPr>
        </p:nvSpPr>
        <p:spPr>
          <a:xfrm>
            <a:off x="2787292" y="4028604"/>
            <a:ext cx="1656184" cy="58477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PART </a:t>
            </a:r>
            <a:endParaRPr lang="zh-CN" altLang="en-US" sz="3200" spc="300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3328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6" grpId="0" animBg="1"/>
      <p:bldP spid="49" grpId="0"/>
      <p:bldP spid="50" grpId="0"/>
      <p:bldP spid="28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982979" y="1217875"/>
            <a:ext cx="8946867" cy="4646849"/>
            <a:chOff x="982979" y="1217873"/>
            <a:chExt cx="8946866" cy="464684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4" name="Freeform 13"/>
            <p:cNvSpPr/>
            <p:nvPr/>
          </p:nvSpPr>
          <p:spPr>
            <a:xfrm>
              <a:off x="982979" y="1217873"/>
              <a:ext cx="8946866" cy="4646849"/>
            </a:xfrm>
            <a:custGeom>
              <a:avLst/>
              <a:gdLst>
                <a:gd name="connsiteX0" fmla="*/ 57203 w 8946866"/>
                <a:gd name="connsiteY0" fmla="*/ 0 h 4646849"/>
                <a:gd name="connsiteX1" fmla="*/ 8742674 w 8946866"/>
                <a:gd name="connsiteY1" fmla="*/ 0 h 4646849"/>
                <a:gd name="connsiteX2" fmla="*/ 8799877 w 8946866"/>
                <a:gd name="connsiteY2" fmla="*/ 57203 h 4646849"/>
                <a:gd name="connsiteX3" fmla="*/ 8799877 w 8946866"/>
                <a:gd name="connsiteY3" fmla="*/ 728281 h 4646849"/>
                <a:gd name="connsiteX4" fmla="*/ 8946866 w 8946866"/>
                <a:gd name="connsiteY4" fmla="*/ 875270 h 4646849"/>
                <a:gd name="connsiteX5" fmla="*/ 8799877 w 8946866"/>
                <a:gd name="connsiteY5" fmla="*/ 1022259 h 4646849"/>
                <a:gd name="connsiteX6" fmla="*/ 8799877 w 8946866"/>
                <a:gd name="connsiteY6" fmla="*/ 4589646 h 4646849"/>
                <a:gd name="connsiteX7" fmla="*/ 8742674 w 8946866"/>
                <a:gd name="connsiteY7" fmla="*/ 4646849 h 4646849"/>
                <a:gd name="connsiteX8" fmla="*/ 57203 w 8946866"/>
                <a:gd name="connsiteY8" fmla="*/ 4646849 h 4646849"/>
                <a:gd name="connsiteX9" fmla="*/ 0 w 8946866"/>
                <a:gd name="connsiteY9" fmla="*/ 4589646 h 4646849"/>
                <a:gd name="connsiteX10" fmla="*/ 0 w 8946866"/>
                <a:gd name="connsiteY10" fmla="*/ 57203 h 4646849"/>
                <a:gd name="connsiteX11" fmla="*/ 57203 w 8946866"/>
                <a:gd name="connsiteY11" fmla="*/ 0 h 4646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46866" h="4646849">
                  <a:moveTo>
                    <a:pt x="57203" y="0"/>
                  </a:moveTo>
                  <a:lnTo>
                    <a:pt x="8742674" y="0"/>
                  </a:lnTo>
                  <a:cubicBezTo>
                    <a:pt x="8774266" y="0"/>
                    <a:pt x="8799877" y="25611"/>
                    <a:pt x="8799877" y="57203"/>
                  </a:cubicBezTo>
                  <a:lnTo>
                    <a:pt x="8799877" y="728281"/>
                  </a:lnTo>
                  <a:lnTo>
                    <a:pt x="8946866" y="875270"/>
                  </a:lnTo>
                  <a:lnTo>
                    <a:pt x="8799877" y="1022259"/>
                  </a:lnTo>
                  <a:lnTo>
                    <a:pt x="8799877" y="4589646"/>
                  </a:lnTo>
                  <a:cubicBezTo>
                    <a:pt x="8799877" y="4621238"/>
                    <a:pt x="8774266" y="4646849"/>
                    <a:pt x="8742674" y="4646849"/>
                  </a:cubicBezTo>
                  <a:lnTo>
                    <a:pt x="57203" y="4646849"/>
                  </a:lnTo>
                  <a:cubicBezTo>
                    <a:pt x="25611" y="4646849"/>
                    <a:pt x="0" y="4621238"/>
                    <a:pt x="0" y="4589646"/>
                  </a:cubicBezTo>
                  <a:lnTo>
                    <a:pt x="0" y="57203"/>
                  </a:lnTo>
                  <a:cubicBezTo>
                    <a:pt x="0" y="25611"/>
                    <a:pt x="25611" y="0"/>
                    <a:pt x="572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6025967" y="1876004"/>
              <a:ext cx="3288555" cy="582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6038324" y="2252404"/>
              <a:ext cx="32885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</a:pPr>
              <a:r>
                <a:rPr lang="en-US" sz="110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Sample text here</a:t>
              </a:r>
              <a:endParaRPr lang="en-US" sz="5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6038325" y="2736477"/>
              <a:ext cx="3288555" cy="2908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  <a:p>
              <a:pPr marL="171450" indent="-171450">
                <a:lnSpc>
                  <a:spcPct val="13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SzPct val="150000"/>
                <a:buFont typeface="Courier New" charset="0"/>
                <a:buChar char="o"/>
              </a:pPr>
              <a:r>
                <a:rPr lang="en-US" altLang="zh-CN" sz="1000" b="0" dirty="0">
                  <a:solidFill>
                    <a:srgbClr val="4F4D50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We provide professional-quality free PowerPoint templates to help you with your business presentations - freeppt7.com</a:t>
              </a:r>
              <a:endParaRPr lang="zh-CN" altLang="en-US" sz="1000" b="0" dirty="0">
                <a:solidFill>
                  <a:srgbClr val="4F4D50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6178931" y="1217873"/>
              <a:ext cx="0" cy="435999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10147835" y="-73742"/>
            <a:ext cx="0" cy="2209808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>
            <a:spLocks noChangeAspect="1"/>
          </p:cNvSpPr>
          <p:nvPr/>
        </p:nvSpPr>
        <p:spPr>
          <a:xfrm>
            <a:off x="10099313" y="2039025"/>
            <a:ext cx="97043" cy="97043"/>
          </a:xfrm>
          <a:prstGeom prst="ellipse">
            <a:avLst/>
          </a:prstGeom>
          <a:solidFill>
            <a:schemeClr val="bg1"/>
          </a:solidFill>
          <a:ln w="12700">
            <a:solidFill>
              <a:srgbClr val="9FB8D6"/>
            </a:solidFill>
          </a:ln>
          <a:effectLst>
            <a:outerShdw blurRad="88900" dist="38100" dir="5400000" algn="t" rotWithShape="0">
              <a:prstClr val="black">
                <a:alpha val="11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en-US" sz="2400" dirty="0">
              <a:latin typeface="Arial Black"/>
              <a:ea typeface="微软雅黑"/>
              <a:cs typeface="+mn-ea"/>
              <a:sym typeface="Arial Black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1" r="22421"/>
          <a:stretch/>
        </p:blipFill>
        <p:spPr>
          <a:xfrm>
            <a:off x="1145312" y="742279"/>
            <a:ext cx="4528095" cy="5475641"/>
          </a:xfrm>
        </p:spPr>
      </p:pic>
    </p:spTree>
    <p:extLst>
      <p:ext uri="{BB962C8B-B14F-4D97-AF65-F5344CB8AC3E}">
        <p14:creationId xmlns:p14="http://schemas.microsoft.com/office/powerpoint/2010/main" val="3425429665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10800000"/>
              <a:gd name="adj2" fmla="val 162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5400000"/>
              <a:gd name="adj2" fmla="val 108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7" name="空心弧 6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0"/>
              <a:gd name="adj2" fmla="val 540000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8" name="空心弧 7"/>
          <p:cNvSpPr/>
          <p:nvPr/>
        </p:nvSpPr>
        <p:spPr>
          <a:xfrm>
            <a:off x="4498889" y="2384295"/>
            <a:ext cx="3194219" cy="3194219"/>
          </a:xfrm>
          <a:prstGeom prst="blockArc">
            <a:avLst>
              <a:gd name="adj1" fmla="val 16200000"/>
              <a:gd name="adj2" fmla="val 0"/>
              <a:gd name="adj3" fmla="val 464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5360577" y="3245983"/>
            <a:ext cx="1470843" cy="1470843"/>
          </a:xfrm>
          <a:custGeom>
            <a:avLst/>
            <a:gdLst>
              <a:gd name="connsiteX0" fmla="*/ 0 w 1439167"/>
              <a:gd name="connsiteY0" fmla="*/ 719584 h 1439167"/>
              <a:gd name="connsiteX1" fmla="*/ 719584 w 1439167"/>
              <a:gd name="connsiteY1" fmla="*/ 0 h 1439167"/>
              <a:gd name="connsiteX2" fmla="*/ 1439168 w 1439167"/>
              <a:gd name="connsiteY2" fmla="*/ 719584 h 1439167"/>
              <a:gd name="connsiteX3" fmla="*/ 719584 w 1439167"/>
              <a:gd name="connsiteY3" fmla="*/ 1439168 h 1439167"/>
              <a:gd name="connsiteX4" fmla="*/ 0 w 1439167"/>
              <a:gd name="connsiteY4" fmla="*/ 719584 h 1439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9167" h="1439167">
                <a:moveTo>
                  <a:pt x="0" y="719584"/>
                </a:moveTo>
                <a:cubicBezTo>
                  <a:pt x="0" y="322169"/>
                  <a:pt x="322169" y="0"/>
                  <a:pt x="719584" y="0"/>
                </a:cubicBezTo>
                <a:cubicBezTo>
                  <a:pt x="1116999" y="0"/>
                  <a:pt x="1439168" y="322169"/>
                  <a:pt x="1439168" y="719584"/>
                </a:cubicBezTo>
                <a:cubicBezTo>
                  <a:pt x="1439168" y="1116999"/>
                  <a:pt x="1116999" y="1439168"/>
                  <a:pt x="719584" y="1439168"/>
                </a:cubicBezTo>
                <a:cubicBezTo>
                  <a:pt x="322169" y="1439168"/>
                  <a:pt x="0" y="1116999"/>
                  <a:pt x="0" y="719584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5581206" y="1906565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Arial Black"/>
                <a:ea typeface="微软雅黑"/>
                <a:sym typeface="Arial Black"/>
              </a:rPr>
              <a:t>S</a:t>
            </a:r>
            <a:endParaRPr lang="zh-CN" altLang="en-US" sz="2400" dirty="0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7141249" y="346661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Arial Black"/>
                <a:ea typeface="微软雅黑"/>
                <a:sym typeface="Arial Black"/>
              </a:rPr>
              <a:t>W</a:t>
            </a:r>
            <a:endParaRPr lang="zh-CN" altLang="en-US" sz="2400" dirty="0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5581206" y="5026653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Arial Black"/>
                <a:ea typeface="微软雅黑"/>
                <a:sym typeface="Arial Black"/>
              </a:rPr>
              <a:t>O</a:t>
            </a:r>
            <a:endParaRPr lang="zh-CN" altLang="en-US" sz="2400" dirty="0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6" name="任意多边形 15"/>
          <p:cNvSpPr/>
          <p:nvPr/>
        </p:nvSpPr>
        <p:spPr>
          <a:xfrm>
            <a:off x="4021161" y="3466611"/>
            <a:ext cx="1029591" cy="1029591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rgbClr val="223762"/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prstClr val="white"/>
                </a:solidFill>
                <a:latin typeface="Arial Black"/>
                <a:ea typeface="微软雅黑"/>
                <a:sym typeface="Arial Black"/>
              </a:rPr>
              <a:t>T</a:t>
            </a:r>
            <a:endParaRPr lang="zh-CN" altLang="en-US" sz="2400" dirty="0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89" name="任意多边形 88"/>
          <p:cNvSpPr/>
          <p:nvPr/>
        </p:nvSpPr>
        <p:spPr>
          <a:xfrm>
            <a:off x="3952037" y="2108026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90" name="任意多边形 89"/>
          <p:cNvSpPr/>
          <p:nvPr/>
        </p:nvSpPr>
        <p:spPr>
          <a:xfrm>
            <a:off x="7854949" y="2089118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91" name="任意多边形 90"/>
          <p:cNvSpPr/>
          <p:nvPr/>
        </p:nvSpPr>
        <p:spPr>
          <a:xfrm>
            <a:off x="7864417" y="4844503"/>
            <a:ext cx="334835" cy="334834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10" name="任意多边形 109"/>
          <p:cNvSpPr/>
          <p:nvPr/>
        </p:nvSpPr>
        <p:spPr>
          <a:xfrm>
            <a:off x="4002229" y="4790702"/>
            <a:ext cx="334835" cy="334835"/>
          </a:xfrm>
          <a:custGeom>
            <a:avLst/>
            <a:gdLst>
              <a:gd name="connsiteX0" fmla="*/ 0 w 1007417"/>
              <a:gd name="connsiteY0" fmla="*/ 503709 h 1007417"/>
              <a:gd name="connsiteX1" fmla="*/ 503709 w 1007417"/>
              <a:gd name="connsiteY1" fmla="*/ 0 h 1007417"/>
              <a:gd name="connsiteX2" fmla="*/ 1007418 w 1007417"/>
              <a:gd name="connsiteY2" fmla="*/ 503709 h 1007417"/>
              <a:gd name="connsiteX3" fmla="*/ 503709 w 1007417"/>
              <a:gd name="connsiteY3" fmla="*/ 1007418 h 1007417"/>
              <a:gd name="connsiteX4" fmla="*/ 0 w 1007417"/>
              <a:gd name="connsiteY4" fmla="*/ 503709 h 100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7417" h="1007417">
                <a:moveTo>
                  <a:pt x="0" y="503709"/>
                </a:moveTo>
                <a:cubicBezTo>
                  <a:pt x="0" y="225518"/>
                  <a:pt x="225518" y="0"/>
                  <a:pt x="503709" y="0"/>
                </a:cubicBezTo>
                <a:cubicBezTo>
                  <a:pt x="781900" y="0"/>
                  <a:pt x="1007418" y="225518"/>
                  <a:pt x="1007418" y="503709"/>
                </a:cubicBezTo>
                <a:cubicBezTo>
                  <a:pt x="1007418" y="781900"/>
                  <a:pt x="781900" y="1007418"/>
                  <a:pt x="503709" y="1007418"/>
                </a:cubicBezTo>
                <a:cubicBezTo>
                  <a:pt x="225518" y="1007418"/>
                  <a:pt x="0" y="781900"/>
                  <a:pt x="0" y="50370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>
            <a:outerShdw blurRad="139700" dist="1016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48357" y="3633763"/>
            <a:ext cx="695283" cy="695283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32" name="AutoShape 126"/>
            <p:cNvSpPr/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3" name="AutoShape 127"/>
            <p:cNvSpPr/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351626" y="1941895"/>
            <a:ext cx="2619991" cy="837909"/>
            <a:chOff x="2447595" y="6261353"/>
            <a:chExt cx="2619991" cy="837909"/>
          </a:xfrm>
        </p:grpSpPr>
        <p:sp>
          <p:nvSpPr>
            <p:cNvPr id="3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6261353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6623041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659990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1189018" y="1941895"/>
            <a:ext cx="2619991" cy="837909"/>
            <a:chOff x="1029142" y="1981311"/>
            <a:chExt cx="2619991" cy="837909"/>
          </a:xfrm>
        </p:grpSpPr>
        <p:sp>
          <p:nvSpPr>
            <p:cNvPr id="45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2325694" y="1981311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1029142" y="2342999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3119172" y="2319865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8351626" y="4725078"/>
            <a:ext cx="2619991" cy="837909"/>
            <a:chOff x="2447595" y="6261353"/>
            <a:chExt cx="2619991" cy="837909"/>
          </a:xfrm>
        </p:grpSpPr>
        <p:sp>
          <p:nvSpPr>
            <p:cNvPr id="49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2447595" y="6261353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03E0C68-DA60-417A-94AF-3E2A39D1D51A}"/>
                </a:ext>
              </a:extLst>
            </p:cNvPr>
            <p:cNvSpPr txBox="1"/>
            <p:nvPr/>
          </p:nvSpPr>
          <p:spPr>
            <a:xfrm>
              <a:off x="2447595" y="6623041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B019FF47-DDC2-457A-8DCF-2CF80481F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5662" y="6599907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1189018" y="4725078"/>
            <a:ext cx="2619991" cy="837909"/>
            <a:chOff x="1029142" y="1981311"/>
            <a:chExt cx="2619991" cy="837909"/>
          </a:xfrm>
        </p:grpSpPr>
        <p:sp>
          <p:nvSpPr>
            <p:cNvPr id="53" name="TextBox 7">
              <a:extLst>
                <a:ext uri="{FF2B5EF4-FFF2-40B4-BE49-F238E27FC236}">
                  <a16:creationId xmlns:a16="http://schemas.microsoft.com/office/drawing/2014/main" id="{7EDD08F6-A35B-435F-80F7-8B9C718A93F5}"/>
                </a:ext>
              </a:extLst>
            </p:cNvPr>
            <p:cNvSpPr txBox="1"/>
            <p:nvPr/>
          </p:nvSpPr>
          <p:spPr>
            <a:xfrm>
              <a:off x="2325694" y="1981311"/>
              <a:ext cx="1323439" cy="349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1861DAE6-B03A-420F-AF13-68B60159014D}"/>
                </a:ext>
              </a:extLst>
            </p:cNvPr>
            <p:cNvSpPr txBox="1"/>
            <p:nvPr/>
          </p:nvSpPr>
          <p:spPr>
            <a:xfrm>
              <a:off x="1029142" y="2342999"/>
              <a:ext cx="2619991" cy="47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55" name="直接连接符 54">
              <a:extLst>
                <a:ext uri="{FF2B5EF4-FFF2-40B4-BE49-F238E27FC236}">
                  <a16:creationId xmlns:a16="http://schemas.microsoft.com/office/drawing/2014/main" id="{C7E79A2B-FE5F-4394-8BD4-0ADA1E32D424}"/>
                </a:ext>
              </a:extLst>
            </p:cNvPr>
            <p:cNvCxnSpPr>
              <a:cxnSpLocks/>
            </p:cNvCxnSpPr>
            <p:nvPr/>
          </p:nvCxnSpPr>
          <p:spPr>
            <a:xfrm>
              <a:off x="3119172" y="2319865"/>
              <a:ext cx="373701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椭圆 3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04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6" name="组合 55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49594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5" grpId="0" animBg="1"/>
      <p:bldP spid="16" grpId="0" animBg="1"/>
      <p:bldP spid="89" grpId="0" animBg="1"/>
      <p:bldP spid="90" grpId="0" animBg="1"/>
      <p:bldP spid="91" grpId="0" animBg="1"/>
      <p:bldP spid="1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flipV="1">
            <a:off x="5943600" y="1677140"/>
            <a:ext cx="4489939" cy="3819115"/>
          </a:xfrm>
          <a:prstGeom prst="triangle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261486" y="2419469"/>
            <a:ext cx="29562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261484" y="1627110"/>
            <a:ext cx="1911269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303476" y="2570260"/>
            <a:ext cx="3001109" cy="2552726"/>
            <a:chOff x="7303475" y="2570260"/>
            <a:chExt cx="3001109" cy="2552726"/>
          </a:xfrm>
        </p:grpSpPr>
        <p:sp>
          <p:nvSpPr>
            <p:cNvPr id="3" name="等腰三角形 2"/>
            <p:cNvSpPr/>
            <p:nvPr/>
          </p:nvSpPr>
          <p:spPr>
            <a:xfrm>
              <a:off x="7303475" y="2570260"/>
              <a:ext cx="3001109" cy="2552726"/>
            </a:xfrm>
            <a:prstGeom prst="triangle">
              <a:avLst/>
            </a:prstGeom>
            <a:solidFill>
              <a:srgbClr val="223762">
                <a:alpha val="9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1" name="AutoShape 59"/>
            <p:cNvSpPr/>
            <p:nvPr/>
          </p:nvSpPr>
          <p:spPr bwMode="auto">
            <a:xfrm>
              <a:off x="8617772" y="3559922"/>
              <a:ext cx="372839" cy="371197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020594" y="4062179"/>
              <a:ext cx="1445318" cy="2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846543" y="4352770"/>
              <a:ext cx="1915297" cy="437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1368667" y="2111874"/>
            <a:ext cx="395416" cy="0"/>
          </a:xfrm>
          <a:prstGeom prst="line">
            <a:avLst/>
          </a:prstGeom>
          <a:ln w="12700"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351759" y="4520455"/>
            <a:ext cx="1039319" cy="1071914"/>
            <a:chOff x="2933518" y="2584938"/>
            <a:chExt cx="1438646" cy="1483766"/>
          </a:xfrm>
        </p:grpSpPr>
        <p:graphicFrame>
          <p:nvGraphicFramePr>
            <p:cNvPr id="16" name="图表 15"/>
            <p:cNvGraphicFramePr/>
            <p:nvPr>
              <p:extLst>
                <p:ext uri="{D42A27DB-BD31-4B8C-83A1-F6EECF244321}">
                  <p14:modId xmlns:p14="http://schemas.microsoft.com/office/powerpoint/2010/main" val="3218217859"/>
                </p:ext>
              </p:extLst>
            </p:nvPr>
          </p:nvGraphicFramePr>
          <p:xfrm>
            <a:off x="2933518" y="2584938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Box 17"/>
            <p:cNvSpPr txBox="1"/>
            <p:nvPr/>
          </p:nvSpPr>
          <p:spPr>
            <a:xfrm>
              <a:off x="3276517" y="3135108"/>
              <a:ext cx="75265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Arial Black"/>
                  <a:ea typeface="微软雅黑"/>
                  <a:sym typeface="Arial Black"/>
                </a:rPr>
                <a:t>82%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199638" y="4520455"/>
            <a:ext cx="1039319" cy="1071914"/>
            <a:chOff x="1086911" y="1827484"/>
            <a:chExt cx="1438646" cy="1483766"/>
          </a:xfrm>
        </p:grpSpPr>
        <p:graphicFrame>
          <p:nvGraphicFramePr>
            <p:cNvPr id="25" name="图表 24"/>
            <p:cNvGraphicFramePr/>
            <p:nvPr>
              <p:extLst>
                <p:ext uri="{D42A27DB-BD31-4B8C-83A1-F6EECF244321}">
                  <p14:modId xmlns:p14="http://schemas.microsoft.com/office/powerpoint/2010/main" val="176490894"/>
                </p:ext>
              </p:extLst>
            </p:nvPr>
          </p:nvGraphicFramePr>
          <p:xfrm>
            <a:off x="1086911" y="1827484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6" name="TextBox 16"/>
            <p:cNvSpPr txBox="1"/>
            <p:nvPr/>
          </p:nvSpPr>
          <p:spPr>
            <a:xfrm>
              <a:off x="1429908" y="2377654"/>
              <a:ext cx="75265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Arial Black"/>
                  <a:ea typeface="微软雅黑"/>
                  <a:sym typeface="Arial Black"/>
                </a:rPr>
                <a:t>75%</a:t>
              </a:r>
            </a:p>
          </p:txBody>
        </p:sp>
      </p:grpSp>
      <p:sp>
        <p:nvSpPr>
          <p:cNvPr id="2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1303061" y="5592371"/>
            <a:ext cx="84373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2437353" y="5592371"/>
            <a:ext cx="84373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</a:p>
        </p:txBody>
      </p:sp>
      <p:sp>
        <p:nvSpPr>
          <p:cNvPr id="23" name="椭圆 22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04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86964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8851102" y="1881493"/>
            <a:ext cx="2676871" cy="3585611"/>
            <a:chOff x="8851102" y="1881491"/>
            <a:chExt cx="2676870" cy="3585611"/>
          </a:xfrm>
        </p:grpSpPr>
        <p:sp>
          <p:nvSpPr>
            <p:cNvPr id="23" name="TextBox 21"/>
            <p:cNvSpPr txBox="1"/>
            <p:nvPr/>
          </p:nvSpPr>
          <p:spPr>
            <a:xfrm>
              <a:off x="8946942" y="2598604"/>
              <a:ext cx="2581030" cy="2053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  <a:p>
              <a:pPr algn="just"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29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8851102" y="1881491"/>
              <a:ext cx="223926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400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Add subtitle text</a:t>
              </a:r>
              <a:endParaRPr lang="id-ID" sz="1400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8946941" y="2433872"/>
              <a:ext cx="67058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圆角矩形 30"/>
            <p:cNvSpPr/>
            <p:nvPr/>
          </p:nvSpPr>
          <p:spPr>
            <a:xfrm>
              <a:off x="8946941" y="5234020"/>
              <a:ext cx="972137" cy="233082"/>
            </a:xfrm>
            <a:prstGeom prst="roundRect">
              <a:avLst>
                <a:gd name="adj" fmla="val 50000"/>
              </a:avLst>
            </a:prstGeom>
            <a:solidFill>
              <a:srgbClr val="22376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sym typeface="Arial Black"/>
                </a:rPr>
                <a:t>Add title</a:t>
              </a:r>
              <a:endParaRPr lang="zh-CN" altLang="en-US" sz="10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2106385" y="1518559"/>
            <a:ext cx="2367643" cy="42291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18455" y="2841175"/>
            <a:ext cx="2334987" cy="3282042"/>
            <a:chOff x="816428" y="2759529"/>
            <a:chExt cx="2334986" cy="3282042"/>
          </a:xfrm>
        </p:grpSpPr>
        <p:sp>
          <p:nvSpPr>
            <p:cNvPr id="34" name="矩形 33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TextBox 21"/>
            <p:cNvSpPr txBox="1"/>
            <p:nvPr/>
          </p:nvSpPr>
          <p:spPr>
            <a:xfrm>
              <a:off x="1059647" y="3800387"/>
              <a:ext cx="1797854" cy="15919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  <a:p>
              <a:pPr>
                <a:lnSpc>
                  <a:spcPct val="150000"/>
                </a:lnSpc>
              </a:pP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solidFill>
                    <a:srgbClr val="4F4D50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1280,000</a:t>
              </a:r>
              <a:endParaRPr lang="id-ID" sz="1800" b="1" dirty="0">
                <a:solidFill>
                  <a:srgbClr val="4F4D50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</p:grpSp>
      <p:sp>
        <p:nvSpPr>
          <p:cNvPr id="37" name="矩形 36"/>
          <p:cNvSpPr/>
          <p:nvPr/>
        </p:nvSpPr>
        <p:spPr>
          <a:xfrm>
            <a:off x="6130836" y="1518559"/>
            <a:ext cx="2367643" cy="42291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742905" y="2841175"/>
            <a:ext cx="2334987" cy="3282042"/>
            <a:chOff x="816428" y="2759529"/>
            <a:chExt cx="2334986" cy="3282042"/>
          </a:xfrm>
        </p:grpSpPr>
        <p:sp>
          <p:nvSpPr>
            <p:cNvPr id="39" name="矩形 38"/>
            <p:cNvSpPr/>
            <p:nvPr/>
          </p:nvSpPr>
          <p:spPr>
            <a:xfrm>
              <a:off x="816428" y="2759529"/>
              <a:ext cx="2334986" cy="3282042"/>
            </a:xfrm>
            <a:prstGeom prst="rect">
              <a:avLst/>
            </a:prstGeom>
            <a:solidFill>
              <a:srgbClr val="22376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40" name="TextBox 21"/>
            <p:cNvSpPr txBox="1"/>
            <p:nvPr/>
          </p:nvSpPr>
          <p:spPr>
            <a:xfrm>
              <a:off x="1059647" y="3800387"/>
              <a:ext cx="1797854" cy="13610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Arial Black"/>
                  <a:ea typeface="微软雅黑"/>
                  <a:sym typeface="Arial Black"/>
                </a:rPr>
                <a:t>We provide professional-quality free PowerPoint templates to help you with your business presentations - freeppt7.com</a:t>
              </a:r>
            </a:p>
          </p:txBody>
        </p:sp>
        <p:sp>
          <p:nvSpPr>
            <p:cNvPr id="41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979149" y="3260126"/>
              <a:ext cx="1717253" cy="4140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1800" b="1" dirty="0">
                  <a:solidFill>
                    <a:schemeClr val="bg1"/>
                  </a:solidFill>
                  <a:latin typeface="Arial Black"/>
                  <a:ea typeface="微软雅黑"/>
                  <a:cs typeface="Lato" panose="020F0502020204030203" pitchFamily="34" charset="0"/>
                  <a:sym typeface="Arial Black"/>
                </a:rPr>
                <a:t>5180,000</a:t>
              </a:r>
              <a:endParaRPr lang="id-ID" sz="1800" b="1" dirty="0">
                <a:solidFill>
                  <a:schemeClr val="bg1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04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7435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96" y="0"/>
            <a:ext cx="12190413" cy="6858000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9281" b="-9281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PA_椭圆 4"/>
          <p:cNvSpPr/>
          <p:nvPr>
            <p:custDataLst>
              <p:tags r:id="rId1"/>
            </p:custDataLst>
          </p:nvPr>
        </p:nvSpPr>
        <p:spPr>
          <a:xfrm>
            <a:off x="1688873" y="1647657"/>
            <a:ext cx="3880371" cy="3880368"/>
          </a:xfrm>
          <a:prstGeom prst="ellipse">
            <a:avLst/>
          </a:prstGeom>
          <a:noFill/>
          <a:ln w="38100">
            <a:solidFill>
              <a:srgbClr val="22376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PA_组合 2"/>
          <p:cNvGrpSpPr/>
          <p:nvPr>
            <p:custDataLst>
              <p:tags r:id="rId2"/>
            </p:custDataLst>
          </p:nvPr>
        </p:nvGrpSpPr>
        <p:grpSpPr>
          <a:xfrm>
            <a:off x="2138598" y="2164992"/>
            <a:ext cx="3034239" cy="2719652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31" name="椭圆 30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33" name="PA_组合 1"/>
          <p:cNvGrpSpPr/>
          <p:nvPr>
            <p:custDataLst>
              <p:tags r:id="rId3"/>
            </p:custDataLst>
          </p:nvPr>
        </p:nvGrpSpPr>
        <p:grpSpPr>
          <a:xfrm>
            <a:off x="2137933" y="2223259"/>
            <a:ext cx="3023839" cy="2743496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34" name="椭圆 33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6" name="任意多边形 35"/>
          <p:cNvSpPr/>
          <p:nvPr/>
        </p:nvSpPr>
        <p:spPr>
          <a:xfrm>
            <a:off x="1933691" y="1892472"/>
            <a:ext cx="10257516" cy="3390734"/>
          </a:xfrm>
          <a:custGeom>
            <a:avLst/>
            <a:gdLst>
              <a:gd name="connsiteX0" fmla="*/ 1695367 w 10257516"/>
              <a:gd name="connsiteY0" fmla="*/ 0 h 3390734"/>
              <a:gd name="connsiteX1" fmla="*/ 3003595 w 10257516"/>
              <a:gd name="connsiteY1" fmla="*/ 616956 h 3390734"/>
              <a:gd name="connsiteX2" fmla="*/ 3052204 w 10257516"/>
              <a:gd name="connsiteY2" fmla="*/ 681961 h 3390734"/>
              <a:gd name="connsiteX3" fmla="*/ 10257516 w 10257516"/>
              <a:gd name="connsiteY3" fmla="*/ 681961 h 3390734"/>
              <a:gd name="connsiteX4" fmla="*/ 10257516 w 10257516"/>
              <a:gd name="connsiteY4" fmla="*/ 2708774 h 3390734"/>
              <a:gd name="connsiteX5" fmla="*/ 3052204 w 10257516"/>
              <a:gd name="connsiteY5" fmla="*/ 2708774 h 3390734"/>
              <a:gd name="connsiteX6" fmla="*/ 3003595 w 10257516"/>
              <a:gd name="connsiteY6" fmla="*/ 2773778 h 3390734"/>
              <a:gd name="connsiteX7" fmla="*/ 1695367 w 10257516"/>
              <a:gd name="connsiteY7" fmla="*/ 3390734 h 3390734"/>
              <a:gd name="connsiteX8" fmla="*/ 0 w 10257516"/>
              <a:gd name="connsiteY8" fmla="*/ 1695367 h 3390734"/>
              <a:gd name="connsiteX9" fmla="*/ 1695367 w 10257516"/>
              <a:gd name="connsiteY9" fmla="*/ 0 h 339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7516" h="3390734">
                <a:moveTo>
                  <a:pt x="1695367" y="0"/>
                </a:moveTo>
                <a:cubicBezTo>
                  <a:pt x="2222050" y="0"/>
                  <a:pt x="2692639" y="240166"/>
                  <a:pt x="3003595" y="616956"/>
                </a:cubicBezTo>
                <a:lnTo>
                  <a:pt x="3052204" y="681961"/>
                </a:lnTo>
                <a:lnTo>
                  <a:pt x="10257516" y="681961"/>
                </a:lnTo>
                <a:lnTo>
                  <a:pt x="10257516" y="2708774"/>
                </a:lnTo>
                <a:lnTo>
                  <a:pt x="3052204" y="2708774"/>
                </a:lnTo>
                <a:lnTo>
                  <a:pt x="3003595" y="2773778"/>
                </a:lnTo>
                <a:cubicBezTo>
                  <a:pt x="2692639" y="3150569"/>
                  <a:pt x="2222050" y="3390734"/>
                  <a:pt x="1695367" y="3390734"/>
                </a:cubicBezTo>
                <a:cubicBezTo>
                  <a:pt x="759042" y="3390734"/>
                  <a:pt x="0" y="2631692"/>
                  <a:pt x="0" y="1695367"/>
                </a:cubicBezTo>
                <a:cubicBezTo>
                  <a:pt x="0" y="759042"/>
                  <a:pt x="759042" y="0"/>
                  <a:pt x="1695367" y="0"/>
                </a:cubicBezTo>
                <a:close/>
              </a:path>
            </a:pathLst>
          </a:custGeom>
          <a:solidFill>
            <a:srgbClr val="22376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64499" y="2781976"/>
            <a:ext cx="6264151" cy="992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5399" b="1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Add title</a:t>
            </a:r>
            <a:endParaRPr lang="zh-CN" altLang="en-US" sz="5399" b="1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00475" y="3759425"/>
            <a:ext cx="4293091" cy="70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8" name="PA_矩形 30"/>
          <p:cNvSpPr/>
          <p:nvPr>
            <p:custDataLst>
              <p:tags r:id="rId4"/>
            </p:custDataLst>
          </p:nvPr>
        </p:nvSpPr>
        <p:spPr>
          <a:xfrm>
            <a:off x="2173703" y="2371037"/>
            <a:ext cx="2883364" cy="1938992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115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05</a:t>
            </a:r>
            <a:endParaRPr lang="zh-CN" altLang="en-US" sz="115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37" name="PA_矩形 30"/>
          <p:cNvSpPr/>
          <p:nvPr>
            <p:custDataLst>
              <p:tags r:id="rId5"/>
            </p:custDataLst>
          </p:nvPr>
        </p:nvSpPr>
        <p:spPr>
          <a:xfrm>
            <a:off x="2787292" y="4028604"/>
            <a:ext cx="1656184" cy="584775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3200" spc="3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PART </a:t>
            </a:r>
            <a:endParaRPr lang="zh-CN" altLang="en-US" sz="3200" spc="300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5757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">
        <p14:flip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6" grpId="0" animBg="1"/>
      <p:bldP spid="49" grpId="0"/>
      <p:bldP spid="50" grpId="0"/>
      <p:bldP spid="28" grpId="0"/>
      <p:bldP spid="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" y="-91440"/>
            <a:ext cx="6893169" cy="6858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09138" y="715108"/>
            <a:ext cx="5603631" cy="5451230"/>
          </a:xfrm>
          <a:prstGeom prst="roundRect">
            <a:avLst>
              <a:gd name="adj" fmla="val 1282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2924" r="-22924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726317" y="2616365"/>
            <a:ext cx="2288180" cy="1392477"/>
            <a:chOff x="2726316" y="2616364"/>
            <a:chExt cx="2288180" cy="1392477"/>
          </a:xfrm>
        </p:grpSpPr>
        <p:grpSp>
          <p:nvGrpSpPr>
            <p:cNvPr id="18" name="组合 17"/>
            <p:cNvGrpSpPr/>
            <p:nvPr/>
          </p:nvGrpSpPr>
          <p:grpSpPr>
            <a:xfrm>
              <a:off x="2726316" y="2954656"/>
              <a:ext cx="2288180" cy="1054185"/>
              <a:chOff x="2447595" y="6261353"/>
              <a:chExt cx="2288180" cy="1054185"/>
            </a:xfrm>
          </p:grpSpPr>
          <p:sp>
            <p:nvSpPr>
              <p:cNvPr id="19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2288180" cy="34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Add subtitle text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endParaRPr>
              </a:p>
            </p:txBody>
          </p: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Freeform 204"/>
            <p:cNvSpPr>
              <a:spLocks noEditPoints="1"/>
            </p:cNvSpPr>
            <p:nvPr/>
          </p:nvSpPr>
          <p:spPr bwMode="auto">
            <a:xfrm>
              <a:off x="2845312" y="2616364"/>
              <a:ext cx="295350" cy="276828"/>
            </a:xfrm>
            <a:custGeom>
              <a:avLst/>
              <a:gdLst>
                <a:gd name="T0" fmla="*/ 112 w 128"/>
                <a:gd name="T1" fmla="*/ 16 h 120"/>
                <a:gd name="T2" fmla="*/ 88 w 128"/>
                <a:gd name="T3" fmla="*/ 16 h 120"/>
                <a:gd name="T4" fmla="*/ 88 w 128"/>
                <a:gd name="T5" fmla="*/ 8 h 120"/>
                <a:gd name="T6" fmla="*/ 80 w 128"/>
                <a:gd name="T7" fmla="*/ 0 h 120"/>
                <a:gd name="T8" fmla="*/ 48 w 128"/>
                <a:gd name="T9" fmla="*/ 0 h 120"/>
                <a:gd name="T10" fmla="*/ 40 w 128"/>
                <a:gd name="T11" fmla="*/ 8 h 120"/>
                <a:gd name="T12" fmla="*/ 40 w 128"/>
                <a:gd name="T13" fmla="*/ 16 h 120"/>
                <a:gd name="T14" fmla="*/ 16 w 128"/>
                <a:gd name="T15" fmla="*/ 16 h 120"/>
                <a:gd name="T16" fmla="*/ 0 w 128"/>
                <a:gd name="T17" fmla="*/ 32 h 120"/>
                <a:gd name="T18" fmla="*/ 0 w 128"/>
                <a:gd name="T19" fmla="*/ 104 h 120"/>
                <a:gd name="T20" fmla="*/ 16 w 128"/>
                <a:gd name="T21" fmla="*/ 120 h 120"/>
                <a:gd name="T22" fmla="*/ 112 w 128"/>
                <a:gd name="T23" fmla="*/ 120 h 120"/>
                <a:gd name="T24" fmla="*/ 128 w 128"/>
                <a:gd name="T25" fmla="*/ 104 h 120"/>
                <a:gd name="T26" fmla="*/ 128 w 128"/>
                <a:gd name="T27" fmla="*/ 32 h 120"/>
                <a:gd name="T28" fmla="*/ 112 w 128"/>
                <a:gd name="T29" fmla="*/ 16 h 120"/>
                <a:gd name="T30" fmla="*/ 48 w 128"/>
                <a:gd name="T31" fmla="*/ 12 h 120"/>
                <a:gd name="T32" fmla="*/ 52 w 128"/>
                <a:gd name="T33" fmla="*/ 8 h 120"/>
                <a:gd name="T34" fmla="*/ 76 w 128"/>
                <a:gd name="T35" fmla="*/ 8 h 120"/>
                <a:gd name="T36" fmla="*/ 80 w 128"/>
                <a:gd name="T37" fmla="*/ 12 h 120"/>
                <a:gd name="T38" fmla="*/ 80 w 128"/>
                <a:gd name="T39" fmla="*/ 16 h 120"/>
                <a:gd name="T40" fmla="*/ 76 w 128"/>
                <a:gd name="T41" fmla="*/ 16 h 120"/>
                <a:gd name="T42" fmla="*/ 52 w 128"/>
                <a:gd name="T43" fmla="*/ 16 h 120"/>
                <a:gd name="T44" fmla="*/ 48 w 128"/>
                <a:gd name="T45" fmla="*/ 16 h 120"/>
                <a:gd name="T46" fmla="*/ 48 w 128"/>
                <a:gd name="T47" fmla="*/ 12 h 120"/>
                <a:gd name="T48" fmla="*/ 120 w 128"/>
                <a:gd name="T49" fmla="*/ 104 h 120"/>
                <a:gd name="T50" fmla="*/ 112 w 128"/>
                <a:gd name="T51" fmla="*/ 112 h 120"/>
                <a:gd name="T52" fmla="*/ 16 w 128"/>
                <a:gd name="T53" fmla="*/ 112 h 120"/>
                <a:gd name="T54" fmla="*/ 8 w 128"/>
                <a:gd name="T55" fmla="*/ 104 h 120"/>
                <a:gd name="T56" fmla="*/ 8 w 128"/>
                <a:gd name="T57" fmla="*/ 60 h 120"/>
                <a:gd name="T58" fmla="*/ 49 w 128"/>
                <a:gd name="T59" fmla="*/ 60 h 120"/>
                <a:gd name="T60" fmla="*/ 48 w 128"/>
                <a:gd name="T61" fmla="*/ 64 h 120"/>
                <a:gd name="T62" fmla="*/ 64 w 128"/>
                <a:gd name="T63" fmla="*/ 80 h 120"/>
                <a:gd name="T64" fmla="*/ 80 w 128"/>
                <a:gd name="T65" fmla="*/ 64 h 120"/>
                <a:gd name="T66" fmla="*/ 79 w 128"/>
                <a:gd name="T67" fmla="*/ 60 h 120"/>
                <a:gd name="T68" fmla="*/ 120 w 128"/>
                <a:gd name="T69" fmla="*/ 60 h 120"/>
                <a:gd name="T70" fmla="*/ 120 w 128"/>
                <a:gd name="T71" fmla="*/ 104 h 120"/>
                <a:gd name="T72" fmla="*/ 56 w 128"/>
                <a:gd name="T73" fmla="*/ 64 h 120"/>
                <a:gd name="T74" fmla="*/ 57 w 128"/>
                <a:gd name="T75" fmla="*/ 60 h 120"/>
                <a:gd name="T76" fmla="*/ 71 w 128"/>
                <a:gd name="T77" fmla="*/ 60 h 120"/>
                <a:gd name="T78" fmla="*/ 72 w 128"/>
                <a:gd name="T79" fmla="*/ 64 h 120"/>
                <a:gd name="T80" fmla="*/ 64 w 128"/>
                <a:gd name="T81" fmla="*/ 72 h 120"/>
                <a:gd name="T82" fmla="*/ 56 w 128"/>
                <a:gd name="T83" fmla="*/ 64 h 120"/>
                <a:gd name="T84" fmla="*/ 120 w 128"/>
                <a:gd name="T85" fmla="*/ 52 h 120"/>
                <a:gd name="T86" fmla="*/ 8 w 128"/>
                <a:gd name="T87" fmla="*/ 52 h 120"/>
                <a:gd name="T88" fmla="*/ 8 w 128"/>
                <a:gd name="T89" fmla="*/ 32 h 120"/>
                <a:gd name="T90" fmla="*/ 16 w 128"/>
                <a:gd name="T91" fmla="*/ 24 h 120"/>
                <a:gd name="T92" fmla="*/ 112 w 128"/>
                <a:gd name="T93" fmla="*/ 24 h 120"/>
                <a:gd name="T94" fmla="*/ 120 w 128"/>
                <a:gd name="T95" fmla="*/ 32 h 120"/>
                <a:gd name="T96" fmla="*/ 120 w 128"/>
                <a:gd name="T97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20">
                  <a:moveTo>
                    <a:pt x="112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"/>
                    <a:pt x="84" y="0"/>
                    <a:pt x="8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0" y="4"/>
                    <a:pt x="40" y="8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7" y="16"/>
                    <a:pt x="0" y="23"/>
                    <a:pt x="0" y="32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3"/>
                    <a:pt x="7" y="120"/>
                    <a:pt x="16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1" y="120"/>
                    <a:pt x="128" y="113"/>
                    <a:pt x="128" y="104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23"/>
                    <a:pt x="121" y="16"/>
                    <a:pt x="112" y="16"/>
                  </a:cubicBezTo>
                  <a:close/>
                  <a:moveTo>
                    <a:pt x="48" y="12"/>
                  </a:moveTo>
                  <a:cubicBezTo>
                    <a:pt x="48" y="10"/>
                    <a:pt x="50" y="8"/>
                    <a:pt x="52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8" y="16"/>
                    <a:pt x="76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0" y="16"/>
                    <a:pt x="50" y="16"/>
                    <a:pt x="48" y="16"/>
                  </a:cubicBezTo>
                  <a:lnTo>
                    <a:pt x="48" y="12"/>
                  </a:lnTo>
                  <a:close/>
                  <a:moveTo>
                    <a:pt x="120" y="104"/>
                  </a:moveTo>
                  <a:cubicBezTo>
                    <a:pt x="120" y="108"/>
                    <a:pt x="116" y="112"/>
                    <a:pt x="112" y="112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2" y="112"/>
                    <a:pt x="8" y="108"/>
                    <a:pt x="8" y="104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8" y="61"/>
                    <a:pt x="48" y="63"/>
                    <a:pt x="48" y="64"/>
                  </a:cubicBezTo>
                  <a:cubicBezTo>
                    <a:pt x="48" y="73"/>
                    <a:pt x="55" y="80"/>
                    <a:pt x="64" y="80"/>
                  </a:cubicBezTo>
                  <a:cubicBezTo>
                    <a:pt x="73" y="80"/>
                    <a:pt x="80" y="73"/>
                    <a:pt x="80" y="64"/>
                  </a:cubicBezTo>
                  <a:cubicBezTo>
                    <a:pt x="80" y="63"/>
                    <a:pt x="80" y="61"/>
                    <a:pt x="79" y="60"/>
                  </a:cubicBezTo>
                  <a:cubicBezTo>
                    <a:pt x="120" y="60"/>
                    <a:pt x="120" y="60"/>
                    <a:pt x="120" y="60"/>
                  </a:cubicBezTo>
                  <a:lnTo>
                    <a:pt x="120" y="104"/>
                  </a:lnTo>
                  <a:close/>
                  <a:moveTo>
                    <a:pt x="56" y="64"/>
                  </a:moveTo>
                  <a:cubicBezTo>
                    <a:pt x="56" y="63"/>
                    <a:pt x="56" y="61"/>
                    <a:pt x="57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2" y="61"/>
                    <a:pt x="72" y="63"/>
                    <a:pt x="72" y="64"/>
                  </a:cubicBezTo>
                  <a:cubicBezTo>
                    <a:pt x="72" y="68"/>
                    <a:pt x="68" y="72"/>
                    <a:pt x="64" y="72"/>
                  </a:cubicBezTo>
                  <a:cubicBezTo>
                    <a:pt x="60" y="72"/>
                    <a:pt x="56" y="68"/>
                    <a:pt x="56" y="64"/>
                  </a:cubicBezTo>
                  <a:close/>
                  <a:moveTo>
                    <a:pt x="120" y="52"/>
                  </a:moveTo>
                  <a:cubicBezTo>
                    <a:pt x="8" y="52"/>
                    <a:pt x="8" y="52"/>
                    <a:pt x="8" y="5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12" y="24"/>
                    <a:pt x="16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6" y="24"/>
                    <a:pt x="120" y="28"/>
                    <a:pt x="120" y="32"/>
                  </a:cubicBezTo>
                  <a:lnTo>
                    <a:pt x="120" y="52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62708" y="2625625"/>
            <a:ext cx="2261675" cy="1383217"/>
            <a:chOff x="562707" y="2625624"/>
            <a:chExt cx="2261675" cy="1383217"/>
          </a:xfrm>
        </p:grpSpPr>
        <p:grpSp>
          <p:nvGrpSpPr>
            <p:cNvPr id="14" name="组合 13"/>
            <p:cNvGrpSpPr/>
            <p:nvPr/>
          </p:nvGrpSpPr>
          <p:grpSpPr>
            <a:xfrm>
              <a:off x="562707" y="2954656"/>
              <a:ext cx="2261675" cy="1054185"/>
              <a:chOff x="2447594" y="6261353"/>
              <a:chExt cx="2261675" cy="1054185"/>
            </a:xfrm>
          </p:grpSpPr>
          <p:sp>
            <p:nvSpPr>
              <p:cNvPr id="15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4" y="6261353"/>
                <a:ext cx="2261675" cy="34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Add subtitle text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endParaRPr>
              </a:p>
            </p:txBody>
          </p: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207"/>
            <p:cNvSpPr>
              <a:spLocks noEditPoints="1"/>
            </p:cNvSpPr>
            <p:nvPr/>
          </p:nvSpPr>
          <p:spPr bwMode="auto">
            <a:xfrm>
              <a:off x="675033" y="2625624"/>
              <a:ext cx="295350" cy="258308"/>
            </a:xfrm>
            <a:custGeom>
              <a:avLst/>
              <a:gdLst>
                <a:gd name="T0" fmla="*/ 112 w 128"/>
                <a:gd name="T1" fmla="*/ 60 h 112"/>
                <a:gd name="T2" fmla="*/ 104 w 128"/>
                <a:gd name="T3" fmla="*/ 60 h 112"/>
                <a:gd name="T4" fmla="*/ 104 w 128"/>
                <a:gd name="T5" fmla="*/ 16 h 112"/>
                <a:gd name="T6" fmla="*/ 88 w 128"/>
                <a:gd name="T7" fmla="*/ 0 h 112"/>
                <a:gd name="T8" fmla="*/ 40 w 128"/>
                <a:gd name="T9" fmla="*/ 0 h 112"/>
                <a:gd name="T10" fmla="*/ 24 w 128"/>
                <a:gd name="T11" fmla="*/ 16 h 112"/>
                <a:gd name="T12" fmla="*/ 24 w 128"/>
                <a:gd name="T13" fmla="*/ 52 h 112"/>
                <a:gd name="T14" fmla="*/ 24 w 128"/>
                <a:gd name="T15" fmla="*/ 56 h 112"/>
                <a:gd name="T16" fmla="*/ 24 w 128"/>
                <a:gd name="T17" fmla="*/ 56 h 112"/>
                <a:gd name="T18" fmla="*/ 24 w 128"/>
                <a:gd name="T19" fmla="*/ 60 h 112"/>
                <a:gd name="T20" fmla="*/ 16 w 128"/>
                <a:gd name="T21" fmla="*/ 60 h 112"/>
                <a:gd name="T22" fmla="*/ 0 w 128"/>
                <a:gd name="T23" fmla="*/ 76 h 112"/>
                <a:gd name="T24" fmla="*/ 0 w 128"/>
                <a:gd name="T25" fmla="*/ 84 h 112"/>
                <a:gd name="T26" fmla="*/ 16 w 128"/>
                <a:gd name="T27" fmla="*/ 100 h 112"/>
                <a:gd name="T28" fmla="*/ 25 w 128"/>
                <a:gd name="T29" fmla="*/ 100 h 112"/>
                <a:gd name="T30" fmla="*/ 40 w 128"/>
                <a:gd name="T31" fmla="*/ 112 h 112"/>
                <a:gd name="T32" fmla="*/ 88 w 128"/>
                <a:gd name="T33" fmla="*/ 112 h 112"/>
                <a:gd name="T34" fmla="*/ 103 w 128"/>
                <a:gd name="T35" fmla="*/ 100 h 112"/>
                <a:gd name="T36" fmla="*/ 112 w 128"/>
                <a:gd name="T37" fmla="*/ 100 h 112"/>
                <a:gd name="T38" fmla="*/ 128 w 128"/>
                <a:gd name="T39" fmla="*/ 84 h 112"/>
                <a:gd name="T40" fmla="*/ 128 w 128"/>
                <a:gd name="T41" fmla="*/ 76 h 112"/>
                <a:gd name="T42" fmla="*/ 112 w 128"/>
                <a:gd name="T43" fmla="*/ 60 h 112"/>
                <a:gd name="T44" fmla="*/ 32 w 128"/>
                <a:gd name="T45" fmla="*/ 16 h 112"/>
                <a:gd name="T46" fmla="*/ 40 w 128"/>
                <a:gd name="T47" fmla="*/ 8 h 112"/>
                <a:gd name="T48" fmla="*/ 88 w 128"/>
                <a:gd name="T49" fmla="*/ 8 h 112"/>
                <a:gd name="T50" fmla="*/ 96 w 128"/>
                <a:gd name="T51" fmla="*/ 16 h 112"/>
                <a:gd name="T52" fmla="*/ 96 w 128"/>
                <a:gd name="T53" fmla="*/ 60 h 112"/>
                <a:gd name="T54" fmla="*/ 32 w 128"/>
                <a:gd name="T55" fmla="*/ 60 h 112"/>
                <a:gd name="T56" fmla="*/ 32 w 128"/>
                <a:gd name="T57" fmla="*/ 16 h 112"/>
                <a:gd name="T58" fmla="*/ 88 w 128"/>
                <a:gd name="T59" fmla="*/ 104 h 112"/>
                <a:gd name="T60" fmla="*/ 40 w 128"/>
                <a:gd name="T61" fmla="*/ 104 h 112"/>
                <a:gd name="T62" fmla="*/ 32 w 128"/>
                <a:gd name="T63" fmla="*/ 96 h 112"/>
                <a:gd name="T64" fmla="*/ 40 w 128"/>
                <a:gd name="T65" fmla="*/ 88 h 112"/>
                <a:gd name="T66" fmla="*/ 88 w 128"/>
                <a:gd name="T67" fmla="*/ 88 h 112"/>
                <a:gd name="T68" fmla="*/ 96 w 128"/>
                <a:gd name="T69" fmla="*/ 96 h 112"/>
                <a:gd name="T70" fmla="*/ 88 w 128"/>
                <a:gd name="T71" fmla="*/ 104 h 112"/>
                <a:gd name="T72" fmla="*/ 120 w 128"/>
                <a:gd name="T73" fmla="*/ 84 h 112"/>
                <a:gd name="T74" fmla="*/ 112 w 128"/>
                <a:gd name="T75" fmla="*/ 92 h 112"/>
                <a:gd name="T76" fmla="*/ 103 w 128"/>
                <a:gd name="T77" fmla="*/ 92 h 112"/>
                <a:gd name="T78" fmla="*/ 88 w 128"/>
                <a:gd name="T79" fmla="*/ 80 h 112"/>
                <a:gd name="T80" fmla="*/ 40 w 128"/>
                <a:gd name="T81" fmla="*/ 80 h 112"/>
                <a:gd name="T82" fmla="*/ 25 w 128"/>
                <a:gd name="T83" fmla="*/ 92 h 112"/>
                <a:gd name="T84" fmla="*/ 16 w 128"/>
                <a:gd name="T85" fmla="*/ 92 h 112"/>
                <a:gd name="T86" fmla="*/ 8 w 128"/>
                <a:gd name="T87" fmla="*/ 84 h 112"/>
                <a:gd name="T88" fmla="*/ 8 w 128"/>
                <a:gd name="T89" fmla="*/ 76 h 112"/>
                <a:gd name="T90" fmla="*/ 16 w 128"/>
                <a:gd name="T91" fmla="*/ 68 h 112"/>
                <a:gd name="T92" fmla="*/ 112 w 128"/>
                <a:gd name="T93" fmla="*/ 68 h 112"/>
                <a:gd name="T94" fmla="*/ 120 w 128"/>
                <a:gd name="T95" fmla="*/ 76 h 112"/>
                <a:gd name="T96" fmla="*/ 120 w 128"/>
                <a:gd name="T97" fmla="*/ 8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8" h="112">
                  <a:moveTo>
                    <a:pt x="112" y="60"/>
                  </a:moveTo>
                  <a:cubicBezTo>
                    <a:pt x="104" y="60"/>
                    <a:pt x="104" y="60"/>
                    <a:pt x="104" y="60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7"/>
                    <a:pt x="97" y="0"/>
                    <a:pt x="88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1" y="0"/>
                    <a:pt x="24" y="7"/>
                    <a:pt x="24" y="16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5"/>
                    <a:pt x="24" y="56"/>
                    <a:pt x="24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56"/>
                    <a:pt x="24" y="57"/>
                    <a:pt x="24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7" y="60"/>
                    <a:pt x="0" y="67"/>
                    <a:pt x="0" y="7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3"/>
                    <a:pt x="7" y="100"/>
                    <a:pt x="16" y="100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7"/>
                    <a:pt x="33" y="112"/>
                    <a:pt x="40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102" y="107"/>
                    <a:pt x="103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21" y="100"/>
                    <a:pt x="128" y="93"/>
                    <a:pt x="128" y="84"/>
                  </a:cubicBezTo>
                  <a:cubicBezTo>
                    <a:pt x="128" y="76"/>
                    <a:pt x="128" y="76"/>
                    <a:pt x="128" y="76"/>
                  </a:cubicBezTo>
                  <a:cubicBezTo>
                    <a:pt x="128" y="67"/>
                    <a:pt x="121" y="60"/>
                    <a:pt x="112" y="60"/>
                  </a:cubicBezTo>
                  <a:close/>
                  <a:moveTo>
                    <a:pt x="32" y="16"/>
                  </a:moveTo>
                  <a:cubicBezTo>
                    <a:pt x="32" y="12"/>
                    <a:pt x="36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92" y="8"/>
                    <a:pt x="96" y="12"/>
                    <a:pt x="96" y="16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32" y="60"/>
                    <a:pt x="32" y="60"/>
                    <a:pt x="32" y="60"/>
                  </a:cubicBezTo>
                  <a:lnTo>
                    <a:pt x="32" y="16"/>
                  </a:lnTo>
                  <a:close/>
                  <a:moveTo>
                    <a:pt x="88" y="104"/>
                  </a:moveTo>
                  <a:cubicBezTo>
                    <a:pt x="40" y="104"/>
                    <a:pt x="40" y="104"/>
                    <a:pt x="40" y="104"/>
                  </a:cubicBezTo>
                  <a:cubicBezTo>
                    <a:pt x="36" y="104"/>
                    <a:pt x="32" y="100"/>
                    <a:pt x="32" y="96"/>
                  </a:cubicBezTo>
                  <a:cubicBezTo>
                    <a:pt x="32" y="92"/>
                    <a:pt x="36" y="88"/>
                    <a:pt x="4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92" y="88"/>
                    <a:pt x="96" y="92"/>
                    <a:pt x="96" y="96"/>
                  </a:cubicBezTo>
                  <a:cubicBezTo>
                    <a:pt x="96" y="100"/>
                    <a:pt x="92" y="104"/>
                    <a:pt x="88" y="104"/>
                  </a:cubicBezTo>
                  <a:close/>
                  <a:moveTo>
                    <a:pt x="120" y="84"/>
                  </a:moveTo>
                  <a:cubicBezTo>
                    <a:pt x="120" y="88"/>
                    <a:pt x="116" y="92"/>
                    <a:pt x="112" y="92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2" y="85"/>
                    <a:pt x="95" y="80"/>
                    <a:pt x="8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3" y="80"/>
                    <a:pt x="26" y="85"/>
                    <a:pt x="25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2" y="92"/>
                    <a:pt x="8" y="88"/>
                    <a:pt x="8" y="84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2"/>
                    <a:pt x="12" y="68"/>
                    <a:pt x="16" y="68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6" y="68"/>
                    <a:pt x="120" y="72"/>
                    <a:pt x="120" y="76"/>
                  </a:cubicBezTo>
                  <a:lnTo>
                    <a:pt x="120" y="84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2709" y="4507007"/>
            <a:ext cx="1981380" cy="1423544"/>
            <a:chOff x="562708" y="4507006"/>
            <a:chExt cx="1981380" cy="1423544"/>
          </a:xfrm>
        </p:grpSpPr>
        <p:grpSp>
          <p:nvGrpSpPr>
            <p:cNvPr id="22" name="组合 21"/>
            <p:cNvGrpSpPr/>
            <p:nvPr/>
          </p:nvGrpSpPr>
          <p:grpSpPr>
            <a:xfrm>
              <a:off x="562708" y="4876365"/>
              <a:ext cx="1981380" cy="1054185"/>
              <a:chOff x="2447595" y="6261353"/>
              <a:chExt cx="1981380" cy="1054185"/>
            </a:xfrm>
          </p:grpSpPr>
          <p:sp>
            <p:nvSpPr>
              <p:cNvPr id="23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1981380" cy="34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Add subtitle text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endParaRPr>
              </a:p>
            </p:txBody>
          </p: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>
              <a:off x="681812" y="4507006"/>
              <a:ext cx="281793" cy="283040"/>
              <a:chOff x="5394325" y="3578225"/>
              <a:chExt cx="358775" cy="360363"/>
            </a:xfrm>
            <a:solidFill>
              <a:srgbClr val="4F4D50"/>
            </a:solidFill>
          </p:grpSpPr>
          <p:sp>
            <p:nvSpPr>
              <p:cNvPr id="33" name="AutoShape 18"/>
              <p:cNvSpPr/>
              <p:nvPr/>
            </p:nvSpPr>
            <p:spPr bwMode="auto">
              <a:xfrm>
                <a:off x="5394325" y="3578225"/>
                <a:ext cx="358775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4" name="AutoShape 19"/>
              <p:cNvSpPr/>
              <p:nvPr/>
            </p:nvSpPr>
            <p:spPr bwMode="auto">
              <a:xfrm>
                <a:off x="5472113" y="3713163"/>
                <a:ext cx="46037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5" name="AutoShape 20"/>
              <p:cNvSpPr/>
              <p:nvPr/>
            </p:nvSpPr>
            <p:spPr bwMode="auto">
              <a:xfrm>
                <a:off x="5472113" y="3770313"/>
                <a:ext cx="46037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6" name="AutoShape 21"/>
              <p:cNvSpPr/>
              <p:nvPr/>
            </p:nvSpPr>
            <p:spPr bwMode="auto">
              <a:xfrm>
                <a:off x="5472113" y="3825875"/>
                <a:ext cx="46037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7" name="AutoShape 22"/>
              <p:cNvSpPr/>
              <p:nvPr/>
            </p:nvSpPr>
            <p:spPr bwMode="auto">
              <a:xfrm>
                <a:off x="5551488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8" name="AutoShape 23"/>
              <p:cNvSpPr/>
              <p:nvPr/>
            </p:nvSpPr>
            <p:spPr bwMode="auto">
              <a:xfrm>
                <a:off x="5551488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39" name="AutoShape 24"/>
              <p:cNvSpPr/>
              <p:nvPr/>
            </p:nvSpPr>
            <p:spPr bwMode="auto">
              <a:xfrm>
                <a:off x="5551488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0" name="AutoShape 25"/>
              <p:cNvSpPr/>
              <p:nvPr/>
            </p:nvSpPr>
            <p:spPr bwMode="auto">
              <a:xfrm>
                <a:off x="5630863" y="3825875"/>
                <a:ext cx="44450" cy="333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1" name="AutoShape 26"/>
              <p:cNvSpPr/>
              <p:nvPr/>
            </p:nvSpPr>
            <p:spPr bwMode="auto">
              <a:xfrm>
                <a:off x="5630863" y="3770313"/>
                <a:ext cx="44450" cy="3333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2" name="AutoShape 27"/>
              <p:cNvSpPr/>
              <p:nvPr/>
            </p:nvSpPr>
            <p:spPr bwMode="auto">
              <a:xfrm>
                <a:off x="5630863" y="3713163"/>
                <a:ext cx="44450" cy="349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726317" y="4485252"/>
            <a:ext cx="2230758" cy="1445299"/>
            <a:chOff x="2726316" y="4485251"/>
            <a:chExt cx="2230758" cy="1445299"/>
          </a:xfrm>
        </p:grpSpPr>
        <p:grpSp>
          <p:nvGrpSpPr>
            <p:cNvPr id="26" name="组合 25"/>
            <p:cNvGrpSpPr/>
            <p:nvPr/>
          </p:nvGrpSpPr>
          <p:grpSpPr>
            <a:xfrm>
              <a:off x="2726316" y="4876365"/>
              <a:ext cx="2230758" cy="1054185"/>
              <a:chOff x="2447595" y="6261353"/>
              <a:chExt cx="2230758" cy="1054185"/>
            </a:xfrm>
          </p:grpSpPr>
          <p:sp>
            <p:nvSpPr>
              <p:cNvPr id="27" name="TextBox 7">
                <a:extLst>
                  <a:ext uri="{FF2B5EF4-FFF2-40B4-BE49-F238E27FC236}">
                    <a16:creationId xmlns:a16="http://schemas.microsoft.com/office/drawing/2014/main" id="{8DE6CD62-A5CF-42EF-B6BB-0447C20B7252}"/>
                  </a:ext>
                </a:extLst>
              </p:cNvPr>
              <p:cNvSpPr txBox="1"/>
              <p:nvPr/>
            </p:nvSpPr>
            <p:spPr>
              <a:xfrm>
                <a:off x="2447595" y="6261353"/>
                <a:ext cx="2230758" cy="34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400" dirty="0">
                    <a:solidFill>
                      <a:srgbClr val="4F4D50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Add subtitle text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503E0C68-DA60-417A-94AF-3E2A39D1D51A}"/>
                  </a:ext>
                </a:extLst>
              </p:cNvPr>
              <p:cNvSpPr txBox="1"/>
              <p:nvPr/>
            </p:nvSpPr>
            <p:spPr>
              <a:xfrm>
                <a:off x="2447596" y="6623041"/>
                <a:ext cx="1883312" cy="692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altLang="zh-CN" sz="1000" dirty="0">
                    <a:solidFill>
                      <a:srgbClr val="686769"/>
                    </a:solidFill>
                    <a:latin typeface="Arial Black"/>
                    <a:ea typeface="微软雅黑"/>
                    <a:cs typeface="+mn-ea"/>
                    <a:sym typeface="Arial Black"/>
                  </a:rPr>
                  <a:t>Click here to add content, content to match the title. </a:t>
                </a:r>
                <a:endParaRPr lang="zh-CN" altLang="en-US" sz="1000" dirty="0">
                  <a:solidFill>
                    <a:srgbClr val="686769"/>
                  </a:solidFill>
                  <a:latin typeface="Arial Black"/>
                  <a:ea typeface="微软雅黑"/>
                  <a:cs typeface="+mn-ea"/>
                  <a:sym typeface="Arial Black"/>
                </a:endParaRPr>
              </a:p>
            </p:txBody>
          </p: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B019FF47-DDC2-457A-8DCF-2CF80481F7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5662" y="6599907"/>
                <a:ext cx="373701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组合 42"/>
            <p:cNvGrpSpPr/>
            <p:nvPr/>
          </p:nvGrpSpPr>
          <p:grpSpPr>
            <a:xfrm>
              <a:off x="2829712" y="4485251"/>
              <a:ext cx="326550" cy="326550"/>
              <a:chOff x="3191434" y="2145028"/>
              <a:chExt cx="359165" cy="359165"/>
            </a:xfrm>
            <a:solidFill>
              <a:srgbClr val="4F4D50"/>
            </a:solidFill>
          </p:grpSpPr>
          <p:sp>
            <p:nvSpPr>
              <p:cNvPr id="44" name="AutoShape 123"/>
              <p:cNvSpPr/>
              <p:nvPr/>
            </p:nvSpPr>
            <p:spPr bwMode="auto">
              <a:xfrm>
                <a:off x="3191434" y="2145028"/>
                <a:ext cx="359165" cy="3591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5" name="AutoShape 124"/>
              <p:cNvSpPr/>
              <p:nvPr/>
            </p:nvSpPr>
            <p:spPr bwMode="auto">
              <a:xfrm>
                <a:off x="3292736" y="2245717"/>
                <a:ext cx="157173" cy="15717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46" name="AutoShape 125"/>
              <p:cNvSpPr/>
              <p:nvPr/>
            </p:nvSpPr>
            <p:spPr bwMode="auto">
              <a:xfrm>
                <a:off x="3325891" y="2279484"/>
                <a:ext cx="90253" cy="90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marL="0" marR="0" lvl="0" indent="0" algn="ctr" defTabSz="2286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562709" y="1360362"/>
            <a:ext cx="4046920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48" name="椭圆 4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0957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/>
          <p:cNvGrpSpPr/>
          <p:nvPr/>
        </p:nvGrpSpPr>
        <p:grpSpPr>
          <a:xfrm>
            <a:off x="7478222" y="2001188"/>
            <a:ext cx="4735913" cy="3839350"/>
            <a:chOff x="7551981" y="2001188"/>
            <a:chExt cx="4735913" cy="383935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7800202" y="2001188"/>
              <a:ext cx="1974114" cy="3242994"/>
            </a:xfrm>
            <a:custGeom>
              <a:avLst/>
              <a:gdLst>
                <a:gd name="T0" fmla="*/ 262 w 932"/>
                <a:gd name="T1" fmla="*/ 8 h 1392"/>
                <a:gd name="T2" fmla="*/ 133 w 932"/>
                <a:gd name="T3" fmla="*/ 581 h 1392"/>
                <a:gd name="T4" fmla="*/ 121 w 932"/>
                <a:gd name="T5" fmla="*/ 1211 h 1392"/>
                <a:gd name="T6" fmla="*/ 611 w 932"/>
                <a:gd name="T7" fmla="*/ 1360 h 1392"/>
                <a:gd name="T8" fmla="*/ 859 w 932"/>
                <a:gd name="T9" fmla="*/ 1183 h 1392"/>
                <a:gd name="T10" fmla="*/ 911 w 932"/>
                <a:gd name="T11" fmla="*/ 832 h 1392"/>
                <a:gd name="T12" fmla="*/ 696 w 932"/>
                <a:gd name="T13" fmla="*/ 427 h 1392"/>
                <a:gd name="T14" fmla="*/ 664 w 932"/>
                <a:gd name="T15" fmla="*/ 12 h 1392"/>
                <a:gd name="T16" fmla="*/ 556 w 932"/>
                <a:gd name="T17" fmla="*/ 17 h 1392"/>
                <a:gd name="T18" fmla="*/ 468 w 932"/>
                <a:gd name="T19" fmla="*/ 24 h 1392"/>
                <a:gd name="T20" fmla="*/ 383 w 932"/>
                <a:gd name="T21" fmla="*/ 4 h 1392"/>
                <a:gd name="T22" fmla="*/ 262 w 932"/>
                <a:gd name="T23" fmla="*/ 8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32" h="1392">
                  <a:moveTo>
                    <a:pt x="262" y="8"/>
                  </a:moveTo>
                  <a:cubicBezTo>
                    <a:pt x="555" y="397"/>
                    <a:pt x="324" y="269"/>
                    <a:pt x="133" y="581"/>
                  </a:cubicBezTo>
                  <a:cubicBezTo>
                    <a:pt x="23" y="766"/>
                    <a:pt x="0" y="1035"/>
                    <a:pt x="121" y="1211"/>
                  </a:cubicBezTo>
                  <a:cubicBezTo>
                    <a:pt x="245" y="1392"/>
                    <a:pt x="437" y="1368"/>
                    <a:pt x="611" y="1360"/>
                  </a:cubicBezTo>
                  <a:cubicBezTo>
                    <a:pt x="716" y="1354"/>
                    <a:pt x="791" y="1285"/>
                    <a:pt x="859" y="1183"/>
                  </a:cubicBezTo>
                  <a:cubicBezTo>
                    <a:pt x="922" y="1090"/>
                    <a:pt x="932" y="934"/>
                    <a:pt x="911" y="832"/>
                  </a:cubicBezTo>
                  <a:cubicBezTo>
                    <a:pt x="879" y="672"/>
                    <a:pt x="810" y="525"/>
                    <a:pt x="696" y="427"/>
                  </a:cubicBezTo>
                  <a:cubicBezTo>
                    <a:pt x="572" y="320"/>
                    <a:pt x="424" y="256"/>
                    <a:pt x="664" y="12"/>
                  </a:cubicBezTo>
                  <a:cubicBezTo>
                    <a:pt x="628" y="1"/>
                    <a:pt x="591" y="9"/>
                    <a:pt x="556" y="17"/>
                  </a:cubicBezTo>
                  <a:cubicBezTo>
                    <a:pt x="525" y="23"/>
                    <a:pt x="495" y="30"/>
                    <a:pt x="468" y="24"/>
                  </a:cubicBezTo>
                  <a:cubicBezTo>
                    <a:pt x="429" y="20"/>
                    <a:pt x="426" y="0"/>
                    <a:pt x="383" y="4"/>
                  </a:cubicBezTo>
                  <a:cubicBezTo>
                    <a:pt x="347" y="12"/>
                    <a:pt x="301" y="12"/>
                    <a:pt x="262" y="8"/>
                  </a:cubicBezTo>
                </a:path>
              </a:pathLst>
            </a:custGeom>
            <a:solidFill>
              <a:srgbClr val="2B46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9" name="Freeform 17"/>
            <p:cNvSpPr>
              <a:spLocks/>
            </p:cNvSpPr>
            <p:nvPr/>
          </p:nvSpPr>
          <p:spPr bwMode="auto">
            <a:xfrm>
              <a:off x="8882693" y="2993800"/>
              <a:ext cx="872803" cy="1971426"/>
            </a:xfrm>
            <a:custGeom>
              <a:avLst/>
              <a:gdLst>
                <a:gd name="T0" fmla="*/ 184 w 412"/>
                <a:gd name="T1" fmla="*/ 0 h 846"/>
                <a:gd name="T2" fmla="*/ 313 w 412"/>
                <a:gd name="T3" fmla="*/ 311 h 846"/>
                <a:gd name="T4" fmla="*/ 261 w 412"/>
                <a:gd name="T5" fmla="*/ 662 h 846"/>
                <a:gd name="T6" fmla="*/ 12 w 412"/>
                <a:gd name="T7" fmla="*/ 839 h 846"/>
                <a:gd name="T8" fmla="*/ 0 w 412"/>
                <a:gd name="T9" fmla="*/ 839 h 846"/>
                <a:gd name="T10" fmla="*/ 26 w 412"/>
                <a:gd name="T11" fmla="*/ 846 h 846"/>
                <a:gd name="T12" fmla="*/ 199 w 412"/>
                <a:gd name="T13" fmla="*/ 825 h 846"/>
                <a:gd name="T14" fmla="*/ 357 w 412"/>
                <a:gd name="T15" fmla="*/ 723 h 846"/>
                <a:gd name="T16" fmla="*/ 393 w 412"/>
                <a:gd name="T17" fmla="*/ 399 h 846"/>
                <a:gd name="T18" fmla="*/ 184 w 412"/>
                <a:gd name="T19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2" h="846">
                  <a:moveTo>
                    <a:pt x="184" y="0"/>
                  </a:moveTo>
                  <a:cubicBezTo>
                    <a:pt x="248" y="88"/>
                    <a:pt x="290" y="196"/>
                    <a:pt x="313" y="311"/>
                  </a:cubicBezTo>
                  <a:cubicBezTo>
                    <a:pt x="334" y="413"/>
                    <a:pt x="323" y="569"/>
                    <a:pt x="261" y="662"/>
                  </a:cubicBezTo>
                  <a:cubicBezTo>
                    <a:pt x="193" y="764"/>
                    <a:pt x="118" y="833"/>
                    <a:pt x="12" y="839"/>
                  </a:cubicBezTo>
                  <a:cubicBezTo>
                    <a:pt x="8" y="839"/>
                    <a:pt x="4" y="839"/>
                    <a:pt x="0" y="839"/>
                  </a:cubicBezTo>
                  <a:cubicBezTo>
                    <a:pt x="16" y="843"/>
                    <a:pt x="26" y="846"/>
                    <a:pt x="26" y="846"/>
                  </a:cubicBezTo>
                  <a:cubicBezTo>
                    <a:pt x="199" y="825"/>
                    <a:pt x="199" y="825"/>
                    <a:pt x="199" y="825"/>
                  </a:cubicBezTo>
                  <a:cubicBezTo>
                    <a:pt x="250" y="771"/>
                    <a:pt x="304" y="740"/>
                    <a:pt x="357" y="723"/>
                  </a:cubicBezTo>
                  <a:cubicBezTo>
                    <a:pt x="405" y="629"/>
                    <a:pt x="412" y="492"/>
                    <a:pt x="393" y="399"/>
                  </a:cubicBezTo>
                  <a:cubicBezTo>
                    <a:pt x="361" y="242"/>
                    <a:pt x="294" y="98"/>
                    <a:pt x="184" y="0"/>
                  </a:cubicBezTo>
                </a:path>
              </a:pathLst>
            </a:custGeom>
            <a:solidFill>
              <a:srgbClr val="2237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8028708" y="4787797"/>
              <a:ext cx="76168" cy="104486"/>
            </a:xfrm>
            <a:custGeom>
              <a:avLst/>
              <a:gdLst>
                <a:gd name="T0" fmla="*/ 0 w 36"/>
                <a:gd name="T1" fmla="*/ 0 h 45"/>
                <a:gd name="T2" fmla="*/ 6 w 36"/>
                <a:gd name="T3" fmla="*/ 9 h 45"/>
                <a:gd name="T4" fmla="*/ 33 w 36"/>
                <a:gd name="T5" fmla="*/ 45 h 45"/>
                <a:gd name="T6" fmla="*/ 36 w 36"/>
                <a:gd name="T7" fmla="*/ 45 h 45"/>
                <a:gd name="T8" fmla="*/ 13 w 36"/>
                <a:gd name="T9" fmla="*/ 15 h 45"/>
                <a:gd name="T10" fmla="*/ 6 w 36"/>
                <a:gd name="T11" fmla="*/ 4 h 45"/>
                <a:gd name="T12" fmla="*/ 0 w 36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45">
                  <a:moveTo>
                    <a:pt x="0" y="0"/>
                  </a:moveTo>
                  <a:cubicBezTo>
                    <a:pt x="2" y="3"/>
                    <a:pt x="3" y="6"/>
                    <a:pt x="6" y="9"/>
                  </a:cubicBezTo>
                  <a:cubicBezTo>
                    <a:pt x="14" y="22"/>
                    <a:pt x="24" y="34"/>
                    <a:pt x="33" y="45"/>
                  </a:cubicBezTo>
                  <a:cubicBezTo>
                    <a:pt x="34" y="45"/>
                    <a:pt x="35" y="45"/>
                    <a:pt x="36" y="45"/>
                  </a:cubicBezTo>
                  <a:cubicBezTo>
                    <a:pt x="28" y="36"/>
                    <a:pt x="20" y="26"/>
                    <a:pt x="13" y="15"/>
                  </a:cubicBezTo>
                  <a:cubicBezTo>
                    <a:pt x="10" y="12"/>
                    <a:pt x="8" y="8"/>
                    <a:pt x="6" y="4"/>
                  </a:cubicBezTo>
                  <a:cubicBezTo>
                    <a:pt x="4" y="3"/>
                    <a:pt x="2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8041253" y="4796668"/>
              <a:ext cx="465973" cy="230657"/>
            </a:xfrm>
            <a:custGeom>
              <a:avLst/>
              <a:gdLst>
                <a:gd name="T0" fmla="*/ 0 w 220"/>
                <a:gd name="T1" fmla="*/ 0 h 99"/>
                <a:gd name="T2" fmla="*/ 7 w 220"/>
                <a:gd name="T3" fmla="*/ 11 h 99"/>
                <a:gd name="T4" fmla="*/ 30 w 220"/>
                <a:gd name="T5" fmla="*/ 41 h 99"/>
                <a:gd name="T6" fmla="*/ 187 w 220"/>
                <a:gd name="T7" fmla="*/ 99 h 99"/>
                <a:gd name="T8" fmla="*/ 220 w 220"/>
                <a:gd name="T9" fmla="*/ 70 h 99"/>
                <a:gd name="T10" fmla="*/ 0 w 220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99">
                  <a:moveTo>
                    <a:pt x="0" y="0"/>
                  </a:moveTo>
                  <a:cubicBezTo>
                    <a:pt x="2" y="4"/>
                    <a:pt x="4" y="8"/>
                    <a:pt x="7" y="11"/>
                  </a:cubicBezTo>
                  <a:cubicBezTo>
                    <a:pt x="14" y="22"/>
                    <a:pt x="22" y="32"/>
                    <a:pt x="30" y="41"/>
                  </a:cubicBezTo>
                  <a:cubicBezTo>
                    <a:pt x="114" y="63"/>
                    <a:pt x="187" y="99"/>
                    <a:pt x="187" y="99"/>
                  </a:cubicBezTo>
                  <a:cubicBezTo>
                    <a:pt x="195" y="86"/>
                    <a:pt x="206" y="77"/>
                    <a:pt x="220" y="70"/>
                  </a:cubicBezTo>
                  <a:cubicBezTo>
                    <a:pt x="142" y="66"/>
                    <a:pt x="66" y="49"/>
                    <a:pt x="0" y="0"/>
                  </a:cubicBezTo>
                </a:path>
              </a:pathLst>
            </a:custGeom>
            <a:solidFill>
              <a:srgbClr val="6C70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auto">
            <a:xfrm>
              <a:off x="8569058" y="2008088"/>
              <a:ext cx="203416" cy="582556"/>
            </a:xfrm>
            <a:custGeom>
              <a:avLst/>
              <a:gdLst>
                <a:gd name="T0" fmla="*/ 31 w 96"/>
                <a:gd name="T1" fmla="*/ 0 h 250"/>
                <a:gd name="T2" fmla="*/ 20 w 96"/>
                <a:gd name="T3" fmla="*/ 1 h 250"/>
                <a:gd name="T4" fmla="*/ 18 w 96"/>
                <a:gd name="T5" fmla="*/ 1 h 250"/>
                <a:gd name="T6" fmla="*/ 0 w 96"/>
                <a:gd name="T7" fmla="*/ 11 h 250"/>
                <a:gd name="T8" fmla="*/ 74 w 96"/>
                <a:gd name="T9" fmla="*/ 250 h 250"/>
                <a:gd name="T10" fmla="*/ 74 w 96"/>
                <a:gd name="T11" fmla="*/ 18 h 250"/>
                <a:gd name="T12" fmla="*/ 64 w 96"/>
                <a:gd name="T13" fmla="*/ 8 h 250"/>
                <a:gd name="T14" fmla="*/ 31 w 9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250">
                  <a:moveTo>
                    <a:pt x="31" y="0"/>
                  </a:moveTo>
                  <a:cubicBezTo>
                    <a:pt x="27" y="0"/>
                    <a:pt x="24" y="1"/>
                    <a:pt x="20" y="1"/>
                  </a:cubicBezTo>
                  <a:cubicBezTo>
                    <a:pt x="19" y="1"/>
                    <a:pt x="18" y="1"/>
                    <a:pt x="18" y="1"/>
                  </a:cubicBezTo>
                  <a:cubicBezTo>
                    <a:pt x="12" y="3"/>
                    <a:pt x="6" y="7"/>
                    <a:pt x="0" y="11"/>
                  </a:cubicBezTo>
                  <a:cubicBezTo>
                    <a:pt x="0" y="11"/>
                    <a:pt x="70" y="127"/>
                    <a:pt x="74" y="250"/>
                  </a:cubicBezTo>
                  <a:cubicBezTo>
                    <a:pt x="74" y="250"/>
                    <a:pt x="96" y="119"/>
                    <a:pt x="74" y="18"/>
                  </a:cubicBezTo>
                  <a:cubicBezTo>
                    <a:pt x="74" y="18"/>
                    <a:pt x="70" y="13"/>
                    <a:pt x="64" y="8"/>
                  </a:cubicBezTo>
                  <a:cubicBezTo>
                    <a:pt x="55" y="4"/>
                    <a:pt x="45" y="0"/>
                    <a:pt x="31" y="0"/>
                  </a:cubicBezTo>
                </a:path>
              </a:pathLst>
            </a:custGeom>
            <a:solidFill>
              <a:srgbClr val="2237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4" name="Freeform 24"/>
            <p:cNvSpPr>
              <a:spLocks/>
            </p:cNvSpPr>
            <p:nvPr/>
          </p:nvSpPr>
          <p:spPr bwMode="auto">
            <a:xfrm>
              <a:off x="8811006" y="2033716"/>
              <a:ext cx="189974" cy="521442"/>
            </a:xfrm>
            <a:custGeom>
              <a:avLst/>
              <a:gdLst>
                <a:gd name="T0" fmla="*/ 90 w 90"/>
                <a:gd name="T1" fmla="*/ 0 h 224"/>
                <a:gd name="T2" fmla="*/ 88 w 90"/>
                <a:gd name="T3" fmla="*/ 1 h 224"/>
                <a:gd name="T4" fmla="*/ 79 w 90"/>
                <a:gd name="T5" fmla="*/ 3 h 224"/>
                <a:gd name="T6" fmla="*/ 34 w 90"/>
                <a:gd name="T7" fmla="*/ 11 h 224"/>
                <a:gd name="T8" fmla="*/ 3 w 90"/>
                <a:gd name="T9" fmla="*/ 224 h 224"/>
                <a:gd name="T10" fmla="*/ 90 w 90"/>
                <a:gd name="T11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224">
                  <a:moveTo>
                    <a:pt x="90" y="0"/>
                  </a:moveTo>
                  <a:cubicBezTo>
                    <a:pt x="90" y="0"/>
                    <a:pt x="89" y="0"/>
                    <a:pt x="88" y="1"/>
                  </a:cubicBezTo>
                  <a:cubicBezTo>
                    <a:pt x="85" y="1"/>
                    <a:pt x="82" y="2"/>
                    <a:pt x="79" y="3"/>
                  </a:cubicBezTo>
                  <a:cubicBezTo>
                    <a:pt x="63" y="6"/>
                    <a:pt x="48" y="9"/>
                    <a:pt x="34" y="11"/>
                  </a:cubicBezTo>
                  <a:cubicBezTo>
                    <a:pt x="33" y="13"/>
                    <a:pt x="0" y="104"/>
                    <a:pt x="3" y="224"/>
                  </a:cubicBezTo>
                  <a:cubicBezTo>
                    <a:pt x="3" y="224"/>
                    <a:pt x="24" y="75"/>
                    <a:pt x="90" y="0"/>
                  </a:cubicBezTo>
                </a:path>
              </a:pathLst>
            </a:custGeom>
            <a:solidFill>
              <a:srgbClr val="2237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7611123" y="4808496"/>
              <a:ext cx="1521582" cy="792513"/>
            </a:xfrm>
            <a:custGeom>
              <a:avLst/>
              <a:gdLst>
                <a:gd name="T0" fmla="*/ 32 w 718"/>
                <a:gd name="T1" fmla="*/ 80 h 340"/>
                <a:gd name="T2" fmla="*/ 0 w 718"/>
                <a:gd name="T3" fmla="*/ 115 h 340"/>
                <a:gd name="T4" fmla="*/ 637 w 718"/>
                <a:gd name="T5" fmla="*/ 340 h 340"/>
                <a:gd name="T6" fmla="*/ 718 w 718"/>
                <a:gd name="T7" fmla="*/ 246 h 340"/>
                <a:gd name="T8" fmla="*/ 32 w 718"/>
                <a:gd name="T9" fmla="*/ 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340">
                  <a:moveTo>
                    <a:pt x="32" y="80"/>
                  </a:moveTo>
                  <a:cubicBezTo>
                    <a:pt x="0" y="115"/>
                    <a:pt x="0" y="115"/>
                    <a:pt x="0" y="115"/>
                  </a:cubicBezTo>
                  <a:cubicBezTo>
                    <a:pt x="637" y="340"/>
                    <a:pt x="637" y="340"/>
                    <a:pt x="637" y="340"/>
                  </a:cubicBezTo>
                  <a:cubicBezTo>
                    <a:pt x="718" y="246"/>
                    <a:pt x="718" y="246"/>
                    <a:pt x="718" y="246"/>
                  </a:cubicBezTo>
                  <a:cubicBezTo>
                    <a:pt x="718" y="246"/>
                    <a:pt x="167" y="0"/>
                    <a:pt x="32" y="80"/>
                  </a:cubicBezTo>
                  <a:close/>
                </a:path>
              </a:pathLst>
            </a:custGeom>
            <a:solidFill>
              <a:srgbClr val="CC97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6" name="Freeform 26"/>
            <p:cNvSpPr>
              <a:spLocks/>
            </p:cNvSpPr>
            <p:nvPr/>
          </p:nvSpPr>
          <p:spPr bwMode="auto">
            <a:xfrm>
              <a:off x="7551981" y="4773997"/>
              <a:ext cx="1515310" cy="784627"/>
            </a:xfrm>
            <a:custGeom>
              <a:avLst/>
              <a:gdLst>
                <a:gd name="T0" fmla="*/ 35 w 715"/>
                <a:gd name="T1" fmla="*/ 59 h 337"/>
                <a:gd name="T2" fmla="*/ 0 w 715"/>
                <a:gd name="T3" fmla="*/ 86 h 337"/>
                <a:gd name="T4" fmla="*/ 632 w 715"/>
                <a:gd name="T5" fmla="*/ 337 h 337"/>
                <a:gd name="T6" fmla="*/ 715 w 715"/>
                <a:gd name="T7" fmla="*/ 245 h 337"/>
                <a:gd name="T8" fmla="*/ 35 w 715"/>
                <a:gd name="T9" fmla="*/ 59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37">
                  <a:moveTo>
                    <a:pt x="35" y="59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632" y="337"/>
                    <a:pt x="632" y="337"/>
                    <a:pt x="632" y="337"/>
                  </a:cubicBezTo>
                  <a:cubicBezTo>
                    <a:pt x="715" y="245"/>
                    <a:pt x="715" y="245"/>
                    <a:pt x="715" y="245"/>
                  </a:cubicBezTo>
                  <a:cubicBezTo>
                    <a:pt x="715" y="245"/>
                    <a:pt x="143" y="0"/>
                    <a:pt x="35" y="59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7" name="Freeform 27"/>
            <p:cNvSpPr>
              <a:spLocks/>
            </p:cNvSpPr>
            <p:nvPr/>
          </p:nvSpPr>
          <p:spPr bwMode="auto">
            <a:xfrm>
              <a:off x="7651448" y="4461526"/>
              <a:ext cx="3832631" cy="1302127"/>
            </a:xfrm>
            <a:custGeom>
              <a:avLst/>
              <a:gdLst>
                <a:gd name="T0" fmla="*/ 1763 w 1809"/>
                <a:gd name="T1" fmla="*/ 147 h 559"/>
                <a:gd name="T2" fmla="*/ 1261 w 1809"/>
                <a:gd name="T3" fmla="*/ 110 h 559"/>
                <a:gd name="T4" fmla="*/ 780 w 1809"/>
                <a:gd name="T5" fmla="*/ 195 h 559"/>
                <a:gd name="T6" fmla="*/ 607 w 1809"/>
                <a:gd name="T7" fmla="*/ 216 h 559"/>
                <a:gd name="T8" fmla="*/ 371 w 1809"/>
                <a:gd name="T9" fmla="*/ 243 h 559"/>
                <a:gd name="T10" fmla="*/ 0 w 1809"/>
                <a:gd name="T11" fmla="*/ 199 h 559"/>
                <a:gd name="T12" fmla="*/ 550 w 1809"/>
                <a:gd name="T13" fmla="*/ 470 h 559"/>
                <a:gd name="T14" fmla="*/ 687 w 1809"/>
                <a:gd name="T15" fmla="*/ 546 h 559"/>
                <a:gd name="T16" fmla="*/ 1310 w 1809"/>
                <a:gd name="T17" fmla="*/ 403 h 559"/>
                <a:gd name="T18" fmla="*/ 1809 w 1809"/>
                <a:gd name="T19" fmla="*/ 445 h 559"/>
                <a:gd name="T20" fmla="*/ 1763 w 1809"/>
                <a:gd name="T21" fmla="*/ 147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9" h="559">
                  <a:moveTo>
                    <a:pt x="1763" y="147"/>
                  </a:moveTo>
                  <a:cubicBezTo>
                    <a:pt x="1763" y="147"/>
                    <a:pt x="1326" y="119"/>
                    <a:pt x="1261" y="110"/>
                  </a:cubicBezTo>
                  <a:cubicBezTo>
                    <a:pt x="1196" y="102"/>
                    <a:pt x="966" y="0"/>
                    <a:pt x="780" y="195"/>
                  </a:cubicBezTo>
                  <a:cubicBezTo>
                    <a:pt x="607" y="216"/>
                    <a:pt x="607" y="216"/>
                    <a:pt x="607" y="216"/>
                  </a:cubicBezTo>
                  <a:cubicBezTo>
                    <a:pt x="607" y="216"/>
                    <a:pt x="422" y="162"/>
                    <a:pt x="371" y="243"/>
                  </a:cubicBezTo>
                  <a:cubicBezTo>
                    <a:pt x="371" y="243"/>
                    <a:pt x="95" y="109"/>
                    <a:pt x="0" y="199"/>
                  </a:cubicBezTo>
                  <a:cubicBezTo>
                    <a:pt x="0" y="199"/>
                    <a:pt x="494" y="419"/>
                    <a:pt x="550" y="470"/>
                  </a:cubicBezTo>
                  <a:cubicBezTo>
                    <a:pt x="550" y="470"/>
                    <a:pt x="641" y="559"/>
                    <a:pt x="687" y="546"/>
                  </a:cubicBezTo>
                  <a:cubicBezTo>
                    <a:pt x="732" y="533"/>
                    <a:pt x="1141" y="404"/>
                    <a:pt x="1310" y="403"/>
                  </a:cubicBezTo>
                  <a:cubicBezTo>
                    <a:pt x="1809" y="445"/>
                    <a:pt x="1809" y="445"/>
                    <a:pt x="1809" y="445"/>
                  </a:cubicBezTo>
                  <a:cubicBezTo>
                    <a:pt x="1763" y="147"/>
                    <a:pt x="1763" y="147"/>
                    <a:pt x="1763" y="147"/>
                  </a:cubicBezTo>
                </a:path>
              </a:pathLst>
            </a:custGeom>
            <a:solidFill>
              <a:srgbClr val="FFB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8" name="Freeform 28"/>
            <p:cNvSpPr>
              <a:spLocks/>
            </p:cNvSpPr>
            <p:nvPr/>
          </p:nvSpPr>
          <p:spPr bwMode="auto">
            <a:xfrm>
              <a:off x="8308292" y="5027325"/>
              <a:ext cx="1285907" cy="370628"/>
            </a:xfrm>
            <a:custGeom>
              <a:avLst/>
              <a:gdLst>
                <a:gd name="T0" fmla="*/ 61 w 607"/>
                <a:gd name="T1" fmla="*/ 0 h 159"/>
                <a:gd name="T2" fmla="*/ 479 w 607"/>
                <a:gd name="T3" fmla="*/ 106 h 159"/>
                <a:gd name="T4" fmla="*/ 607 w 607"/>
                <a:gd name="T5" fmla="*/ 68 h 159"/>
                <a:gd name="T6" fmla="*/ 488 w 607"/>
                <a:gd name="T7" fmla="*/ 126 h 159"/>
                <a:gd name="T8" fmla="*/ 61 w 60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7" h="159">
                  <a:moveTo>
                    <a:pt x="61" y="0"/>
                  </a:moveTo>
                  <a:cubicBezTo>
                    <a:pt x="61" y="0"/>
                    <a:pt x="0" y="125"/>
                    <a:pt x="479" y="106"/>
                  </a:cubicBezTo>
                  <a:cubicBezTo>
                    <a:pt x="607" y="68"/>
                    <a:pt x="607" y="68"/>
                    <a:pt x="607" y="68"/>
                  </a:cubicBezTo>
                  <a:cubicBezTo>
                    <a:pt x="488" y="126"/>
                    <a:pt x="488" y="126"/>
                    <a:pt x="488" y="126"/>
                  </a:cubicBezTo>
                  <a:cubicBezTo>
                    <a:pt x="488" y="126"/>
                    <a:pt x="4" y="159"/>
                    <a:pt x="61" y="0"/>
                  </a:cubicBezTo>
                  <a:close/>
                </a:path>
              </a:pathLst>
            </a:custGeom>
            <a:solidFill>
              <a:srgbClr val="E3A8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9" name="Freeform 29"/>
            <p:cNvSpPr>
              <a:spLocks/>
            </p:cNvSpPr>
            <p:nvPr/>
          </p:nvSpPr>
          <p:spPr bwMode="auto">
            <a:xfrm>
              <a:off x="8471383" y="4958326"/>
              <a:ext cx="258974" cy="230657"/>
            </a:xfrm>
            <a:custGeom>
              <a:avLst/>
              <a:gdLst>
                <a:gd name="T0" fmla="*/ 111 w 122"/>
                <a:gd name="T1" fmla="*/ 31 h 99"/>
                <a:gd name="T2" fmla="*/ 92 w 122"/>
                <a:gd name="T3" fmla="*/ 99 h 99"/>
                <a:gd name="T4" fmla="*/ 3 w 122"/>
                <a:gd name="T5" fmla="*/ 56 h 99"/>
                <a:gd name="T6" fmla="*/ 111 w 122"/>
                <a:gd name="T7" fmla="*/ 3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99">
                  <a:moveTo>
                    <a:pt x="111" y="31"/>
                  </a:moveTo>
                  <a:cubicBezTo>
                    <a:pt x="111" y="31"/>
                    <a:pt x="122" y="74"/>
                    <a:pt x="92" y="99"/>
                  </a:cubicBezTo>
                  <a:cubicBezTo>
                    <a:pt x="92" y="99"/>
                    <a:pt x="0" y="92"/>
                    <a:pt x="3" y="56"/>
                  </a:cubicBezTo>
                  <a:cubicBezTo>
                    <a:pt x="6" y="0"/>
                    <a:pt x="111" y="31"/>
                    <a:pt x="111" y="31"/>
                  </a:cubicBezTo>
                  <a:close/>
                </a:path>
              </a:pathLst>
            </a:custGeom>
            <a:solidFill>
              <a:srgbClr val="FCD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0" name="Freeform 30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1" name="Freeform 31"/>
            <p:cNvSpPr>
              <a:spLocks/>
            </p:cNvSpPr>
            <p:nvPr/>
          </p:nvSpPr>
          <p:spPr bwMode="auto">
            <a:xfrm>
              <a:off x="10474171" y="4529540"/>
              <a:ext cx="1556530" cy="1117798"/>
            </a:xfrm>
            <a:custGeom>
              <a:avLst/>
              <a:gdLst>
                <a:gd name="T0" fmla="*/ 0 w 1737"/>
                <a:gd name="T1" fmla="*/ 122 h 1134"/>
                <a:gd name="T2" fmla="*/ 49 w 1737"/>
                <a:gd name="T3" fmla="*/ 1080 h 1134"/>
                <a:gd name="T4" fmla="*/ 1737 w 1737"/>
                <a:gd name="T5" fmla="*/ 1134 h 1134"/>
                <a:gd name="T6" fmla="*/ 1711 w 1737"/>
                <a:gd name="T7" fmla="*/ 0 h 1134"/>
                <a:gd name="T8" fmla="*/ 0 w 1737"/>
                <a:gd name="T9" fmla="*/ 12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7" h="1134">
                  <a:moveTo>
                    <a:pt x="0" y="122"/>
                  </a:moveTo>
                  <a:lnTo>
                    <a:pt x="49" y="1080"/>
                  </a:lnTo>
                  <a:lnTo>
                    <a:pt x="1737" y="1134"/>
                  </a:lnTo>
                  <a:lnTo>
                    <a:pt x="1711" y="0"/>
                  </a:lnTo>
                  <a:lnTo>
                    <a:pt x="0" y="1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2" name="Freeform 32"/>
            <p:cNvSpPr>
              <a:spLocks/>
            </p:cNvSpPr>
            <p:nvPr/>
          </p:nvSpPr>
          <p:spPr bwMode="auto">
            <a:xfrm>
              <a:off x="10626509" y="4401398"/>
              <a:ext cx="1661385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  <a:close/>
                </a:path>
              </a:pathLst>
            </a:custGeom>
            <a:solidFill>
              <a:srgbClr val="2B467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3" name="Freeform 33"/>
            <p:cNvSpPr>
              <a:spLocks/>
            </p:cNvSpPr>
            <p:nvPr/>
          </p:nvSpPr>
          <p:spPr bwMode="auto">
            <a:xfrm>
              <a:off x="10626509" y="4401398"/>
              <a:ext cx="1565491" cy="1439140"/>
            </a:xfrm>
            <a:custGeom>
              <a:avLst/>
              <a:gdLst>
                <a:gd name="T0" fmla="*/ 9 w 1747"/>
                <a:gd name="T1" fmla="*/ 139 h 1460"/>
                <a:gd name="T2" fmla="*/ 0 w 1747"/>
                <a:gd name="T3" fmla="*/ 1349 h 1460"/>
                <a:gd name="T4" fmla="*/ 1747 w 1747"/>
                <a:gd name="T5" fmla="*/ 1460 h 1460"/>
                <a:gd name="T6" fmla="*/ 1723 w 1747"/>
                <a:gd name="T7" fmla="*/ 0 h 1460"/>
                <a:gd name="T8" fmla="*/ 9 w 1747"/>
                <a:gd name="T9" fmla="*/ 139 h 1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7" h="1460">
                  <a:moveTo>
                    <a:pt x="9" y="139"/>
                  </a:moveTo>
                  <a:lnTo>
                    <a:pt x="0" y="1349"/>
                  </a:lnTo>
                  <a:lnTo>
                    <a:pt x="1747" y="1460"/>
                  </a:lnTo>
                  <a:lnTo>
                    <a:pt x="1723" y="0"/>
                  </a:lnTo>
                  <a:lnTo>
                    <a:pt x="9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4" name="Freeform 34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5" name="Freeform 35"/>
            <p:cNvSpPr>
              <a:spLocks/>
            </p:cNvSpPr>
            <p:nvPr/>
          </p:nvSpPr>
          <p:spPr bwMode="auto">
            <a:xfrm>
              <a:off x="10626509" y="5419638"/>
              <a:ext cx="1448998" cy="414000"/>
            </a:xfrm>
            <a:custGeom>
              <a:avLst/>
              <a:gdLst>
                <a:gd name="T0" fmla="*/ 2 w 1617"/>
                <a:gd name="T1" fmla="*/ 0 h 420"/>
                <a:gd name="T2" fmla="*/ 0 w 1617"/>
                <a:gd name="T3" fmla="*/ 316 h 420"/>
                <a:gd name="T4" fmla="*/ 1617 w 1617"/>
                <a:gd name="T5" fmla="*/ 420 h 420"/>
                <a:gd name="T6" fmla="*/ 1617 w 1617"/>
                <a:gd name="T7" fmla="*/ 35 h 420"/>
                <a:gd name="T8" fmla="*/ 2 w 1617"/>
                <a:gd name="T9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7" h="420">
                  <a:moveTo>
                    <a:pt x="2" y="0"/>
                  </a:moveTo>
                  <a:lnTo>
                    <a:pt x="0" y="316"/>
                  </a:lnTo>
                  <a:lnTo>
                    <a:pt x="1617" y="420"/>
                  </a:lnTo>
                  <a:lnTo>
                    <a:pt x="1617" y="35"/>
                  </a:lnTo>
                  <a:lnTo>
                    <a:pt x="2" y="0"/>
                  </a:lnTo>
                </a:path>
              </a:pathLst>
            </a:custGeom>
            <a:solidFill>
              <a:srgbClr val="223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6" name="Freeform 36"/>
            <p:cNvSpPr>
              <a:spLocks/>
            </p:cNvSpPr>
            <p:nvPr/>
          </p:nvSpPr>
          <p:spPr bwMode="auto">
            <a:xfrm>
              <a:off x="10844262" y="5479768"/>
              <a:ext cx="172051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9 h 82"/>
                <a:gd name="T4" fmla="*/ 3 w 81"/>
                <a:gd name="T5" fmla="*/ 47 h 82"/>
                <a:gd name="T6" fmla="*/ 35 w 81"/>
                <a:gd name="T7" fmla="*/ 4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6"/>
                    <a:pt x="46" y="79"/>
                  </a:cubicBezTo>
                  <a:cubicBezTo>
                    <a:pt x="26" y="82"/>
                    <a:pt x="6" y="68"/>
                    <a:pt x="3" y="47"/>
                  </a:cubicBezTo>
                  <a:cubicBezTo>
                    <a:pt x="0" y="26"/>
                    <a:pt x="14" y="7"/>
                    <a:pt x="35" y="4"/>
                  </a:cubicBezTo>
                  <a:cubicBezTo>
                    <a:pt x="56" y="0"/>
                    <a:pt x="75" y="15"/>
                    <a:pt x="78" y="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7" name="Freeform 37"/>
            <p:cNvSpPr>
              <a:spLocks/>
            </p:cNvSpPr>
            <p:nvPr/>
          </p:nvSpPr>
          <p:spPr bwMode="auto">
            <a:xfrm>
              <a:off x="11115781" y="5498496"/>
              <a:ext cx="171156" cy="191229"/>
            </a:xfrm>
            <a:custGeom>
              <a:avLst/>
              <a:gdLst>
                <a:gd name="T0" fmla="*/ 78 w 81"/>
                <a:gd name="T1" fmla="*/ 35 h 82"/>
                <a:gd name="T2" fmla="*/ 46 w 81"/>
                <a:gd name="T3" fmla="*/ 78 h 82"/>
                <a:gd name="T4" fmla="*/ 3 w 81"/>
                <a:gd name="T5" fmla="*/ 47 h 82"/>
                <a:gd name="T6" fmla="*/ 35 w 81"/>
                <a:gd name="T7" fmla="*/ 3 h 82"/>
                <a:gd name="T8" fmla="*/ 78 w 81"/>
                <a:gd name="T9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2">
                  <a:moveTo>
                    <a:pt x="78" y="35"/>
                  </a:moveTo>
                  <a:cubicBezTo>
                    <a:pt x="81" y="56"/>
                    <a:pt x="67" y="75"/>
                    <a:pt x="46" y="78"/>
                  </a:cubicBezTo>
                  <a:cubicBezTo>
                    <a:pt x="25" y="82"/>
                    <a:pt x="6" y="67"/>
                    <a:pt x="3" y="47"/>
                  </a:cubicBezTo>
                  <a:cubicBezTo>
                    <a:pt x="0" y="26"/>
                    <a:pt x="14" y="6"/>
                    <a:pt x="35" y="3"/>
                  </a:cubicBezTo>
                  <a:cubicBezTo>
                    <a:pt x="55" y="0"/>
                    <a:pt x="75" y="14"/>
                    <a:pt x="78" y="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en-GB" sz="40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8" name="Arc 40"/>
            <p:cNvSpPr/>
            <p:nvPr/>
          </p:nvSpPr>
          <p:spPr>
            <a:xfrm rot="9168342">
              <a:off x="8627393" y="2286864"/>
              <a:ext cx="487586" cy="370036"/>
            </a:xfrm>
            <a:prstGeom prst="arc">
              <a:avLst/>
            </a:prstGeom>
            <a:ln w="34925">
              <a:solidFill>
                <a:srgbClr val="2237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GB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29" name="Shape 54"/>
          <p:cNvSpPr txBox="1">
            <a:spLocks/>
          </p:cNvSpPr>
          <p:nvPr/>
        </p:nvSpPr>
        <p:spPr>
          <a:xfrm>
            <a:off x="7406214" y="3212977"/>
            <a:ext cx="2794789" cy="113299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96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rPr>
              <a:t>￥</a:t>
            </a:r>
            <a:endParaRPr lang="en-US" sz="9600" dirty="0">
              <a:solidFill>
                <a:schemeClr val="bg1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2570950" y="2194013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1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2" name="Rectangle 49"/>
            <p:cNvSpPr/>
            <p:nvPr/>
          </p:nvSpPr>
          <p:spPr>
            <a:xfrm>
              <a:off x="5057630" y="2003760"/>
              <a:ext cx="1829668" cy="349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858877" y="2697233"/>
            <a:ext cx="430145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2570950" y="3515144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5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6" name="Rectangle 49"/>
            <p:cNvSpPr/>
            <p:nvPr/>
          </p:nvSpPr>
          <p:spPr>
            <a:xfrm>
              <a:off x="5057627" y="2003760"/>
              <a:ext cx="1829668" cy="349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858877" y="4018364"/>
            <a:ext cx="430145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570950" y="4865892"/>
            <a:ext cx="2592287" cy="359441"/>
            <a:chOff x="4673997" y="2003760"/>
            <a:chExt cx="2592287" cy="359441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9" name="Round Same Side Corner Rectangle 48"/>
            <p:cNvSpPr/>
            <p:nvPr/>
          </p:nvSpPr>
          <p:spPr>
            <a:xfrm rot="5400000">
              <a:off x="5795837" y="892753"/>
              <a:ext cx="348608" cy="259228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bg-BG" sz="1400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0" name="Rectangle 49"/>
            <p:cNvSpPr/>
            <p:nvPr/>
          </p:nvSpPr>
          <p:spPr>
            <a:xfrm>
              <a:off x="5057627" y="2003760"/>
              <a:ext cx="1829668" cy="3497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endParaRPr lang="zh-CN" altLang="en-US" sz="1400" dirty="0">
                <a:solidFill>
                  <a:schemeClr val="bg1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858877" y="5369112"/>
            <a:ext cx="4301459" cy="27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59920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7" grpId="0"/>
      <p:bldP spid="4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>
            <p:extLst>
              <p:ext uri="{D42A27DB-BD31-4B8C-83A1-F6EECF244321}">
                <p14:modId xmlns:p14="http://schemas.microsoft.com/office/powerpoint/2010/main" val="4216698534"/>
              </p:ext>
            </p:extLst>
          </p:nvPr>
        </p:nvGraphicFramePr>
        <p:xfrm>
          <a:off x="7321274" y="1837968"/>
          <a:ext cx="3664039" cy="3878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矩形 36"/>
          <p:cNvSpPr/>
          <p:nvPr/>
        </p:nvSpPr>
        <p:spPr>
          <a:xfrm>
            <a:off x="1777395" y="2499316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A.</a:t>
            </a:r>
            <a:endParaRPr lang="zh-CN" altLang="en-US" sz="1400" spc="3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8" name="TextBox 5"/>
          <p:cNvSpPr txBox="1"/>
          <p:nvPr/>
        </p:nvSpPr>
        <p:spPr>
          <a:xfrm>
            <a:off x="1834544" y="2736141"/>
            <a:ext cx="1885192" cy="482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39" name="TextBox 6"/>
          <p:cNvSpPr txBox="1"/>
          <p:nvPr/>
        </p:nvSpPr>
        <p:spPr>
          <a:xfrm>
            <a:off x="2184005" y="2499316"/>
            <a:ext cx="1709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825351" y="229173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4F4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1" name="TextBox 27"/>
          <p:cNvSpPr txBox="1"/>
          <p:nvPr/>
        </p:nvSpPr>
        <p:spPr>
          <a:xfrm>
            <a:off x="1004796" y="2596095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10%</a:t>
            </a:r>
            <a:endParaRPr lang="zh-CN" altLang="en-US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057011" y="2499316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B.</a:t>
            </a:r>
            <a:endParaRPr lang="zh-CN" altLang="en-US" sz="1400" spc="3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3" name="TextBox 5"/>
          <p:cNvSpPr txBox="1"/>
          <p:nvPr/>
        </p:nvSpPr>
        <p:spPr>
          <a:xfrm>
            <a:off x="5114161" y="2736141"/>
            <a:ext cx="1885192" cy="482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44" name="TextBox 6"/>
          <p:cNvSpPr txBox="1"/>
          <p:nvPr/>
        </p:nvSpPr>
        <p:spPr>
          <a:xfrm>
            <a:off x="5463622" y="2499316"/>
            <a:ext cx="1709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5" name="任意多边形 44"/>
          <p:cNvSpPr/>
          <p:nvPr/>
        </p:nvSpPr>
        <p:spPr>
          <a:xfrm>
            <a:off x="4104968" y="229173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4F4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6" name="TextBox 27"/>
          <p:cNvSpPr txBox="1"/>
          <p:nvPr/>
        </p:nvSpPr>
        <p:spPr>
          <a:xfrm>
            <a:off x="4284412" y="2596095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15%</a:t>
            </a:r>
            <a:endParaRPr lang="zh-CN" altLang="en-US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788824" y="4608631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C.</a:t>
            </a:r>
            <a:endParaRPr lang="zh-CN" altLang="en-US" sz="1400" spc="3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1834544" y="4867201"/>
            <a:ext cx="1885192" cy="482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49" name="TextBox 6"/>
          <p:cNvSpPr txBox="1"/>
          <p:nvPr/>
        </p:nvSpPr>
        <p:spPr>
          <a:xfrm>
            <a:off x="2195436" y="4608631"/>
            <a:ext cx="1709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825351" y="442279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4F4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1" name="TextBox 27"/>
          <p:cNvSpPr txBox="1"/>
          <p:nvPr/>
        </p:nvSpPr>
        <p:spPr>
          <a:xfrm>
            <a:off x="1004796" y="4727155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30%</a:t>
            </a:r>
            <a:endParaRPr lang="zh-CN" altLang="en-US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68441" y="4608631"/>
            <a:ext cx="39770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400" b="1" spc="3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D.</a:t>
            </a:r>
            <a:endParaRPr lang="zh-CN" altLang="en-US" sz="1400" b="1" spc="3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3" name="TextBox 5"/>
          <p:cNvSpPr txBox="1"/>
          <p:nvPr/>
        </p:nvSpPr>
        <p:spPr>
          <a:xfrm>
            <a:off x="5114161" y="4867201"/>
            <a:ext cx="1885192" cy="4826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54" name="TextBox 6"/>
          <p:cNvSpPr txBox="1"/>
          <p:nvPr/>
        </p:nvSpPr>
        <p:spPr>
          <a:xfrm>
            <a:off x="5475053" y="4608631"/>
            <a:ext cx="17090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4104968" y="4422792"/>
            <a:ext cx="778715" cy="864350"/>
          </a:xfrm>
          <a:custGeom>
            <a:avLst/>
            <a:gdLst>
              <a:gd name="connsiteX0" fmla="*/ 1460180 w 2920360"/>
              <a:gd name="connsiteY0" fmla="*/ 0 h 3241526"/>
              <a:gd name="connsiteX1" fmla="*/ 1620290 w 2920360"/>
              <a:gd name="connsiteY1" fmla="*/ 42589 h 3241526"/>
              <a:gd name="connsiteX2" fmla="*/ 2760176 w 2920360"/>
              <a:gd name="connsiteY2" fmla="*/ 694444 h 3241526"/>
              <a:gd name="connsiteX3" fmla="*/ 2877272 w 2920360"/>
              <a:gd name="connsiteY3" fmla="*/ 810381 h 3241526"/>
              <a:gd name="connsiteX4" fmla="*/ 2920286 w 2920360"/>
              <a:gd name="connsiteY4" fmla="*/ 958261 h 3241526"/>
              <a:gd name="connsiteX5" fmla="*/ 2920286 w 2920360"/>
              <a:gd name="connsiteY5" fmla="*/ 2266702 h 3241526"/>
              <a:gd name="connsiteX6" fmla="*/ 2877272 w 2920360"/>
              <a:gd name="connsiteY6" fmla="*/ 2431145 h 3241526"/>
              <a:gd name="connsiteX7" fmla="*/ 2763761 w 2920360"/>
              <a:gd name="connsiteY7" fmla="*/ 2544716 h 3241526"/>
              <a:gd name="connsiteX8" fmla="*/ 1623875 w 2920360"/>
              <a:gd name="connsiteY8" fmla="*/ 3196571 h 3241526"/>
              <a:gd name="connsiteX9" fmla="*/ 1460180 w 2920360"/>
              <a:gd name="connsiteY9" fmla="*/ 3241526 h 3241526"/>
              <a:gd name="connsiteX10" fmla="*/ 1295291 w 2920360"/>
              <a:gd name="connsiteY10" fmla="*/ 3195388 h 3241526"/>
              <a:gd name="connsiteX11" fmla="*/ 155404 w 2920360"/>
              <a:gd name="connsiteY11" fmla="*/ 2544716 h 3241526"/>
              <a:gd name="connsiteX12" fmla="*/ 41893 w 2920360"/>
              <a:gd name="connsiteY12" fmla="*/ 2431145 h 3241526"/>
              <a:gd name="connsiteX13" fmla="*/ 74 w 2920360"/>
              <a:gd name="connsiteY13" fmla="*/ 2269068 h 3241526"/>
              <a:gd name="connsiteX14" fmla="*/ 74 w 2920360"/>
              <a:gd name="connsiteY14" fmla="*/ 965359 h 3241526"/>
              <a:gd name="connsiteX15" fmla="*/ 41893 w 2920360"/>
              <a:gd name="connsiteY15" fmla="*/ 810381 h 3241526"/>
              <a:gd name="connsiteX16" fmla="*/ 156599 w 2920360"/>
              <a:gd name="connsiteY16" fmla="*/ 696810 h 3241526"/>
              <a:gd name="connsiteX17" fmla="*/ 1301265 w 2920360"/>
              <a:gd name="connsiteY17" fmla="*/ 42589 h 3241526"/>
              <a:gd name="connsiteX18" fmla="*/ 1460180 w 2920360"/>
              <a:gd name="connsiteY18" fmla="*/ 0 h 324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0360" h="3241526">
                <a:moveTo>
                  <a:pt x="1460180" y="0"/>
                </a:moveTo>
                <a:cubicBezTo>
                  <a:pt x="1518728" y="0"/>
                  <a:pt x="1572496" y="15379"/>
                  <a:pt x="1620290" y="42589"/>
                </a:cubicBezTo>
                <a:lnTo>
                  <a:pt x="2760176" y="694444"/>
                </a:lnTo>
                <a:cubicBezTo>
                  <a:pt x="2806776" y="721653"/>
                  <a:pt x="2848595" y="760694"/>
                  <a:pt x="2877272" y="810381"/>
                </a:cubicBezTo>
                <a:cubicBezTo>
                  <a:pt x="2904753" y="856520"/>
                  <a:pt x="2919091" y="907391"/>
                  <a:pt x="2920286" y="958261"/>
                </a:cubicBezTo>
                <a:lnTo>
                  <a:pt x="2920286" y="2266702"/>
                </a:lnTo>
                <a:cubicBezTo>
                  <a:pt x="2921481" y="2322305"/>
                  <a:pt x="2908338" y="2379091"/>
                  <a:pt x="2877272" y="2431145"/>
                </a:cubicBezTo>
                <a:cubicBezTo>
                  <a:pt x="2849790" y="2479649"/>
                  <a:pt x="2810360" y="2518689"/>
                  <a:pt x="2763761" y="2544716"/>
                </a:cubicBezTo>
                <a:lnTo>
                  <a:pt x="1623875" y="3196571"/>
                </a:lnTo>
                <a:cubicBezTo>
                  <a:pt x="1576081" y="3224964"/>
                  <a:pt x="1519923" y="3241526"/>
                  <a:pt x="1460180" y="3241526"/>
                </a:cubicBezTo>
                <a:cubicBezTo>
                  <a:pt x="1399243" y="3241526"/>
                  <a:pt x="1343085" y="3224964"/>
                  <a:pt x="1295291" y="3195388"/>
                </a:cubicBezTo>
                <a:lnTo>
                  <a:pt x="155404" y="2544716"/>
                </a:lnTo>
                <a:cubicBezTo>
                  <a:pt x="110000" y="2517506"/>
                  <a:pt x="70570" y="2479649"/>
                  <a:pt x="41893" y="2431145"/>
                </a:cubicBezTo>
                <a:cubicBezTo>
                  <a:pt x="12022" y="2380274"/>
                  <a:pt x="-1121" y="2324671"/>
                  <a:pt x="74" y="2269068"/>
                </a:cubicBezTo>
                <a:lnTo>
                  <a:pt x="74" y="965359"/>
                </a:lnTo>
                <a:cubicBezTo>
                  <a:pt x="74" y="913306"/>
                  <a:pt x="13217" y="858886"/>
                  <a:pt x="41893" y="810381"/>
                </a:cubicBezTo>
                <a:cubicBezTo>
                  <a:pt x="70570" y="761877"/>
                  <a:pt x="110000" y="722836"/>
                  <a:pt x="156599" y="696810"/>
                </a:cubicBezTo>
                <a:lnTo>
                  <a:pt x="1301265" y="42589"/>
                </a:lnTo>
                <a:cubicBezTo>
                  <a:pt x="1347864" y="15379"/>
                  <a:pt x="1401633" y="0"/>
                  <a:pt x="1460180" y="0"/>
                </a:cubicBezTo>
                <a:close/>
              </a:path>
            </a:pathLst>
          </a:custGeom>
          <a:noFill/>
          <a:ln w="9525">
            <a:solidFill>
              <a:srgbClr val="4F4D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6" name="TextBox 27"/>
          <p:cNvSpPr txBox="1"/>
          <p:nvPr/>
        </p:nvSpPr>
        <p:spPr>
          <a:xfrm>
            <a:off x="4284412" y="4727155"/>
            <a:ext cx="53860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55%</a:t>
            </a:r>
            <a:endParaRPr lang="zh-CN" altLang="en-US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7" name="KSO_Shape"/>
          <p:cNvSpPr>
            <a:spLocks/>
          </p:cNvSpPr>
          <p:nvPr/>
        </p:nvSpPr>
        <p:spPr bwMode="auto">
          <a:xfrm>
            <a:off x="8828677" y="3351738"/>
            <a:ext cx="665416" cy="638797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rgbClr val="4F4D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748007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"/>
                            </p:stCondLst>
                            <p:childTnLst>
                              <p:par>
                                <p:cTn id="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6" grpId="0">
        <p:bldAsOne/>
      </p:bldGraphic>
      <p:bldP spid="37" grpId="0"/>
      <p:bldP spid="38" grpId="0"/>
      <p:bldP spid="39" grpId="0"/>
      <p:bldP spid="40" grpId="0" animBg="1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5"/>
          <p:cNvSpPr txBox="1"/>
          <p:nvPr/>
        </p:nvSpPr>
        <p:spPr>
          <a:xfrm>
            <a:off x="2135561" y="2565317"/>
            <a:ext cx="4591810" cy="213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3" name="TextBox 6"/>
          <p:cNvSpPr txBox="1"/>
          <p:nvPr/>
        </p:nvSpPr>
        <p:spPr>
          <a:xfrm>
            <a:off x="2135561" y="3183297"/>
            <a:ext cx="4472610" cy="213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4" name="TextBox 8"/>
          <p:cNvSpPr txBox="1"/>
          <p:nvPr/>
        </p:nvSpPr>
        <p:spPr>
          <a:xfrm>
            <a:off x="2135561" y="3781398"/>
            <a:ext cx="4472610" cy="2136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5" name="TextBox 38"/>
          <p:cNvSpPr txBox="1"/>
          <p:nvPr/>
        </p:nvSpPr>
        <p:spPr>
          <a:xfrm>
            <a:off x="1205796" y="2570189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STEP 1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1205796" y="3175985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STEP 2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7" name="TextBox 41"/>
          <p:cNvSpPr txBox="1"/>
          <p:nvPr/>
        </p:nvSpPr>
        <p:spPr>
          <a:xfrm>
            <a:off x="1205796" y="3781781"/>
            <a:ext cx="929765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STEP 3</a:t>
            </a:r>
            <a:endParaRPr lang="zh-CN" altLang="en-US" sz="14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graphicFrame>
        <p:nvGraphicFramePr>
          <p:cNvPr id="28" name="图表 27"/>
          <p:cNvGraphicFramePr/>
          <p:nvPr>
            <p:extLst>
              <p:ext uri="{D42A27DB-BD31-4B8C-83A1-F6EECF244321}">
                <p14:modId xmlns:p14="http://schemas.microsoft.com/office/powerpoint/2010/main" val="3635769624"/>
              </p:ext>
            </p:extLst>
          </p:nvPr>
        </p:nvGraphicFramePr>
        <p:xfrm>
          <a:off x="6875149" y="1811717"/>
          <a:ext cx="4390627" cy="4277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38"/>
          <p:cNvSpPr txBox="1"/>
          <p:nvPr/>
        </p:nvSpPr>
        <p:spPr>
          <a:xfrm>
            <a:off x="1205795" y="2020757"/>
            <a:ext cx="2869816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6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163261" y="5192499"/>
            <a:ext cx="1280475" cy="3207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  <a:endParaRPr lang="zh-CN" altLang="en-US" sz="12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1" name="圆角矩形 30"/>
          <p:cNvSpPr/>
          <p:nvPr/>
        </p:nvSpPr>
        <p:spPr>
          <a:xfrm>
            <a:off x="2551407" y="5192499"/>
            <a:ext cx="1280475" cy="3207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  <a:endParaRPr lang="zh-CN" altLang="en-US" sz="12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3939552" y="5192499"/>
            <a:ext cx="1280475" cy="3207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  <a:endParaRPr lang="zh-CN" altLang="en-US" sz="12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5327696" y="5192499"/>
            <a:ext cx="1280475" cy="32073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altLang="zh-CN" sz="12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  <a:endParaRPr lang="zh-CN" altLang="en-US" sz="12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4" name="TextBox 38"/>
          <p:cNvSpPr txBox="1"/>
          <p:nvPr/>
        </p:nvSpPr>
        <p:spPr>
          <a:xfrm>
            <a:off x="1205794" y="4592507"/>
            <a:ext cx="2466779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16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309308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5439 L 3.33333E-6 4.44444E-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100"/>
                            </p:stCondLst>
                            <p:childTnLst>
                              <p:par>
                                <p:cTn id="4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25439 L 1.25E-6 4.44444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.25439 L -1.04167E-6 4.44444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25439 L -3.125E-6 4.44444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6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Graphic spid="28" grpId="0">
        <p:bldAsOne/>
      </p:bldGraphic>
      <p:bldP spid="29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表 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GraphicFramePr/>
          <p:nvPr>
            <p:extLst>
              <p:ext uri="{D42A27DB-BD31-4B8C-83A1-F6EECF244321}">
                <p14:modId xmlns:p14="http://schemas.microsoft.com/office/powerpoint/2010/main" val="1658048610"/>
              </p:ext>
            </p:extLst>
          </p:nvPr>
        </p:nvGraphicFramePr>
        <p:xfrm>
          <a:off x="-155085" y="1793220"/>
          <a:ext cx="6415884" cy="4277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本框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 txBox="1">
            <a:spLocks noChangeArrowheads="1"/>
          </p:cNvSpPr>
          <p:nvPr/>
        </p:nvSpPr>
        <p:spPr bwMode="auto">
          <a:xfrm>
            <a:off x="922521" y="2458106"/>
            <a:ext cx="257908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rPr>
              <a:t>20</a:t>
            </a:r>
            <a:r>
              <a:rPr lang="en-US" altLang="zh-CN" sz="28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rPr>
              <a:t>%</a:t>
            </a:r>
            <a:endParaRPr lang="en-US" altLang="zh-CN" sz="1100" dirty="0">
              <a:solidFill>
                <a:schemeClr val="bg1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2" name="矩形 11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6448122" y="2884309"/>
            <a:ext cx="5743880" cy="18980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Arial Black"/>
                <a:ea typeface="微软雅黑"/>
                <a:sym typeface="Arial Black"/>
              </a:rPr>
              <a:t>INVESTMENT</a:t>
            </a:r>
          </a:p>
          <a:p>
            <a:pPr algn="r"/>
            <a:r>
              <a:rPr lang="en-US" altLang="zh-CN" sz="5867" b="1" dirty="0">
                <a:solidFill>
                  <a:schemeClr val="bg1">
                    <a:lumMod val="85000"/>
                  </a:schemeClr>
                </a:solidFill>
                <a:latin typeface="Arial Black"/>
                <a:ea typeface="微软雅黑"/>
                <a:sym typeface="Arial Black"/>
              </a:rPr>
              <a:t>RETURN</a:t>
            </a:r>
          </a:p>
        </p:txBody>
      </p:sp>
      <p:sp>
        <p:nvSpPr>
          <p:cNvPr id="14" name="矩形 13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5564228" y="3976109"/>
            <a:ext cx="5886729" cy="87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5" name="文本框 5"/>
          <p:cNvSpPr txBox="1">
            <a:spLocks noChangeArrowheads="1"/>
          </p:cNvSpPr>
          <p:nvPr/>
        </p:nvSpPr>
        <p:spPr bwMode="auto">
          <a:xfrm>
            <a:off x="5564228" y="3316966"/>
            <a:ext cx="3941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  <a:endParaRPr lang="zh-CN" altLang="en-US" sz="32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682500" y="3971787"/>
            <a:ext cx="41350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276451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subtitle text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1056760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3061" y="2"/>
            <a:ext cx="6944988" cy="6103173"/>
          </a:xfrm>
          <a:custGeom>
            <a:avLst/>
            <a:gdLst>
              <a:gd name="connsiteX0" fmla="*/ 0 w 7328263"/>
              <a:gd name="connsiteY0" fmla="*/ 0 h 6217920"/>
              <a:gd name="connsiteX1" fmla="*/ 7328263 w 7328263"/>
              <a:gd name="connsiteY1" fmla="*/ 0 h 6217920"/>
              <a:gd name="connsiteX2" fmla="*/ 7328263 w 7328263"/>
              <a:gd name="connsiteY2" fmla="*/ 6217920 h 6217920"/>
              <a:gd name="connsiteX3" fmla="*/ 0 w 7328263"/>
              <a:gd name="connsiteY3" fmla="*/ 6217920 h 6217920"/>
              <a:gd name="connsiteX4" fmla="*/ 0 w 7328263"/>
              <a:gd name="connsiteY4" fmla="*/ 0 h 6217920"/>
              <a:gd name="connsiteX0" fmla="*/ 13063 w 7341326"/>
              <a:gd name="connsiteY0" fmla="*/ 0 h 6217920"/>
              <a:gd name="connsiteX1" fmla="*/ 7341326 w 7341326"/>
              <a:gd name="connsiteY1" fmla="*/ 0 h 6217920"/>
              <a:gd name="connsiteX2" fmla="*/ 7341326 w 7341326"/>
              <a:gd name="connsiteY2" fmla="*/ 6217920 h 6217920"/>
              <a:gd name="connsiteX3" fmla="*/ 13063 w 7341326"/>
              <a:gd name="connsiteY3" fmla="*/ 6217920 h 6217920"/>
              <a:gd name="connsiteX4" fmla="*/ 0 w 7341326"/>
              <a:gd name="connsiteY4" fmla="*/ 4976949 h 6217920"/>
              <a:gd name="connsiteX5" fmla="*/ 13063 w 7341326"/>
              <a:gd name="connsiteY5" fmla="*/ 0 h 6217920"/>
              <a:gd name="connsiteX0" fmla="*/ 13063 w 7341326"/>
              <a:gd name="connsiteY0" fmla="*/ 0 h 6348548"/>
              <a:gd name="connsiteX1" fmla="*/ 7341326 w 7341326"/>
              <a:gd name="connsiteY1" fmla="*/ 0 h 6348548"/>
              <a:gd name="connsiteX2" fmla="*/ 7341326 w 7341326"/>
              <a:gd name="connsiteY2" fmla="*/ 6217920 h 6348548"/>
              <a:gd name="connsiteX3" fmla="*/ 1972492 w 7341326"/>
              <a:gd name="connsiteY3" fmla="*/ 6348548 h 6348548"/>
              <a:gd name="connsiteX4" fmla="*/ 0 w 7341326"/>
              <a:gd name="connsiteY4" fmla="*/ 4976949 h 6348548"/>
              <a:gd name="connsiteX5" fmla="*/ 13063 w 7341326"/>
              <a:gd name="connsiteY5" fmla="*/ 0 h 6348548"/>
              <a:gd name="connsiteX0" fmla="*/ 13063 w 7341326"/>
              <a:gd name="connsiteY0" fmla="*/ 0 h 6348548"/>
              <a:gd name="connsiteX1" fmla="*/ 7341326 w 7341326"/>
              <a:gd name="connsiteY1" fmla="*/ 0 h 6348548"/>
              <a:gd name="connsiteX2" fmla="*/ 7341326 w 7341326"/>
              <a:gd name="connsiteY2" fmla="*/ 6217920 h 6348548"/>
              <a:gd name="connsiteX3" fmla="*/ 1972492 w 7341326"/>
              <a:gd name="connsiteY3" fmla="*/ 6348548 h 6348548"/>
              <a:gd name="connsiteX4" fmla="*/ 0 w 7341326"/>
              <a:gd name="connsiteY4" fmla="*/ 4976949 h 6348548"/>
              <a:gd name="connsiteX5" fmla="*/ 13063 w 7341326"/>
              <a:gd name="connsiteY5" fmla="*/ 0 h 6348548"/>
              <a:gd name="connsiteX0" fmla="*/ 13063 w 7341326"/>
              <a:gd name="connsiteY0" fmla="*/ 0 h 6780566"/>
              <a:gd name="connsiteX1" fmla="*/ 7341326 w 7341326"/>
              <a:gd name="connsiteY1" fmla="*/ 0 h 6780566"/>
              <a:gd name="connsiteX2" fmla="*/ 7341326 w 7341326"/>
              <a:gd name="connsiteY2" fmla="*/ 6217920 h 6780566"/>
              <a:gd name="connsiteX3" fmla="*/ 1972492 w 7341326"/>
              <a:gd name="connsiteY3" fmla="*/ 6348548 h 6780566"/>
              <a:gd name="connsiteX4" fmla="*/ 0 w 7341326"/>
              <a:gd name="connsiteY4" fmla="*/ 4976949 h 6780566"/>
              <a:gd name="connsiteX5" fmla="*/ 13063 w 7341326"/>
              <a:gd name="connsiteY5" fmla="*/ 0 h 6780566"/>
              <a:gd name="connsiteX0" fmla="*/ 13063 w 7341326"/>
              <a:gd name="connsiteY0" fmla="*/ 0 h 6762067"/>
              <a:gd name="connsiteX1" fmla="*/ 7341326 w 7341326"/>
              <a:gd name="connsiteY1" fmla="*/ 0 h 6762067"/>
              <a:gd name="connsiteX2" fmla="*/ 7341326 w 7341326"/>
              <a:gd name="connsiteY2" fmla="*/ 6217920 h 6762067"/>
              <a:gd name="connsiteX3" fmla="*/ 1972492 w 7341326"/>
              <a:gd name="connsiteY3" fmla="*/ 6348548 h 6762067"/>
              <a:gd name="connsiteX4" fmla="*/ 0 w 7341326"/>
              <a:gd name="connsiteY4" fmla="*/ 4976949 h 6762067"/>
              <a:gd name="connsiteX5" fmla="*/ 13063 w 7341326"/>
              <a:gd name="connsiteY5" fmla="*/ 0 h 6762067"/>
              <a:gd name="connsiteX0" fmla="*/ 13063 w 7341326"/>
              <a:gd name="connsiteY0" fmla="*/ 0 h 6762067"/>
              <a:gd name="connsiteX1" fmla="*/ 7341326 w 7341326"/>
              <a:gd name="connsiteY1" fmla="*/ 0 h 6762067"/>
              <a:gd name="connsiteX2" fmla="*/ 7341326 w 7341326"/>
              <a:gd name="connsiteY2" fmla="*/ 6217920 h 6762067"/>
              <a:gd name="connsiteX3" fmla="*/ 1972492 w 7341326"/>
              <a:gd name="connsiteY3" fmla="*/ 6348548 h 6762067"/>
              <a:gd name="connsiteX4" fmla="*/ 0 w 7341326"/>
              <a:gd name="connsiteY4" fmla="*/ 4976949 h 6762067"/>
              <a:gd name="connsiteX5" fmla="*/ 13063 w 7341326"/>
              <a:gd name="connsiteY5" fmla="*/ 0 h 6762067"/>
              <a:gd name="connsiteX0" fmla="*/ 13063 w 7341326"/>
              <a:gd name="connsiteY0" fmla="*/ 0 h 6730700"/>
              <a:gd name="connsiteX1" fmla="*/ 7341326 w 7341326"/>
              <a:gd name="connsiteY1" fmla="*/ 0 h 6730700"/>
              <a:gd name="connsiteX2" fmla="*/ 7341326 w 7341326"/>
              <a:gd name="connsiteY2" fmla="*/ 6217920 h 6730700"/>
              <a:gd name="connsiteX3" fmla="*/ 1972492 w 7341326"/>
              <a:gd name="connsiteY3" fmla="*/ 6348548 h 6730700"/>
              <a:gd name="connsiteX4" fmla="*/ 0 w 7341326"/>
              <a:gd name="connsiteY4" fmla="*/ 4976949 h 6730700"/>
              <a:gd name="connsiteX5" fmla="*/ 13063 w 7341326"/>
              <a:gd name="connsiteY5" fmla="*/ 0 h 6730700"/>
              <a:gd name="connsiteX0" fmla="*/ 13063 w 7341326"/>
              <a:gd name="connsiteY0" fmla="*/ 0 h 6349673"/>
              <a:gd name="connsiteX1" fmla="*/ 7341326 w 7341326"/>
              <a:gd name="connsiteY1" fmla="*/ 0 h 6349673"/>
              <a:gd name="connsiteX2" fmla="*/ 4349932 w 7341326"/>
              <a:gd name="connsiteY2" fmla="*/ 4794069 h 6349673"/>
              <a:gd name="connsiteX3" fmla="*/ 1972492 w 7341326"/>
              <a:gd name="connsiteY3" fmla="*/ 6348548 h 6349673"/>
              <a:gd name="connsiteX4" fmla="*/ 0 w 7341326"/>
              <a:gd name="connsiteY4" fmla="*/ 4976949 h 6349673"/>
              <a:gd name="connsiteX5" fmla="*/ 13063 w 7341326"/>
              <a:gd name="connsiteY5" fmla="*/ 0 h 6349673"/>
              <a:gd name="connsiteX0" fmla="*/ 13063 w 7341326"/>
              <a:gd name="connsiteY0" fmla="*/ 0 h 6349673"/>
              <a:gd name="connsiteX1" fmla="*/ 7341326 w 7341326"/>
              <a:gd name="connsiteY1" fmla="*/ 0 h 6349673"/>
              <a:gd name="connsiteX2" fmla="*/ 4349932 w 7341326"/>
              <a:gd name="connsiteY2" fmla="*/ 4794069 h 6349673"/>
              <a:gd name="connsiteX3" fmla="*/ 1972492 w 7341326"/>
              <a:gd name="connsiteY3" fmla="*/ 6348548 h 6349673"/>
              <a:gd name="connsiteX4" fmla="*/ 0 w 7341326"/>
              <a:gd name="connsiteY4" fmla="*/ 4976949 h 6349673"/>
              <a:gd name="connsiteX5" fmla="*/ 13063 w 7341326"/>
              <a:gd name="connsiteY5" fmla="*/ 0 h 6349673"/>
              <a:gd name="connsiteX0" fmla="*/ 13063 w 7341326"/>
              <a:gd name="connsiteY0" fmla="*/ 0 h 6348930"/>
              <a:gd name="connsiteX1" fmla="*/ 7341326 w 7341326"/>
              <a:gd name="connsiteY1" fmla="*/ 0 h 6348930"/>
              <a:gd name="connsiteX2" fmla="*/ 4349932 w 7341326"/>
              <a:gd name="connsiteY2" fmla="*/ 4794069 h 6348930"/>
              <a:gd name="connsiteX3" fmla="*/ 1972492 w 7341326"/>
              <a:gd name="connsiteY3" fmla="*/ 6348548 h 6348930"/>
              <a:gd name="connsiteX4" fmla="*/ 0 w 7341326"/>
              <a:gd name="connsiteY4" fmla="*/ 4976949 h 6348930"/>
              <a:gd name="connsiteX5" fmla="*/ 13063 w 7341326"/>
              <a:gd name="connsiteY5" fmla="*/ 0 h 6348930"/>
              <a:gd name="connsiteX0" fmla="*/ 13063 w 7341326"/>
              <a:gd name="connsiteY0" fmla="*/ 0 h 6375040"/>
              <a:gd name="connsiteX1" fmla="*/ 7341326 w 7341326"/>
              <a:gd name="connsiteY1" fmla="*/ 0 h 6375040"/>
              <a:gd name="connsiteX2" fmla="*/ 4349932 w 7341326"/>
              <a:gd name="connsiteY2" fmla="*/ 4794069 h 6375040"/>
              <a:gd name="connsiteX3" fmla="*/ 2612572 w 7341326"/>
              <a:gd name="connsiteY3" fmla="*/ 6374674 h 6375040"/>
              <a:gd name="connsiteX4" fmla="*/ 0 w 7341326"/>
              <a:gd name="connsiteY4" fmla="*/ 4976949 h 6375040"/>
              <a:gd name="connsiteX5" fmla="*/ 13063 w 7341326"/>
              <a:gd name="connsiteY5" fmla="*/ 0 h 6375040"/>
              <a:gd name="connsiteX0" fmla="*/ 13063 w 7341326"/>
              <a:gd name="connsiteY0" fmla="*/ 0 h 6845145"/>
              <a:gd name="connsiteX1" fmla="*/ 7341326 w 7341326"/>
              <a:gd name="connsiteY1" fmla="*/ 0 h 6845145"/>
              <a:gd name="connsiteX2" fmla="*/ 4349932 w 7341326"/>
              <a:gd name="connsiteY2" fmla="*/ 4794069 h 6845145"/>
              <a:gd name="connsiteX3" fmla="*/ 2207623 w 7341326"/>
              <a:gd name="connsiteY3" fmla="*/ 6844937 h 6845145"/>
              <a:gd name="connsiteX4" fmla="*/ 0 w 7341326"/>
              <a:gd name="connsiteY4" fmla="*/ 4976949 h 6845145"/>
              <a:gd name="connsiteX5" fmla="*/ 13063 w 7341326"/>
              <a:gd name="connsiteY5" fmla="*/ 0 h 6845145"/>
              <a:gd name="connsiteX0" fmla="*/ 13063 w 7341326"/>
              <a:gd name="connsiteY0" fmla="*/ 0 h 6414207"/>
              <a:gd name="connsiteX1" fmla="*/ 7341326 w 7341326"/>
              <a:gd name="connsiteY1" fmla="*/ 0 h 6414207"/>
              <a:gd name="connsiteX2" fmla="*/ 4349932 w 7341326"/>
              <a:gd name="connsiteY2" fmla="*/ 4794069 h 6414207"/>
              <a:gd name="connsiteX3" fmla="*/ 2651760 w 7341326"/>
              <a:gd name="connsiteY3" fmla="*/ 6413863 h 6414207"/>
              <a:gd name="connsiteX4" fmla="*/ 0 w 7341326"/>
              <a:gd name="connsiteY4" fmla="*/ 4976949 h 6414207"/>
              <a:gd name="connsiteX5" fmla="*/ 13063 w 7341326"/>
              <a:gd name="connsiteY5" fmla="*/ 0 h 6414207"/>
              <a:gd name="connsiteX0" fmla="*/ 13063 w 7341326"/>
              <a:gd name="connsiteY0" fmla="*/ 0 h 6417144"/>
              <a:gd name="connsiteX1" fmla="*/ 7341326 w 7341326"/>
              <a:gd name="connsiteY1" fmla="*/ 0 h 6417144"/>
              <a:gd name="connsiteX2" fmla="*/ 4349932 w 7341326"/>
              <a:gd name="connsiteY2" fmla="*/ 4794069 h 6417144"/>
              <a:gd name="connsiteX3" fmla="*/ 2651760 w 7341326"/>
              <a:gd name="connsiteY3" fmla="*/ 6413863 h 6417144"/>
              <a:gd name="connsiteX4" fmla="*/ 0 w 7341326"/>
              <a:gd name="connsiteY4" fmla="*/ 4976949 h 6417144"/>
              <a:gd name="connsiteX5" fmla="*/ 13063 w 7341326"/>
              <a:gd name="connsiteY5" fmla="*/ 0 h 6417144"/>
              <a:gd name="connsiteX0" fmla="*/ 13063 w 7341326"/>
              <a:gd name="connsiteY0" fmla="*/ 0 h 6422423"/>
              <a:gd name="connsiteX1" fmla="*/ 7341326 w 7341326"/>
              <a:gd name="connsiteY1" fmla="*/ 0 h 6422423"/>
              <a:gd name="connsiteX2" fmla="*/ 4349932 w 7341326"/>
              <a:gd name="connsiteY2" fmla="*/ 4794069 h 6422423"/>
              <a:gd name="connsiteX3" fmla="*/ 2651760 w 7341326"/>
              <a:gd name="connsiteY3" fmla="*/ 6413863 h 6422423"/>
              <a:gd name="connsiteX4" fmla="*/ 0 w 7341326"/>
              <a:gd name="connsiteY4" fmla="*/ 4976949 h 6422423"/>
              <a:gd name="connsiteX5" fmla="*/ 13063 w 7341326"/>
              <a:gd name="connsiteY5" fmla="*/ 0 h 6422423"/>
              <a:gd name="connsiteX0" fmla="*/ 13063 w 7341326"/>
              <a:gd name="connsiteY0" fmla="*/ 0 h 6422423"/>
              <a:gd name="connsiteX1" fmla="*/ 7341326 w 7341326"/>
              <a:gd name="connsiteY1" fmla="*/ 0 h 6422423"/>
              <a:gd name="connsiteX2" fmla="*/ 4349932 w 7341326"/>
              <a:gd name="connsiteY2" fmla="*/ 4794069 h 6422423"/>
              <a:gd name="connsiteX3" fmla="*/ 2651760 w 7341326"/>
              <a:gd name="connsiteY3" fmla="*/ 6413863 h 6422423"/>
              <a:gd name="connsiteX4" fmla="*/ 0 w 7341326"/>
              <a:gd name="connsiteY4" fmla="*/ 4976949 h 6422423"/>
              <a:gd name="connsiteX5" fmla="*/ 13063 w 7341326"/>
              <a:gd name="connsiteY5" fmla="*/ 0 h 6422423"/>
              <a:gd name="connsiteX0" fmla="*/ 13063 w 7341326"/>
              <a:gd name="connsiteY0" fmla="*/ 0 h 6422423"/>
              <a:gd name="connsiteX1" fmla="*/ 7341326 w 7341326"/>
              <a:gd name="connsiteY1" fmla="*/ 0 h 6422423"/>
              <a:gd name="connsiteX2" fmla="*/ 4349932 w 7341326"/>
              <a:gd name="connsiteY2" fmla="*/ 4794069 h 6422423"/>
              <a:gd name="connsiteX3" fmla="*/ 2651760 w 7341326"/>
              <a:gd name="connsiteY3" fmla="*/ 6413863 h 6422423"/>
              <a:gd name="connsiteX4" fmla="*/ 0 w 7341326"/>
              <a:gd name="connsiteY4" fmla="*/ 4976949 h 6422423"/>
              <a:gd name="connsiteX5" fmla="*/ 13063 w 7341326"/>
              <a:gd name="connsiteY5" fmla="*/ 0 h 6422423"/>
              <a:gd name="connsiteX0" fmla="*/ 13063 w 7341326"/>
              <a:gd name="connsiteY0" fmla="*/ 0 h 6422423"/>
              <a:gd name="connsiteX1" fmla="*/ 7341326 w 7341326"/>
              <a:gd name="connsiteY1" fmla="*/ 0 h 6422423"/>
              <a:gd name="connsiteX2" fmla="*/ 4349932 w 7341326"/>
              <a:gd name="connsiteY2" fmla="*/ 4794069 h 6422423"/>
              <a:gd name="connsiteX3" fmla="*/ 2651760 w 7341326"/>
              <a:gd name="connsiteY3" fmla="*/ 6413863 h 6422423"/>
              <a:gd name="connsiteX4" fmla="*/ 0 w 7341326"/>
              <a:gd name="connsiteY4" fmla="*/ 4976949 h 6422423"/>
              <a:gd name="connsiteX5" fmla="*/ 13063 w 7341326"/>
              <a:gd name="connsiteY5" fmla="*/ 0 h 6422423"/>
              <a:gd name="connsiteX0" fmla="*/ 13063 w 7593919"/>
              <a:gd name="connsiteY0" fmla="*/ 0 h 6422423"/>
              <a:gd name="connsiteX1" fmla="*/ 7341326 w 7593919"/>
              <a:gd name="connsiteY1" fmla="*/ 0 h 6422423"/>
              <a:gd name="connsiteX2" fmla="*/ 5760720 w 7593919"/>
              <a:gd name="connsiteY2" fmla="*/ 2364378 h 6422423"/>
              <a:gd name="connsiteX3" fmla="*/ 4349932 w 7593919"/>
              <a:gd name="connsiteY3" fmla="*/ 4794069 h 6422423"/>
              <a:gd name="connsiteX4" fmla="*/ 2651760 w 7593919"/>
              <a:gd name="connsiteY4" fmla="*/ 6413863 h 6422423"/>
              <a:gd name="connsiteX5" fmla="*/ 0 w 7593919"/>
              <a:gd name="connsiteY5" fmla="*/ 4976949 h 6422423"/>
              <a:gd name="connsiteX6" fmla="*/ 13063 w 7593919"/>
              <a:gd name="connsiteY6" fmla="*/ 0 h 6422423"/>
              <a:gd name="connsiteX0" fmla="*/ 13063 w 7541097"/>
              <a:gd name="connsiteY0" fmla="*/ 0 h 6422423"/>
              <a:gd name="connsiteX1" fmla="*/ 7341326 w 7541097"/>
              <a:gd name="connsiteY1" fmla="*/ 0 h 6422423"/>
              <a:gd name="connsiteX2" fmla="*/ 5029200 w 7541097"/>
              <a:gd name="connsiteY2" fmla="*/ 3148149 h 6422423"/>
              <a:gd name="connsiteX3" fmla="*/ 4349932 w 7541097"/>
              <a:gd name="connsiteY3" fmla="*/ 4794069 h 6422423"/>
              <a:gd name="connsiteX4" fmla="*/ 2651760 w 7541097"/>
              <a:gd name="connsiteY4" fmla="*/ 6413863 h 6422423"/>
              <a:gd name="connsiteX5" fmla="*/ 0 w 7541097"/>
              <a:gd name="connsiteY5" fmla="*/ 4976949 h 6422423"/>
              <a:gd name="connsiteX6" fmla="*/ 13063 w 7541097"/>
              <a:gd name="connsiteY6" fmla="*/ 0 h 6422423"/>
              <a:gd name="connsiteX0" fmla="*/ 13063 w 7541097"/>
              <a:gd name="connsiteY0" fmla="*/ 0 h 6422423"/>
              <a:gd name="connsiteX1" fmla="*/ 7341326 w 7541097"/>
              <a:gd name="connsiteY1" fmla="*/ 0 h 6422423"/>
              <a:gd name="connsiteX2" fmla="*/ 5029200 w 7541097"/>
              <a:gd name="connsiteY2" fmla="*/ 3148149 h 6422423"/>
              <a:gd name="connsiteX3" fmla="*/ 4349932 w 7541097"/>
              <a:gd name="connsiteY3" fmla="*/ 4794069 h 6422423"/>
              <a:gd name="connsiteX4" fmla="*/ 2651760 w 7541097"/>
              <a:gd name="connsiteY4" fmla="*/ 6413863 h 6422423"/>
              <a:gd name="connsiteX5" fmla="*/ 0 w 7541097"/>
              <a:gd name="connsiteY5" fmla="*/ 4976949 h 6422423"/>
              <a:gd name="connsiteX6" fmla="*/ 13063 w 7541097"/>
              <a:gd name="connsiteY6" fmla="*/ 0 h 6422423"/>
              <a:gd name="connsiteX0" fmla="*/ 13063 w 7541097"/>
              <a:gd name="connsiteY0" fmla="*/ 0 h 6422423"/>
              <a:gd name="connsiteX1" fmla="*/ 7341326 w 7541097"/>
              <a:gd name="connsiteY1" fmla="*/ 0 h 6422423"/>
              <a:gd name="connsiteX2" fmla="*/ 5029200 w 7541097"/>
              <a:gd name="connsiteY2" fmla="*/ 3148149 h 6422423"/>
              <a:gd name="connsiteX3" fmla="*/ 4349932 w 7541097"/>
              <a:gd name="connsiteY3" fmla="*/ 4794069 h 6422423"/>
              <a:gd name="connsiteX4" fmla="*/ 2651760 w 7541097"/>
              <a:gd name="connsiteY4" fmla="*/ 6413863 h 6422423"/>
              <a:gd name="connsiteX5" fmla="*/ 0 w 7541097"/>
              <a:gd name="connsiteY5" fmla="*/ 4976949 h 6422423"/>
              <a:gd name="connsiteX6" fmla="*/ 13063 w 7541097"/>
              <a:gd name="connsiteY6" fmla="*/ 0 h 6422423"/>
              <a:gd name="connsiteX0" fmla="*/ 13063 w 7597530"/>
              <a:gd name="connsiteY0" fmla="*/ 0 h 6422423"/>
              <a:gd name="connsiteX1" fmla="*/ 7341326 w 7597530"/>
              <a:gd name="connsiteY1" fmla="*/ 0 h 6422423"/>
              <a:gd name="connsiteX2" fmla="*/ 5799908 w 7597530"/>
              <a:gd name="connsiteY2" fmla="*/ 3004457 h 6422423"/>
              <a:gd name="connsiteX3" fmla="*/ 4349932 w 7597530"/>
              <a:gd name="connsiteY3" fmla="*/ 4794069 h 6422423"/>
              <a:gd name="connsiteX4" fmla="*/ 2651760 w 7597530"/>
              <a:gd name="connsiteY4" fmla="*/ 6413863 h 6422423"/>
              <a:gd name="connsiteX5" fmla="*/ 0 w 7597530"/>
              <a:gd name="connsiteY5" fmla="*/ 4976949 h 6422423"/>
              <a:gd name="connsiteX6" fmla="*/ 13063 w 7597530"/>
              <a:gd name="connsiteY6" fmla="*/ 0 h 6422423"/>
              <a:gd name="connsiteX0" fmla="*/ 13063 w 7599965"/>
              <a:gd name="connsiteY0" fmla="*/ 0 h 6422423"/>
              <a:gd name="connsiteX1" fmla="*/ 7341326 w 7599965"/>
              <a:gd name="connsiteY1" fmla="*/ 0 h 6422423"/>
              <a:gd name="connsiteX2" fmla="*/ 5799908 w 7599965"/>
              <a:gd name="connsiteY2" fmla="*/ 3004457 h 6422423"/>
              <a:gd name="connsiteX3" fmla="*/ 4349932 w 7599965"/>
              <a:gd name="connsiteY3" fmla="*/ 4794069 h 6422423"/>
              <a:gd name="connsiteX4" fmla="*/ 2651760 w 7599965"/>
              <a:gd name="connsiteY4" fmla="*/ 6413863 h 6422423"/>
              <a:gd name="connsiteX5" fmla="*/ 0 w 7599965"/>
              <a:gd name="connsiteY5" fmla="*/ 4976949 h 6422423"/>
              <a:gd name="connsiteX6" fmla="*/ 13063 w 7599965"/>
              <a:gd name="connsiteY6" fmla="*/ 0 h 6422423"/>
              <a:gd name="connsiteX0" fmla="*/ 13063 w 7618328"/>
              <a:gd name="connsiteY0" fmla="*/ 0 h 6422423"/>
              <a:gd name="connsiteX1" fmla="*/ 7341326 w 7618328"/>
              <a:gd name="connsiteY1" fmla="*/ 0 h 6422423"/>
              <a:gd name="connsiteX2" fmla="*/ 5982788 w 7618328"/>
              <a:gd name="connsiteY2" fmla="*/ 2860766 h 6422423"/>
              <a:gd name="connsiteX3" fmla="*/ 4349932 w 7618328"/>
              <a:gd name="connsiteY3" fmla="*/ 4794069 h 6422423"/>
              <a:gd name="connsiteX4" fmla="*/ 2651760 w 7618328"/>
              <a:gd name="connsiteY4" fmla="*/ 6413863 h 6422423"/>
              <a:gd name="connsiteX5" fmla="*/ 0 w 7618328"/>
              <a:gd name="connsiteY5" fmla="*/ 4976949 h 6422423"/>
              <a:gd name="connsiteX6" fmla="*/ 13063 w 7618328"/>
              <a:gd name="connsiteY6" fmla="*/ 0 h 6422423"/>
              <a:gd name="connsiteX0" fmla="*/ 13063 w 7777702"/>
              <a:gd name="connsiteY0" fmla="*/ 0 h 6422423"/>
              <a:gd name="connsiteX1" fmla="*/ 7341326 w 7777702"/>
              <a:gd name="connsiteY1" fmla="*/ 0 h 6422423"/>
              <a:gd name="connsiteX2" fmla="*/ 5982788 w 7777702"/>
              <a:gd name="connsiteY2" fmla="*/ 2860766 h 6422423"/>
              <a:gd name="connsiteX3" fmla="*/ 4349932 w 7777702"/>
              <a:gd name="connsiteY3" fmla="*/ 4794069 h 6422423"/>
              <a:gd name="connsiteX4" fmla="*/ 2651760 w 7777702"/>
              <a:gd name="connsiteY4" fmla="*/ 6413863 h 6422423"/>
              <a:gd name="connsiteX5" fmla="*/ 0 w 7777702"/>
              <a:gd name="connsiteY5" fmla="*/ 4976949 h 6422423"/>
              <a:gd name="connsiteX6" fmla="*/ 13063 w 7777702"/>
              <a:gd name="connsiteY6" fmla="*/ 0 h 6422423"/>
              <a:gd name="connsiteX0" fmla="*/ 13063 w 7777702"/>
              <a:gd name="connsiteY0" fmla="*/ 0 h 6422423"/>
              <a:gd name="connsiteX1" fmla="*/ 7341326 w 7777702"/>
              <a:gd name="connsiteY1" fmla="*/ 0 h 6422423"/>
              <a:gd name="connsiteX2" fmla="*/ 5982788 w 7777702"/>
              <a:gd name="connsiteY2" fmla="*/ 2860766 h 6422423"/>
              <a:gd name="connsiteX3" fmla="*/ 4349932 w 7777702"/>
              <a:gd name="connsiteY3" fmla="*/ 4794069 h 6422423"/>
              <a:gd name="connsiteX4" fmla="*/ 2651760 w 7777702"/>
              <a:gd name="connsiteY4" fmla="*/ 6413863 h 6422423"/>
              <a:gd name="connsiteX5" fmla="*/ 0 w 7777702"/>
              <a:gd name="connsiteY5" fmla="*/ 4976949 h 6422423"/>
              <a:gd name="connsiteX6" fmla="*/ 13063 w 7777702"/>
              <a:gd name="connsiteY6" fmla="*/ 0 h 6422423"/>
              <a:gd name="connsiteX0" fmla="*/ 13063 w 7777702"/>
              <a:gd name="connsiteY0" fmla="*/ 0 h 6422423"/>
              <a:gd name="connsiteX1" fmla="*/ 7341326 w 7777702"/>
              <a:gd name="connsiteY1" fmla="*/ 0 h 6422423"/>
              <a:gd name="connsiteX2" fmla="*/ 5982788 w 7777702"/>
              <a:gd name="connsiteY2" fmla="*/ 2860766 h 6422423"/>
              <a:gd name="connsiteX3" fmla="*/ 4349932 w 7777702"/>
              <a:gd name="connsiteY3" fmla="*/ 4794069 h 6422423"/>
              <a:gd name="connsiteX4" fmla="*/ 2651760 w 7777702"/>
              <a:gd name="connsiteY4" fmla="*/ 6413863 h 6422423"/>
              <a:gd name="connsiteX5" fmla="*/ 0 w 7777702"/>
              <a:gd name="connsiteY5" fmla="*/ 4976949 h 6422423"/>
              <a:gd name="connsiteX6" fmla="*/ 13063 w 7777702"/>
              <a:gd name="connsiteY6" fmla="*/ 0 h 6422423"/>
              <a:gd name="connsiteX0" fmla="*/ 13063 w 7777702"/>
              <a:gd name="connsiteY0" fmla="*/ 0 h 6422423"/>
              <a:gd name="connsiteX1" fmla="*/ 7341326 w 7777702"/>
              <a:gd name="connsiteY1" fmla="*/ 0 h 6422423"/>
              <a:gd name="connsiteX2" fmla="*/ 5982788 w 7777702"/>
              <a:gd name="connsiteY2" fmla="*/ 2860766 h 6422423"/>
              <a:gd name="connsiteX3" fmla="*/ 4349932 w 7777702"/>
              <a:gd name="connsiteY3" fmla="*/ 4794069 h 6422423"/>
              <a:gd name="connsiteX4" fmla="*/ 2651760 w 7777702"/>
              <a:gd name="connsiteY4" fmla="*/ 6413863 h 6422423"/>
              <a:gd name="connsiteX5" fmla="*/ 0 w 7777702"/>
              <a:gd name="connsiteY5" fmla="*/ 4976949 h 6422423"/>
              <a:gd name="connsiteX6" fmla="*/ 13063 w 7777702"/>
              <a:gd name="connsiteY6" fmla="*/ 0 h 6422423"/>
              <a:gd name="connsiteX0" fmla="*/ 13063 w 7750337"/>
              <a:gd name="connsiteY0" fmla="*/ 0 h 6422423"/>
              <a:gd name="connsiteX1" fmla="*/ 7341326 w 7750337"/>
              <a:gd name="connsiteY1" fmla="*/ 0 h 6422423"/>
              <a:gd name="connsiteX2" fmla="*/ 5982788 w 7750337"/>
              <a:gd name="connsiteY2" fmla="*/ 2860766 h 6422423"/>
              <a:gd name="connsiteX3" fmla="*/ 4349932 w 7750337"/>
              <a:gd name="connsiteY3" fmla="*/ 4794069 h 6422423"/>
              <a:gd name="connsiteX4" fmla="*/ 2651760 w 7750337"/>
              <a:gd name="connsiteY4" fmla="*/ 6413863 h 6422423"/>
              <a:gd name="connsiteX5" fmla="*/ 0 w 7750337"/>
              <a:gd name="connsiteY5" fmla="*/ 4976949 h 6422423"/>
              <a:gd name="connsiteX6" fmla="*/ 13063 w 7750337"/>
              <a:gd name="connsiteY6" fmla="*/ 0 h 6422423"/>
              <a:gd name="connsiteX0" fmla="*/ 13063 w 7750337"/>
              <a:gd name="connsiteY0" fmla="*/ 0 h 6422423"/>
              <a:gd name="connsiteX1" fmla="*/ 7341326 w 7750337"/>
              <a:gd name="connsiteY1" fmla="*/ 0 h 6422423"/>
              <a:gd name="connsiteX2" fmla="*/ 5982788 w 7750337"/>
              <a:gd name="connsiteY2" fmla="*/ 2860766 h 6422423"/>
              <a:gd name="connsiteX3" fmla="*/ 4349932 w 7750337"/>
              <a:gd name="connsiteY3" fmla="*/ 4794069 h 6422423"/>
              <a:gd name="connsiteX4" fmla="*/ 2651760 w 7750337"/>
              <a:gd name="connsiteY4" fmla="*/ 6413863 h 6422423"/>
              <a:gd name="connsiteX5" fmla="*/ 0 w 7750337"/>
              <a:gd name="connsiteY5" fmla="*/ 4976949 h 6422423"/>
              <a:gd name="connsiteX6" fmla="*/ 13063 w 7750337"/>
              <a:gd name="connsiteY6" fmla="*/ 0 h 6422423"/>
              <a:gd name="connsiteX0" fmla="*/ 13063 w 7750337"/>
              <a:gd name="connsiteY0" fmla="*/ 0 h 6414207"/>
              <a:gd name="connsiteX1" fmla="*/ 7341326 w 7750337"/>
              <a:gd name="connsiteY1" fmla="*/ 0 h 6414207"/>
              <a:gd name="connsiteX2" fmla="*/ 5982788 w 7750337"/>
              <a:gd name="connsiteY2" fmla="*/ 2860766 h 6414207"/>
              <a:gd name="connsiteX3" fmla="*/ 4349932 w 7750337"/>
              <a:gd name="connsiteY3" fmla="*/ 4794069 h 6414207"/>
              <a:gd name="connsiteX4" fmla="*/ 2651760 w 7750337"/>
              <a:gd name="connsiteY4" fmla="*/ 6413863 h 6414207"/>
              <a:gd name="connsiteX5" fmla="*/ 0 w 7750337"/>
              <a:gd name="connsiteY5" fmla="*/ 4976949 h 6414207"/>
              <a:gd name="connsiteX6" fmla="*/ 13063 w 7750337"/>
              <a:gd name="connsiteY6" fmla="*/ 0 h 641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0337" h="6414207">
                <a:moveTo>
                  <a:pt x="13063" y="0"/>
                </a:moveTo>
                <a:lnTo>
                  <a:pt x="7341326" y="0"/>
                </a:lnTo>
                <a:cubicBezTo>
                  <a:pt x="8305800" y="487680"/>
                  <a:pt x="7448005" y="2584269"/>
                  <a:pt x="5982788" y="2860766"/>
                </a:cubicBezTo>
                <a:cubicBezTo>
                  <a:pt x="4517571" y="3137263"/>
                  <a:pt x="4513217" y="3731623"/>
                  <a:pt x="4349932" y="4794069"/>
                </a:cubicBezTo>
                <a:cubicBezTo>
                  <a:pt x="4186647" y="5856515"/>
                  <a:pt x="3376748" y="6396446"/>
                  <a:pt x="2651760" y="6413863"/>
                </a:cubicBezTo>
                <a:cubicBezTo>
                  <a:pt x="1926772" y="6431280"/>
                  <a:pt x="457199" y="5786846"/>
                  <a:pt x="0" y="4976949"/>
                </a:cubicBezTo>
                <a:cubicBezTo>
                  <a:pt x="4354" y="3317966"/>
                  <a:pt x="8709" y="1658983"/>
                  <a:pt x="13063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859" t="-33194" r="-47043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TextBox 21"/>
          <p:cNvSpPr txBox="1"/>
          <p:nvPr/>
        </p:nvSpPr>
        <p:spPr>
          <a:xfrm>
            <a:off x="5728640" y="4203698"/>
            <a:ext cx="5396012" cy="1069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sym typeface="Arial Black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654CD8C7-E528-4405-A107-271B95FDB584}"/>
              </a:ext>
            </a:extLst>
          </p:cNvPr>
          <p:cNvGrpSpPr/>
          <p:nvPr/>
        </p:nvGrpSpPr>
        <p:grpSpPr>
          <a:xfrm>
            <a:off x="7080069" y="2961117"/>
            <a:ext cx="4251079" cy="747943"/>
            <a:chOff x="-97701" y="2323758"/>
            <a:chExt cx="4251079" cy="747943"/>
          </a:xfrm>
        </p:grpSpPr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360062CF-4239-4286-B703-132EC1F0E32B}"/>
                </a:ext>
              </a:extLst>
            </p:cNvPr>
            <p:cNvSpPr txBox="1">
              <a:spLocks/>
            </p:cNvSpPr>
            <p:nvPr/>
          </p:nvSpPr>
          <p:spPr>
            <a:xfrm>
              <a:off x="1069796" y="2323758"/>
              <a:ext cx="3033470" cy="74794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ts val="0"/>
                </a:spcBef>
                <a:defRPr/>
              </a:pPr>
              <a:endParaRPr lang="id-ID" sz="3200" b="1" spc="300" dirty="0">
                <a:solidFill>
                  <a:srgbClr val="223762"/>
                </a:solidFill>
                <a:latin typeface="Arial Black"/>
                <a:ea typeface="微软雅黑"/>
                <a:cs typeface="Lato" panose="020F0502020204030203" pitchFamily="34" charset="0"/>
                <a:sym typeface="Arial Black"/>
              </a:endParaRPr>
            </a:p>
          </p:txBody>
        </p:sp>
        <p:sp>
          <p:nvSpPr>
            <p:cNvPr id="7" name="Subtitle 2">
              <a:extLst>
                <a:ext uri="{FF2B5EF4-FFF2-40B4-BE49-F238E27FC236}">
                  <a16:creationId xmlns:a16="http://schemas.microsoft.com/office/drawing/2014/main" id="{06331D2D-8D73-4B13-9708-0E24F960723A}"/>
                </a:ext>
              </a:extLst>
            </p:cNvPr>
            <p:cNvSpPr txBox="1">
              <a:spLocks/>
            </p:cNvSpPr>
            <p:nvPr/>
          </p:nvSpPr>
          <p:spPr>
            <a:xfrm>
              <a:off x="-97701" y="2492486"/>
              <a:ext cx="4251079" cy="57921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30000"/>
                </a:lnSpc>
                <a:spcBef>
                  <a:spcPts val="0"/>
                </a:spcBef>
                <a:defRPr/>
              </a:pPr>
              <a:r>
                <a:rPr lang="en-US" altLang="zh-CN" sz="2800" dirty="0">
                  <a:solidFill>
                    <a:srgbClr val="4F4D50"/>
                  </a:solidFill>
                  <a:latin typeface="Arial Black"/>
                  <a:ea typeface="微软雅黑"/>
                  <a:cs typeface="Lato Light" panose="020F0502020204030203" pitchFamily="34" charset="0"/>
                  <a:sym typeface="Arial Black"/>
                </a:rPr>
                <a:t>COMPANY PROFILE</a:t>
              </a:r>
              <a:endParaRPr lang="id-ID" sz="2800" dirty="0">
                <a:solidFill>
                  <a:srgbClr val="4F4D50"/>
                </a:solidFill>
                <a:latin typeface="Arial Black"/>
                <a:ea typeface="微软雅黑"/>
                <a:cs typeface="Lato Light" panose="020F0502020204030203" pitchFamily="34" charset="0"/>
                <a:sym typeface="Arial Black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0392204" y="3872856"/>
            <a:ext cx="680195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8233631" y="648894"/>
            <a:ext cx="571463" cy="515236"/>
            <a:chOff x="4634991" y="2138335"/>
            <a:chExt cx="428348" cy="386204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23762"/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30000"/>
                </a:lnSpc>
                <a:buFontTx/>
                <a:buNone/>
              </a:pPr>
              <a:endParaRPr lang="zh-CN" altLang="en-US" dirty="0">
                <a:solidFill>
                  <a:prstClr val="black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3" name="KSO_Shape"/>
            <p:cNvSpPr>
              <a:spLocks/>
            </p:cNvSpPr>
            <p:nvPr/>
          </p:nvSpPr>
          <p:spPr bwMode="auto">
            <a:xfrm>
              <a:off x="4758562" y="2206773"/>
              <a:ext cx="188010" cy="129099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lnSpc>
                  <a:spcPct val="130000"/>
                </a:lnSpc>
                <a:buFontTx/>
                <a:buNone/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977972" y="648894"/>
            <a:ext cx="571463" cy="515236"/>
            <a:chOff x="5076056" y="2138335"/>
            <a:chExt cx="428348" cy="386204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23762"/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30000"/>
                </a:lnSpc>
                <a:buFontTx/>
                <a:buNone/>
              </a:pPr>
              <a:endParaRPr lang="zh-CN" altLang="en-US" dirty="0">
                <a:solidFill>
                  <a:prstClr val="black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5196307" y="2191017"/>
              <a:ext cx="182071" cy="155062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lnSpc>
                  <a:spcPct val="130000"/>
                </a:lnSpc>
                <a:buFontTx/>
                <a:buNone/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22314" y="648894"/>
            <a:ext cx="571463" cy="515236"/>
            <a:chOff x="7842587" y="4494001"/>
            <a:chExt cx="343825" cy="309997"/>
          </a:xfrm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7842587" y="4494001"/>
              <a:ext cx="343825" cy="309997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23762"/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30000"/>
                </a:lnSpc>
                <a:buFontTx/>
                <a:buNone/>
              </a:pPr>
              <a:endParaRPr lang="zh-CN" altLang="en-US" dirty="0">
                <a:solidFill>
                  <a:srgbClr val="1C2D3D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7948751" y="4540920"/>
              <a:ext cx="126640" cy="126156"/>
            </a:xfrm>
            <a:custGeom>
              <a:avLst/>
              <a:gdLst>
                <a:gd name="T0" fmla="*/ 862 w 954"/>
                <a:gd name="T1" fmla="*/ 813 h 944"/>
                <a:gd name="T2" fmla="*/ 763 w 954"/>
                <a:gd name="T3" fmla="*/ 813 h 944"/>
                <a:gd name="T4" fmla="*/ 625 w 954"/>
                <a:gd name="T5" fmla="*/ 549 h 944"/>
                <a:gd name="T6" fmla="*/ 611 w 954"/>
                <a:gd name="T7" fmla="*/ 601 h 944"/>
                <a:gd name="T8" fmla="*/ 535 w 954"/>
                <a:gd name="T9" fmla="*/ 658 h 944"/>
                <a:gd name="T10" fmla="*/ 782 w 954"/>
                <a:gd name="T11" fmla="*/ 932 h 944"/>
                <a:gd name="T12" fmla="*/ 941 w 954"/>
                <a:gd name="T13" fmla="*/ 826 h 944"/>
                <a:gd name="T14" fmla="*/ 824 w 954"/>
                <a:gd name="T15" fmla="*/ 704 h 944"/>
                <a:gd name="T16" fmla="*/ 650 w 954"/>
                <a:gd name="T17" fmla="*/ 561 h 944"/>
                <a:gd name="T18" fmla="*/ 345 w 954"/>
                <a:gd name="T19" fmla="*/ 335 h 944"/>
                <a:gd name="T20" fmla="*/ 397 w 954"/>
                <a:gd name="T21" fmla="*/ 321 h 944"/>
                <a:gd name="T22" fmla="*/ 411 w 954"/>
                <a:gd name="T23" fmla="*/ 269 h 944"/>
                <a:gd name="T24" fmla="*/ 423 w 954"/>
                <a:gd name="T25" fmla="*/ 221 h 944"/>
                <a:gd name="T26" fmla="*/ 184 w 954"/>
                <a:gd name="T27" fmla="*/ 21 h 944"/>
                <a:gd name="T28" fmla="*/ 151 w 954"/>
                <a:gd name="T29" fmla="*/ 267 h 944"/>
                <a:gd name="T30" fmla="*/ 1 w 954"/>
                <a:gd name="T31" fmla="*/ 204 h 944"/>
                <a:gd name="T32" fmla="*/ 284 w 954"/>
                <a:gd name="T33" fmla="*/ 406 h 944"/>
                <a:gd name="T34" fmla="*/ 320 w 954"/>
                <a:gd name="T35" fmla="*/ 360 h 944"/>
                <a:gd name="T36" fmla="*/ 920 w 954"/>
                <a:gd name="T37" fmla="*/ 91 h 944"/>
                <a:gd name="T38" fmla="*/ 791 w 954"/>
                <a:gd name="T39" fmla="*/ 0 h 944"/>
                <a:gd name="T40" fmla="*/ 448 w 954"/>
                <a:gd name="T41" fmla="*/ 306 h 944"/>
                <a:gd name="T42" fmla="*/ 399 w 954"/>
                <a:gd name="T43" fmla="*/ 376 h 944"/>
                <a:gd name="T44" fmla="*/ 357 w 954"/>
                <a:gd name="T45" fmla="*/ 397 h 944"/>
                <a:gd name="T46" fmla="*/ 362 w 954"/>
                <a:gd name="T47" fmla="*/ 527 h 944"/>
                <a:gd name="T48" fmla="*/ 85 w 954"/>
                <a:gd name="T49" fmla="*/ 768 h 944"/>
                <a:gd name="T50" fmla="*/ 55 w 954"/>
                <a:gd name="T51" fmla="*/ 944 h 944"/>
                <a:gd name="T52" fmla="*/ 198 w 954"/>
                <a:gd name="T53" fmla="*/ 800 h 944"/>
                <a:gd name="T54" fmla="*/ 423 w 954"/>
                <a:gd name="T55" fmla="*/ 588 h 944"/>
                <a:gd name="T56" fmla="*/ 549 w 954"/>
                <a:gd name="T57" fmla="*/ 588 h 944"/>
                <a:gd name="T58" fmla="*/ 585 w 954"/>
                <a:gd name="T59" fmla="*/ 509 h 944"/>
                <a:gd name="T60" fmla="*/ 639 w 954"/>
                <a:gd name="T61" fmla="*/ 498 h 944"/>
                <a:gd name="T62" fmla="*/ 920 w 954"/>
                <a:gd name="T63" fmla="*/ 9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944">
                  <a:moveTo>
                    <a:pt x="813" y="764"/>
                  </a:moveTo>
                  <a:cubicBezTo>
                    <a:pt x="840" y="764"/>
                    <a:pt x="862" y="786"/>
                    <a:pt x="862" y="813"/>
                  </a:cubicBezTo>
                  <a:cubicBezTo>
                    <a:pt x="862" y="841"/>
                    <a:pt x="840" y="863"/>
                    <a:pt x="813" y="863"/>
                  </a:cubicBezTo>
                  <a:cubicBezTo>
                    <a:pt x="786" y="863"/>
                    <a:pt x="763" y="841"/>
                    <a:pt x="763" y="813"/>
                  </a:cubicBezTo>
                  <a:cubicBezTo>
                    <a:pt x="763" y="786"/>
                    <a:pt x="786" y="764"/>
                    <a:pt x="813" y="764"/>
                  </a:cubicBezTo>
                  <a:close/>
                  <a:moveTo>
                    <a:pt x="625" y="549"/>
                  </a:moveTo>
                  <a:lnTo>
                    <a:pt x="637" y="574"/>
                  </a:lnTo>
                  <a:lnTo>
                    <a:pt x="611" y="601"/>
                  </a:lnTo>
                  <a:lnTo>
                    <a:pt x="586" y="625"/>
                  </a:lnTo>
                  <a:cubicBezTo>
                    <a:pt x="571" y="640"/>
                    <a:pt x="554" y="651"/>
                    <a:pt x="535" y="658"/>
                  </a:cubicBezTo>
                  <a:lnTo>
                    <a:pt x="703" y="826"/>
                  </a:lnTo>
                  <a:lnTo>
                    <a:pt x="782" y="932"/>
                  </a:lnTo>
                  <a:lnTo>
                    <a:pt x="824" y="943"/>
                  </a:lnTo>
                  <a:lnTo>
                    <a:pt x="941" y="826"/>
                  </a:lnTo>
                  <a:lnTo>
                    <a:pt x="930" y="783"/>
                  </a:lnTo>
                  <a:lnTo>
                    <a:pt x="824" y="704"/>
                  </a:lnTo>
                  <a:lnTo>
                    <a:pt x="666" y="546"/>
                  </a:lnTo>
                  <a:lnTo>
                    <a:pt x="650" y="561"/>
                  </a:lnTo>
                  <a:lnTo>
                    <a:pt x="625" y="549"/>
                  </a:lnTo>
                  <a:close/>
                  <a:moveTo>
                    <a:pt x="345" y="335"/>
                  </a:moveTo>
                  <a:lnTo>
                    <a:pt x="372" y="308"/>
                  </a:lnTo>
                  <a:lnTo>
                    <a:pt x="397" y="321"/>
                  </a:lnTo>
                  <a:lnTo>
                    <a:pt x="384" y="296"/>
                  </a:lnTo>
                  <a:lnTo>
                    <a:pt x="411" y="269"/>
                  </a:lnTo>
                  <a:lnTo>
                    <a:pt x="414" y="266"/>
                  </a:lnTo>
                  <a:cubicBezTo>
                    <a:pt x="420" y="251"/>
                    <a:pt x="423" y="235"/>
                    <a:pt x="423" y="221"/>
                  </a:cubicBezTo>
                  <a:cubicBezTo>
                    <a:pt x="423" y="108"/>
                    <a:pt x="316" y="0"/>
                    <a:pt x="204" y="1"/>
                  </a:cubicBezTo>
                  <a:cubicBezTo>
                    <a:pt x="203" y="1"/>
                    <a:pt x="191" y="14"/>
                    <a:pt x="184" y="21"/>
                  </a:cubicBezTo>
                  <a:cubicBezTo>
                    <a:pt x="274" y="111"/>
                    <a:pt x="266" y="96"/>
                    <a:pt x="266" y="151"/>
                  </a:cubicBezTo>
                  <a:cubicBezTo>
                    <a:pt x="266" y="196"/>
                    <a:pt x="195" y="267"/>
                    <a:pt x="151" y="267"/>
                  </a:cubicBezTo>
                  <a:cubicBezTo>
                    <a:pt x="94" y="267"/>
                    <a:pt x="112" y="276"/>
                    <a:pt x="20" y="184"/>
                  </a:cubicBezTo>
                  <a:cubicBezTo>
                    <a:pt x="13" y="191"/>
                    <a:pt x="1" y="204"/>
                    <a:pt x="1" y="204"/>
                  </a:cubicBezTo>
                  <a:cubicBezTo>
                    <a:pt x="2" y="316"/>
                    <a:pt x="108" y="424"/>
                    <a:pt x="220" y="424"/>
                  </a:cubicBezTo>
                  <a:cubicBezTo>
                    <a:pt x="240" y="424"/>
                    <a:pt x="262" y="417"/>
                    <a:pt x="284" y="406"/>
                  </a:cubicBezTo>
                  <a:lnTo>
                    <a:pt x="288" y="411"/>
                  </a:lnTo>
                  <a:cubicBezTo>
                    <a:pt x="295" y="392"/>
                    <a:pt x="305" y="375"/>
                    <a:pt x="320" y="360"/>
                  </a:cubicBezTo>
                  <a:lnTo>
                    <a:pt x="345" y="335"/>
                  </a:lnTo>
                  <a:close/>
                  <a:moveTo>
                    <a:pt x="920" y="91"/>
                  </a:moveTo>
                  <a:lnTo>
                    <a:pt x="854" y="26"/>
                  </a:lnTo>
                  <a:cubicBezTo>
                    <a:pt x="837" y="9"/>
                    <a:pt x="814" y="0"/>
                    <a:pt x="791" y="0"/>
                  </a:cubicBezTo>
                  <a:cubicBezTo>
                    <a:pt x="768" y="0"/>
                    <a:pt x="746" y="9"/>
                    <a:pt x="728" y="26"/>
                  </a:cubicBezTo>
                  <a:lnTo>
                    <a:pt x="448" y="306"/>
                  </a:lnTo>
                  <a:cubicBezTo>
                    <a:pt x="457" y="323"/>
                    <a:pt x="450" y="348"/>
                    <a:pt x="437" y="361"/>
                  </a:cubicBezTo>
                  <a:cubicBezTo>
                    <a:pt x="428" y="370"/>
                    <a:pt x="413" y="376"/>
                    <a:pt x="399" y="376"/>
                  </a:cubicBezTo>
                  <a:cubicBezTo>
                    <a:pt x="393" y="376"/>
                    <a:pt x="387" y="375"/>
                    <a:pt x="382" y="372"/>
                  </a:cubicBezTo>
                  <a:lnTo>
                    <a:pt x="357" y="397"/>
                  </a:lnTo>
                  <a:cubicBezTo>
                    <a:pt x="323" y="432"/>
                    <a:pt x="323" y="488"/>
                    <a:pt x="357" y="523"/>
                  </a:cubicBezTo>
                  <a:lnTo>
                    <a:pt x="362" y="527"/>
                  </a:lnTo>
                  <a:lnTo>
                    <a:pt x="143" y="746"/>
                  </a:lnTo>
                  <a:lnTo>
                    <a:pt x="85" y="768"/>
                  </a:lnTo>
                  <a:lnTo>
                    <a:pt x="0" y="889"/>
                  </a:lnTo>
                  <a:lnTo>
                    <a:pt x="55" y="944"/>
                  </a:lnTo>
                  <a:lnTo>
                    <a:pt x="176" y="859"/>
                  </a:lnTo>
                  <a:lnTo>
                    <a:pt x="198" y="800"/>
                  </a:lnTo>
                  <a:lnTo>
                    <a:pt x="416" y="582"/>
                  </a:lnTo>
                  <a:lnTo>
                    <a:pt x="423" y="588"/>
                  </a:lnTo>
                  <a:cubicBezTo>
                    <a:pt x="440" y="606"/>
                    <a:pt x="463" y="614"/>
                    <a:pt x="486" y="614"/>
                  </a:cubicBezTo>
                  <a:cubicBezTo>
                    <a:pt x="509" y="614"/>
                    <a:pt x="531" y="606"/>
                    <a:pt x="549" y="588"/>
                  </a:cubicBezTo>
                  <a:lnTo>
                    <a:pt x="574" y="564"/>
                  </a:lnTo>
                  <a:cubicBezTo>
                    <a:pt x="565" y="547"/>
                    <a:pt x="572" y="522"/>
                    <a:pt x="585" y="509"/>
                  </a:cubicBezTo>
                  <a:cubicBezTo>
                    <a:pt x="594" y="500"/>
                    <a:pt x="609" y="494"/>
                    <a:pt x="622" y="494"/>
                  </a:cubicBezTo>
                  <a:cubicBezTo>
                    <a:pt x="629" y="494"/>
                    <a:pt x="634" y="495"/>
                    <a:pt x="639" y="498"/>
                  </a:cubicBezTo>
                  <a:lnTo>
                    <a:pt x="920" y="217"/>
                  </a:lnTo>
                  <a:cubicBezTo>
                    <a:pt x="954" y="183"/>
                    <a:pt x="954" y="126"/>
                    <a:pt x="92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466654" y="648894"/>
            <a:ext cx="571463" cy="515236"/>
            <a:chOff x="8201826" y="4494001"/>
            <a:chExt cx="343825" cy="309997"/>
          </a:xfrm>
        </p:grpSpPr>
        <p:sp>
          <p:nvSpPr>
            <p:cNvPr id="27" name="Freeform 5"/>
            <p:cNvSpPr>
              <a:spLocks/>
            </p:cNvSpPr>
            <p:nvPr/>
          </p:nvSpPr>
          <p:spPr bwMode="auto">
            <a:xfrm flipV="1">
              <a:off x="8201826" y="4494001"/>
              <a:ext cx="343825" cy="309997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223762"/>
            </a:solidFill>
            <a:ln w="9525" cap="flat">
              <a:noFill/>
              <a:prstDash val="solid"/>
              <a:miter lim="800000"/>
              <a:headEnd/>
              <a:tailEnd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lnSpc>
                  <a:spcPct val="130000"/>
                </a:lnSpc>
                <a:buFontTx/>
                <a:buNone/>
              </a:pPr>
              <a:endParaRPr lang="zh-CN" altLang="en-US" dirty="0">
                <a:solidFill>
                  <a:prstClr val="black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8315962" y="4536286"/>
              <a:ext cx="126733" cy="136419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30000"/>
                </a:lnSpc>
              </a:pPr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26468"/>
      </p:ext>
    </p:extLst>
  </p:cSld>
  <p:clrMapOvr>
    <a:masterClrMapping/>
  </p:clrMapOvr>
  <p:transition spd="slow" advClick="0" advTm="0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2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3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</p:bldLst>
      </p:timing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/>
          <p:cNvSpPr txBox="1"/>
          <p:nvPr/>
        </p:nvSpPr>
        <p:spPr>
          <a:xfrm>
            <a:off x="2046217" y="5253529"/>
            <a:ext cx="2067611" cy="459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18" name="TextBox 16"/>
          <p:cNvSpPr txBox="1"/>
          <p:nvPr/>
        </p:nvSpPr>
        <p:spPr>
          <a:xfrm>
            <a:off x="5220946" y="5311381"/>
            <a:ext cx="1899945" cy="459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8284565" y="5311381"/>
            <a:ext cx="2091731" cy="4596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800"/>
              </a:lnSpc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2" name="椭圆 21"/>
          <p:cNvSpPr/>
          <p:nvPr/>
        </p:nvSpPr>
        <p:spPr>
          <a:xfrm>
            <a:off x="1854324" y="2679673"/>
            <a:ext cx="2304000" cy="230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3" name="TextBox 30"/>
          <p:cNvSpPr txBox="1"/>
          <p:nvPr/>
        </p:nvSpPr>
        <p:spPr>
          <a:xfrm>
            <a:off x="1999627" y="3284827"/>
            <a:ext cx="2073468" cy="11900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133" b="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</a:p>
          <a:p>
            <a:r>
              <a:rPr lang="en-US" altLang="zh-CN" sz="2800" dirty="0">
                <a:solidFill>
                  <a:srgbClr val="223762"/>
                </a:solidFill>
                <a:latin typeface="Arial Black"/>
                <a:ea typeface="微软雅黑"/>
                <a:sym typeface="Arial Black"/>
              </a:rPr>
              <a:t>500</a:t>
            </a:r>
          </a:p>
          <a:p>
            <a:r>
              <a:rPr lang="en-US" altLang="zh-CN" sz="2800" dirty="0">
                <a:solidFill>
                  <a:srgbClr val="223762"/>
                </a:solidFill>
                <a:latin typeface="Arial Black"/>
                <a:ea typeface="微软雅黑"/>
                <a:sym typeface="Arial Black"/>
              </a:rPr>
              <a:t>million</a:t>
            </a:r>
            <a:endParaRPr lang="zh-CN" altLang="en-US" sz="2800" dirty="0">
              <a:solidFill>
                <a:srgbClr val="223762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951195" y="2671301"/>
            <a:ext cx="2304000" cy="230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5" name="TextBox 31"/>
          <p:cNvSpPr txBox="1"/>
          <p:nvPr/>
        </p:nvSpPr>
        <p:spPr>
          <a:xfrm>
            <a:off x="5220944" y="3330859"/>
            <a:ext cx="176450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2133" b="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</a:p>
          <a:p>
            <a:r>
              <a:rPr lang="en-US" altLang="zh-CN" sz="4267" dirty="0">
                <a:solidFill>
                  <a:srgbClr val="223762"/>
                </a:solidFill>
                <a:latin typeface="Arial Black"/>
                <a:ea typeface="微软雅黑"/>
                <a:sym typeface="Arial Black"/>
              </a:rPr>
              <a:t>5,000</a:t>
            </a:r>
            <a:endParaRPr lang="zh-CN" altLang="en-US" sz="4267" dirty="0">
              <a:solidFill>
                <a:srgbClr val="223762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103871" y="2680575"/>
            <a:ext cx="2304000" cy="230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7" name="TextBox 32"/>
          <p:cNvSpPr txBox="1"/>
          <p:nvPr/>
        </p:nvSpPr>
        <p:spPr>
          <a:xfrm>
            <a:off x="8103871" y="3183146"/>
            <a:ext cx="2304000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100" b="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keyword</a:t>
            </a:r>
          </a:p>
          <a:p>
            <a:r>
              <a:rPr lang="en-US" altLang="zh-CN" sz="2800" dirty="0">
                <a:solidFill>
                  <a:srgbClr val="223762"/>
                </a:solidFill>
                <a:latin typeface="Arial Black"/>
                <a:ea typeface="微软雅黑"/>
                <a:sym typeface="Arial Black"/>
              </a:rPr>
              <a:t>5 </a:t>
            </a:r>
          </a:p>
          <a:p>
            <a:r>
              <a:rPr lang="en-US" altLang="zh-CN" sz="2800" dirty="0">
                <a:solidFill>
                  <a:srgbClr val="223762"/>
                </a:solidFill>
                <a:latin typeface="Arial Black"/>
                <a:ea typeface="微软雅黑"/>
                <a:sym typeface="Arial Black"/>
              </a:rPr>
              <a:t>continents</a:t>
            </a:r>
            <a:endParaRPr lang="zh-CN" altLang="en-US" sz="2000" dirty="0">
              <a:solidFill>
                <a:srgbClr val="223762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8" name="矩形 27" descr="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"/>
          <p:cNvSpPr/>
          <p:nvPr/>
        </p:nvSpPr>
        <p:spPr>
          <a:xfrm>
            <a:off x="1662639" y="1814706"/>
            <a:ext cx="8881111" cy="705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  <a:endParaRPr lang="zh-CN" altLang="en-US" sz="14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65760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1325259" y="2736165"/>
            <a:ext cx="2180492" cy="218049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732025" y="2378610"/>
            <a:ext cx="2895603" cy="289560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62" r="-24962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4" y="2954324"/>
            <a:ext cx="2150357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680133" y="3386025"/>
            <a:ext cx="3823744" cy="207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0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freeppt7.compt7.com</a:t>
            </a: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1" y="1800119"/>
            <a:ext cx="3025571" cy="459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882537" y="2305744"/>
            <a:ext cx="797171" cy="797170"/>
            <a:chOff x="4882538" y="2305744"/>
            <a:chExt cx="797170" cy="797170"/>
          </a:xfrm>
        </p:grpSpPr>
        <p:sp>
          <p:nvSpPr>
            <p:cNvPr id="5" name="椭圆 4"/>
            <p:cNvSpPr/>
            <p:nvPr/>
          </p:nvSpPr>
          <p:spPr>
            <a:xfrm>
              <a:off x="4882538" y="2305744"/>
              <a:ext cx="797170" cy="79717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5129310" y="2479375"/>
              <a:ext cx="303626" cy="449909"/>
              <a:chOff x="1788810" y="2276744"/>
              <a:chExt cx="392113" cy="581026"/>
            </a:xfrm>
            <a:solidFill>
              <a:schemeClr val="bg1"/>
            </a:solidFill>
            <a:effectLst/>
          </p:grpSpPr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788810" y="2276744"/>
                <a:ext cx="392113" cy="430213"/>
              </a:xfrm>
              <a:custGeom>
                <a:avLst/>
                <a:gdLst>
                  <a:gd name="T0" fmla="*/ 108 w 149"/>
                  <a:gd name="T1" fmla="*/ 163 h 163"/>
                  <a:gd name="T2" fmla="*/ 35 w 149"/>
                  <a:gd name="T3" fmla="*/ 163 h 163"/>
                  <a:gd name="T4" fmla="*/ 35 w 149"/>
                  <a:gd name="T5" fmla="*/ 158 h 163"/>
                  <a:gd name="T6" fmla="*/ 30 w 149"/>
                  <a:gd name="T7" fmla="*/ 142 h 163"/>
                  <a:gd name="T8" fmla="*/ 21 w 149"/>
                  <a:gd name="T9" fmla="*/ 127 h 163"/>
                  <a:gd name="T10" fmla="*/ 0 w 149"/>
                  <a:gd name="T11" fmla="*/ 74 h 163"/>
                  <a:gd name="T12" fmla="*/ 74 w 149"/>
                  <a:gd name="T13" fmla="*/ 0 h 163"/>
                  <a:gd name="T14" fmla="*/ 149 w 149"/>
                  <a:gd name="T15" fmla="*/ 74 h 163"/>
                  <a:gd name="T16" fmla="*/ 127 w 149"/>
                  <a:gd name="T17" fmla="*/ 127 h 163"/>
                  <a:gd name="T18" fmla="*/ 118 w 149"/>
                  <a:gd name="T19" fmla="*/ 142 h 163"/>
                  <a:gd name="T20" fmla="*/ 114 w 149"/>
                  <a:gd name="T21" fmla="*/ 158 h 163"/>
                  <a:gd name="T22" fmla="*/ 113 w 149"/>
                  <a:gd name="T23" fmla="*/ 163 h 163"/>
                  <a:gd name="T24" fmla="*/ 108 w 149"/>
                  <a:gd name="T25" fmla="*/ 163 h 163"/>
                  <a:gd name="T26" fmla="*/ 46 w 149"/>
                  <a:gd name="T27" fmla="*/ 151 h 163"/>
                  <a:gd name="T28" fmla="*/ 103 w 149"/>
                  <a:gd name="T29" fmla="*/ 151 h 163"/>
                  <a:gd name="T30" fmla="*/ 108 w 149"/>
                  <a:gd name="T31" fmla="*/ 136 h 163"/>
                  <a:gd name="T32" fmla="*/ 117 w 149"/>
                  <a:gd name="T33" fmla="*/ 120 h 163"/>
                  <a:gd name="T34" fmla="*/ 136 w 149"/>
                  <a:gd name="T35" fmla="*/ 74 h 163"/>
                  <a:gd name="T36" fmla="*/ 74 w 149"/>
                  <a:gd name="T37" fmla="*/ 12 h 163"/>
                  <a:gd name="T38" fmla="*/ 12 w 149"/>
                  <a:gd name="T39" fmla="*/ 74 h 163"/>
                  <a:gd name="T40" fmla="*/ 31 w 149"/>
                  <a:gd name="T41" fmla="*/ 120 h 163"/>
                  <a:gd name="T42" fmla="*/ 41 w 149"/>
                  <a:gd name="T43" fmla="*/ 136 h 163"/>
                  <a:gd name="T44" fmla="*/ 46 w 149"/>
                  <a:gd name="T45" fmla="*/ 15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9" h="163">
                    <a:moveTo>
                      <a:pt x="108" y="163"/>
                    </a:moveTo>
                    <a:cubicBezTo>
                      <a:pt x="35" y="163"/>
                      <a:pt x="35" y="163"/>
                      <a:pt x="35" y="163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4" y="153"/>
                      <a:pt x="32" y="144"/>
                      <a:pt x="30" y="142"/>
                    </a:cubicBezTo>
                    <a:cubicBezTo>
                      <a:pt x="28" y="137"/>
                      <a:pt x="24" y="132"/>
                      <a:pt x="21" y="127"/>
                    </a:cubicBezTo>
                    <a:cubicBezTo>
                      <a:pt x="11" y="112"/>
                      <a:pt x="0" y="95"/>
                      <a:pt x="0" y="74"/>
                    </a:cubicBezTo>
                    <a:cubicBezTo>
                      <a:pt x="0" y="33"/>
                      <a:pt x="33" y="0"/>
                      <a:pt x="74" y="0"/>
                    </a:cubicBezTo>
                    <a:cubicBezTo>
                      <a:pt x="115" y="0"/>
                      <a:pt x="149" y="33"/>
                      <a:pt x="149" y="74"/>
                    </a:cubicBezTo>
                    <a:cubicBezTo>
                      <a:pt x="149" y="95"/>
                      <a:pt x="138" y="112"/>
                      <a:pt x="127" y="127"/>
                    </a:cubicBezTo>
                    <a:cubicBezTo>
                      <a:pt x="124" y="132"/>
                      <a:pt x="121" y="137"/>
                      <a:pt x="118" y="142"/>
                    </a:cubicBezTo>
                    <a:cubicBezTo>
                      <a:pt x="117" y="144"/>
                      <a:pt x="115" y="153"/>
                      <a:pt x="114" y="158"/>
                    </a:cubicBezTo>
                    <a:cubicBezTo>
                      <a:pt x="113" y="163"/>
                      <a:pt x="113" y="163"/>
                      <a:pt x="113" y="163"/>
                    </a:cubicBezTo>
                    <a:lnTo>
                      <a:pt x="108" y="163"/>
                    </a:lnTo>
                    <a:close/>
                    <a:moveTo>
                      <a:pt x="46" y="151"/>
                    </a:moveTo>
                    <a:cubicBezTo>
                      <a:pt x="103" y="151"/>
                      <a:pt x="103" y="151"/>
                      <a:pt x="103" y="151"/>
                    </a:cubicBezTo>
                    <a:cubicBezTo>
                      <a:pt x="104" y="146"/>
                      <a:pt x="105" y="139"/>
                      <a:pt x="108" y="136"/>
                    </a:cubicBezTo>
                    <a:cubicBezTo>
                      <a:pt x="111" y="130"/>
                      <a:pt x="114" y="125"/>
                      <a:pt x="117" y="120"/>
                    </a:cubicBezTo>
                    <a:cubicBezTo>
                      <a:pt x="127" y="106"/>
                      <a:pt x="136" y="92"/>
                      <a:pt x="136" y="74"/>
                    </a:cubicBezTo>
                    <a:cubicBezTo>
                      <a:pt x="136" y="40"/>
                      <a:pt x="109" y="12"/>
                      <a:pt x="74" y="12"/>
                    </a:cubicBezTo>
                    <a:cubicBezTo>
                      <a:pt x="40" y="12"/>
                      <a:pt x="12" y="40"/>
                      <a:pt x="12" y="74"/>
                    </a:cubicBezTo>
                    <a:cubicBezTo>
                      <a:pt x="12" y="92"/>
                      <a:pt x="21" y="106"/>
                      <a:pt x="31" y="120"/>
                    </a:cubicBezTo>
                    <a:cubicBezTo>
                      <a:pt x="35" y="125"/>
                      <a:pt x="38" y="130"/>
                      <a:pt x="41" y="136"/>
                    </a:cubicBezTo>
                    <a:cubicBezTo>
                      <a:pt x="43" y="139"/>
                      <a:pt x="45" y="146"/>
                      <a:pt x="46" y="1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1884060" y="2729182"/>
                <a:ext cx="195263" cy="128588"/>
              </a:xfrm>
              <a:custGeom>
                <a:avLst/>
                <a:gdLst>
                  <a:gd name="T0" fmla="*/ 0 w 74"/>
                  <a:gd name="T1" fmla="*/ 0 h 49"/>
                  <a:gd name="T2" fmla="*/ 0 w 74"/>
                  <a:gd name="T3" fmla="*/ 20 h 49"/>
                  <a:gd name="T4" fmla="*/ 37 w 74"/>
                  <a:gd name="T5" fmla="*/ 49 h 49"/>
                  <a:gd name="T6" fmla="*/ 41 w 74"/>
                  <a:gd name="T7" fmla="*/ 49 h 49"/>
                  <a:gd name="T8" fmla="*/ 74 w 74"/>
                  <a:gd name="T9" fmla="*/ 20 h 49"/>
                  <a:gd name="T10" fmla="*/ 74 w 74"/>
                  <a:gd name="T11" fmla="*/ 0 h 49"/>
                  <a:gd name="T12" fmla="*/ 0 w 74"/>
                  <a:gd name="T1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49">
                    <a:moveTo>
                      <a:pt x="0" y="0"/>
                    </a:moveTo>
                    <a:cubicBezTo>
                      <a:pt x="0" y="20"/>
                      <a:pt x="0" y="20"/>
                      <a:pt x="0" y="20"/>
                    </a:cubicBezTo>
                    <a:cubicBezTo>
                      <a:pt x="0" y="36"/>
                      <a:pt x="17" y="49"/>
                      <a:pt x="37" y="49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61" y="49"/>
                      <a:pt x="74" y="36"/>
                      <a:pt x="74" y="20"/>
                    </a:cubicBezTo>
                    <a:cubicBezTo>
                      <a:pt x="74" y="0"/>
                      <a:pt x="74" y="0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1872947" y="2459307"/>
                <a:ext cx="223838" cy="179388"/>
              </a:xfrm>
              <a:custGeom>
                <a:avLst/>
                <a:gdLst>
                  <a:gd name="T0" fmla="*/ 83 w 85"/>
                  <a:gd name="T1" fmla="*/ 9 h 68"/>
                  <a:gd name="T2" fmla="*/ 62 w 85"/>
                  <a:gd name="T3" fmla="*/ 66 h 68"/>
                  <a:gd name="T4" fmla="*/ 62 w 85"/>
                  <a:gd name="T5" fmla="*/ 68 h 68"/>
                  <a:gd name="T6" fmla="*/ 52 w 85"/>
                  <a:gd name="T7" fmla="*/ 68 h 68"/>
                  <a:gd name="T8" fmla="*/ 53 w 85"/>
                  <a:gd name="T9" fmla="*/ 66 h 68"/>
                  <a:gd name="T10" fmla="*/ 67 w 85"/>
                  <a:gd name="T11" fmla="*/ 17 h 68"/>
                  <a:gd name="T12" fmla="*/ 67 w 85"/>
                  <a:gd name="T13" fmla="*/ 17 h 68"/>
                  <a:gd name="T14" fmla="*/ 66 w 85"/>
                  <a:gd name="T15" fmla="*/ 17 h 68"/>
                  <a:gd name="T16" fmla="*/ 55 w 85"/>
                  <a:gd name="T17" fmla="*/ 13 h 68"/>
                  <a:gd name="T18" fmla="*/ 44 w 85"/>
                  <a:gd name="T19" fmla="*/ 17 h 68"/>
                  <a:gd name="T20" fmla="*/ 30 w 85"/>
                  <a:gd name="T21" fmla="*/ 12 h 68"/>
                  <a:gd name="T22" fmla="*/ 17 w 85"/>
                  <a:gd name="T23" fmla="*/ 16 h 68"/>
                  <a:gd name="T24" fmla="*/ 30 w 85"/>
                  <a:gd name="T25" fmla="*/ 66 h 68"/>
                  <a:gd name="T26" fmla="*/ 31 w 85"/>
                  <a:gd name="T27" fmla="*/ 68 h 68"/>
                  <a:gd name="T28" fmla="*/ 21 w 85"/>
                  <a:gd name="T29" fmla="*/ 68 h 68"/>
                  <a:gd name="T30" fmla="*/ 21 w 85"/>
                  <a:gd name="T31" fmla="*/ 66 h 68"/>
                  <a:gd name="T32" fmla="*/ 2 w 85"/>
                  <a:gd name="T33" fmla="*/ 9 h 68"/>
                  <a:gd name="T34" fmla="*/ 2 w 85"/>
                  <a:gd name="T35" fmla="*/ 9 h 68"/>
                  <a:gd name="T36" fmla="*/ 1 w 85"/>
                  <a:gd name="T37" fmla="*/ 8 h 68"/>
                  <a:gd name="T38" fmla="*/ 1 w 85"/>
                  <a:gd name="T39" fmla="*/ 8 h 68"/>
                  <a:gd name="T40" fmla="*/ 1 w 85"/>
                  <a:gd name="T41" fmla="*/ 7 h 68"/>
                  <a:gd name="T42" fmla="*/ 2 w 85"/>
                  <a:gd name="T43" fmla="*/ 1 h 68"/>
                  <a:gd name="T44" fmla="*/ 9 w 85"/>
                  <a:gd name="T45" fmla="*/ 3 h 68"/>
                  <a:gd name="T46" fmla="*/ 9 w 85"/>
                  <a:gd name="T47" fmla="*/ 3 h 68"/>
                  <a:gd name="T48" fmla="*/ 16 w 85"/>
                  <a:gd name="T49" fmla="*/ 7 h 68"/>
                  <a:gd name="T50" fmla="*/ 27 w 85"/>
                  <a:gd name="T51" fmla="*/ 2 h 68"/>
                  <a:gd name="T52" fmla="*/ 31 w 85"/>
                  <a:gd name="T53" fmla="*/ 1 h 68"/>
                  <a:gd name="T54" fmla="*/ 34 w 85"/>
                  <a:gd name="T55" fmla="*/ 3 h 68"/>
                  <a:gd name="T56" fmla="*/ 43 w 85"/>
                  <a:gd name="T57" fmla="*/ 8 h 68"/>
                  <a:gd name="T58" fmla="*/ 52 w 85"/>
                  <a:gd name="T59" fmla="*/ 3 h 68"/>
                  <a:gd name="T60" fmla="*/ 55 w 85"/>
                  <a:gd name="T61" fmla="*/ 1 h 68"/>
                  <a:gd name="T62" fmla="*/ 59 w 85"/>
                  <a:gd name="T63" fmla="*/ 3 h 68"/>
                  <a:gd name="T64" fmla="*/ 66 w 85"/>
                  <a:gd name="T65" fmla="*/ 8 h 68"/>
                  <a:gd name="T66" fmla="*/ 66 w 85"/>
                  <a:gd name="T67" fmla="*/ 8 h 68"/>
                  <a:gd name="T68" fmla="*/ 76 w 85"/>
                  <a:gd name="T69" fmla="*/ 3 h 68"/>
                  <a:gd name="T70" fmla="*/ 82 w 85"/>
                  <a:gd name="T71" fmla="*/ 2 h 68"/>
                  <a:gd name="T72" fmla="*/ 83 w 85"/>
                  <a:gd name="T73" fmla="*/ 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5" h="68">
                    <a:moveTo>
                      <a:pt x="83" y="9"/>
                    </a:moveTo>
                    <a:cubicBezTo>
                      <a:pt x="71" y="25"/>
                      <a:pt x="64" y="44"/>
                      <a:pt x="62" y="66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53" y="66"/>
                      <a:pt x="53" y="66"/>
                      <a:pt x="53" y="66"/>
                    </a:cubicBezTo>
                    <a:cubicBezTo>
                      <a:pt x="55" y="48"/>
                      <a:pt x="59" y="32"/>
                      <a:pt x="67" y="17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6" y="17"/>
                      <a:pt x="66" y="17"/>
                      <a:pt x="66" y="17"/>
                    </a:cubicBezTo>
                    <a:cubicBezTo>
                      <a:pt x="63" y="17"/>
                      <a:pt x="59" y="16"/>
                      <a:pt x="55" y="13"/>
                    </a:cubicBezTo>
                    <a:cubicBezTo>
                      <a:pt x="52" y="16"/>
                      <a:pt x="48" y="17"/>
                      <a:pt x="44" y="17"/>
                    </a:cubicBezTo>
                    <a:cubicBezTo>
                      <a:pt x="39" y="17"/>
                      <a:pt x="34" y="16"/>
                      <a:pt x="30" y="12"/>
                    </a:cubicBezTo>
                    <a:cubicBezTo>
                      <a:pt x="26" y="15"/>
                      <a:pt x="21" y="17"/>
                      <a:pt x="17" y="16"/>
                    </a:cubicBezTo>
                    <a:cubicBezTo>
                      <a:pt x="28" y="38"/>
                      <a:pt x="30" y="59"/>
                      <a:pt x="30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21" y="66"/>
                      <a:pt x="21" y="66"/>
                      <a:pt x="21" y="66"/>
                    </a:cubicBezTo>
                    <a:cubicBezTo>
                      <a:pt x="21" y="58"/>
                      <a:pt x="17" y="3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3"/>
                      <a:pt x="2" y="1"/>
                    </a:cubicBezTo>
                    <a:cubicBezTo>
                      <a:pt x="5" y="0"/>
                      <a:pt x="7" y="1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1" y="5"/>
                      <a:pt x="14" y="7"/>
                      <a:pt x="16" y="7"/>
                    </a:cubicBezTo>
                    <a:cubicBezTo>
                      <a:pt x="20" y="7"/>
                      <a:pt x="23" y="6"/>
                      <a:pt x="27" y="2"/>
                    </a:cubicBezTo>
                    <a:cubicBezTo>
                      <a:pt x="28" y="1"/>
                      <a:pt x="29" y="1"/>
                      <a:pt x="31" y="1"/>
                    </a:cubicBezTo>
                    <a:cubicBezTo>
                      <a:pt x="32" y="1"/>
                      <a:pt x="33" y="2"/>
                      <a:pt x="34" y="3"/>
                    </a:cubicBezTo>
                    <a:cubicBezTo>
                      <a:pt x="37" y="6"/>
                      <a:pt x="40" y="8"/>
                      <a:pt x="43" y="8"/>
                    </a:cubicBezTo>
                    <a:cubicBezTo>
                      <a:pt x="47" y="8"/>
                      <a:pt x="50" y="5"/>
                      <a:pt x="52" y="3"/>
                    </a:cubicBezTo>
                    <a:cubicBezTo>
                      <a:pt x="53" y="2"/>
                      <a:pt x="54" y="1"/>
                      <a:pt x="55" y="1"/>
                    </a:cubicBezTo>
                    <a:cubicBezTo>
                      <a:pt x="57" y="1"/>
                      <a:pt x="58" y="2"/>
                      <a:pt x="59" y="3"/>
                    </a:cubicBezTo>
                    <a:cubicBezTo>
                      <a:pt x="61" y="6"/>
                      <a:pt x="63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70" y="8"/>
                      <a:pt x="73" y="6"/>
                      <a:pt x="76" y="3"/>
                    </a:cubicBezTo>
                    <a:cubicBezTo>
                      <a:pt x="78" y="1"/>
                      <a:pt x="81" y="1"/>
                      <a:pt x="82" y="2"/>
                    </a:cubicBezTo>
                    <a:cubicBezTo>
                      <a:pt x="84" y="4"/>
                      <a:pt x="85" y="7"/>
                      <a:pt x="83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 Black"/>
                  <a:ea typeface="微软雅黑"/>
                  <a:sym typeface="Arial Black"/>
                </a:endParaRPr>
              </a:p>
            </p:txBody>
          </p:sp>
        </p:grpSp>
      </p:grpSp>
      <p:sp>
        <p:nvSpPr>
          <p:cNvPr id="4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91562" y="2170525"/>
            <a:ext cx="3138239" cy="31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rPr>
              <a:t>Enterprise target construction</a:t>
            </a:r>
          </a:p>
        </p:txBody>
      </p:sp>
      <p:cxnSp>
        <p:nvCxnSpPr>
          <p:cNvPr id="50" name="直接连接符 49"/>
          <p:cNvCxnSpPr/>
          <p:nvPr/>
        </p:nvCxnSpPr>
        <p:spPr>
          <a:xfrm>
            <a:off x="6789420" y="2586384"/>
            <a:ext cx="457200" cy="0"/>
          </a:xfrm>
          <a:prstGeom prst="line">
            <a:avLst/>
          </a:prstGeom>
          <a:ln>
            <a:solidFill>
              <a:srgbClr val="4F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680132" y="5419185"/>
            <a:ext cx="2795339" cy="628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</a:p>
        </p:txBody>
      </p:sp>
      <p:sp>
        <p:nvSpPr>
          <p:cNvPr id="20" name="椭圆 19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041698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48" grpId="0"/>
      <p:bldP spid="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EditPoints="1"/>
          </p:cNvSpPr>
          <p:nvPr/>
        </p:nvSpPr>
        <p:spPr bwMode="auto">
          <a:xfrm>
            <a:off x="2231891" y="2566844"/>
            <a:ext cx="828000" cy="828000"/>
          </a:xfrm>
          <a:prstGeom prst="ellipse">
            <a:avLst/>
          </a:prstGeom>
          <a:solidFill>
            <a:srgbClr val="2237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" name="Freeform 11"/>
          <p:cNvSpPr>
            <a:spLocks noEditPoints="1"/>
          </p:cNvSpPr>
          <p:nvPr/>
        </p:nvSpPr>
        <p:spPr bwMode="auto">
          <a:xfrm>
            <a:off x="6654528" y="2566844"/>
            <a:ext cx="828000" cy="828000"/>
          </a:xfrm>
          <a:prstGeom prst="ellipse">
            <a:avLst/>
          </a:prstGeom>
          <a:solidFill>
            <a:srgbClr val="2237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" name="Freeform 6"/>
          <p:cNvSpPr>
            <a:spLocks noEditPoints="1"/>
          </p:cNvSpPr>
          <p:nvPr/>
        </p:nvSpPr>
        <p:spPr bwMode="auto">
          <a:xfrm>
            <a:off x="2103631" y="2150559"/>
            <a:ext cx="180000" cy="180000"/>
          </a:xfrm>
          <a:prstGeom prst="ellipse">
            <a:avLst/>
          </a:prstGeom>
          <a:solidFill>
            <a:srgbClr val="2237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" name="Freeform 11"/>
          <p:cNvSpPr>
            <a:spLocks noEditPoints="1"/>
          </p:cNvSpPr>
          <p:nvPr/>
        </p:nvSpPr>
        <p:spPr bwMode="auto">
          <a:xfrm>
            <a:off x="6526268" y="2150559"/>
            <a:ext cx="180000" cy="180000"/>
          </a:xfrm>
          <a:prstGeom prst="ellipse">
            <a:avLst/>
          </a:prstGeom>
          <a:solidFill>
            <a:srgbClr val="22376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4980" y="2090668"/>
            <a:ext cx="1829668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  <a:endParaRPr lang="id-ID" sz="14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7619" y="2090668"/>
            <a:ext cx="1829668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  <a:endParaRPr lang="id-ID" sz="14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1" name="Freeform 96"/>
          <p:cNvSpPr>
            <a:spLocks noEditPoints="1"/>
          </p:cNvSpPr>
          <p:nvPr/>
        </p:nvSpPr>
        <p:spPr bwMode="auto">
          <a:xfrm>
            <a:off x="2480707" y="2766035"/>
            <a:ext cx="398079" cy="464763"/>
          </a:xfrm>
          <a:custGeom>
            <a:avLst/>
            <a:gdLst>
              <a:gd name="T0" fmla="*/ 46 w 55"/>
              <a:gd name="T1" fmla="*/ 24 h 64"/>
              <a:gd name="T2" fmla="*/ 36 w 55"/>
              <a:gd name="T3" fmla="*/ 28 h 64"/>
              <a:gd name="T4" fmla="*/ 36 w 55"/>
              <a:gd name="T5" fmla="*/ 27 h 64"/>
              <a:gd name="T6" fmla="*/ 38 w 55"/>
              <a:gd name="T7" fmla="*/ 12 h 64"/>
              <a:gd name="T8" fmla="*/ 30 w 55"/>
              <a:gd name="T9" fmla="*/ 18 h 64"/>
              <a:gd name="T10" fmla="*/ 30 w 55"/>
              <a:gd name="T11" fmla="*/ 0 h 64"/>
              <a:gd name="T12" fmla="*/ 2 w 55"/>
              <a:gd name="T13" fmla="*/ 42 h 64"/>
              <a:gd name="T14" fmla="*/ 22 w 55"/>
              <a:gd name="T15" fmla="*/ 64 h 64"/>
              <a:gd name="T16" fmla="*/ 46 w 55"/>
              <a:gd name="T17" fmla="*/ 24 h 64"/>
              <a:gd name="T18" fmla="*/ 24 w 55"/>
              <a:gd name="T19" fmla="*/ 58 h 64"/>
              <a:gd name="T20" fmla="*/ 13 w 55"/>
              <a:gd name="T21" fmla="*/ 40 h 64"/>
              <a:gd name="T22" fmla="*/ 20 w 55"/>
              <a:gd name="T23" fmla="*/ 50 h 64"/>
              <a:gd name="T24" fmla="*/ 26 w 55"/>
              <a:gd name="T25" fmla="*/ 36 h 64"/>
              <a:gd name="T26" fmla="*/ 29 w 55"/>
              <a:gd name="T27" fmla="*/ 50 h 64"/>
              <a:gd name="T28" fmla="*/ 37 w 55"/>
              <a:gd name="T29" fmla="*/ 37 h 64"/>
              <a:gd name="T30" fmla="*/ 24 w 55"/>
              <a:gd name="T31" fmla="*/ 58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5" h="64">
                <a:moveTo>
                  <a:pt x="46" y="24"/>
                </a:moveTo>
                <a:cubicBezTo>
                  <a:pt x="46" y="24"/>
                  <a:pt x="43" y="24"/>
                  <a:pt x="36" y="28"/>
                </a:cubicBezTo>
                <a:cubicBezTo>
                  <a:pt x="36" y="27"/>
                  <a:pt x="36" y="27"/>
                  <a:pt x="36" y="27"/>
                </a:cubicBezTo>
                <a:cubicBezTo>
                  <a:pt x="36" y="22"/>
                  <a:pt x="37" y="16"/>
                  <a:pt x="38" y="12"/>
                </a:cubicBezTo>
                <a:cubicBezTo>
                  <a:pt x="37" y="12"/>
                  <a:pt x="34" y="15"/>
                  <a:pt x="30" y="18"/>
                </a:cubicBezTo>
                <a:cubicBezTo>
                  <a:pt x="28" y="13"/>
                  <a:pt x="28" y="5"/>
                  <a:pt x="30" y="0"/>
                </a:cubicBezTo>
                <a:cubicBezTo>
                  <a:pt x="12" y="13"/>
                  <a:pt x="2" y="31"/>
                  <a:pt x="2" y="42"/>
                </a:cubicBezTo>
                <a:cubicBezTo>
                  <a:pt x="2" y="51"/>
                  <a:pt x="1" y="64"/>
                  <a:pt x="22" y="64"/>
                </a:cubicBezTo>
                <a:cubicBezTo>
                  <a:pt x="55" y="64"/>
                  <a:pt x="38" y="40"/>
                  <a:pt x="46" y="24"/>
                </a:cubicBezTo>
                <a:close/>
                <a:moveTo>
                  <a:pt x="24" y="58"/>
                </a:moveTo>
                <a:cubicBezTo>
                  <a:pt x="0" y="58"/>
                  <a:pt x="16" y="35"/>
                  <a:pt x="13" y="40"/>
                </a:cubicBezTo>
                <a:cubicBezTo>
                  <a:pt x="13" y="40"/>
                  <a:pt x="11" y="46"/>
                  <a:pt x="20" y="50"/>
                </a:cubicBezTo>
                <a:cubicBezTo>
                  <a:pt x="15" y="45"/>
                  <a:pt x="23" y="39"/>
                  <a:pt x="26" y="36"/>
                </a:cubicBezTo>
                <a:cubicBezTo>
                  <a:pt x="26" y="43"/>
                  <a:pt x="29" y="50"/>
                  <a:pt x="29" y="50"/>
                </a:cubicBezTo>
                <a:cubicBezTo>
                  <a:pt x="29" y="50"/>
                  <a:pt x="34" y="47"/>
                  <a:pt x="37" y="37"/>
                </a:cubicBezTo>
                <a:cubicBezTo>
                  <a:pt x="40" y="50"/>
                  <a:pt x="38" y="57"/>
                  <a:pt x="24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15565" y="3830576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5565" y="3830576"/>
            <a:ext cx="1652299" cy="267753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300702" y="3820927"/>
            <a:ext cx="840383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50%</a:t>
            </a: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2044104" y="3944041"/>
            <a:ext cx="107049" cy="96887"/>
          </a:xfrm>
          <a:custGeom>
            <a:avLst/>
            <a:gdLst>
              <a:gd name="T0" fmla="*/ 36 w 44"/>
              <a:gd name="T1" fmla="*/ 32 h 40"/>
              <a:gd name="T2" fmla="*/ 32 w 44"/>
              <a:gd name="T3" fmla="*/ 32 h 40"/>
              <a:gd name="T4" fmla="*/ 32 w 44"/>
              <a:gd name="T5" fmla="*/ 0 h 40"/>
              <a:gd name="T6" fmla="*/ 24 w 44"/>
              <a:gd name="T7" fmla="*/ 0 h 40"/>
              <a:gd name="T8" fmla="*/ 24 w 44"/>
              <a:gd name="T9" fmla="*/ 32 h 40"/>
              <a:gd name="T10" fmla="*/ 20 w 44"/>
              <a:gd name="T11" fmla="*/ 32 h 40"/>
              <a:gd name="T12" fmla="*/ 20 w 44"/>
              <a:gd name="T13" fmla="*/ 0 h 40"/>
              <a:gd name="T14" fmla="*/ 12 w 44"/>
              <a:gd name="T15" fmla="*/ 0 h 40"/>
              <a:gd name="T16" fmla="*/ 12 w 44"/>
              <a:gd name="T17" fmla="*/ 32 h 40"/>
              <a:gd name="T18" fmla="*/ 8 w 44"/>
              <a:gd name="T19" fmla="*/ 32 h 40"/>
              <a:gd name="T20" fmla="*/ 8 w 44"/>
              <a:gd name="T21" fmla="*/ 0 h 40"/>
              <a:gd name="T22" fmla="*/ 0 w 44"/>
              <a:gd name="T23" fmla="*/ 0 h 40"/>
              <a:gd name="T24" fmla="*/ 0 w 44"/>
              <a:gd name="T25" fmla="*/ 38 h 40"/>
              <a:gd name="T26" fmla="*/ 2 w 44"/>
              <a:gd name="T27" fmla="*/ 40 h 40"/>
              <a:gd name="T28" fmla="*/ 42 w 44"/>
              <a:gd name="T29" fmla="*/ 40 h 40"/>
              <a:gd name="T30" fmla="*/ 44 w 44"/>
              <a:gd name="T31" fmla="*/ 38 h 40"/>
              <a:gd name="T32" fmla="*/ 44 w 44"/>
              <a:gd name="T33" fmla="*/ 0 h 40"/>
              <a:gd name="T34" fmla="*/ 36 w 44"/>
              <a:gd name="T35" fmla="*/ 0 h 40"/>
              <a:gd name="T36" fmla="*/ 36 w 44"/>
              <a:gd name="T37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" h="40">
                <a:moveTo>
                  <a:pt x="36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32"/>
                  <a:pt x="24" y="32"/>
                  <a:pt x="24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0"/>
                  <a:pt x="20" y="0"/>
                  <a:pt x="20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0"/>
                  <a:pt x="8" y="0"/>
                  <a:pt x="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9"/>
                  <a:pt x="1" y="40"/>
                  <a:pt x="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40"/>
                  <a:pt x="44" y="39"/>
                  <a:pt x="44" y="38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6" y="0"/>
                  <a:pt x="36" y="0"/>
                </a:cubicBezTo>
                <a:lnTo>
                  <a:pt x="36" y="32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2024456" y="3885775"/>
            <a:ext cx="146345" cy="48783"/>
          </a:xfrm>
          <a:custGeom>
            <a:avLst/>
            <a:gdLst>
              <a:gd name="T0" fmla="*/ 56 w 60"/>
              <a:gd name="T1" fmla="*/ 8 h 20"/>
              <a:gd name="T2" fmla="*/ 40 w 60"/>
              <a:gd name="T3" fmla="*/ 8 h 20"/>
              <a:gd name="T4" fmla="*/ 40 w 60"/>
              <a:gd name="T5" fmla="*/ 2 h 20"/>
              <a:gd name="T6" fmla="*/ 38 w 60"/>
              <a:gd name="T7" fmla="*/ 0 h 20"/>
              <a:gd name="T8" fmla="*/ 22 w 60"/>
              <a:gd name="T9" fmla="*/ 0 h 20"/>
              <a:gd name="T10" fmla="*/ 20 w 60"/>
              <a:gd name="T11" fmla="*/ 2 h 20"/>
              <a:gd name="T12" fmla="*/ 20 w 60"/>
              <a:gd name="T13" fmla="*/ 8 h 20"/>
              <a:gd name="T14" fmla="*/ 4 w 60"/>
              <a:gd name="T15" fmla="*/ 8 h 20"/>
              <a:gd name="T16" fmla="*/ 0 w 60"/>
              <a:gd name="T17" fmla="*/ 12 h 20"/>
              <a:gd name="T18" fmla="*/ 0 w 60"/>
              <a:gd name="T19" fmla="*/ 16 h 20"/>
              <a:gd name="T20" fmla="*/ 4 w 60"/>
              <a:gd name="T21" fmla="*/ 20 h 20"/>
              <a:gd name="T22" fmla="*/ 56 w 60"/>
              <a:gd name="T23" fmla="*/ 20 h 20"/>
              <a:gd name="T24" fmla="*/ 60 w 60"/>
              <a:gd name="T25" fmla="*/ 16 h 20"/>
              <a:gd name="T26" fmla="*/ 60 w 60"/>
              <a:gd name="T27" fmla="*/ 12 h 20"/>
              <a:gd name="T28" fmla="*/ 56 w 60"/>
              <a:gd name="T29" fmla="*/ 8 h 20"/>
              <a:gd name="T30" fmla="*/ 24 w 60"/>
              <a:gd name="T31" fmla="*/ 8 h 20"/>
              <a:gd name="T32" fmla="*/ 24 w 60"/>
              <a:gd name="T33" fmla="*/ 4 h 20"/>
              <a:gd name="T34" fmla="*/ 36 w 60"/>
              <a:gd name="T35" fmla="*/ 4 h 20"/>
              <a:gd name="T36" fmla="*/ 36 w 60"/>
              <a:gd name="T37" fmla="*/ 8 h 20"/>
              <a:gd name="T38" fmla="*/ 24 w 60"/>
              <a:gd name="T39" fmla="*/ 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" h="20">
                <a:moveTo>
                  <a:pt x="56" y="8"/>
                </a:moveTo>
                <a:cubicBezTo>
                  <a:pt x="40" y="8"/>
                  <a:pt x="40" y="8"/>
                  <a:pt x="40" y="8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1"/>
                  <a:pt x="39" y="0"/>
                  <a:pt x="38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0" y="1"/>
                  <a:pt x="20" y="2"/>
                </a:cubicBezTo>
                <a:cubicBezTo>
                  <a:pt x="20" y="8"/>
                  <a:pt x="20" y="8"/>
                  <a:pt x="20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10"/>
                  <a:pt x="0" y="12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2" y="20"/>
                  <a:pt x="4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8" y="20"/>
                  <a:pt x="60" y="18"/>
                  <a:pt x="60" y="16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0"/>
                  <a:pt x="58" y="8"/>
                  <a:pt x="56" y="8"/>
                </a:cubicBezTo>
                <a:close/>
                <a:moveTo>
                  <a:pt x="24" y="8"/>
                </a:moveTo>
                <a:cubicBezTo>
                  <a:pt x="24" y="4"/>
                  <a:pt x="24" y="4"/>
                  <a:pt x="24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6" y="8"/>
                  <a:pt x="36" y="8"/>
                  <a:pt x="36" y="8"/>
                </a:cubicBezTo>
                <a:lnTo>
                  <a:pt x="24" y="8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15565" y="4229048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15564" y="4229048"/>
            <a:ext cx="1943883" cy="267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300702" y="4219401"/>
            <a:ext cx="808623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62%</a:t>
            </a:r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>
            <a:off x="2044102" y="4311796"/>
            <a:ext cx="107049" cy="136183"/>
          </a:xfrm>
          <a:custGeom>
            <a:avLst/>
            <a:gdLst>
              <a:gd name="T0" fmla="*/ 40 w 44"/>
              <a:gd name="T1" fmla="*/ 24 h 56"/>
              <a:gd name="T2" fmla="*/ 36 w 44"/>
              <a:gd name="T3" fmla="*/ 28 h 56"/>
              <a:gd name="T4" fmla="*/ 36 w 44"/>
              <a:gd name="T5" fmla="*/ 28 h 56"/>
              <a:gd name="T6" fmla="*/ 36 w 44"/>
              <a:gd name="T7" fmla="*/ 24 h 56"/>
              <a:gd name="T8" fmla="*/ 32 w 44"/>
              <a:gd name="T9" fmla="*/ 20 h 56"/>
              <a:gd name="T10" fmla="*/ 28 w 44"/>
              <a:gd name="T11" fmla="*/ 24 h 56"/>
              <a:gd name="T12" fmla="*/ 28 w 44"/>
              <a:gd name="T13" fmla="*/ 20 h 56"/>
              <a:gd name="T14" fmla="*/ 24 w 44"/>
              <a:gd name="T15" fmla="*/ 16 h 56"/>
              <a:gd name="T16" fmla="*/ 20 w 44"/>
              <a:gd name="T17" fmla="*/ 20 h 56"/>
              <a:gd name="T18" fmla="*/ 20 w 44"/>
              <a:gd name="T19" fmla="*/ 4 h 56"/>
              <a:gd name="T20" fmla="*/ 16 w 44"/>
              <a:gd name="T21" fmla="*/ 0 h 56"/>
              <a:gd name="T22" fmla="*/ 12 w 44"/>
              <a:gd name="T23" fmla="*/ 4 h 56"/>
              <a:gd name="T24" fmla="*/ 12 w 44"/>
              <a:gd name="T25" fmla="*/ 7 h 56"/>
              <a:gd name="T26" fmla="*/ 12 w 44"/>
              <a:gd name="T27" fmla="*/ 28 h 56"/>
              <a:gd name="T28" fmla="*/ 12 w 44"/>
              <a:gd name="T29" fmla="*/ 31 h 56"/>
              <a:gd name="T30" fmla="*/ 11 w 44"/>
              <a:gd name="T31" fmla="*/ 32 h 56"/>
              <a:gd name="T32" fmla="*/ 10 w 44"/>
              <a:gd name="T33" fmla="*/ 32 h 56"/>
              <a:gd name="T34" fmla="*/ 3 w 44"/>
              <a:gd name="T35" fmla="*/ 24 h 56"/>
              <a:gd name="T36" fmla="*/ 0 w 44"/>
              <a:gd name="T37" fmla="*/ 25 h 56"/>
              <a:gd name="T38" fmla="*/ 0 w 44"/>
              <a:gd name="T39" fmla="*/ 28 h 56"/>
              <a:gd name="T40" fmla="*/ 13 w 44"/>
              <a:gd name="T41" fmla="*/ 55 h 56"/>
              <a:gd name="T42" fmla="*/ 15 w 44"/>
              <a:gd name="T43" fmla="*/ 56 h 56"/>
              <a:gd name="T44" fmla="*/ 38 w 44"/>
              <a:gd name="T45" fmla="*/ 56 h 56"/>
              <a:gd name="T46" fmla="*/ 44 w 44"/>
              <a:gd name="T47" fmla="*/ 50 h 56"/>
              <a:gd name="T48" fmla="*/ 44 w 44"/>
              <a:gd name="T49" fmla="*/ 28 h 56"/>
              <a:gd name="T50" fmla="*/ 40 w 44"/>
              <a:gd name="T51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56">
                <a:moveTo>
                  <a:pt x="40" y="24"/>
                </a:moveTo>
                <a:cubicBezTo>
                  <a:pt x="38" y="24"/>
                  <a:pt x="36" y="26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2"/>
                  <a:pt x="34" y="20"/>
                  <a:pt x="32" y="20"/>
                </a:cubicBezTo>
                <a:cubicBezTo>
                  <a:pt x="30" y="20"/>
                  <a:pt x="28" y="22"/>
                  <a:pt x="28" y="24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6" y="16"/>
                  <a:pt x="24" y="16"/>
                </a:cubicBezTo>
                <a:cubicBezTo>
                  <a:pt x="22" y="16"/>
                  <a:pt x="20" y="18"/>
                  <a:pt x="20" y="20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18" y="0"/>
                  <a:pt x="16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2"/>
                  <a:pt x="11" y="32"/>
                </a:cubicBezTo>
                <a:cubicBezTo>
                  <a:pt x="11" y="32"/>
                  <a:pt x="10" y="32"/>
                  <a:pt x="10" y="32"/>
                </a:cubicBezTo>
                <a:cubicBezTo>
                  <a:pt x="7" y="28"/>
                  <a:pt x="7" y="24"/>
                  <a:pt x="3" y="24"/>
                </a:cubicBezTo>
                <a:cubicBezTo>
                  <a:pt x="2" y="24"/>
                  <a:pt x="1" y="24"/>
                  <a:pt x="0" y="25"/>
                </a:cubicBezTo>
                <a:cubicBezTo>
                  <a:pt x="0" y="26"/>
                  <a:pt x="0" y="27"/>
                  <a:pt x="0" y="28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6"/>
                  <a:pt x="14" y="56"/>
                  <a:pt x="15" y="56"/>
                </a:cubicBezTo>
                <a:cubicBezTo>
                  <a:pt x="18" y="56"/>
                  <a:pt x="30" y="56"/>
                  <a:pt x="38" y="56"/>
                </a:cubicBezTo>
                <a:cubicBezTo>
                  <a:pt x="41" y="56"/>
                  <a:pt x="44" y="53"/>
                  <a:pt x="44" y="50"/>
                </a:cubicBezTo>
                <a:cubicBezTo>
                  <a:pt x="44" y="39"/>
                  <a:pt x="44" y="28"/>
                  <a:pt x="44" y="28"/>
                </a:cubicBezTo>
                <a:cubicBezTo>
                  <a:pt x="44" y="26"/>
                  <a:pt x="42" y="24"/>
                  <a:pt x="40" y="2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15565" y="4650231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15564" y="4650231"/>
            <a:ext cx="826149" cy="267753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300702" y="4640582"/>
            <a:ext cx="616483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25%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029576" y="4718845"/>
            <a:ext cx="148377" cy="145668"/>
            <a:chOff x="3294063" y="1474788"/>
            <a:chExt cx="347662" cy="34131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3294063" y="1701801"/>
              <a:ext cx="112712" cy="114300"/>
            </a:xfrm>
            <a:custGeom>
              <a:avLst/>
              <a:gdLst>
                <a:gd name="T0" fmla="*/ 10 w 71"/>
                <a:gd name="T1" fmla="*/ 0 h 72"/>
                <a:gd name="T2" fmla="*/ 3 w 71"/>
                <a:gd name="T3" fmla="*/ 36 h 72"/>
                <a:gd name="T4" fmla="*/ 0 w 71"/>
                <a:gd name="T5" fmla="*/ 72 h 72"/>
                <a:gd name="T6" fmla="*/ 35 w 71"/>
                <a:gd name="T7" fmla="*/ 69 h 72"/>
                <a:gd name="T8" fmla="*/ 71 w 71"/>
                <a:gd name="T9" fmla="*/ 61 h 72"/>
                <a:gd name="T10" fmla="*/ 39 w 71"/>
                <a:gd name="T11" fmla="*/ 33 h 72"/>
                <a:gd name="T12" fmla="*/ 10 w 71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10" y="0"/>
                  </a:moveTo>
                  <a:lnTo>
                    <a:pt x="3" y="36"/>
                  </a:lnTo>
                  <a:lnTo>
                    <a:pt x="0" y="72"/>
                  </a:lnTo>
                  <a:lnTo>
                    <a:pt x="35" y="69"/>
                  </a:lnTo>
                  <a:lnTo>
                    <a:pt x="71" y="61"/>
                  </a:lnTo>
                  <a:lnTo>
                    <a:pt x="39" y="3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3327400" y="1525588"/>
              <a:ext cx="250825" cy="257175"/>
            </a:xfrm>
            <a:custGeom>
              <a:avLst/>
              <a:gdLst>
                <a:gd name="T0" fmla="*/ 58 w 158"/>
                <a:gd name="T1" fmla="*/ 144 h 162"/>
                <a:gd name="T2" fmla="*/ 50 w 158"/>
                <a:gd name="T3" fmla="*/ 133 h 162"/>
                <a:gd name="T4" fmla="*/ 140 w 158"/>
                <a:gd name="T5" fmla="*/ 43 h 162"/>
                <a:gd name="T6" fmla="*/ 119 w 158"/>
                <a:gd name="T7" fmla="*/ 22 h 162"/>
                <a:gd name="T8" fmla="*/ 29 w 158"/>
                <a:gd name="T9" fmla="*/ 111 h 162"/>
                <a:gd name="T10" fmla="*/ 18 w 158"/>
                <a:gd name="T11" fmla="*/ 101 h 162"/>
                <a:gd name="T12" fmla="*/ 108 w 158"/>
                <a:gd name="T13" fmla="*/ 11 h 162"/>
                <a:gd name="T14" fmla="*/ 101 w 158"/>
                <a:gd name="T15" fmla="*/ 0 h 162"/>
                <a:gd name="T16" fmla="*/ 0 w 158"/>
                <a:gd name="T17" fmla="*/ 101 h 162"/>
                <a:gd name="T18" fmla="*/ 58 w 158"/>
                <a:gd name="T19" fmla="*/ 162 h 162"/>
                <a:gd name="T20" fmla="*/ 158 w 158"/>
                <a:gd name="T21" fmla="*/ 61 h 162"/>
                <a:gd name="T22" fmla="*/ 151 w 158"/>
                <a:gd name="T23" fmla="*/ 50 h 162"/>
                <a:gd name="T24" fmla="*/ 58 w 158"/>
                <a:gd name="T25" fmla="*/ 14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62">
                  <a:moveTo>
                    <a:pt x="58" y="144"/>
                  </a:moveTo>
                  <a:lnTo>
                    <a:pt x="50" y="133"/>
                  </a:lnTo>
                  <a:lnTo>
                    <a:pt x="140" y="43"/>
                  </a:lnTo>
                  <a:lnTo>
                    <a:pt x="119" y="22"/>
                  </a:lnTo>
                  <a:lnTo>
                    <a:pt x="29" y="111"/>
                  </a:lnTo>
                  <a:lnTo>
                    <a:pt x="18" y="101"/>
                  </a:lnTo>
                  <a:lnTo>
                    <a:pt x="108" y="1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58" y="162"/>
                  </a:lnTo>
                  <a:lnTo>
                    <a:pt x="158" y="61"/>
                  </a:lnTo>
                  <a:lnTo>
                    <a:pt x="151" y="50"/>
                  </a:lnTo>
                  <a:lnTo>
                    <a:pt x="58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503613" y="1474788"/>
              <a:ext cx="138112" cy="136525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2315565" y="5055447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315566" y="5055447"/>
            <a:ext cx="2462249" cy="267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300702" y="5045798"/>
            <a:ext cx="653923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75%</a:t>
            </a: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2024453" y="5158080"/>
            <a:ext cx="172768" cy="148377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15565" y="5460662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315563" y="5460662"/>
            <a:ext cx="1360716" cy="267753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2300702" y="5452113"/>
            <a:ext cx="653921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45%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024453" y="5562757"/>
            <a:ext cx="153120" cy="153120"/>
            <a:chOff x="1839913" y="1474788"/>
            <a:chExt cx="358775" cy="3587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1930400" y="1565276"/>
              <a:ext cx="138112" cy="136525"/>
            </a:xfrm>
            <a:custGeom>
              <a:avLst/>
              <a:gdLst>
                <a:gd name="T0" fmla="*/ 58 w 87"/>
                <a:gd name="T1" fmla="*/ 0 h 86"/>
                <a:gd name="T2" fmla="*/ 29 w 87"/>
                <a:gd name="T3" fmla="*/ 0 h 86"/>
                <a:gd name="T4" fmla="*/ 29 w 87"/>
                <a:gd name="T5" fmla="*/ 29 h 86"/>
                <a:gd name="T6" fmla="*/ 0 w 87"/>
                <a:gd name="T7" fmla="*/ 29 h 86"/>
                <a:gd name="T8" fmla="*/ 0 w 87"/>
                <a:gd name="T9" fmla="*/ 58 h 86"/>
                <a:gd name="T10" fmla="*/ 29 w 87"/>
                <a:gd name="T11" fmla="*/ 58 h 86"/>
                <a:gd name="T12" fmla="*/ 29 w 87"/>
                <a:gd name="T13" fmla="*/ 86 h 86"/>
                <a:gd name="T14" fmla="*/ 58 w 87"/>
                <a:gd name="T15" fmla="*/ 86 h 86"/>
                <a:gd name="T16" fmla="*/ 58 w 87"/>
                <a:gd name="T17" fmla="*/ 58 h 86"/>
                <a:gd name="T18" fmla="*/ 87 w 87"/>
                <a:gd name="T19" fmla="*/ 58 h 86"/>
                <a:gd name="T20" fmla="*/ 87 w 87"/>
                <a:gd name="T21" fmla="*/ 29 h 86"/>
                <a:gd name="T22" fmla="*/ 58 w 87"/>
                <a:gd name="T23" fmla="*/ 29 h 86"/>
                <a:gd name="T24" fmla="*/ 58 w 87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6">
                  <a:moveTo>
                    <a:pt x="58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86"/>
                  </a:lnTo>
                  <a:lnTo>
                    <a:pt x="58" y="86"/>
                  </a:lnTo>
                  <a:lnTo>
                    <a:pt x="58" y="58"/>
                  </a:lnTo>
                  <a:lnTo>
                    <a:pt x="87" y="58"/>
                  </a:lnTo>
                  <a:lnTo>
                    <a:pt x="87" y="29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1839913" y="1474788"/>
              <a:ext cx="358775" cy="358775"/>
            </a:xfrm>
            <a:custGeom>
              <a:avLst/>
              <a:gdLst>
                <a:gd name="T0" fmla="*/ 62 w 63"/>
                <a:gd name="T1" fmla="*/ 54 h 63"/>
                <a:gd name="T2" fmla="*/ 51 w 63"/>
                <a:gd name="T3" fmla="*/ 43 h 63"/>
                <a:gd name="T4" fmla="*/ 56 w 63"/>
                <a:gd name="T5" fmla="*/ 28 h 63"/>
                <a:gd name="T6" fmla="*/ 28 w 63"/>
                <a:gd name="T7" fmla="*/ 0 h 63"/>
                <a:gd name="T8" fmla="*/ 0 w 63"/>
                <a:gd name="T9" fmla="*/ 28 h 63"/>
                <a:gd name="T10" fmla="*/ 28 w 63"/>
                <a:gd name="T11" fmla="*/ 56 h 63"/>
                <a:gd name="T12" fmla="*/ 43 w 63"/>
                <a:gd name="T13" fmla="*/ 52 h 63"/>
                <a:gd name="T14" fmla="*/ 54 w 63"/>
                <a:gd name="T15" fmla="*/ 63 h 63"/>
                <a:gd name="T16" fmla="*/ 57 w 63"/>
                <a:gd name="T17" fmla="*/ 63 h 63"/>
                <a:gd name="T18" fmla="*/ 62 w 63"/>
                <a:gd name="T19" fmla="*/ 57 h 63"/>
                <a:gd name="T20" fmla="*/ 62 w 63"/>
                <a:gd name="T21" fmla="*/ 54 h 63"/>
                <a:gd name="T22" fmla="*/ 28 w 63"/>
                <a:gd name="T23" fmla="*/ 48 h 63"/>
                <a:gd name="T24" fmla="*/ 8 w 63"/>
                <a:gd name="T25" fmla="*/ 28 h 63"/>
                <a:gd name="T26" fmla="*/ 28 w 63"/>
                <a:gd name="T27" fmla="*/ 8 h 63"/>
                <a:gd name="T28" fmla="*/ 48 w 63"/>
                <a:gd name="T29" fmla="*/ 28 h 63"/>
                <a:gd name="T30" fmla="*/ 28 w 63"/>
                <a:gd name="T3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3">
                  <a:moveTo>
                    <a:pt x="62" y="5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4" y="39"/>
                    <a:pt x="56" y="3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33" y="56"/>
                    <a:pt x="39" y="54"/>
                    <a:pt x="43" y="5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6" y="63"/>
                    <a:pt x="57" y="63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6"/>
                    <a:pt x="63" y="55"/>
                    <a:pt x="62" y="54"/>
                  </a:cubicBezTo>
                  <a:close/>
                  <a:moveTo>
                    <a:pt x="28" y="48"/>
                  </a:move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6862951" y="3830576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62949" y="3830576"/>
            <a:ext cx="1652299" cy="267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6848090" y="3820927"/>
            <a:ext cx="827997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50%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6537480" y="3885775"/>
            <a:ext cx="146345" cy="155153"/>
            <a:chOff x="4775200" y="1474788"/>
            <a:chExt cx="342900" cy="363538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auto">
            <a:xfrm>
              <a:off x="4821238" y="1611313"/>
              <a:ext cx="250825" cy="227013"/>
            </a:xfrm>
            <a:custGeom>
              <a:avLst/>
              <a:gdLst>
                <a:gd name="T0" fmla="*/ 36 w 44"/>
                <a:gd name="T1" fmla="*/ 32 h 40"/>
                <a:gd name="T2" fmla="*/ 32 w 44"/>
                <a:gd name="T3" fmla="*/ 32 h 40"/>
                <a:gd name="T4" fmla="*/ 32 w 44"/>
                <a:gd name="T5" fmla="*/ 0 h 40"/>
                <a:gd name="T6" fmla="*/ 24 w 44"/>
                <a:gd name="T7" fmla="*/ 0 h 40"/>
                <a:gd name="T8" fmla="*/ 24 w 44"/>
                <a:gd name="T9" fmla="*/ 32 h 40"/>
                <a:gd name="T10" fmla="*/ 20 w 44"/>
                <a:gd name="T11" fmla="*/ 32 h 40"/>
                <a:gd name="T12" fmla="*/ 20 w 44"/>
                <a:gd name="T13" fmla="*/ 0 h 40"/>
                <a:gd name="T14" fmla="*/ 12 w 44"/>
                <a:gd name="T15" fmla="*/ 0 h 40"/>
                <a:gd name="T16" fmla="*/ 12 w 44"/>
                <a:gd name="T17" fmla="*/ 32 h 40"/>
                <a:gd name="T18" fmla="*/ 8 w 44"/>
                <a:gd name="T19" fmla="*/ 32 h 40"/>
                <a:gd name="T20" fmla="*/ 8 w 44"/>
                <a:gd name="T21" fmla="*/ 0 h 40"/>
                <a:gd name="T22" fmla="*/ 0 w 44"/>
                <a:gd name="T23" fmla="*/ 0 h 40"/>
                <a:gd name="T24" fmla="*/ 0 w 44"/>
                <a:gd name="T25" fmla="*/ 38 h 40"/>
                <a:gd name="T26" fmla="*/ 2 w 44"/>
                <a:gd name="T27" fmla="*/ 40 h 40"/>
                <a:gd name="T28" fmla="*/ 42 w 44"/>
                <a:gd name="T29" fmla="*/ 40 h 40"/>
                <a:gd name="T30" fmla="*/ 44 w 44"/>
                <a:gd name="T31" fmla="*/ 38 h 40"/>
                <a:gd name="T32" fmla="*/ 44 w 44"/>
                <a:gd name="T33" fmla="*/ 0 h 40"/>
                <a:gd name="T34" fmla="*/ 36 w 44"/>
                <a:gd name="T35" fmla="*/ 0 h 40"/>
                <a:gd name="T36" fmla="*/ 36 w 44"/>
                <a:gd name="T3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40">
                  <a:moveTo>
                    <a:pt x="36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1" y="40"/>
                    <a:pt x="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4" y="39"/>
                    <a:pt x="44" y="38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36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3" name="Freeform 6"/>
            <p:cNvSpPr>
              <a:spLocks noEditPoints="1"/>
            </p:cNvSpPr>
            <p:nvPr/>
          </p:nvSpPr>
          <p:spPr bwMode="auto">
            <a:xfrm>
              <a:off x="4775200" y="1474788"/>
              <a:ext cx="342900" cy="114300"/>
            </a:xfrm>
            <a:custGeom>
              <a:avLst/>
              <a:gdLst>
                <a:gd name="T0" fmla="*/ 56 w 60"/>
                <a:gd name="T1" fmla="*/ 8 h 20"/>
                <a:gd name="T2" fmla="*/ 40 w 60"/>
                <a:gd name="T3" fmla="*/ 8 h 20"/>
                <a:gd name="T4" fmla="*/ 40 w 60"/>
                <a:gd name="T5" fmla="*/ 2 h 20"/>
                <a:gd name="T6" fmla="*/ 38 w 60"/>
                <a:gd name="T7" fmla="*/ 0 h 20"/>
                <a:gd name="T8" fmla="*/ 22 w 60"/>
                <a:gd name="T9" fmla="*/ 0 h 20"/>
                <a:gd name="T10" fmla="*/ 20 w 60"/>
                <a:gd name="T11" fmla="*/ 2 h 20"/>
                <a:gd name="T12" fmla="*/ 20 w 60"/>
                <a:gd name="T13" fmla="*/ 8 h 20"/>
                <a:gd name="T14" fmla="*/ 4 w 60"/>
                <a:gd name="T15" fmla="*/ 8 h 20"/>
                <a:gd name="T16" fmla="*/ 0 w 60"/>
                <a:gd name="T17" fmla="*/ 12 h 20"/>
                <a:gd name="T18" fmla="*/ 0 w 60"/>
                <a:gd name="T19" fmla="*/ 16 h 20"/>
                <a:gd name="T20" fmla="*/ 4 w 60"/>
                <a:gd name="T21" fmla="*/ 20 h 20"/>
                <a:gd name="T22" fmla="*/ 56 w 60"/>
                <a:gd name="T23" fmla="*/ 20 h 20"/>
                <a:gd name="T24" fmla="*/ 60 w 60"/>
                <a:gd name="T25" fmla="*/ 16 h 20"/>
                <a:gd name="T26" fmla="*/ 60 w 60"/>
                <a:gd name="T27" fmla="*/ 12 h 20"/>
                <a:gd name="T28" fmla="*/ 56 w 60"/>
                <a:gd name="T29" fmla="*/ 8 h 20"/>
                <a:gd name="T30" fmla="*/ 24 w 60"/>
                <a:gd name="T31" fmla="*/ 8 h 20"/>
                <a:gd name="T32" fmla="*/ 24 w 60"/>
                <a:gd name="T33" fmla="*/ 4 h 20"/>
                <a:gd name="T34" fmla="*/ 36 w 60"/>
                <a:gd name="T35" fmla="*/ 4 h 20"/>
                <a:gd name="T36" fmla="*/ 36 w 60"/>
                <a:gd name="T37" fmla="*/ 8 h 20"/>
                <a:gd name="T38" fmla="*/ 24 w 60"/>
                <a:gd name="T3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" h="20">
                  <a:moveTo>
                    <a:pt x="56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1"/>
                    <a:pt x="20" y="2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10"/>
                    <a:pt x="0" y="1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20"/>
                    <a:pt x="4" y="2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8" y="20"/>
                    <a:pt x="60" y="18"/>
                    <a:pt x="60" y="16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58" y="8"/>
                    <a:pt x="56" y="8"/>
                  </a:cubicBezTo>
                  <a:close/>
                  <a:moveTo>
                    <a:pt x="24" y="8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8"/>
                    <a:pt x="36" y="8"/>
                    <a:pt x="36" y="8"/>
                  </a:cubicBezTo>
                  <a:lnTo>
                    <a:pt x="2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862951" y="4229048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862949" y="4229048"/>
            <a:ext cx="1943883" cy="267753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6848090" y="4219401"/>
            <a:ext cx="720947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62%</a:t>
            </a:r>
          </a:p>
        </p:txBody>
      </p:sp>
      <p:sp>
        <p:nvSpPr>
          <p:cNvPr id="47" name="Freeform 7"/>
          <p:cNvSpPr>
            <a:spLocks/>
          </p:cNvSpPr>
          <p:nvPr/>
        </p:nvSpPr>
        <p:spPr bwMode="auto">
          <a:xfrm>
            <a:off x="6557126" y="4311796"/>
            <a:ext cx="107049" cy="136183"/>
          </a:xfrm>
          <a:custGeom>
            <a:avLst/>
            <a:gdLst>
              <a:gd name="T0" fmla="*/ 40 w 44"/>
              <a:gd name="T1" fmla="*/ 24 h 56"/>
              <a:gd name="T2" fmla="*/ 36 w 44"/>
              <a:gd name="T3" fmla="*/ 28 h 56"/>
              <a:gd name="T4" fmla="*/ 36 w 44"/>
              <a:gd name="T5" fmla="*/ 28 h 56"/>
              <a:gd name="T6" fmla="*/ 36 w 44"/>
              <a:gd name="T7" fmla="*/ 24 h 56"/>
              <a:gd name="T8" fmla="*/ 32 w 44"/>
              <a:gd name="T9" fmla="*/ 20 h 56"/>
              <a:gd name="T10" fmla="*/ 28 w 44"/>
              <a:gd name="T11" fmla="*/ 24 h 56"/>
              <a:gd name="T12" fmla="*/ 28 w 44"/>
              <a:gd name="T13" fmla="*/ 20 h 56"/>
              <a:gd name="T14" fmla="*/ 24 w 44"/>
              <a:gd name="T15" fmla="*/ 16 h 56"/>
              <a:gd name="T16" fmla="*/ 20 w 44"/>
              <a:gd name="T17" fmla="*/ 20 h 56"/>
              <a:gd name="T18" fmla="*/ 20 w 44"/>
              <a:gd name="T19" fmla="*/ 4 h 56"/>
              <a:gd name="T20" fmla="*/ 16 w 44"/>
              <a:gd name="T21" fmla="*/ 0 h 56"/>
              <a:gd name="T22" fmla="*/ 12 w 44"/>
              <a:gd name="T23" fmla="*/ 4 h 56"/>
              <a:gd name="T24" fmla="*/ 12 w 44"/>
              <a:gd name="T25" fmla="*/ 7 h 56"/>
              <a:gd name="T26" fmla="*/ 12 w 44"/>
              <a:gd name="T27" fmla="*/ 28 h 56"/>
              <a:gd name="T28" fmla="*/ 12 w 44"/>
              <a:gd name="T29" fmla="*/ 31 h 56"/>
              <a:gd name="T30" fmla="*/ 11 w 44"/>
              <a:gd name="T31" fmla="*/ 32 h 56"/>
              <a:gd name="T32" fmla="*/ 10 w 44"/>
              <a:gd name="T33" fmla="*/ 32 h 56"/>
              <a:gd name="T34" fmla="*/ 3 w 44"/>
              <a:gd name="T35" fmla="*/ 24 h 56"/>
              <a:gd name="T36" fmla="*/ 0 w 44"/>
              <a:gd name="T37" fmla="*/ 25 h 56"/>
              <a:gd name="T38" fmla="*/ 0 w 44"/>
              <a:gd name="T39" fmla="*/ 28 h 56"/>
              <a:gd name="T40" fmla="*/ 13 w 44"/>
              <a:gd name="T41" fmla="*/ 55 h 56"/>
              <a:gd name="T42" fmla="*/ 15 w 44"/>
              <a:gd name="T43" fmla="*/ 56 h 56"/>
              <a:gd name="T44" fmla="*/ 38 w 44"/>
              <a:gd name="T45" fmla="*/ 56 h 56"/>
              <a:gd name="T46" fmla="*/ 44 w 44"/>
              <a:gd name="T47" fmla="*/ 50 h 56"/>
              <a:gd name="T48" fmla="*/ 44 w 44"/>
              <a:gd name="T49" fmla="*/ 28 h 56"/>
              <a:gd name="T50" fmla="*/ 40 w 44"/>
              <a:gd name="T51" fmla="*/ 24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4" h="56">
                <a:moveTo>
                  <a:pt x="40" y="24"/>
                </a:moveTo>
                <a:cubicBezTo>
                  <a:pt x="38" y="24"/>
                  <a:pt x="36" y="26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2"/>
                  <a:pt x="34" y="20"/>
                  <a:pt x="32" y="20"/>
                </a:cubicBezTo>
                <a:cubicBezTo>
                  <a:pt x="30" y="20"/>
                  <a:pt x="28" y="22"/>
                  <a:pt x="28" y="24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18"/>
                  <a:pt x="26" y="16"/>
                  <a:pt x="24" y="16"/>
                </a:cubicBezTo>
                <a:cubicBezTo>
                  <a:pt x="22" y="16"/>
                  <a:pt x="20" y="18"/>
                  <a:pt x="20" y="20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2"/>
                  <a:pt x="18" y="0"/>
                  <a:pt x="16" y="0"/>
                </a:cubicBezTo>
                <a:cubicBezTo>
                  <a:pt x="14" y="0"/>
                  <a:pt x="12" y="2"/>
                  <a:pt x="12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1"/>
                  <a:pt x="12" y="31"/>
                  <a:pt x="12" y="31"/>
                </a:cubicBezTo>
                <a:cubicBezTo>
                  <a:pt x="12" y="31"/>
                  <a:pt x="12" y="32"/>
                  <a:pt x="11" y="32"/>
                </a:cubicBezTo>
                <a:cubicBezTo>
                  <a:pt x="11" y="32"/>
                  <a:pt x="10" y="32"/>
                  <a:pt x="10" y="32"/>
                </a:cubicBezTo>
                <a:cubicBezTo>
                  <a:pt x="7" y="28"/>
                  <a:pt x="7" y="24"/>
                  <a:pt x="3" y="24"/>
                </a:cubicBezTo>
                <a:cubicBezTo>
                  <a:pt x="2" y="24"/>
                  <a:pt x="1" y="24"/>
                  <a:pt x="0" y="25"/>
                </a:cubicBezTo>
                <a:cubicBezTo>
                  <a:pt x="0" y="26"/>
                  <a:pt x="0" y="27"/>
                  <a:pt x="0" y="28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6"/>
                  <a:pt x="14" y="56"/>
                  <a:pt x="15" y="56"/>
                </a:cubicBezTo>
                <a:cubicBezTo>
                  <a:pt x="18" y="56"/>
                  <a:pt x="30" y="56"/>
                  <a:pt x="38" y="56"/>
                </a:cubicBezTo>
                <a:cubicBezTo>
                  <a:pt x="41" y="56"/>
                  <a:pt x="44" y="53"/>
                  <a:pt x="44" y="50"/>
                </a:cubicBezTo>
                <a:cubicBezTo>
                  <a:pt x="44" y="39"/>
                  <a:pt x="44" y="28"/>
                  <a:pt x="44" y="28"/>
                </a:cubicBezTo>
                <a:cubicBezTo>
                  <a:pt x="44" y="26"/>
                  <a:pt x="42" y="24"/>
                  <a:pt x="40" y="2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862951" y="4650231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862951" y="4650231"/>
            <a:ext cx="826149" cy="267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6848091" y="4640582"/>
            <a:ext cx="720946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25%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6542600" y="4718845"/>
            <a:ext cx="148377" cy="145668"/>
            <a:chOff x="3294063" y="1474788"/>
            <a:chExt cx="347662" cy="341313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3294063" y="1701801"/>
              <a:ext cx="112712" cy="114300"/>
            </a:xfrm>
            <a:custGeom>
              <a:avLst/>
              <a:gdLst>
                <a:gd name="T0" fmla="*/ 10 w 71"/>
                <a:gd name="T1" fmla="*/ 0 h 72"/>
                <a:gd name="T2" fmla="*/ 3 w 71"/>
                <a:gd name="T3" fmla="*/ 36 h 72"/>
                <a:gd name="T4" fmla="*/ 0 w 71"/>
                <a:gd name="T5" fmla="*/ 72 h 72"/>
                <a:gd name="T6" fmla="*/ 35 w 71"/>
                <a:gd name="T7" fmla="*/ 69 h 72"/>
                <a:gd name="T8" fmla="*/ 71 w 71"/>
                <a:gd name="T9" fmla="*/ 61 h 72"/>
                <a:gd name="T10" fmla="*/ 39 w 71"/>
                <a:gd name="T11" fmla="*/ 33 h 72"/>
                <a:gd name="T12" fmla="*/ 10 w 71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72">
                  <a:moveTo>
                    <a:pt x="10" y="0"/>
                  </a:moveTo>
                  <a:lnTo>
                    <a:pt x="3" y="36"/>
                  </a:lnTo>
                  <a:lnTo>
                    <a:pt x="0" y="72"/>
                  </a:lnTo>
                  <a:lnTo>
                    <a:pt x="35" y="69"/>
                  </a:lnTo>
                  <a:lnTo>
                    <a:pt x="71" y="61"/>
                  </a:lnTo>
                  <a:lnTo>
                    <a:pt x="39" y="3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327400" y="1525588"/>
              <a:ext cx="250825" cy="257175"/>
            </a:xfrm>
            <a:custGeom>
              <a:avLst/>
              <a:gdLst>
                <a:gd name="T0" fmla="*/ 58 w 158"/>
                <a:gd name="T1" fmla="*/ 144 h 162"/>
                <a:gd name="T2" fmla="*/ 50 w 158"/>
                <a:gd name="T3" fmla="*/ 133 h 162"/>
                <a:gd name="T4" fmla="*/ 140 w 158"/>
                <a:gd name="T5" fmla="*/ 43 h 162"/>
                <a:gd name="T6" fmla="*/ 119 w 158"/>
                <a:gd name="T7" fmla="*/ 22 h 162"/>
                <a:gd name="T8" fmla="*/ 29 w 158"/>
                <a:gd name="T9" fmla="*/ 111 h 162"/>
                <a:gd name="T10" fmla="*/ 18 w 158"/>
                <a:gd name="T11" fmla="*/ 101 h 162"/>
                <a:gd name="T12" fmla="*/ 108 w 158"/>
                <a:gd name="T13" fmla="*/ 11 h 162"/>
                <a:gd name="T14" fmla="*/ 101 w 158"/>
                <a:gd name="T15" fmla="*/ 0 h 162"/>
                <a:gd name="T16" fmla="*/ 0 w 158"/>
                <a:gd name="T17" fmla="*/ 101 h 162"/>
                <a:gd name="T18" fmla="*/ 58 w 158"/>
                <a:gd name="T19" fmla="*/ 162 h 162"/>
                <a:gd name="T20" fmla="*/ 158 w 158"/>
                <a:gd name="T21" fmla="*/ 61 h 162"/>
                <a:gd name="T22" fmla="*/ 151 w 158"/>
                <a:gd name="T23" fmla="*/ 50 h 162"/>
                <a:gd name="T24" fmla="*/ 58 w 158"/>
                <a:gd name="T25" fmla="*/ 14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162">
                  <a:moveTo>
                    <a:pt x="58" y="144"/>
                  </a:moveTo>
                  <a:lnTo>
                    <a:pt x="50" y="133"/>
                  </a:lnTo>
                  <a:lnTo>
                    <a:pt x="140" y="43"/>
                  </a:lnTo>
                  <a:lnTo>
                    <a:pt x="119" y="22"/>
                  </a:lnTo>
                  <a:lnTo>
                    <a:pt x="29" y="111"/>
                  </a:lnTo>
                  <a:lnTo>
                    <a:pt x="18" y="101"/>
                  </a:lnTo>
                  <a:lnTo>
                    <a:pt x="108" y="11"/>
                  </a:lnTo>
                  <a:lnTo>
                    <a:pt x="101" y="0"/>
                  </a:lnTo>
                  <a:lnTo>
                    <a:pt x="0" y="101"/>
                  </a:lnTo>
                  <a:lnTo>
                    <a:pt x="58" y="162"/>
                  </a:lnTo>
                  <a:lnTo>
                    <a:pt x="158" y="61"/>
                  </a:lnTo>
                  <a:lnTo>
                    <a:pt x="151" y="50"/>
                  </a:lnTo>
                  <a:lnTo>
                    <a:pt x="58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503613" y="1474788"/>
              <a:ext cx="138112" cy="136525"/>
            </a:xfrm>
            <a:custGeom>
              <a:avLst/>
              <a:gdLst>
                <a:gd name="T0" fmla="*/ 22 w 24"/>
                <a:gd name="T1" fmla="*/ 12 h 24"/>
                <a:gd name="T2" fmla="*/ 11 w 24"/>
                <a:gd name="T3" fmla="*/ 1 h 24"/>
                <a:gd name="T4" fmla="*/ 5 w 24"/>
                <a:gd name="T5" fmla="*/ 1 h 24"/>
                <a:gd name="T6" fmla="*/ 5 w 24"/>
                <a:gd name="T7" fmla="*/ 1 h 24"/>
                <a:gd name="T8" fmla="*/ 5 w 24"/>
                <a:gd name="T9" fmla="*/ 1 h 24"/>
                <a:gd name="T10" fmla="*/ 0 w 24"/>
                <a:gd name="T11" fmla="*/ 7 h 24"/>
                <a:gd name="T12" fmla="*/ 17 w 24"/>
                <a:gd name="T13" fmla="*/ 24 h 24"/>
                <a:gd name="T14" fmla="*/ 22 w 24"/>
                <a:gd name="T15" fmla="*/ 18 h 24"/>
                <a:gd name="T16" fmla="*/ 22 w 24"/>
                <a:gd name="T17" fmla="*/ 18 h 24"/>
                <a:gd name="T18" fmla="*/ 22 w 24"/>
                <a:gd name="T19" fmla="*/ 18 h 24"/>
                <a:gd name="T20" fmla="*/ 22 w 24"/>
                <a:gd name="T2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4">
                  <a:moveTo>
                    <a:pt x="22" y="12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7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6"/>
                    <a:pt x="24" y="14"/>
                    <a:pt x="2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6862951" y="5055447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862951" y="5055447"/>
            <a:ext cx="2462249" cy="267753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848090" y="5045798"/>
            <a:ext cx="720945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75%</a:t>
            </a:r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>
            <a:off x="6537477" y="5158080"/>
            <a:ext cx="172768" cy="148377"/>
          </a:xfrm>
          <a:custGeom>
            <a:avLst/>
            <a:gdLst>
              <a:gd name="T0" fmla="*/ 19 w 71"/>
              <a:gd name="T1" fmla="*/ 61 h 61"/>
              <a:gd name="T2" fmla="*/ 12 w 71"/>
              <a:gd name="T3" fmla="*/ 57 h 61"/>
              <a:gd name="T4" fmla="*/ 12 w 71"/>
              <a:gd name="T5" fmla="*/ 57 h 61"/>
              <a:gd name="T6" fmla="*/ 12 w 71"/>
              <a:gd name="T7" fmla="*/ 35 h 61"/>
              <a:gd name="T8" fmla="*/ 30 w 71"/>
              <a:gd name="T9" fmla="*/ 18 h 61"/>
              <a:gd name="T10" fmla="*/ 41 w 71"/>
              <a:gd name="T11" fmla="*/ 6 h 61"/>
              <a:gd name="T12" fmla="*/ 61 w 71"/>
              <a:gd name="T13" fmla="*/ 8 h 61"/>
              <a:gd name="T14" fmla="*/ 68 w 71"/>
              <a:gd name="T15" fmla="*/ 30 h 61"/>
              <a:gd name="T16" fmla="*/ 42 w 71"/>
              <a:gd name="T17" fmla="*/ 57 h 61"/>
              <a:gd name="T18" fmla="*/ 37 w 71"/>
              <a:gd name="T19" fmla="*/ 57 h 61"/>
              <a:gd name="T20" fmla="*/ 37 w 71"/>
              <a:gd name="T21" fmla="*/ 53 h 61"/>
              <a:gd name="T22" fmla="*/ 63 w 71"/>
              <a:gd name="T23" fmla="*/ 27 h 61"/>
              <a:gd name="T24" fmla="*/ 57 w 71"/>
              <a:gd name="T25" fmla="*/ 13 h 61"/>
              <a:gd name="T26" fmla="*/ 45 w 71"/>
              <a:gd name="T27" fmla="*/ 10 h 61"/>
              <a:gd name="T28" fmla="*/ 34 w 71"/>
              <a:gd name="T29" fmla="*/ 22 h 61"/>
              <a:gd name="T30" fmla="*/ 16 w 71"/>
              <a:gd name="T31" fmla="*/ 39 h 61"/>
              <a:gd name="T32" fmla="*/ 16 w 71"/>
              <a:gd name="T33" fmla="*/ 53 h 61"/>
              <a:gd name="T34" fmla="*/ 16 w 71"/>
              <a:gd name="T35" fmla="*/ 53 h 61"/>
              <a:gd name="T36" fmla="*/ 23 w 71"/>
              <a:gd name="T37" fmla="*/ 53 h 61"/>
              <a:gd name="T38" fmla="*/ 28 w 71"/>
              <a:gd name="T39" fmla="*/ 48 h 61"/>
              <a:gd name="T40" fmla="*/ 48 w 71"/>
              <a:gd name="T41" fmla="*/ 28 h 61"/>
              <a:gd name="T42" fmla="*/ 49 w 71"/>
              <a:gd name="T43" fmla="*/ 24 h 61"/>
              <a:gd name="T44" fmla="*/ 44 w 71"/>
              <a:gd name="T45" fmla="*/ 26 h 61"/>
              <a:gd name="T46" fmla="*/ 25 w 71"/>
              <a:gd name="T47" fmla="*/ 45 h 61"/>
              <a:gd name="T48" fmla="*/ 21 w 71"/>
              <a:gd name="T49" fmla="*/ 45 h 61"/>
              <a:gd name="T50" fmla="*/ 21 w 71"/>
              <a:gd name="T51" fmla="*/ 41 h 61"/>
              <a:gd name="T52" fmla="*/ 40 w 71"/>
              <a:gd name="T53" fmla="*/ 22 h 61"/>
              <a:gd name="T54" fmla="*/ 53 w 71"/>
              <a:gd name="T55" fmla="*/ 20 h 61"/>
              <a:gd name="T56" fmla="*/ 52 w 71"/>
              <a:gd name="T57" fmla="*/ 32 h 61"/>
              <a:gd name="T58" fmla="*/ 32 w 71"/>
              <a:gd name="T59" fmla="*/ 52 h 61"/>
              <a:gd name="T60" fmla="*/ 27 w 71"/>
              <a:gd name="T61" fmla="*/ 57 h 61"/>
              <a:gd name="T62" fmla="*/ 19 w 71"/>
              <a:gd name="T63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1" h="61">
                <a:moveTo>
                  <a:pt x="19" y="61"/>
                </a:moveTo>
                <a:cubicBezTo>
                  <a:pt x="17" y="61"/>
                  <a:pt x="15" y="60"/>
                  <a:pt x="12" y="57"/>
                </a:cubicBezTo>
                <a:cubicBezTo>
                  <a:pt x="12" y="57"/>
                  <a:pt x="12" y="57"/>
                  <a:pt x="12" y="57"/>
                </a:cubicBezTo>
                <a:cubicBezTo>
                  <a:pt x="10" y="55"/>
                  <a:pt x="0" y="47"/>
                  <a:pt x="12" y="35"/>
                </a:cubicBezTo>
                <a:cubicBezTo>
                  <a:pt x="17" y="31"/>
                  <a:pt x="23" y="24"/>
                  <a:pt x="30" y="18"/>
                </a:cubicBezTo>
                <a:cubicBezTo>
                  <a:pt x="33" y="14"/>
                  <a:pt x="37" y="10"/>
                  <a:pt x="41" y="6"/>
                </a:cubicBezTo>
                <a:cubicBezTo>
                  <a:pt x="48" y="0"/>
                  <a:pt x="53" y="1"/>
                  <a:pt x="61" y="8"/>
                </a:cubicBezTo>
                <a:cubicBezTo>
                  <a:pt x="70" y="17"/>
                  <a:pt x="71" y="26"/>
                  <a:pt x="68" y="30"/>
                </a:cubicBezTo>
                <a:cubicBezTo>
                  <a:pt x="62" y="36"/>
                  <a:pt x="42" y="56"/>
                  <a:pt x="42" y="57"/>
                </a:cubicBezTo>
                <a:cubicBezTo>
                  <a:pt x="40" y="58"/>
                  <a:pt x="39" y="58"/>
                  <a:pt x="37" y="57"/>
                </a:cubicBezTo>
                <a:cubicBezTo>
                  <a:pt x="36" y="56"/>
                  <a:pt x="36" y="54"/>
                  <a:pt x="37" y="53"/>
                </a:cubicBezTo>
                <a:cubicBezTo>
                  <a:pt x="38" y="53"/>
                  <a:pt x="58" y="32"/>
                  <a:pt x="63" y="27"/>
                </a:cubicBezTo>
                <a:cubicBezTo>
                  <a:pt x="64" y="25"/>
                  <a:pt x="65" y="20"/>
                  <a:pt x="57" y="13"/>
                </a:cubicBezTo>
                <a:cubicBezTo>
                  <a:pt x="52" y="8"/>
                  <a:pt x="51" y="5"/>
                  <a:pt x="45" y="10"/>
                </a:cubicBezTo>
                <a:cubicBezTo>
                  <a:pt x="41" y="14"/>
                  <a:pt x="37" y="18"/>
                  <a:pt x="34" y="22"/>
                </a:cubicBezTo>
                <a:cubicBezTo>
                  <a:pt x="27" y="28"/>
                  <a:pt x="21" y="35"/>
                  <a:pt x="16" y="39"/>
                </a:cubicBezTo>
                <a:cubicBezTo>
                  <a:pt x="9" y="47"/>
                  <a:pt x="13" y="51"/>
                  <a:pt x="16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8" y="55"/>
                  <a:pt x="20" y="56"/>
                  <a:pt x="23" y="53"/>
                </a:cubicBezTo>
                <a:cubicBezTo>
                  <a:pt x="24" y="52"/>
                  <a:pt x="26" y="50"/>
                  <a:pt x="28" y="48"/>
                </a:cubicBezTo>
                <a:cubicBezTo>
                  <a:pt x="34" y="42"/>
                  <a:pt x="46" y="31"/>
                  <a:pt x="48" y="28"/>
                </a:cubicBezTo>
                <a:cubicBezTo>
                  <a:pt x="49" y="27"/>
                  <a:pt x="50" y="25"/>
                  <a:pt x="49" y="24"/>
                </a:cubicBezTo>
                <a:cubicBezTo>
                  <a:pt x="47" y="23"/>
                  <a:pt x="45" y="25"/>
                  <a:pt x="44" y="26"/>
                </a:cubicBezTo>
                <a:cubicBezTo>
                  <a:pt x="36" y="35"/>
                  <a:pt x="25" y="45"/>
                  <a:pt x="25" y="45"/>
                </a:cubicBezTo>
                <a:cubicBezTo>
                  <a:pt x="24" y="46"/>
                  <a:pt x="22" y="46"/>
                  <a:pt x="21" y="45"/>
                </a:cubicBezTo>
                <a:cubicBezTo>
                  <a:pt x="20" y="44"/>
                  <a:pt x="20" y="42"/>
                  <a:pt x="21" y="41"/>
                </a:cubicBezTo>
                <a:cubicBezTo>
                  <a:pt x="21" y="41"/>
                  <a:pt x="32" y="31"/>
                  <a:pt x="40" y="22"/>
                </a:cubicBezTo>
                <a:cubicBezTo>
                  <a:pt x="45" y="17"/>
                  <a:pt x="50" y="17"/>
                  <a:pt x="53" y="20"/>
                </a:cubicBezTo>
                <a:cubicBezTo>
                  <a:pt x="56" y="23"/>
                  <a:pt x="55" y="28"/>
                  <a:pt x="52" y="32"/>
                </a:cubicBezTo>
                <a:cubicBezTo>
                  <a:pt x="50" y="35"/>
                  <a:pt x="41" y="43"/>
                  <a:pt x="32" y="52"/>
                </a:cubicBezTo>
                <a:cubicBezTo>
                  <a:pt x="30" y="54"/>
                  <a:pt x="28" y="56"/>
                  <a:pt x="27" y="57"/>
                </a:cubicBezTo>
                <a:cubicBezTo>
                  <a:pt x="25" y="60"/>
                  <a:pt x="22" y="61"/>
                  <a:pt x="19" y="61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100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862951" y="5460662"/>
            <a:ext cx="3304599" cy="26775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62951" y="5460662"/>
            <a:ext cx="1360716" cy="26775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000" dirty="0">
              <a:solidFill>
                <a:schemeClr val="bg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61" name="Content Placeholder 2"/>
          <p:cNvSpPr txBox="1">
            <a:spLocks/>
          </p:cNvSpPr>
          <p:nvPr/>
        </p:nvSpPr>
        <p:spPr>
          <a:xfrm>
            <a:off x="6848091" y="5452113"/>
            <a:ext cx="720944" cy="2462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000" b="1" dirty="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rPr>
              <a:t>45%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6537477" y="5562757"/>
            <a:ext cx="153120" cy="153120"/>
            <a:chOff x="1839913" y="1474788"/>
            <a:chExt cx="358775" cy="358775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63" name="Freeform 12"/>
            <p:cNvSpPr>
              <a:spLocks/>
            </p:cNvSpPr>
            <p:nvPr/>
          </p:nvSpPr>
          <p:spPr bwMode="auto">
            <a:xfrm>
              <a:off x="1930400" y="1565276"/>
              <a:ext cx="138112" cy="136525"/>
            </a:xfrm>
            <a:custGeom>
              <a:avLst/>
              <a:gdLst>
                <a:gd name="T0" fmla="*/ 58 w 87"/>
                <a:gd name="T1" fmla="*/ 0 h 86"/>
                <a:gd name="T2" fmla="*/ 29 w 87"/>
                <a:gd name="T3" fmla="*/ 0 h 86"/>
                <a:gd name="T4" fmla="*/ 29 w 87"/>
                <a:gd name="T5" fmla="*/ 29 h 86"/>
                <a:gd name="T6" fmla="*/ 0 w 87"/>
                <a:gd name="T7" fmla="*/ 29 h 86"/>
                <a:gd name="T8" fmla="*/ 0 w 87"/>
                <a:gd name="T9" fmla="*/ 58 h 86"/>
                <a:gd name="T10" fmla="*/ 29 w 87"/>
                <a:gd name="T11" fmla="*/ 58 h 86"/>
                <a:gd name="T12" fmla="*/ 29 w 87"/>
                <a:gd name="T13" fmla="*/ 86 h 86"/>
                <a:gd name="T14" fmla="*/ 58 w 87"/>
                <a:gd name="T15" fmla="*/ 86 h 86"/>
                <a:gd name="T16" fmla="*/ 58 w 87"/>
                <a:gd name="T17" fmla="*/ 58 h 86"/>
                <a:gd name="T18" fmla="*/ 87 w 87"/>
                <a:gd name="T19" fmla="*/ 58 h 86"/>
                <a:gd name="T20" fmla="*/ 87 w 87"/>
                <a:gd name="T21" fmla="*/ 29 h 86"/>
                <a:gd name="T22" fmla="*/ 58 w 87"/>
                <a:gd name="T23" fmla="*/ 29 h 86"/>
                <a:gd name="T24" fmla="*/ 58 w 87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86">
                  <a:moveTo>
                    <a:pt x="58" y="0"/>
                  </a:moveTo>
                  <a:lnTo>
                    <a:pt x="29" y="0"/>
                  </a:lnTo>
                  <a:lnTo>
                    <a:pt x="29" y="29"/>
                  </a:lnTo>
                  <a:lnTo>
                    <a:pt x="0" y="29"/>
                  </a:lnTo>
                  <a:lnTo>
                    <a:pt x="0" y="58"/>
                  </a:lnTo>
                  <a:lnTo>
                    <a:pt x="29" y="58"/>
                  </a:lnTo>
                  <a:lnTo>
                    <a:pt x="29" y="86"/>
                  </a:lnTo>
                  <a:lnTo>
                    <a:pt x="58" y="86"/>
                  </a:lnTo>
                  <a:lnTo>
                    <a:pt x="58" y="58"/>
                  </a:lnTo>
                  <a:lnTo>
                    <a:pt x="87" y="58"/>
                  </a:lnTo>
                  <a:lnTo>
                    <a:pt x="87" y="29"/>
                  </a:lnTo>
                  <a:lnTo>
                    <a:pt x="58" y="29"/>
                  </a:lnTo>
                  <a:lnTo>
                    <a:pt x="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1839913" y="1474788"/>
              <a:ext cx="358775" cy="358775"/>
            </a:xfrm>
            <a:custGeom>
              <a:avLst/>
              <a:gdLst>
                <a:gd name="T0" fmla="*/ 62 w 63"/>
                <a:gd name="T1" fmla="*/ 54 h 63"/>
                <a:gd name="T2" fmla="*/ 51 w 63"/>
                <a:gd name="T3" fmla="*/ 43 h 63"/>
                <a:gd name="T4" fmla="*/ 56 w 63"/>
                <a:gd name="T5" fmla="*/ 28 h 63"/>
                <a:gd name="T6" fmla="*/ 28 w 63"/>
                <a:gd name="T7" fmla="*/ 0 h 63"/>
                <a:gd name="T8" fmla="*/ 0 w 63"/>
                <a:gd name="T9" fmla="*/ 28 h 63"/>
                <a:gd name="T10" fmla="*/ 28 w 63"/>
                <a:gd name="T11" fmla="*/ 56 h 63"/>
                <a:gd name="T12" fmla="*/ 43 w 63"/>
                <a:gd name="T13" fmla="*/ 52 h 63"/>
                <a:gd name="T14" fmla="*/ 54 w 63"/>
                <a:gd name="T15" fmla="*/ 63 h 63"/>
                <a:gd name="T16" fmla="*/ 57 w 63"/>
                <a:gd name="T17" fmla="*/ 63 h 63"/>
                <a:gd name="T18" fmla="*/ 62 w 63"/>
                <a:gd name="T19" fmla="*/ 57 h 63"/>
                <a:gd name="T20" fmla="*/ 62 w 63"/>
                <a:gd name="T21" fmla="*/ 54 h 63"/>
                <a:gd name="T22" fmla="*/ 28 w 63"/>
                <a:gd name="T23" fmla="*/ 48 h 63"/>
                <a:gd name="T24" fmla="*/ 8 w 63"/>
                <a:gd name="T25" fmla="*/ 28 h 63"/>
                <a:gd name="T26" fmla="*/ 28 w 63"/>
                <a:gd name="T27" fmla="*/ 8 h 63"/>
                <a:gd name="T28" fmla="*/ 48 w 63"/>
                <a:gd name="T29" fmla="*/ 28 h 63"/>
                <a:gd name="T30" fmla="*/ 28 w 63"/>
                <a:gd name="T31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3">
                  <a:moveTo>
                    <a:pt x="62" y="54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54" y="39"/>
                    <a:pt x="56" y="34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33" y="56"/>
                    <a:pt x="39" y="54"/>
                    <a:pt x="43" y="52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5" y="63"/>
                    <a:pt x="56" y="63"/>
                    <a:pt x="57" y="63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3" y="56"/>
                    <a:pt x="63" y="55"/>
                    <a:pt x="62" y="54"/>
                  </a:cubicBezTo>
                  <a:close/>
                  <a:moveTo>
                    <a:pt x="28" y="48"/>
                  </a:moveTo>
                  <a:cubicBezTo>
                    <a:pt x="17" y="48"/>
                    <a:pt x="8" y="39"/>
                    <a:pt x="8" y="28"/>
                  </a:cubicBezTo>
                  <a:cubicBezTo>
                    <a:pt x="8" y="17"/>
                    <a:pt x="17" y="8"/>
                    <a:pt x="28" y="8"/>
                  </a:cubicBezTo>
                  <a:cubicBezTo>
                    <a:pt x="39" y="8"/>
                    <a:pt x="48" y="17"/>
                    <a:pt x="48" y="28"/>
                  </a:cubicBezTo>
                  <a:cubicBezTo>
                    <a:pt x="48" y="39"/>
                    <a:pt x="39" y="48"/>
                    <a:pt x="28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solidFill>
                  <a:schemeClr val="bg2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cxnSp>
        <p:nvCxnSpPr>
          <p:cNvPr id="65" name="Straight Connector 64"/>
          <p:cNvCxnSpPr/>
          <p:nvPr/>
        </p:nvCxnSpPr>
        <p:spPr>
          <a:xfrm>
            <a:off x="6108857" y="1994590"/>
            <a:ext cx="0" cy="389890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6873407" y="2807165"/>
            <a:ext cx="400024" cy="374940"/>
            <a:chOff x="4836122" y="1968640"/>
            <a:chExt cx="400024" cy="374940"/>
          </a:xfrm>
          <a:solidFill>
            <a:schemeClr val="bg2"/>
          </a:solidFill>
        </p:grpSpPr>
        <p:sp>
          <p:nvSpPr>
            <p:cNvPr id="67" name="Freeform 111"/>
            <p:cNvSpPr>
              <a:spLocks noEditPoints="1"/>
            </p:cNvSpPr>
            <p:nvPr/>
          </p:nvSpPr>
          <p:spPr bwMode="auto">
            <a:xfrm>
              <a:off x="4886290" y="2018808"/>
              <a:ext cx="301008" cy="199352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8" name="Freeform 112"/>
            <p:cNvSpPr>
              <a:spLocks noEditPoints="1"/>
            </p:cNvSpPr>
            <p:nvPr/>
          </p:nvSpPr>
          <p:spPr bwMode="auto">
            <a:xfrm>
              <a:off x="4836122" y="1968640"/>
              <a:ext cx="400024" cy="374940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100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  <p:sp>
        <p:nvSpPr>
          <p:cNvPr id="76" name="Text Placeholder 8">
            <a:extLst>
              <a:ext uri="{FF2B5EF4-FFF2-40B4-BE49-F238E27FC236}">
                <a16:creationId xmlns:a16="http://schemas.microsoft.com/office/drawing/2014/main" id="{20446F65-6CBD-4DFD-8692-8220C9E5BD1B}"/>
              </a:ext>
            </a:extLst>
          </p:cNvPr>
          <p:cNvSpPr txBox="1">
            <a:spLocks/>
          </p:cNvSpPr>
          <p:nvPr/>
        </p:nvSpPr>
        <p:spPr>
          <a:xfrm>
            <a:off x="3141089" y="2552971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77" name="Text Placeholder 9">
            <a:extLst>
              <a:ext uri="{FF2B5EF4-FFF2-40B4-BE49-F238E27FC236}">
                <a16:creationId xmlns:a16="http://schemas.microsoft.com/office/drawing/2014/main" id="{791CAC1C-33C5-4BF9-B850-16B996824FA5}"/>
              </a:ext>
            </a:extLst>
          </p:cNvPr>
          <p:cNvSpPr txBox="1">
            <a:spLocks/>
          </p:cNvSpPr>
          <p:nvPr/>
        </p:nvSpPr>
        <p:spPr>
          <a:xfrm>
            <a:off x="3141087" y="2877884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78" name="Text Placeholder 8">
            <a:extLst>
              <a:ext uri="{FF2B5EF4-FFF2-40B4-BE49-F238E27FC236}">
                <a16:creationId xmlns:a16="http://schemas.microsoft.com/office/drawing/2014/main" id="{3A5322DC-DEFE-4220-B33B-0411E952D15E}"/>
              </a:ext>
            </a:extLst>
          </p:cNvPr>
          <p:cNvSpPr txBox="1">
            <a:spLocks/>
          </p:cNvSpPr>
          <p:nvPr/>
        </p:nvSpPr>
        <p:spPr>
          <a:xfrm>
            <a:off x="7689100" y="2552971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79" name="Text Placeholder 9">
            <a:extLst>
              <a:ext uri="{FF2B5EF4-FFF2-40B4-BE49-F238E27FC236}">
                <a16:creationId xmlns:a16="http://schemas.microsoft.com/office/drawing/2014/main" id="{40BAA05B-0E7E-48E3-895A-72ED1A52F0D1}"/>
              </a:ext>
            </a:extLst>
          </p:cNvPr>
          <p:cNvSpPr txBox="1">
            <a:spLocks/>
          </p:cNvSpPr>
          <p:nvPr/>
        </p:nvSpPr>
        <p:spPr>
          <a:xfrm>
            <a:off x="7689099" y="2877884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175286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/>
      <p:bldP spid="28" grpId="0" animBg="1"/>
      <p:bldP spid="29" grpId="0" animBg="1"/>
      <p:bldP spid="30" grpId="0"/>
      <p:bldP spid="31" grpId="0" animBg="1"/>
      <p:bldP spid="32" grpId="0" animBg="1"/>
      <p:bldP spid="33" grpId="0" animBg="1"/>
      <p:bldP spid="34" grpId="0"/>
      <p:bldP spid="38" grpId="0" animBg="1"/>
      <p:bldP spid="39" grpId="0" animBg="1"/>
      <p:bldP spid="40" grpId="0"/>
      <p:bldP spid="44" grpId="0" animBg="1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5" grpId="0" animBg="1"/>
      <p:bldP spid="56" grpId="0" animBg="1"/>
      <p:bldP spid="57" grpId="0"/>
      <p:bldP spid="58" grpId="0" animBg="1"/>
      <p:bldP spid="59" grpId="0" animBg="1"/>
      <p:bldP spid="60" grpId="0" animBg="1"/>
      <p:bldP spid="61" grpId="0"/>
      <p:bldP spid="76" grpId="0" build="p"/>
      <p:bldP spid="77" grpId="0" build="p"/>
      <p:bldP spid="78" grpId="0" build="p"/>
      <p:bldP spid="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61BB9E0-09A4-4163-B6CF-6E5810871205}"/>
              </a:ext>
            </a:extLst>
          </p:cNvPr>
          <p:cNvGrpSpPr/>
          <p:nvPr/>
        </p:nvGrpSpPr>
        <p:grpSpPr>
          <a:xfrm>
            <a:off x="4077246" y="2105340"/>
            <a:ext cx="4669100" cy="3627982"/>
            <a:chOff x="7753658" y="945371"/>
            <a:chExt cx="1408852" cy="1094705"/>
          </a:xfrm>
        </p:grpSpPr>
        <p:graphicFrame>
          <p:nvGraphicFramePr>
            <p:cNvPr id="3" name="图表 2">
              <a:extLst>
                <a:ext uri="{FF2B5EF4-FFF2-40B4-BE49-F238E27FC236}">
                  <a16:creationId xmlns:a16="http://schemas.microsoft.com/office/drawing/2014/main" id="{A4250B36-C067-4C0A-B4E8-86CE54145FB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94269519"/>
                </p:ext>
              </p:extLst>
            </p:nvPr>
          </p:nvGraphicFramePr>
          <p:xfrm>
            <a:off x="7753658" y="1205738"/>
            <a:ext cx="1251506" cy="8343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55">
              <a:extLst>
                <a:ext uri="{FF2B5EF4-FFF2-40B4-BE49-F238E27FC236}">
                  <a16:creationId xmlns:a16="http://schemas.microsoft.com/office/drawing/2014/main" id="{CAB6FC9A-5DED-48F4-AE6B-1888F8963665}"/>
                </a:ext>
              </a:extLst>
            </p:cNvPr>
            <p:cNvSpPr txBox="1"/>
            <p:nvPr/>
          </p:nvSpPr>
          <p:spPr>
            <a:xfrm>
              <a:off x="8595079" y="1082252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Arial Black"/>
                  <a:ea typeface="微软雅黑"/>
                  <a:sym typeface="Arial Black"/>
                </a:rPr>
                <a:t>60%</a:t>
              </a:r>
              <a:endParaRPr lang="zh-CN" altLang="en-US" sz="1200" dirty="0">
                <a:solidFill>
                  <a:srgbClr val="79645C"/>
                </a:solidFill>
                <a:latin typeface="Arial Black"/>
                <a:ea typeface="微软雅黑"/>
                <a:sym typeface="Arial Black"/>
              </a:endParaRPr>
            </a:p>
          </p:txBody>
        </p: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D5B4A0F-9899-4914-9FDE-4F02922E91D1}"/>
                </a:ext>
              </a:extLst>
            </p:cNvPr>
            <p:cNvCxnSpPr/>
            <p:nvPr/>
          </p:nvCxnSpPr>
          <p:spPr>
            <a:xfrm>
              <a:off x="8721449" y="1257054"/>
              <a:ext cx="0" cy="290126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357">
              <a:extLst>
                <a:ext uri="{FF2B5EF4-FFF2-40B4-BE49-F238E27FC236}">
                  <a16:creationId xmlns:a16="http://schemas.microsoft.com/office/drawing/2014/main" id="{F2478871-9479-4B5C-AF4A-7A3B4768C993}"/>
                </a:ext>
              </a:extLst>
            </p:cNvPr>
            <p:cNvSpPr txBox="1"/>
            <p:nvPr/>
          </p:nvSpPr>
          <p:spPr>
            <a:xfrm>
              <a:off x="8105819" y="945371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Arial Black"/>
                  <a:ea typeface="微软雅黑"/>
                  <a:sym typeface="Arial Black"/>
                </a:rPr>
                <a:t>20%</a:t>
              </a:r>
              <a:endParaRPr lang="zh-CN" altLang="en-US" sz="1200" dirty="0">
                <a:solidFill>
                  <a:srgbClr val="79645C"/>
                </a:solidFill>
                <a:latin typeface="Arial Black"/>
                <a:ea typeface="微软雅黑"/>
                <a:sym typeface="Arial Black"/>
              </a:endParaRPr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D9E6C61-D3D1-468D-87A5-904FC393BBE6}"/>
                </a:ext>
              </a:extLst>
            </p:cNvPr>
            <p:cNvCxnSpPr/>
            <p:nvPr/>
          </p:nvCxnSpPr>
          <p:spPr>
            <a:xfrm>
              <a:off x="8286466" y="1142141"/>
              <a:ext cx="0" cy="290126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890F6582-4C3B-4BD1-A020-F5559C4C42BF}"/>
                </a:ext>
              </a:extLst>
            </p:cNvPr>
            <p:cNvCxnSpPr/>
            <p:nvPr/>
          </p:nvCxnSpPr>
          <p:spPr>
            <a:xfrm>
              <a:off x="8057866" y="1181100"/>
              <a:ext cx="0" cy="251167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67F295B-38E2-4337-BA21-FA05839B9CB5}"/>
                </a:ext>
              </a:extLst>
            </p:cNvPr>
            <p:cNvCxnSpPr/>
            <p:nvPr/>
          </p:nvCxnSpPr>
          <p:spPr>
            <a:xfrm>
              <a:off x="8149306" y="1338263"/>
              <a:ext cx="0" cy="223544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D16B72B9-E066-4B12-8951-E32684FAC936}"/>
                </a:ext>
              </a:extLst>
            </p:cNvPr>
            <p:cNvCxnSpPr/>
            <p:nvPr/>
          </p:nvCxnSpPr>
          <p:spPr>
            <a:xfrm>
              <a:off x="8012146" y="1470660"/>
              <a:ext cx="0" cy="205447"/>
            </a:xfrm>
            <a:prstGeom prst="line">
              <a:avLst/>
            </a:prstGeom>
            <a:ln>
              <a:solidFill>
                <a:srgbClr val="79645C">
                  <a:alpha val="39000"/>
                </a:srgb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362">
              <a:extLst>
                <a:ext uri="{FF2B5EF4-FFF2-40B4-BE49-F238E27FC236}">
                  <a16:creationId xmlns:a16="http://schemas.microsoft.com/office/drawing/2014/main" id="{6BCCD798-F26D-4601-BC2C-C90B06C43DAB}"/>
                </a:ext>
              </a:extLst>
            </p:cNvPr>
            <p:cNvSpPr txBox="1"/>
            <p:nvPr/>
          </p:nvSpPr>
          <p:spPr>
            <a:xfrm>
              <a:off x="7989045" y="1168407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Arial Black"/>
                  <a:ea typeface="微软雅黑"/>
                  <a:sym typeface="Arial Black"/>
                </a:rPr>
                <a:t>8%</a:t>
              </a:r>
              <a:endParaRPr lang="zh-CN" altLang="en-US" sz="1200" dirty="0">
                <a:solidFill>
                  <a:srgbClr val="79645C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2" name="TextBox 363">
              <a:extLst>
                <a:ext uri="{FF2B5EF4-FFF2-40B4-BE49-F238E27FC236}">
                  <a16:creationId xmlns:a16="http://schemas.microsoft.com/office/drawing/2014/main" id="{753A8F51-3CDB-4498-8598-1DB93118A92D}"/>
                </a:ext>
              </a:extLst>
            </p:cNvPr>
            <p:cNvSpPr txBox="1"/>
            <p:nvPr/>
          </p:nvSpPr>
          <p:spPr>
            <a:xfrm>
              <a:off x="7894635" y="998956"/>
              <a:ext cx="567431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Arial Black"/>
                  <a:ea typeface="微软雅黑"/>
                  <a:sym typeface="Arial Black"/>
                </a:rPr>
                <a:t>6%</a:t>
              </a:r>
              <a:endParaRPr lang="zh-CN" altLang="en-US" sz="1200" dirty="0">
                <a:solidFill>
                  <a:srgbClr val="79645C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3" name="TextBox 364">
              <a:extLst>
                <a:ext uri="{FF2B5EF4-FFF2-40B4-BE49-F238E27FC236}">
                  <a16:creationId xmlns:a16="http://schemas.microsoft.com/office/drawing/2014/main" id="{A86679E1-026E-4452-81F7-36252B721D50}"/>
                </a:ext>
              </a:extLst>
            </p:cNvPr>
            <p:cNvSpPr txBox="1"/>
            <p:nvPr/>
          </p:nvSpPr>
          <p:spPr>
            <a:xfrm>
              <a:off x="7777244" y="1279645"/>
              <a:ext cx="143462" cy="83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79645C"/>
                  </a:solidFill>
                  <a:latin typeface="Arial Black"/>
                  <a:ea typeface="微软雅黑"/>
                  <a:sym typeface="Arial Black"/>
                </a:rPr>
                <a:t>6%</a:t>
              </a:r>
              <a:endParaRPr lang="zh-CN" altLang="en-US" sz="1200" dirty="0">
                <a:solidFill>
                  <a:srgbClr val="79645C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2F0509A-375A-480C-AE8E-5F9141626EAB}"/>
              </a:ext>
            </a:extLst>
          </p:cNvPr>
          <p:cNvSpPr txBox="1">
            <a:spLocks/>
          </p:cNvSpPr>
          <p:nvPr/>
        </p:nvSpPr>
        <p:spPr>
          <a:xfrm>
            <a:off x="1362649" y="2372343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B6F9D4AA-E972-4A47-AF77-8390A6E4B0D1}"/>
              </a:ext>
            </a:extLst>
          </p:cNvPr>
          <p:cNvSpPr txBox="1">
            <a:spLocks/>
          </p:cNvSpPr>
          <p:nvPr/>
        </p:nvSpPr>
        <p:spPr>
          <a:xfrm>
            <a:off x="1362647" y="268582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8ADF24E-EB6E-4546-B905-618856AAC8AA}"/>
              </a:ext>
            </a:extLst>
          </p:cNvPr>
          <p:cNvSpPr txBox="1">
            <a:spLocks/>
          </p:cNvSpPr>
          <p:nvPr/>
        </p:nvSpPr>
        <p:spPr>
          <a:xfrm>
            <a:off x="1362649" y="411753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27600E6-93DF-4FED-83FF-6917FB3134CB}"/>
              </a:ext>
            </a:extLst>
          </p:cNvPr>
          <p:cNvSpPr txBox="1">
            <a:spLocks/>
          </p:cNvSpPr>
          <p:nvPr/>
        </p:nvSpPr>
        <p:spPr>
          <a:xfrm>
            <a:off x="1362647" y="4431013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217EEBF0-8A94-4E6E-BA4A-F04267D73B25}"/>
              </a:ext>
            </a:extLst>
          </p:cNvPr>
          <p:cNvSpPr txBox="1">
            <a:spLocks/>
          </p:cNvSpPr>
          <p:nvPr/>
        </p:nvSpPr>
        <p:spPr>
          <a:xfrm>
            <a:off x="8394433" y="2372343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31" name="Text Placeholder 9">
            <a:extLst>
              <a:ext uri="{FF2B5EF4-FFF2-40B4-BE49-F238E27FC236}">
                <a16:creationId xmlns:a16="http://schemas.microsoft.com/office/drawing/2014/main" id="{A0456AA0-4F9B-4906-8AE9-C3CDAA662A3D}"/>
              </a:ext>
            </a:extLst>
          </p:cNvPr>
          <p:cNvSpPr txBox="1">
            <a:spLocks/>
          </p:cNvSpPr>
          <p:nvPr/>
        </p:nvSpPr>
        <p:spPr>
          <a:xfrm>
            <a:off x="8394431" y="2685826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C90DEA-1234-4ED3-93DD-6AEF2341AD04}"/>
              </a:ext>
            </a:extLst>
          </p:cNvPr>
          <p:cNvSpPr txBox="1">
            <a:spLocks/>
          </p:cNvSpPr>
          <p:nvPr/>
        </p:nvSpPr>
        <p:spPr>
          <a:xfrm>
            <a:off x="8394433" y="411753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78329DB-6655-4A39-A696-3F02C82F4E1B}"/>
              </a:ext>
            </a:extLst>
          </p:cNvPr>
          <p:cNvSpPr txBox="1">
            <a:spLocks/>
          </p:cNvSpPr>
          <p:nvPr/>
        </p:nvSpPr>
        <p:spPr>
          <a:xfrm>
            <a:off x="8394431" y="4431013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0281918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  <p:bldP spid="28" grpId="0" build="p"/>
      <p:bldP spid="29" grpId="0" build="p"/>
      <p:bldP spid="30" grpId="0" build="p"/>
      <p:bldP spid="31" grpId="0" build="p"/>
      <p:bldP spid="32" grpId="0" build="p"/>
      <p:bldP spid="3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3120922837"/>
              </p:ext>
            </p:extLst>
          </p:nvPr>
        </p:nvGraphicFramePr>
        <p:xfrm>
          <a:off x="1192532" y="1858292"/>
          <a:ext cx="5864200" cy="390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B4DD2CF-70B9-403D-9F94-D47A6A6BFB97}"/>
              </a:ext>
            </a:extLst>
          </p:cNvPr>
          <p:cNvSpPr txBox="1">
            <a:spLocks/>
          </p:cNvSpPr>
          <p:nvPr/>
        </p:nvSpPr>
        <p:spPr>
          <a:xfrm>
            <a:off x="8021633" y="2646331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A3D8F14-3654-4818-9B03-5D2EF85C69FC}"/>
              </a:ext>
            </a:extLst>
          </p:cNvPr>
          <p:cNvSpPr txBox="1">
            <a:spLocks/>
          </p:cNvSpPr>
          <p:nvPr/>
        </p:nvSpPr>
        <p:spPr>
          <a:xfrm>
            <a:off x="8021633" y="2971244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C18F341D-B9E5-41A0-9DDC-61588B63F684}"/>
              </a:ext>
            </a:extLst>
          </p:cNvPr>
          <p:cNvSpPr txBox="1">
            <a:spLocks/>
          </p:cNvSpPr>
          <p:nvPr/>
        </p:nvSpPr>
        <p:spPr>
          <a:xfrm>
            <a:off x="8021633" y="4395342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9ACA646-0AC5-4D08-A755-9A7F46BDEA69}"/>
              </a:ext>
            </a:extLst>
          </p:cNvPr>
          <p:cNvSpPr txBox="1">
            <a:spLocks/>
          </p:cNvSpPr>
          <p:nvPr/>
        </p:nvSpPr>
        <p:spPr>
          <a:xfrm>
            <a:off x="8021633" y="472025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8688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build="p"/>
      <p:bldP spid="7" grpId="0" build="p"/>
      <p:bldP spid="8" grpId="0" build="p"/>
      <p:bldP spid="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>
            <p:extLst>
              <p:ext uri="{D42A27DB-BD31-4B8C-83A1-F6EECF244321}">
                <p14:modId xmlns:p14="http://schemas.microsoft.com/office/powerpoint/2010/main" val="2950319219"/>
              </p:ext>
            </p:extLst>
          </p:nvPr>
        </p:nvGraphicFramePr>
        <p:xfrm>
          <a:off x="2193471" y="1397433"/>
          <a:ext cx="7770864" cy="5180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任意多边形 2"/>
          <p:cNvSpPr/>
          <p:nvPr/>
        </p:nvSpPr>
        <p:spPr>
          <a:xfrm>
            <a:off x="5203217" y="2090690"/>
            <a:ext cx="2680547" cy="3268980"/>
          </a:xfrm>
          <a:custGeom>
            <a:avLst/>
            <a:gdLst>
              <a:gd name="connsiteX0" fmla="*/ 628650 w 2023110"/>
              <a:gd name="connsiteY0" fmla="*/ 0 h 2480310"/>
              <a:gd name="connsiteX1" fmla="*/ 2023110 w 2023110"/>
              <a:gd name="connsiteY1" fmla="*/ 1005840 h 2480310"/>
              <a:gd name="connsiteX2" fmla="*/ 1394460 w 2023110"/>
              <a:gd name="connsiteY2" fmla="*/ 2480310 h 2480310"/>
              <a:gd name="connsiteX3" fmla="*/ 354330 w 2023110"/>
              <a:gd name="connsiteY3" fmla="*/ 1885950 h 2480310"/>
              <a:gd name="connsiteX4" fmla="*/ 0 w 2023110"/>
              <a:gd name="connsiteY4" fmla="*/ 1234440 h 2480310"/>
              <a:gd name="connsiteX5" fmla="*/ 628650 w 2023110"/>
              <a:gd name="connsiteY5" fmla="*/ 0 h 2480310"/>
              <a:gd name="connsiteX0" fmla="*/ 651016 w 2023110"/>
              <a:gd name="connsiteY0" fmla="*/ 0 h 2470785"/>
              <a:gd name="connsiteX1" fmla="*/ 2023110 w 2023110"/>
              <a:gd name="connsiteY1" fmla="*/ 996315 h 2470785"/>
              <a:gd name="connsiteX2" fmla="*/ 1394460 w 2023110"/>
              <a:gd name="connsiteY2" fmla="*/ 2470785 h 2470785"/>
              <a:gd name="connsiteX3" fmla="*/ 354330 w 2023110"/>
              <a:gd name="connsiteY3" fmla="*/ 1876425 h 2470785"/>
              <a:gd name="connsiteX4" fmla="*/ 0 w 2023110"/>
              <a:gd name="connsiteY4" fmla="*/ 1224915 h 2470785"/>
              <a:gd name="connsiteX5" fmla="*/ 651016 w 2023110"/>
              <a:gd name="connsiteY5" fmla="*/ 0 h 2470785"/>
              <a:gd name="connsiteX0" fmla="*/ 651016 w 2023110"/>
              <a:gd name="connsiteY0" fmla="*/ 0 h 2451735"/>
              <a:gd name="connsiteX1" fmla="*/ 2023110 w 2023110"/>
              <a:gd name="connsiteY1" fmla="*/ 996315 h 2451735"/>
              <a:gd name="connsiteX2" fmla="*/ 1394460 w 2023110"/>
              <a:gd name="connsiteY2" fmla="*/ 2451735 h 2451735"/>
              <a:gd name="connsiteX3" fmla="*/ 354330 w 2023110"/>
              <a:gd name="connsiteY3" fmla="*/ 1876425 h 2451735"/>
              <a:gd name="connsiteX4" fmla="*/ 0 w 2023110"/>
              <a:gd name="connsiteY4" fmla="*/ 1224915 h 2451735"/>
              <a:gd name="connsiteX5" fmla="*/ 651016 w 2023110"/>
              <a:gd name="connsiteY5" fmla="*/ 0 h 245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23110" h="2451735">
                <a:moveTo>
                  <a:pt x="651016" y="0"/>
                </a:moveTo>
                <a:lnTo>
                  <a:pt x="2023110" y="996315"/>
                </a:lnTo>
                <a:lnTo>
                  <a:pt x="1394460" y="2451735"/>
                </a:lnTo>
                <a:lnTo>
                  <a:pt x="354330" y="1876425"/>
                </a:lnTo>
                <a:lnTo>
                  <a:pt x="0" y="1224915"/>
                </a:lnTo>
                <a:lnTo>
                  <a:pt x="651016" y="0"/>
                </a:lnTo>
                <a:close/>
              </a:path>
            </a:pathLst>
          </a:custGeom>
          <a:solidFill>
            <a:srgbClr val="223762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任意多边形 3"/>
          <p:cNvSpPr/>
          <p:nvPr/>
        </p:nvSpPr>
        <p:spPr>
          <a:xfrm>
            <a:off x="4482535" y="3237068"/>
            <a:ext cx="2286000" cy="1739900"/>
          </a:xfrm>
          <a:custGeom>
            <a:avLst/>
            <a:gdLst>
              <a:gd name="connsiteX0" fmla="*/ 0 w 1714500"/>
              <a:gd name="connsiteY0" fmla="*/ 137160 h 1314450"/>
              <a:gd name="connsiteX1" fmla="*/ 662940 w 1714500"/>
              <a:gd name="connsiteY1" fmla="*/ 1314450 h 1314450"/>
              <a:gd name="connsiteX2" fmla="*/ 1543050 w 1714500"/>
              <a:gd name="connsiteY2" fmla="*/ 971550 h 1314450"/>
              <a:gd name="connsiteX3" fmla="*/ 1714500 w 1714500"/>
              <a:gd name="connsiteY3" fmla="*/ 377190 h 1314450"/>
              <a:gd name="connsiteX4" fmla="*/ 1211580 w 1714500"/>
              <a:gd name="connsiteY4" fmla="*/ 0 h 1314450"/>
              <a:gd name="connsiteX5" fmla="*/ 0 w 1714500"/>
              <a:gd name="connsiteY5" fmla="*/ 137160 h 1314450"/>
              <a:gd name="connsiteX0" fmla="*/ 0 w 1714500"/>
              <a:gd name="connsiteY0" fmla="*/ 153035 h 1314450"/>
              <a:gd name="connsiteX1" fmla="*/ 662940 w 1714500"/>
              <a:gd name="connsiteY1" fmla="*/ 1314450 h 1314450"/>
              <a:gd name="connsiteX2" fmla="*/ 1543050 w 1714500"/>
              <a:gd name="connsiteY2" fmla="*/ 971550 h 1314450"/>
              <a:gd name="connsiteX3" fmla="*/ 1714500 w 1714500"/>
              <a:gd name="connsiteY3" fmla="*/ 377190 h 1314450"/>
              <a:gd name="connsiteX4" fmla="*/ 1211580 w 1714500"/>
              <a:gd name="connsiteY4" fmla="*/ 0 h 1314450"/>
              <a:gd name="connsiteX5" fmla="*/ 0 w 1714500"/>
              <a:gd name="connsiteY5" fmla="*/ 153035 h 1314450"/>
              <a:gd name="connsiteX0" fmla="*/ 0 w 1714500"/>
              <a:gd name="connsiteY0" fmla="*/ 153035 h 1304925"/>
              <a:gd name="connsiteX1" fmla="*/ 647065 w 1714500"/>
              <a:gd name="connsiteY1" fmla="*/ 1304925 h 1304925"/>
              <a:gd name="connsiteX2" fmla="*/ 1543050 w 1714500"/>
              <a:gd name="connsiteY2" fmla="*/ 971550 h 1304925"/>
              <a:gd name="connsiteX3" fmla="*/ 1714500 w 1714500"/>
              <a:gd name="connsiteY3" fmla="*/ 377190 h 1304925"/>
              <a:gd name="connsiteX4" fmla="*/ 1211580 w 1714500"/>
              <a:gd name="connsiteY4" fmla="*/ 0 h 1304925"/>
              <a:gd name="connsiteX5" fmla="*/ 0 w 1714500"/>
              <a:gd name="connsiteY5" fmla="*/ 153035 h 1304925"/>
              <a:gd name="connsiteX0" fmla="*/ 0 w 1714500"/>
              <a:gd name="connsiteY0" fmla="*/ 153035 h 1304925"/>
              <a:gd name="connsiteX1" fmla="*/ 647065 w 1714500"/>
              <a:gd name="connsiteY1" fmla="*/ 1304925 h 1304925"/>
              <a:gd name="connsiteX2" fmla="*/ 1511300 w 1714500"/>
              <a:gd name="connsiteY2" fmla="*/ 981075 h 1304925"/>
              <a:gd name="connsiteX3" fmla="*/ 1714500 w 1714500"/>
              <a:gd name="connsiteY3" fmla="*/ 377190 h 1304925"/>
              <a:gd name="connsiteX4" fmla="*/ 1211580 w 1714500"/>
              <a:gd name="connsiteY4" fmla="*/ 0 h 1304925"/>
              <a:gd name="connsiteX5" fmla="*/ 0 w 1714500"/>
              <a:gd name="connsiteY5" fmla="*/ 153035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4500" h="1304925">
                <a:moveTo>
                  <a:pt x="0" y="153035"/>
                </a:moveTo>
                <a:lnTo>
                  <a:pt x="647065" y="1304925"/>
                </a:lnTo>
                <a:lnTo>
                  <a:pt x="1511300" y="981075"/>
                </a:lnTo>
                <a:lnTo>
                  <a:pt x="1714500" y="377190"/>
                </a:lnTo>
                <a:lnTo>
                  <a:pt x="1211580" y="0"/>
                </a:lnTo>
                <a:lnTo>
                  <a:pt x="0" y="153035"/>
                </a:lnTo>
                <a:close/>
              </a:path>
            </a:pathLst>
          </a:custGeom>
          <a:solidFill>
            <a:schemeClr val="bg1">
              <a:lumMod val="6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016796" y="3515395"/>
            <a:ext cx="415725" cy="338554"/>
            <a:chOff x="1412401" y="2014654"/>
            <a:chExt cx="311796" cy="253917"/>
          </a:xfrm>
          <a:solidFill>
            <a:srgbClr val="DD7882"/>
          </a:solidFill>
        </p:grpSpPr>
        <p:sp>
          <p:nvSpPr>
            <p:cNvPr id="6" name="圆角矩形 5"/>
            <p:cNvSpPr/>
            <p:nvPr/>
          </p:nvSpPr>
          <p:spPr>
            <a:xfrm>
              <a:off x="1421651" y="2041976"/>
              <a:ext cx="302546" cy="112512"/>
            </a:xfrm>
            <a:prstGeom prst="roundRect">
              <a:avLst>
                <a:gd name="adj" fmla="val 23016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33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12401" y="2014654"/>
              <a:ext cx="255071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rial Black"/>
                  <a:ea typeface="微软雅黑"/>
                  <a:sym typeface="Arial Black"/>
                </a:rPr>
                <a:t>4.4</a:t>
              </a:r>
              <a:endParaRPr lang="zh-CN" altLang="en-US" sz="8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29836" y="1951723"/>
            <a:ext cx="416395" cy="215444"/>
            <a:chOff x="1421651" y="2014191"/>
            <a:chExt cx="312297" cy="161583"/>
          </a:xfrm>
          <a:solidFill>
            <a:srgbClr val="5DABA8"/>
          </a:solidFill>
        </p:grpSpPr>
        <p:sp>
          <p:nvSpPr>
            <p:cNvPr id="9" name="圆角矩形 8"/>
            <p:cNvSpPr/>
            <p:nvPr/>
          </p:nvSpPr>
          <p:spPr>
            <a:xfrm>
              <a:off x="1421651" y="2041976"/>
              <a:ext cx="302546" cy="112512"/>
            </a:xfrm>
            <a:prstGeom prst="roundRect">
              <a:avLst>
                <a:gd name="adj" fmla="val 23016"/>
              </a:avLst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533" dirty="0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2924" y="2014191"/>
              <a:ext cx="301024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bg1"/>
                  </a:solidFill>
                  <a:latin typeface="Arial Black"/>
                  <a:ea typeface="微软雅黑"/>
                  <a:sym typeface="Arial Black"/>
                </a:rPr>
                <a:t>5.2</a:t>
              </a:r>
              <a:endParaRPr lang="zh-CN" altLang="en-US" sz="800" dirty="0">
                <a:solidFill>
                  <a:schemeClr val="bg1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7D1EFEE-7F10-43B0-A8CA-5AEE04F8D25A}"/>
              </a:ext>
            </a:extLst>
          </p:cNvPr>
          <p:cNvSpPr txBox="1">
            <a:spLocks/>
          </p:cNvSpPr>
          <p:nvPr/>
        </p:nvSpPr>
        <p:spPr>
          <a:xfrm>
            <a:off x="1264297" y="2401175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7A25C2-053B-438C-A4E0-D08B1806DFE9}"/>
              </a:ext>
            </a:extLst>
          </p:cNvPr>
          <p:cNvSpPr txBox="1">
            <a:spLocks/>
          </p:cNvSpPr>
          <p:nvPr/>
        </p:nvSpPr>
        <p:spPr>
          <a:xfrm>
            <a:off x="1264297" y="2700447"/>
            <a:ext cx="1941292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A09C292-DC90-44DC-8CDF-B37481FC59D5}"/>
              </a:ext>
            </a:extLst>
          </p:cNvPr>
          <p:cNvSpPr txBox="1">
            <a:spLocks/>
          </p:cNvSpPr>
          <p:nvPr/>
        </p:nvSpPr>
        <p:spPr>
          <a:xfrm>
            <a:off x="1264297" y="4112894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DA5C412-618E-469E-8B5F-C1517C0763EE}"/>
              </a:ext>
            </a:extLst>
          </p:cNvPr>
          <p:cNvSpPr txBox="1">
            <a:spLocks/>
          </p:cNvSpPr>
          <p:nvPr/>
        </p:nvSpPr>
        <p:spPr>
          <a:xfrm>
            <a:off x="1264297" y="4412166"/>
            <a:ext cx="1941292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937E6E1F-DBC0-4851-B2BB-984D1578C69B}"/>
              </a:ext>
            </a:extLst>
          </p:cNvPr>
          <p:cNvSpPr txBox="1">
            <a:spLocks/>
          </p:cNvSpPr>
          <p:nvPr/>
        </p:nvSpPr>
        <p:spPr>
          <a:xfrm>
            <a:off x="8952220" y="2401175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360CF663-C240-451A-89BA-1B468DC3AD3A}"/>
              </a:ext>
            </a:extLst>
          </p:cNvPr>
          <p:cNvSpPr txBox="1">
            <a:spLocks/>
          </p:cNvSpPr>
          <p:nvPr/>
        </p:nvSpPr>
        <p:spPr>
          <a:xfrm>
            <a:off x="8952219" y="2700447"/>
            <a:ext cx="1941292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92E4509F-C436-49AE-B8C7-5205600CD8E0}"/>
              </a:ext>
            </a:extLst>
          </p:cNvPr>
          <p:cNvSpPr txBox="1">
            <a:spLocks/>
          </p:cNvSpPr>
          <p:nvPr/>
        </p:nvSpPr>
        <p:spPr>
          <a:xfrm>
            <a:off x="8952220" y="4112894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2DECDD4-637B-41E9-B03D-E9F473CFC198}"/>
              </a:ext>
            </a:extLst>
          </p:cNvPr>
          <p:cNvSpPr txBox="1">
            <a:spLocks/>
          </p:cNvSpPr>
          <p:nvPr/>
        </p:nvSpPr>
        <p:spPr>
          <a:xfrm>
            <a:off x="8952219" y="4412166"/>
            <a:ext cx="1941292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312033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4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313195373"/>
              </p:ext>
            </p:extLst>
          </p:nvPr>
        </p:nvGraphicFramePr>
        <p:xfrm>
          <a:off x="1618263" y="1527549"/>
          <a:ext cx="8674261" cy="3466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1850088" y="5392004"/>
            <a:ext cx="568325" cy="530225"/>
            <a:chOff x="1850088" y="5392002"/>
            <a:chExt cx="568325" cy="530225"/>
          </a:xfrm>
        </p:grpSpPr>
        <p:sp>
          <p:nvSpPr>
            <p:cNvPr id="17" name="Freeform 61"/>
            <p:cNvSpPr>
              <a:spLocks noEditPoints="1"/>
            </p:cNvSpPr>
            <p:nvPr/>
          </p:nvSpPr>
          <p:spPr bwMode="auto">
            <a:xfrm>
              <a:off x="1850088" y="5392002"/>
              <a:ext cx="568325" cy="530225"/>
            </a:xfrm>
            <a:custGeom>
              <a:avLst/>
              <a:gdLst>
                <a:gd name="T0" fmla="*/ 215 w 301"/>
                <a:gd name="T1" fmla="*/ 0 h 281"/>
                <a:gd name="T2" fmla="*/ 129 w 301"/>
                <a:gd name="T3" fmla="*/ 86 h 281"/>
                <a:gd name="T4" fmla="*/ 134 w 301"/>
                <a:gd name="T5" fmla="*/ 115 h 281"/>
                <a:gd name="T6" fmla="*/ 1 w 301"/>
                <a:gd name="T7" fmla="*/ 248 h 281"/>
                <a:gd name="T8" fmla="*/ 0 w 301"/>
                <a:gd name="T9" fmla="*/ 252 h 281"/>
                <a:gd name="T10" fmla="*/ 1 w 301"/>
                <a:gd name="T11" fmla="*/ 275 h 281"/>
                <a:gd name="T12" fmla="*/ 7 w 301"/>
                <a:gd name="T13" fmla="*/ 281 h 281"/>
                <a:gd name="T14" fmla="*/ 7 w 301"/>
                <a:gd name="T15" fmla="*/ 281 h 281"/>
                <a:gd name="T16" fmla="*/ 55 w 301"/>
                <a:gd name="T17" fmla="*/ 279 h 281"/>
                <a:gd name="T18" fmla="*/ 60 w 301"/>
                <a:gd name="T19" fmla="*/ 275 h 281"/>
                <a:gd name="T20" fmla="*/ 66 w 301"/>
                <a:gd name="T21" fmla="*/ 255 h 281"/>
                <a:gd name="T22" fmla="*/ 87 w 301"/>
                <a:gd name="T23" fmla="*/ 250 h 281"/>
                <a:gd name="T24" fmla="*/ 92 w 301"/>
                <a:gd name="T25" fmla="*/ 246 h 281"/>
                <a:gd name="T26" fmla="*/ 95 w 301"/>
                <a:gd name="T27" fmla="*/ 227 h 281"/>
                <a:gd name="T28" fmla="*/ 115 w 301"/>
                <a:gd name="T29" fmla="*/ 222 h 281"/>
                <a:gd name="T30" fmla="*/ 120 w 301"/>
                <a:gd name="T31" fmla="*/ 217 h 281"/>
                <a:gd name="T32" fmla="*/ 121 w 301"/>
                <a:gd name="T33" fmla="*/ 196 h 281"/>
                <a:gd name="T34" fmla="*/ 137 w 301"/>
                <a:gd name="T35" fmla="*/ 195 h 281"/>
                <a:gd name="T36" fmla="*/ 142 w 301"/>
                <a:gd name="T37" fmla="*/ 190 h 281"/>
                <a:gd name="T38" fmla="*/ 147 w 301"/>
                <a:gd name="T39" fmla="*/ 170 h 281"/>
                <a:gd name="T40" fmla="*/ 149 w 301"/>
                <a:gd name="T41" fmla="*/ 170 h 281"/>
                <a:gd name="T42" fmla="*/ 174 w 301"/>
                <a:gd name="T43" fmla="*/ 162 h 281"/>
                <a:gd name="T44" fmla="*/ 215 w 301"/>
                <a:gd name="T45" fmla="*/ 172 h 281"/>
                <a:gd name="T46" fmla="*/ 301 w 301"/>
                <a:gd name="T47" fmla="*/ 86 h 281"/>
                <a:gd name="T48" fmla="*/ 215 w 301"/>
                <a:gd name="T49" fmla="*/ 0 h 281"/>
                <a:gd name="T50" fmla="*/ 215 w 301"/>
                <a:gd name="T51" fmla="*/ 160 h 281"/>
                <a:gd name="T52" fmla="*/ 177 w 301"/>
                <a:gd name="T53" fmla="*/ 150 h 281"/>
                <a:gd name="T54" fmla="*/ 171 w 301"/>
                <a:gd name="T55" fmla="*/ 150 h 281"/>
                <a:gd name="T56" fmla="*/ 149 w 301"/>
                <a:gd name="T57" fmla="*/ 158 h 281"/>
                <a:gd name="T58" fmla="*/ 144 w 301"/>
                <a:gd name="T59" fmla="*/ 158 h 281"/>
                <a:gd name="T60" fmla="*/ 144 w 301"/>
                <a:gd name="T61" fmla="*/ 158 h 281"/>
                <a:gd name="T62" fmla="*/ 140 w 301"/>
                <a:gd name="T63" fmla="*/ 158 h 281"/>
                <a:gd name="T64" fmla="*/ 137 w 301"/>
                <a:gd name="T65" fmla="*/ 162 h 281"/>
                <a:gd name="T66" fmla="*/ 132 w 301"/>
                <a:gd name="T67" fmla="*/ 184 h 281"/>
                <a:gd name="T68" fmla="*/ 115 w 301"/>
                <a:gd name="T69" fmla="*/ 186 h 281"/>
                <a:gd name="T70" fmla="*/ 110 w 301"/>
                <a:gd name="T71" fmla="*/ 191 h 281"/>
                <a:gd name="T72" fmla="*/ 108 w 301"/>
                <a:gd name="T73" fmla="*/ 212 h 281"/>
                <a:gd name="T74" fmla="*/ 89 w 301"/>
                <a:gd name="T75" fmla="*/ 217 h 281"/>
                <a:gd name="T76" fmla="*/ 85 w 301"/>
                <a:gd name="T77" fmla="*/ 221 h 281"/>
                <a:gd name="T78" fmla="*/ 81 w 301"/>
                <a:gd name="T79" fmla="*/ 240 h 281"/>
                <a:gd name="T80" fmla="*/ 60 w 301"/>
                <a:gd name="T81" fmla="*/ 244 h 281"/>
                <a:gd name="T82" fmla="*/ 55 w 301"/>
                <a:gd name="T83" fmla="*/ 248 h 281"/>
                <a:gd name="T84" fmla="*/ 50 w 301"/>
                <a:gd name="T85" fmla="*/ 268 h 281"/>
                <a:gd name="T86" fmla="*/ 12 w 301"/>
                <a:gd name="T87" fmla="*/ 269 h 281"/>
                <a:gd name="T88" fmla="*/ 11 w 301"/>
                <a:gd name="T89" fmla="*/ 254 h 281"/>
                <a:gd name="T90" fmla="*/ 145 w 301"/>
                <a:gd name="T91" fmla="*/ 120 h 281"/>
                <a:gd name="T92" fmla="*/ 146 w 301"/>
                <a:gd name="T93" fmla="*/ 114 h 281"/>
                <a:gd name="T94" fmla="*/ 141 w 301"/>
                <a:gd name="T95" fmla="*/ 86 h 281"/>
                <a:gd name="T96" fmla="*/ 215 w 301"/>
                <a:gd name="T97" fmla="*/ 12 h 281"/>
                <a:gd name="T98" fmla="*/ 289 w 301"/>
                <a:gd name="T99" fmla="*/ 86 h 281"/>
                <a:gd name="T100" fmla="*/ 215 w 301"/>
                <a:gd name="T101" fmla="*/ 16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1" h="281">
                  <a:moveTo>
                    <a:pt x="215" y="0"/>
                  </a:moveTo>
                  <a:cubicBezTo>
                    <a:pt x="168" y="0"/>
                    <a:pt x="129" y="39"/>
                    <a:pt x="129" y="86"/>
                  </a:cubicBezTo>
                  <a:cubicBezTo>
                    <a:pt x="129" y="96"/>
                    <a:pt x="131" y="106"/>
                    <a:pt x="134" y="115"/>
                  </a:cubicBezTo>
                  <a:cubicBezTo>
                    <a:pt x="1" y="248"/>
                    <a:pt x="1" y="248"/>
                    <a:pt x="1" y="248"/>
                  </a:cubicBezTo>
                  <a:cubicBezTo>
                    <a:pt x="0" y="249"/>
                    <a:pt x="0" y="250"/>
                    <a:pt x="0" y="252"/>
                  </a:cubicBezTo>
                  <a:cubicBezTo>
                    <a:pt x="1" y="275"/>
                    <a:pt x="1" y="275"/>
                    <a:pt x="1" y="275"/>
                  </a:cubicBezTo>
                  <a:cubicBezTo>
                    <a:pt x="1" y="278"/>
                    <a:pt x="4" y="281"/>
                    <a:pt x="7" y="281"/>
                  </a:cubicBezTo>
                  <a:cubicBezTo>
                    <a:pt x="7" y="281"/>
                    <a:pt x="7" y="281"/>
                    <a:pt x="7" y="281"/>
                  </a:cubicBezTo>
                  <a:cubicBezTo>
                    <a:pt x="55" y="279"/>
                    <a:pt x="55" y="279"/>
                    <a:pt x="55" y="279"/>
                  </a:cubicBezTo>
                  <a:cubicBezTo>
                    <a:pt x="57" y="279"/>
                    <a:pt x="59" y="277"/>
                    <a:pt x="60" y="275"/>
                  </a:cubicBezTo>
                  <a:cubicBezTo>
                    <a:pt x="66" y="255"/>
                    <a:pt x="66" y="255"/>
                    <a:pt x="66" y="255"/>
                  </a:cubicBezTo>
                  <a:cubicBezTo>
                    <a:pt x="87" y="250"/>
                    <a:pt x="87" y="250"/>
                    <a:pt x="87" y="250"/>
                  </a:cubicBezTo>
                  <a:cubicBezTo>
                    <a:pt x="90" y="250"/>
                    <a:pt x="91" y="248"/>
                    <a:pt x="92" y="246"/>
                  </a:cubicBezTo>
                  <a:cubicBezTo>
                    <a:pt x="95" y="227"/>
                    <a:pt x="95" y="227"/>
                    <a:pt x="95" y="227"/>
                  </a:cubicBezTo>
                  <a:cubicBezTo>
                    <a:pt x="115" y="222"/>
                    <a:pt x="115" y="222"/>
                    <a:pt x="115" y="222"/>
                  </a:cubicBezTo>
                  <a:cubicBezTo>
                    <a:pt x="118" y="221"/>
                    <a:pt x="119" y="219"/>
                    <a:pt x="120" y="217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7" y="195"/>
                    <a:pt x="137" y="195"/>
                    <a:pt x="137" y="195"/>
                  </a:cubicBezTo>
                  <a:cubicBezTo>
                    <a:pt x="140" y="194"/>
                    <a:pt x="142" y="192"/>
                    <a:pt x="142" y="190"/>
                  </a:cubicBezTo>
                  <a:cubicBezTo>
                    <a:pt x="147" y="170"/>
                    <a:pt x="147" y="170"/>
                    <a:pt x="147" y="170"/>
                  </a:cubicBezTo>
                  <a:cubicBezTo>
                    <a:pt x="147" y="170"/>
                    <a:pt x="148" y="170"/>
                    <a:pt x="149" y="170"/>
                  </a:cubicBezTo>
                  <a:cubicBezTo>
                    <a:pt x="155" y="170"/>
                    <a:pt x="164" y="168"/>
                    <a:pt x="174" y="162"/>
                  </a:cubicBezTo>
                  <a:cubicBezTo>
                    <a:pt x="187" y="168"/>
                    <a:pt x="201" y="172"/>
                    <a:pt x="215" y="172"/>
                  </a:cubicBezTo>
                  <a:cubicBezTo>
                    <a:pt x="262" y="172"/>
                    <a:pt x="301" y="133"/>
                    <a:pt x="301" y="86"/>
                  </a:cubicBezTo>
                  <a:cubicBezTo>
                    <a:pt x="301" y="39"/>
                    <a:pt x="262" y="0"/>
                    <a:pt x="215" y="0"/>
                  </a:cubicBezTo>
                  <a:close/>
                  <a:moveTo>
                    <a:pt x="215" y="160"/>
                  </a:moveTo>
                  <a:cubicBezTo>
                    <a:pt x="202" y="160"/>
                    <a:pt x="188" y="157"/>
                    <a:pt x="177" y="150"/>
                  </a:cubicBezTo>
                  <a:cubicBezTo>
                    <a:pt x="175" y="149"/>
                    <a:pt x="173" y="149"/>
                    <a:pt x="171" y="150"/>
                  </a:cubicBezTo>
                  <a:cubicBezTo>
                    <a:pt x="161" y="157"/>
                    <a:pt x="154" y="158"/>
                    <a:pt x="149" y="158"/>
                  </a:cubicBezTo>
                  <a:cubicBezTo>
                    <a:pt x="146" y="158"/>
                    <a:pt x="144" y="158"/>
                    <a:pt x="144" y="158"/>
                  </a:cubicBezTo>
                  <a:cubicBezTo>
                    <a:pt x="144" y="158"/>
                    <a:pt x="144" y="158"/>
                    <a:pt x="144" y="158"/>
                  </a:cubicBezTo>
                  <a:cubicBezTo>
                    <a:pt x="143" y="157"/>
                    <a:pt x="141" y="157"/>
                    <a:pt x="140" y="158"/>
                  </a:cubicBezTo>
                  <a:cubicBezTo>
                    <a:pt x="138" y="158"/>
                    <a:pt x="137" y="160"/>
                    <a:pt x="137" y="162"/>
                  </a:cubicBezTo>
                  <a:cubicBezTo>
                    <a:pt x="132" y="184"/>
                    <a:pt x="132" y="184"/>
                    <a:pt x="132" y="184"/>
                  </a:cubicBezTo>
                  <a:cubicBezTo>
                    <a:pt x="115" y="186"/>
                    <a:pt x="115" y="186"/>
                    <a:pt x="115" y="186"/>
                  </a:cubicBezTo>
                  <a:cubicBezTo>
                    <a:pt x="112" y="186"/>
                    <a:pt x="110" y="188"/>
                    <a:pt x="110" y="191"/>
                  </a:cubicBezTo>
                  <a:cubicBezTo>
                    <a:pt x="108" y="212"/>
                    <a:pt x="108" y="212"/>
                    <a:pt x="108" y="212"/>
                  </a:cubicBezTo>
                  <a:cubicBezTo>
                    <a:pt x="89" y="217"/>
                    <a:pt x="89" y="217"/>
                    <a:pt x="89" y="217"/>
                  </a:cubicBezTo>
                  <a:cubicBezTo>
                    <a:pt x="87" y="217"/>
                    <a:pt x="85" y="219"/>
                    <a:pt x="85" y="221"/>
                  </a:cubicBezTo>
                  <a:cubicBezTo>
                    <a:pt x="81" y="240"/>
                    <a:pt x="81" y="240"/>
                    <a:pt x="81" y="240"/>
                  </a:cubicBezTo>
                  <a:cubicBezTo>
                    <a:pt x="60" y="244"/>
                    <a:pt x="60" y="244"/>
                    <a:pt x="60" y="244"/>
                  </a:cubicBezTo>
                  <a:cubicBezTo>
                    <a:pt x="58" y="244"/>
                    <a:pt x="56" y="246"/>
                    <a:pt x="55" y="248"/>
                  </a:cubicBezTo>
                  <a:cubicBezTo>
                    <a:pt x="50" y="268"/>
                    <a:pt x="50" y="268"/>
                    <a:pt x="50" y="268"/>
                  </a:cubicBezTo>
                  <a:cubicBezTo>
                    <a:pt x="12" y="269"/>
                    <a:pt x="12" y="269"/>
                    <a:pt x="12" y="269"/>
                  </a:cubicBezTo>
                  <a:cubicBezTo>
                    <a:pt x="11" y="254"/>
                    <a:pt x="11" y="254"/>
                    <a:pt x="11" y="254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7" y="119"/>
                    <a:pt x="147" y="116"/>
                    <a:pt x="146" y="114"/>
                  </a:cubicBezTo>
                  <a:cubicBezTo>
                    <a:pt x="142" y="105"/>
                    <a:pt x="141" y="96"/>
                    <a:pt x="141" y="86"/>
                  </a:cubicBezTo>
                  <a:cubicBezTo>
                    <a:pt x="141" y="45"/>
                    <a:pt x="174" y="12"/>
                    <a:pt x="215" y="12"/>
                  </a:cubicBezTo>
                  <a:cubicBezTo>
                    <a:pt x="256" y="12"/>
                    <a:pt x="289" y="45"/>
                    <a:pt x="289" y="86"/>
                  </a:cubicBezTo>
                  <a:cubicBezTo>
                    <a:pt x="289" y="127"/>
                    <a:pt x="256" y="160"/>
                    <a:pt x="215" y="160"/>
                  </a:cubicBez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4F4D50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8" name="Freeform 62"/>
            <p:cNvSpPr>
              <a:spLocks noEditPoints="1"/>
            </p:cNvSpPr>
            <p:nvPr/>
          </p:nvSpPr>
          <p:spPr bwMode="auto">
            <a:xfrm>
              <a:off x="2194576" y="5465027"/>
              <a:ext cx="96838" cy="98425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52 w 52"/>
                <a:gd name="T7" fmla="*/ 26 h 52"/>
                <a:gd name="T8" fmla="*/ 26 w 52"/>
                <a:gd name="T9" fmla="*/ 0 h 52"/>
                <a:gd name="T10" fmla="*/ 26 w 52"/>
                <a:gd name="T11" fmla="*/ 42 h 52"/>
                <a:gd name="T12" fmla="*/ 10 w 52"/>
                <a:gd name="T13" fmla="*/ 26 h 52"/>
                <a:gd name="T14" fmla="*/ 26 w 52"/>
                <a:gd name="T15" fmla="*/ 10 h 52"/>
                <a:gd name="T16" fmla="*/ 42 w 52"/>
                <a:gd name="T17" fmla="*/ 26 h 52"/>
                <a:gd name="T18" fmla="*/ 26 w 52"/>
                <a:gd name="T19" fmla="*/ 4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1"/>
                    <a:pt x="0" y="26"/>
                  </a:cubicBezTo>
                  <a:cubicBezTo>
                    <a:pt x="0" y="40"/>
                    <a:pt x="12" y="52"/>
                    <a:pt x="26" y="52"/>
                  </a:cubicBezTo>
                  <a:cubicBezTo>
                    <a:pt x="40" y="52"/>
                    <a:pt x="52" y="40"/>
                    <a:pt x="52" y="26"/>
                  </a:cubicBezTo>
                  <a:cubicBezTo>
                    <a:pt x="52" y="11"/>
                    <a:pt x="40" y="0"/>
                    <a:pt x="26" y="0"/>
                  </a:cubicBezTo>
                  <a:close/>
                  <a:moveTo>
                    <a:pt x="26" y="42"/>
                  </a:moveTo>
                  <a:cubicBezTo>
                    <a:pt x="17" y="42"/>
                    <a:pt x="10" y="34"/>
                    <a:pt x="10" y="26"/>
                  </a:cubicBezTo>
                  <a:cubicBezTo>
                    <a:pt x="10" y="17"/>
                    <a:pt x="17" y="10"/>
                    <a:pt x="26" y="10"/>
                  </a:cubicBezTo>
                  <a:cubicBezTo>
                    <a:pt x="35" y="10"/>
                    <a:pt x="42" y="17"/>
                    <a:pt x="42" y="26"/>
                  </a:cubicBezTo>
                  <a:cubicBezTo>
                    <a:pt x="42" y="34"/>
                    <a:pt x="35" y="42"/>
                    <a:pt x="26" y="42"/>
                  </a:cubicBez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4F4D50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21" name="Freeform 159"/>
          <p:cNvSpPr>
            <a:spLocks noEditPoints="1"/>
          </p:cNvSpPr>
          <p:nvPr/>
        </p:nvSpPr>
        <p:spPr bwMode="auto">
          <a:xfrm>
            <a:off x="4834351" y="5388864"/>
            <a:ext cx="534988" cy="571500"/>
          </a:xfrm>
          <a:custGeom>
            <a:avLst/>
            <a:gdLst>
              <a:gd name="T0" fmla="*/ 196 w 283"/>
              <a:gd name="T1" fmla="*/ 190 h 303"/>
              <a:gd name="T2" fmla="*/ 240 w 283"/>
              <a:gd name="T3" fmla="*/ 123 h 303"/>
              <a:gd name="T4" fmla="*/ 184 w 283"/>
              <a:gd name="T5" fmla="*/ 16 h 303"/>
              <a:gd name="T6" fmla="*/ 69 w 283"/>
              <a:gd name="T7" fmla="*/ 63 h 303"/>
              <a:gd name="T8" fmla="*/ 83 w 283"/>
              <a:gd name="T9" fmla="*/ 109 h 303"/>
              <a:gd name="T10" fmla="*/ 87 w 283"/>
              <a:gd name="T11" fmla="*/ 190 h 303"/>
              <a:gd name="T12" fmla="*/ 0 w 283"/>
              <a:gd name="T13" fmla="*/ 192 h 303"/>
              <a:gd name="T14" fmla="*/ 98 w 283"/>
              <a:gd name="T15" fmla="*/ 303 h 303"/>
              <a:gd name="T16" fmla="*/ 283 w 283"/>
              <a:gd name="T17" fmla="*/ 198 h 303"/>
              <a:gd name="T18" fmla="*/ 196 w 283"/>
              <a:gd name="T19" fmla="*/ 192 h 303"/>
              <a:gd name="T20" fmla="*/ 234 w 283"/>
              <a:gd name="T21" fmla="*/ 99 h 303"/>
              <a:gd name="T22" fmla="*/ 96 w 283"/>
              <a:gd name="T23" fmla="*/ 45 h 303"/>
              <a:gd name="T24" fmla="*/ 91 w 283"/>
              <a:gd name="T25" fmla="*/ 100 h 303"/>
              <a:gd name="T26" fmla="*/ 119 w 283"/>
              <a:gd name="T27" fmla="*/ 54 h 303"/>
              <a:gd name="T28" fmla="*/ 216 w 283"/>
              <a:gd name="T29" fmla="*/ 91 h 303"/>
              <a:gd name="T30" fmla="*/ 188 w 283"/>
              <a:gd name="T31" fmla="*/ 137 h 303"/>
              <a:gd name="T32" fmla="*/ 149 w 283"/>
              <a:gd name="T33" fmla="*/ 88 h 303"/>
              <a:gd name="T34" fmla="*/ 142 w 283"/>
              <a:gd name="T35" fmla="*/ 87 h 303"/>
              <a:gd name="T36" fmla="*/ 141 w 283"/>
              <a:gd name="T37" fmla="*/ 87 h 303"/>
              <a:gd name="T38" fmla="*/ 91 w 283"/>
              <a:gd name="T39" fmla="*/ 100 h 303"/>
              <a:gd name="T40" fmla="*/ 184 w 283"/>
              <a:gd name="T41" fmla="*/ 192 h 303"/>
              <a:gd name="T42" fmla="*/ 164 w 283"/>
              <a:gd name="T43" fmla="*/ 115 h 303"/>
              <a:gd name="T44" fmla="*/ 163 w 283"/>
              <a:gd name="T45" fmla="*/ 192 h 303"/>
              <a:gd name="T46" fmla="*/ 126 w 283"/>
              <a:gd name="T47" fmla="*/ 166 h 303"/>
              <a:gd name="T48" fmla="*/ 144 w 283"/>
              <a:gd name="T49" fmla="*/ 99 h 303"/>
              <a:gd name="T50" fmla="*/ 162 w 283"/>
              <a:gd name="T51" fmla="*/ 166 h 303"/>
              <a:gd name="T52" fmla="*/ 128 w 283"/>
              <a:gd name="T53" fmla="*/ 104 h 303"/>
              <a:gd name="T54" fmla="*/ 99 w 283"/>
              <a:gd name="T55" fmla="*/ 192 h 303"/>
              <a:gd name="T56" fmla="*/ 128 w 283"/>
              <a:gd name="T57" fmla="*/ 104 h 303"/>
              <a:gd name="T58" fmla="*/ 98 w 283"/>
              <a:gd name="T59" fmla="*/ 292 h 303"/>
              <a:gd name="T60" fmla="*/ 168 w 283"/>
              <a:gd name="T61" fmla="*/ 204 h 303"/>
              <a:gd name="T62" fmla="*/ 169 w 283"/>
              <a:gd name="T63" fmla="*/ 204 h 303"/>
              <a:gd name="T64" fmla="*/ 271 w 283"/>
              <a:gd name="T65" fmla="*/ 204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3" h="303">
                <a:moveTo>
                  <a:pt x="196" y="192"/>
                </a:moveTo>
                <a:cubicBezTo>
                  <a:pt x="196" y="192"/>
                  <a:pt x="196" y="191"/>
                  <a:pt x="196" y="190"/>
                </a:cubicBezTo>
                <a:cubicBezTo>
                  <a:pt x="196" y="176"/>
                  <a:pt x="194" y="162"/>
                  <a:pt x="190" y="148"/>
                </a:cubicBezTo>
                <a:cubicBezTo>
                  <a:pt x="217" y="148"/>
                  <a:pt x="235" y="138"/>
                  <a:pt x="240" y="123"/>
                </a:cubicBezTo>
                <a:cubicBezTo>
                  <a:pt x="241" y="120"/>
                  <a:pt x="241" y="116"/>
                  <a:pt x="241" y="112"/>
                </a:cubicBezTo>
                <a:cubicBezTo>
                  <a:pt x="250" y="42"/>
                  <a:pt x="184" y="16"/>
                  <a:pt x="184" y="16"/>
                </a:cubicBezTo>
                <a:cubicBezTo>
                  <a:pt x="100" y="0"/>
                  <a:pt x="69" y="63"/>
                  <a:pt x="69" y="63"/>
                </a:cubicBezTo>
                <a:cubicBezTo>
                  <a:pt x="69" y="63"/>
                  <a:pt x="69" y="63"/>
                  <a:pt x="69" y="63"/>
                </a:cubicBezTo>
                <a:cubicBezTo>
                  <a:pt x="69" y="64"/>
                  <a:pt x="68" y="66"/>
                  <a:pt x="67" y="67"/>
                </a:cubicBezTo>
                <a:cubicBezTo>
                  <a:pt x="63" y="80"/>
                  <a:pt x="69" y="95"/>
                  <a:pt x="83" y="109"/>
                </a:cubicBezTo>
                <a:cubicBezTo>
                  <a:pt x="89" y="113"/>
                  <a:pt x="95" y="118"/>
                  <a:pt x="101" y="122"/>
                </a:cubicBezTo>
                <a:cubicBezTo>
                  <a:pt x="92" y="142"/>
                  <a:pt x="87" y="167"/>
                  <a:pt x="87" y="190"/>
                </a:cubicBezTo>
                <a:cubicBezTo>
                  <a:pt x="87" y="191"/>
                  <a:pt x="87" y="192"/>
                  <a:pt x="87" y="192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198"/>
                  <a:pt x="0" y="198"/>
                  <a:pt x="0" y="198"/>
                </a:cubicBezTo>
                <a:cubicBezTo>
                  <a:pt x="4" y="257"/>
                  <a:pt x="47" y="303"/>
                  <a:pt x="98" y="303"/>
                </a:cubicBezTo>
                <a:cubicBezTo>
                  <a:pt x="185" y="303"/>
                  <a:pt x="185" y="303"/>
                  <a:pt x="185" y="303"/>
                </a:cubicBezTo>
                <a:cubicBezTo>
                  <a:pt x="236" y="303"/>
                  <a:pt x="279" y="257"/>
                  <a:pt x="283" y="198"/>
                </a:cubicBezTo>
                <a:cubicBezTo>
                  <a:pt x="283" y="192"/>
                  <a:pt x="283" y="192"/>
                  <a:pt x="283" y="192"/>
                </a:cubicBezTo>
                <a:lnTo>
                  <a:pt x="196" y="192"/>
                </a:lnTo>
                <a:close/>
                <a:moveTo>
                  <a:pt x="182" y="27"/>
                </a:moveTo>
                <a:cubicBezTo>
                  <a:pt x="207" y="38"/>
                  <a:pt x="231" y="64"/>
                  <a:pt x="234" y="99"/>
                </a:cubicBezTo>
                <a:cubicBezTo>
                  <a:pt x="224" y="77"/>
                  <a:pt x="195" y="60"/>
                  <a:pt x="173" y="53"/>
                </a:cubicBezTo>
                <a:cubicBezTo>
                  <a:pt x="157" y="48"/>
                  <a:pt x="118" y="40"/>
                  <a:pt x="96" y="45"/>
                </a:cubicBezTo>
                <a:cubicBezTo>
                  <a:pt x="93" y="46"/>
                  <a:pt x="130" y="13"/>
                  <a:pt x="182" y="27"/>
                </a:cubicBezTo>
                <a:close/>
                <a:moveTo>
                  <a:pt x="91" y="100"/>
                </a:moveTo>
                <a:cubicBezTo>
                  <a:pt x="80" y="90"/>
                  <a:pt x="76" y="79"/>
                  <a:pt x="78" y="71"/>
                </a:cubicBezTo>
                <a:cubicBezTo>
                  <a:pt x="82" y="61"/>
                  <a:pt x="97" y="54"/>
                  <a:pt x="119" y="54"/>
                </a:cubicBezTo>
                <a:cubicBezTo>
                  <a:pt x="133" y="54"/>
                  <a:pt x="149" y="57"/>
                  <a:pt x="164" y="62"/>
                </a:cubicBezTo>
                <a:cubicBezTo>
                  <a:pt x="185" y="69"/>
                  <a:pt x="203" y="79"/>
                  <a:pt x="216" y="91"/>
                </a:cubicBezTo>
                <a:cubicBezTo>
                  <a:pt x="227" y="101"/>
                  <a:pt x="231" y="112"/>
                  <a:pt x="229" y="120"/>
                </a:cubicBezTo>
                <a:cubicBezTo>
                  <a:pt x="225" y="130"/>
                  <a:pt x="210" y="137"/>
                  <a:pt x="188" y="137"/>
                </a:cubicBezTo>
                <a:cubicBezTo>
                  <a:pt x="188" y="137"/>
                  <a:pt x="187" y="137"/>
                  <a:pt x="187" y="137"/>
                </a:cubicBezTo>
                <a:cubicBezTo>
                  <a:pt x="179" y="112"/>
                  <a:pt x="165" y="92"/>
                  <a:pt x="149" y="88"/>
                </a:cubicBezTo>
                <a:cubicBezTo>
                  <a:pt x="148" y="88"/>
                  <a:pt x="148" y="87"/>
                  <a:pt x="148" y="87"/>
                </a:cubicBezTo>
                <a:cubicBezTo>
                  <a:pt x="146" y="87"/>
                  <a:pt x="144" y="87"/>
                  <a:pt x="142" y="87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2" y="87"/>
                  <a:pt x="141" y="87"/>
                  <a:pt x="141" y="87"/>
                </a:cubicBezTo>
                <a:cubicBezTo>
                  <a:pt x="128" y="87"/>
                  <a:pt x="116" y="97"/>
                  <a:pt x="107" y="112"/>
                </a:cubicBezTo>
                <a:cubicBezTo>
                  <a:pt x="101" y="108"/>
                  <a:pt x="96" y="104"/>
                  <a:pt x="91" y="100"/>
                </a:cubicBezTo>
                <a:close/>
                <a:moveTo>
                  <a:pt x="184" y="190"/>
                </a:moveTo>
                <a:cubicBezTo>
                  <a:pt x="184" y="191"/>
                  <a:pt x="184" y="192"/>
                  <a:pt x="184" y="192"/>
                </a:cubicBezTo>
                <a:cubicBezTo>
                  <a:pt x="175" y="192"/>
                  <a:pt x="175" y="192"/>
                  <a:pt x="175" y="192"/>
                </a:cubicBezTo>
                <a:cubicBezTo>
                  <a:pt x="175" y="155"/>
                  <a:pt x="170" y="131"/>
                  <a:pt x="164" y="115"/>
                </a:cubicBezTo>
                <a:cubicBezTo>
                  <a:pt x="176" y="132"/>
                  <a:pt x="184" y="161"/>
                  <a:pt x="184" y="190"/>
                </a:cubicBezTo>
                <a:close/>
                <a:moveTo>
                  <a:pt x="163" y="192"/>
                </a:moveTo>
                <a:cubicBezTo>
                  <a:pt x="125" y="192"/>
                  <a:pt x="125" y="192"/>
                  <a:pt x="125" y="192"/>
                </a:cubicBezTo>
                <a:cubicBezTo>
                  <a:pt x="125" y="182"/>
                  <a:pt x="125" y="174"/>
                  <a:pt x="126" y="166"/>
                </a:cubicBezTo>
                <a:cubicBezTo>
                  <a:pt x="138" y="111"/>
                  <a:pt x="138" y="111"/>
                  <a:pt x="138" y="111"/>
                </a:cubicBezTo>
                <a:cubicBezTo>
                  <a:pt x="140" y="105"/>
                  <a:pt x="142" y="101"/>
                  <a:pt x="144" y="99"/>
                </a:cubicBezTo>
                <a:cubicBezTo>
                  <a:pt x="145" y="101"/>
                  <a:pt x="148" y="105"/>
                  <a:pt x="150" y="111"/>
                </a:cubicBezTo>
                <a:cubicBezTo>
                  <a:pt x="162" y="166"/>
                  <a:pt x="162" y="166"/>
                  <a:pt x="162" y="166"/>
                </a:cubicBezTo>
                <a:cubicBezTo>
                  <a:pt x="163" y="174"/>
                  <a:pt x="163" y="183"/>
                  <a:pt x="163" y="192"/>
                </a:cubicBezTo>
                <a:close/>
                <a:moveTo>
                  <a:pt x="128" y="104"/>
                </a:moveTo>
                <a:cubicBezTo>
                  <a:pt x="121" y="119"/>
                  <a:pt x="113" y="146"/>
                  <a:pt x="113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1"/>
                  <a:pt x="99" y="190"/>
                </a:cubicBezTo>
                <a:cubicBezTo>
                  <a:pt x="99" y="154"/>
                  <a:pt x="112" y="118"/>
                  <a:pt x="128" y="104"/>
                </a:cubicBezTo>
                <a:close/>
                <a:moveTo>
                  <a:pt x="185" y="292"/>
                </a:moveTo>
                <a:cubicBezTo>
                  <a:pt x="98" y="292"/>
                  <a:pt x="98" y="292"/>
                  <a:pt x="98" y="292"/>
                </a:cubicBezTo>
                <a:cubicBezTo>
                  <a:pt x="54" y="292"/>
                  <a:pt x="18" y="254"/>
                  <a:pt x="12" y="20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69" y="204"/>
                  <a:pt x="169" y="204"/>
                </a:cubicBezTo>
                <a:cubicBezTo>
                  <a:pt x="169" y="204"/>
                  <a:pt x="170" y="204"/>
                  <a:pt x="170" y="204"/>
                </a:cubicBezTo>
                <a:cubicBezTo>
                  <a:pt x="271" y="204"/>
                  <a:pt x="271" y="204"/>
                  <a:pt x="271" y="204"/>
                </a:cubicBezTo>
                <a:cubicBezTo>
                  <a:pt x="265" y="254"/>
                  <a:pt x="229" y="292"/>
                  <a:pt x="185" y="292"/>
                </a:cubicBezTo>
                <a:close/>
              </a:path>
            </a:pathLst>
          </a:custGeom>
          <a:solidFill>
            <a:srgbClr val="4F4D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13476" y="5344280"/>
            <a:ext cx="415925" cy="666750"/>
            <a:chOff x="7813476" y="5344280"/>
            <a:chExt cx="415925" cy="666750"/>
          </a:xfrm>
        </p:grpSpPr>
        <p:sp>
          <p:nvSpPr>
            <p:cNvPr id="24" name="Freeform 193"/>
            <p:cNvSpPr>
              <a:spLocks/>
            </p:cNvSpPr>
            <p:nvPr/>
          </p:nvSpPr>
          <p:spPr bwMode="auto">
            <a:xfrm>
              <a:off x="7813476" y="5874505"/>
              <a:ext cx="115888" cy="136525"/>
            </a:xfrm>
            <a:custGeom>
              <a:avLst/>
              <a:gdLst>
                <a:gd name="T0" fmla="*/ 35 w 62"/>
                <a:gd name="T1" fmla="*/ 0 h 72"/>
                <a:gd name="T2" fmla="*/ 26 w 62"/>
                <a:gd name="T3" fmla="*/ 16 h 72"/>
                <a:gd name="T4" fmla="*/ 20 w 62"/>
                <a:gd name="T5" fmla="*/ 63 h 72"/>
                <a:gd name="T6" fmla="*/ 52 w 62"/>
                <a:gd name="T7" fmla="*/ 61 h 72"/>
                <a:gd name="T8" fmla="*/ 44 w 62"/>
                <a:gd name="T9" fmla="*/ 17 h 72"/>
                <a:gd name="T10" fmla="*/ 35 w 62"/>
                <a:gd name="T1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72">
                  <a:moveTo>
                    <a:pt x="35" y="0"/>
                  </a:moveTo>
                  <a:cubicBezTo>
                    <a:pt x="35" y="0"/>
                    <a:pt x="31" y="10"/>
                    <a:pt x="26" y="16"/>
                  </a:cubicBezTo>
                  <a:cubicBezTo>
                    <a:pt x="21" y="22"/>
                    <a:pt x="0" y="45"/>
                    <a:pt x="20" y="63"/>
                  </a:cubicBezTo>
                  <a:cubicBezTo>
                    <a:pt x="30" y="72"/>
                    <a:pt x="45" y="71"/>
                    <a:pt x="52" y="61"/>
                  </a:cubicBezTo>
                  <a:cubicBezTo>
                    <a:pt x="60" y="52"/>
                    <a:pt x="62" y="36"/>
                    <a:pt x="44" y="17"/>
                  </a:cubicBezTo>
                  <a:cubicBezTo>
                    <a:pt x="38" y="10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4F4D50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5" name="Freeform 194"/>
            <p:cNvSpPr>
              <a:spLocks noEditPoints="1"/>
            </p:cNvSpPr>
            <p:nvPr/>
          </p:nvSpPr>
          <p:spPr bwMode="auto">
            <a:xfrm>
              <a:off x="7813476" y="5344280"/>
              <a:ext cx="415925" cy="503238"/>
            </a:xfrm>
            <a:custGeom>
              <a:avLst/>
              <a:gdLst>
                <a:gd name="T0" fmla="*/ 206 w 220"/>
                <a:gd name="T1" fmla="*/ 86 h 266"/>
                <a:gd name="T2" fmla="*/ 158 w 220"/>
                <a:gd name="T3" fmla="*/ 86 h 266"/>
                <a:gd name="T4" fmla="*/ 126 w 220"/>
                <a:gd name="T5" fmla="*/ 55 h 266"/>
                <a:gd name="T6" fmla="*/ 126 w 220"/>
                <a:gd name="T7" fmla="*/ 49 h 266"/>
                <a:gd name="T8" fmla="*/ 137 w 220"/>
                <a:gd name="T9" fmla="*/ 49 h 266"/>
                <a:gd name="T10" fmla="*/ 156 w 220"/>
                <a:gd name="T11" fmla="*/ 30 h 266"/>
                <a:gd name="T12" fmla="*/ 137 w 220"/>
                <a:gd name="T13" fmla="*/ 11 h 266"/>
                <a:gd name="T14" fmla="*/ 125 w 220"/>
                <a:gd name="T15" fmla="*/ 11 h 266"/>
                <a:gd name="T16" fmla="*/ 109 w 220"/>
                <a:gd name="T17" fmla="*/ 0 h 266"/>
                <a:gd name="T18" fmla="*/ 93 w 220"/>
                <a:gd name="T19" fmla="*/ 11 h 266"/>
                <a:gd name="T20" fmla="*/ 81 w 220"/>
                <a:gd name="T21" fmla="*/ 11 h 266"/>
                <a:gd name="T22" fmla="*/ 62 w 220"/>
                <a:gd name="T23" fmla="*/ 30 h 266"/>
                <a:gd name="T24" fmla="*/ 81 w 220"/>
                <a:gd name="T25" fmla="*/ 49 h 266"/>
                <a:gd name="T26" fmla="*/ 92 w 220"/>
                <a:gd name="T27" fmla="*/ 49 h 266"/>
                <a:gd name="T28" fmla="*/ 92 w 220"/>
                <a:gd name="T29" fmla="*/ 55 h 266"/>
                <a:gd name="T30" fmla="*/ 58 w 220"/>
                <a:gd name="T31" fmla="*/ 92 h 266"/>
                <a:gd name="T32" fmla="*/ 0 w 220"/>
                <a:gd name="T33" fmla="*/ 160 h 266"/>
                <a:gd name="T34" fmla="*/ 0 w 220"/>
                <a:gd name="T35" fmla="*/ 167 h 266"/>
                <a:gd name="T36" fmla="*/ 0 w 220"/>
                <a:gd name="T37" fmla="*/ 246 h 266"/>
                <a:gd name="T38" fmla="*/ 20 w 220"/>
                <a:gd name="T39" fmla="*/ 266 h 266"/>
                <a:gd name="T40" fmla="*/ 50 w 220"/>
                <a:gd name="T41" fmla="*/ 266 h 266"/>
                <a:gd name="T42" fmla="*/ 70 w 220"/>
                <a:gd name="T43" fmla="*/ 246 h 266"/>
                <a:gd name="T44" fmla="*/ 70 w 220"/>
                <a:gd name="T45" fmla="*/ 190 h 266"/>
                <a:gd name="T46" fmla="*/ 70 w 220"/>
                <a:gd name="T47" fmla="*/ 189 h 266"/>
                <a:gd name="T48" fmla="*/ 102 w 220"/>
                <a:gd name="T49" fmla="*/ 177 h 266"/>
                <a:gd name="T50" fmla="*/ 206 w 220"/>
                <a:gd name="T51" fmla="*/ 177 h 266"/>
                <a:gd name="T52" fmla="*/ 220 w 220"/>
                <a:gd name="T53" fmla="*/ 157 h 266"/>
                <a:gd name="T54" fmla="*/ 220 w 220"/>
                <a:gd name="T55" fmla="*/ 105 h 266"/>
                <a:gd name="T56" fmla="*/ 206 w 220"/>
                <a:gd name="T57" fmla="*/ 86 h 266"/>
                <a:gd name="T58" fmla="*/ 82 w 220"/>
                <a:gd name="T59" fmla="*/ 39 h 266"/>
                <a:gd name="T60" fmla="*/ 72 w 220"/>
                <a:gd name="T61" fmla="*/ 30 h 266"/>
                <a:gd name="T62" fmla="*/ 82 w 220"/>
                <a:gd name="T63" fmla="*/ 20 h 266"/>
                <a:gd name="T64" fmla="*/ 136 w 220"/>
                <a:gd name="T65" fmla="*/ 20 h 266"/>
                <a:gd name="T66" fmla="*/ 146 w 220"/>
                <a:gd name="T67" fmla="*/ 30 h 266"/>
                <a:gd name="T68" fmla="*/ 136 w 220"/>
                <a:gd name="T69" fmla="*/ 39 h 266"/>
                <a:gd name="T70" fmla="*/ 82 w 220"/>
                <a:gd name="T71" fmla="*/ 39 h 266"/>
                <a:gd name="T72" fmla="*/ 100 w 220"/>
                <a:gd name="T73" fmla="*/ 67 h 266"/>
                <a:gd name="T74" fmla="*/ 106 w 220"/>
                <a:gd name="T75" fmla="*/ 65 h 266"/>
                <a:gd name="T76" fmla="*/ 106 w 220"/>
                <a:gd name="T77" fmla="*/ 49 h 266"/>
                <a:gd name="T78" fmla="*/ 113 w 220"/>
                <a:gd name="T79" fmla="*/ 49 h 266"/>
                <a:gd name="T80" fmla="*/ 113 w 220"/>
                <a:gd name="T81" fmla="*/ 65 h 266"/>
                <a:gd name="T82" fmla="*/ 118 w 220"/>
                <a:gd name="T83" fmla="*/ 67 h 266"/>
                <a:gd name="T84" fmla="*/ 146 w 220"/>
                <a:gd name="T85" fmla="*/ 92 h 266"/>
                <a:gd name="T86" fmla="*/ 108 w 220"/>
                <a:gd name="T87" fmla="*/ 96 h 266"/>
                <a:gd name="T88" fmla="*/ 72 w 220"/>
                <a:gd name="T89" fmla="*/ 93 h 266"/>
                <a:gd name="T90" fmla="*/ 100 w 220"/>
                <a:gd name="T91" fmla="*/ 67 h 266"/>
                <a:gd name="T92" fmla="*/ 206 w 220"/>
                <a:gd name="T93" fmla="*/ 157 h 266"/>
                <a:gd name="T94" fmla="*/ 205 w 220"/>
                <a:gd name="T95" fmla="*/ 163 h 266"/>
                <a:gd name="T96" fmla="*/ 102 w 220"/>
                <a:gd name="T97" fmla="*/ 163 h 266"/>
                <a:gd name="T98" fmla="*/ 57 w 220"/>
                <a:gd name="T99" fmla="*/ 182 h 266"/>
                <a:gd name="T100" fmla="*/ 56 w 220"/>
                <a:gd name="T101" fmla="*/ 183 h 266"/>
                <a:gd name="T102" fmla="*/ 56 w 220"/>
                <a:gd name="T103" fmla="*/ 246 h 266"/>
                <a:gd name="T104" fmla="*/ 50 w 220"/>
                <a:gd name="T105" fmla="*/ 253 h 266"/>
                <a:gd name="T106" fmla="*/ 20 w 220"/>
                <a:gd name="T107" fmla="*/ 253 h 266"/>
                <a:gd name="T108" fmla="*/ 14 w 220"/>
                <a:gd name="T109" fmla="*/ 246 h 266"/>
                <a:gd name="T110" fmla="*/ 14 w 220"/>
                <a:gd name="T111" fmla="*/ 160 h 266"/>
                <a:gd name="T112" fmla="*/ 66 w 220"/>
                <a:gd name="T113" fmla="*/ 104 h 266"/>
                <a:gd name="T114" fmla="*/ 67 w 220"/>
                <a:gd name="T115" fmla="*/ 103 h 266"/>
                <a:gd name="T116" fmla="*/ 110 w 220"/>
                <a:gd name="T117" fmla="*/ 108 h 266"/>
                <a:gd name="T118" fmla="*/ 159 w 220"/>
                <a:gd name="T119" fmla="*/ 99 h 266"/>
                <a:gd name="T120" fmla="*/ 205 w 220"/>
                <a:gd name="T121" fmla="*/ 99 h 266"/>
                <a:gd name="T122" fmla="*/ 206 w 220"/>
                <a:gd name="T123" fmla="*/ 105 h 266"/>
                <a:gd name="T124" fmla="*/ 206 w 220"/>
                <a:gd name="T125" fmla="*/ 157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0" h="266">
                  <a:moveTo>
                    <a:pt x="206" y="86"/>
                  </a:moveTo>
                  <a:cubicBezTo>
                    <a:pt x="158" y="86"/>
                    <a:pt x="158" y="86"/>
                    <a:pt x="158" y="86"/>
                  </a:cubicBezTo>
                  <a:cubicBezTo>
                    <a:pt x="153" y="71"/>
                    <a:pt x="141" y="60"/>
                    <a:pt x="126" y="55"/>
                  </a:cubicBezTo>
                  <a:cubicBezTo>
                    <a:pt x="126" y="49"/>
                    <a:pt x="126" y="49"/>
                    <a:pt x="126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48" y="49"/>
                    <a:pt x="156" y="41"/>
                    <a:pt x="156" y="30"/>
                  </a:cubicBezTo>
                  <a:cubicBezTo>
                    <a:pt x="156" y="20"/>
                    <a:pt x="148" y="11"/>
                    <a:pt x="137" y="11"/>
                  </a:cubicBezTo>
                  <a:cubicBezTo>
                    <a:pt x="125" y="11"/>
                    <a:pt x="125" y="11"/>
                    <a:pt x="125" y="11"/>
                  </a:cubicBezTo>
                  <a:cubicBezTo>
                    <a:pt x="123" y="5"/>
                    <a:pt x="116" y="0"/>
                    <a:pt x="109" y="0"/>
                  </a:cubicBezTo>
                  <a:cubicBezTo>
                    <a:pt x="102" y="0"/>
                    <a:pt x="96" y="5"/>
                    <a:pt x="93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1" y="11"/>
                    <a:pt x="62" y="20"/>
                    <a:pt x="62" y="30"/>
                  </a:cubicBezTo>
                  <a:cubicBezTo>
                    <a:pt x="62" y="41"/>
                    <a:pt x="71" y="49"/>
                    <a:pt x="81" y="49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75" y="61"/>
                    <a:pt x="63" y="74"/>
                    <a:pt x="58" y="92"/>
                  </a:cubicBezTo>
                  <a:cubicBezTo>
                    <a:pt x="32" y="99"/>
                    <a:pt x="1" y="117"/>
                    <a:pt x="0" y="160"/>
                  </a:cubicBezTo>
                  <a:cubicBezTo>
                    <a:pt x="0" y="162"/>
                    <a:pt x="0" y="165"/>
                    <a:pt x="0" y="167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257"/>
                    <a:pt x="9" y="266"/>
                    <a:pt x="2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61" y="266"/>
                    <a:pt x="70" y="257"/>
                    <a:pt x="70" y="246"/>
                  </a:cubicBezTo>
                  <a:cubicBezTo>
                    <a:pt x="70" y="190"/>
                    <a:pt x="70" y="190"/>
                    <a:pt x="70" y="190"/>
                  </a:cubicBezTo>
                  <a:cubicBezTo>
                    <a:pt x="70" y="189"/>
                    <a:pt x="70" y="189"/>
                    <a:pt x="70" y="189"/>
                  </a:cubicBezTo>
                  <a:cubicBezTo>
                    <a:pt x="71" y="189"/>
                    <a:pt x="81" y="177"/>
                    <a:pt x="102" y="177"/>
                  </a:cubicBezTo>
                  <a:cubicBezTo>
                    <a:pt x="206" y="177"/>
                    <a:pt x="206" y="177"/>
                    <a:pt x="206" y="177"/>
                  </a:cubicBezTo>
                  <a:cubicBezTo>
                    <a:pt x="214" y="177"/>
                    <a:pt x="220" y="168"/>
                    <a:pt x="220" y="157"/>
                  </a:cubicBezTo>
                  <a:cubicBezTo>
                    <a:pt x="220" y="105"/>
                    <a:pt x="220" y="105"/>
                    <a:pt x="220" y="105"/>
                  </a:cubicBezTo>
                  <a:cubicBezTo>
                    <a:pt x="220" y="94"/>
                    <a:pt x="214" y="86"/>
                    <a:pt x="206" y="86"/>
                  </a:cubicBezTo>
                  <a:close/>
                  <a:moveTo>
                    <a:pt x="82" y="39"/>
                  </a:moveTo>
                  <a:cubicBezTo>
                    <a:pt x="77" y="39"/>
                    <a:pt x="72" y="35"/>
                    <a:pt x="72" y="30"/>
                  </a:cubicBezTo>
                  <a:cubicBezTo>
                    <a:pt x="72" y="24"/>
                    <a:pt x="77" y="20"/>
                    <a:pt x="82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42" y="20"/>
                    <a:pt x="146" y="24"/>
                    <a:pt x="146" y="30"/>
                  </a:cubicBezTo>
                  <a:cubicBezTo>
                    <a:pt x="146" y="35"/>
                    <a:pt x="142" y="39"/>
                    <a:pt x="136" y="39"/>
                  </a:cubicBezTo>
                  <a:lnTo>
                    <a:pt x="82" y="39"/>
                  </a:lnTo>
                  <a:close/>
                  <a:moveTo>
                    <a:pt x="100" y="67"/>
                  </a:moveTo>
                  <a:cubicBezTo>
                    <a:pt x="106" y="65"/>
                    <a:pt x="106" y="65"/>
                    <a:pt x="106" y="65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13" y="49"/>
                    <a:pt x="113" y="49"/>
                    <a:pt x="113" y="49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31" y="70"/>
                    <a:pt x="141" y="79"/>
                    <a:pt x="146" y="92"/>
                  </a:cubicBezTo>
                  <a:cubicBezTo>
                    <a:pt x="134" y="95"/>
                    <a:pt x="122" y="96"/>
                    <a:pt x="108" y="96"/>
                  </a:cubicBezTo>
                  <a:cubicBezTo>
                    <a:pt x="92" y="96"/>
                    <a:pt x="79" y="94"/>
                    <a:pt x="72" y="93"/>
                  </a:cubicBezTo>
                  <a:cubicBezTo>
                    <a:pt x="76" y="80"/>
                    <a:pt x="87" y="70"/>
                    <a:pt x="100" y="67"/>
                  </a:cubicBezTo>
                  <a:close/>
                  <a:moveTo>
                    <a:pt x="206" y="157"/>
                  </a:moveTo>
                  <a:cubicBezTo>
                    <a:pt x="206" y="160"/>
                    <a:pt x="205" y="162"/>
                    <a:pt x="205" y="163"/>
                  </a:cubicBezTo>
                  <a:cubicBezTo>
                    <a:pt x="102" y="163"/>
                    <a:pt x="102" y="163"/>
                    <a:pt x="102" y="163"/>
                  </a:cubicBezTo>
                  <a:cubicBezTo>
                    <a:pt x="73" y="163"/>
                    <a:pt x="58" y="181"/>
                    <a:pt x="57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246"/>
                    <a:pt x="56" y="246"/>
                    <a:pt x="56" y="246"/>
                  </a:cubicBezTo>
                  <a:cubicBezTo>
                    <a:pt x="56" y="250"/>
                    <a:pt x="54" y="253"/>
                    <a:pt x="50" y="253"/>
                  </a:cubicBezTo>
                  <a:cubicBezTo>
                    <a:pt x="20" y="253"/>
                    <a:pt x="20" y="253"/>
                    <a:pt x="20" y="253"/>
                  </a:cubicBezTo>
                  <a:cubicBezTo>
                    <a:pt x="17" y="253"/>
                    <a:pt x="14" y="250"/>
                    <a:pt x="14" y="246"/>
                  </a:cubicBezTo>
                  <a:cubicBezTo>
                    <a:pt x="14" y="217"/>
                    <a:pt x="14" y="162"/>
                    <a:pt x="14" y="160"/>
                  </a:cubicBezTo>
                  <a:cubicBezTo>
                    <a:pt x="15" y="131"/>
                    <a:pt x="32" y="112"/>
                    <a:pt x="66" y="104"/>
                  </a:cubicBezTo>
                  <a:cubicBezTo>
                    <a:pt x="67" y="103"/>
                    <a:pt x="67" y="103"/>
                    <a:pt x="67" y="103"/>
                  </a:cubicBezTo>
                  <a:cubicBezTo>
                    <a:pt x="82" y="106"/>
                    <a:pt x="97" y="108"/>
                    <a:pt x="110" y="108"/>
                  </a:cubicBezTo>
                  <a:cubicBezTo>
                    <a:pt x="138" y="108"/>
                    <a:pt x="155" y="101"/>
                    <a:pt x="159" y="99"/>
                  </a:cubicBezTo>
                  <a:cubicBezTo>
                    <a:pt x="205" y="99"/>
                    <a:pt x="205" y="99"/>
                    <a:pt x="205" y="99"/>
                  </a:cubicBezTo>
                  <a:cubicBezTo>
                    <a:pt x="205" y="100"/>
                    <a:pt x="206" y="102"/>
                    <a:pt x="206" y="105"/>
                  </a:cubicBezTo>
                  <a:lnTo>
                    <a:pt x="206" y="157"/>
                  </a:lnTo>
                  <a:close/>
                </a:path>
              </a:pathLst>
            </a:custGeom>
            <a:solidFill>
              <a:srgbClr val="4F4D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rgbClr val="4F4D50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8BD9DE3-25FA-42E6-8F74-C6723C4E9964}"/>
              </a:ext>
            </a:extLst>
          </p:cNvPr>
          <p:cNvSpPr txBox="1">
            <a:spLocks/>
          </p:cNvSpPr>
          <p:nvPr/>
        </p:nvSpPr>
        <p:spPr>
          <a:xfrm>
            <a:off x="2492618" y="526418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79C58A0-13B8-4952-B5F7-1A947AD1F627}"/>
              </a:ext>
            </a:extLst>
          </p:cNvPr>
          <p:cNvSpPr txBox="1">
            <a:spLocks/>
          </p:cNvSpPr>
          <p:nvPr/>
        </p:nvSpPr>
        <p:spPr>
          <a:xfrm>
            <a:off x="2492618" y="5563452"/>
            <a:ext cx="2009593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6EAC3132-F1CC-4370-BE41-5CBA06EC9060}"/>
              </a:ext>
            </a:extLst>
          </p:cNvPr>
          <p:cNvSpPr txBox="1">
            <a:spLocks/>
          </p:cNvSpPr>
          <p:nvPr/>
        </p:nvSpPr>
        <p:spPr>
          <a:xfrm>
            <a:off x="5443545" y="526418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1FFE19E-2B46-4D1D-8A61-1DFD440D8C50}"/>
              </a:ext>
            </a:extLst>
          </p:cNvPr>
          <p:cNvSpPr txBox="1">
            <a:spLocks/>
          </p:cNvSpPr>
          <p:nvPr/>
        </p:nvSpPr>
        <p:spPr>
          <a:xfrm>
            <a:off x="5443545" y="5563452"/>
            <a:ext cx="2009593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15566535-1E29-42B1-885F-2E2836B42247}"/>
              </a:ext>
            </a:extLst>
          </p:cNvPr>
          <p:cNvSpPr txBox="1">
            <a:spLocks/>
          </p:cNvSpPr>
          <p:nvPr/>
        </p:nvSpPr>
        <p:spPr>
          <a:xfrm>
            <a:off x="8357400" y="5264180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CDC701BB-D8F8-4C7A-BC32-5866CCA60C97}"/>
              </a:ext>
            </a:extLst>
          </p:cNvPr>
          <p:cNvSpPr txBox="1">
            <a:spLocks/>
          </p:cNvSpPr>
          <p:nvPr/>
        </p:nvSpPr>
        <p:spPr>
          <a:xfrm>
            <a:off x="8357400" y="5563452"/>
            <a:ext cx="2009593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790738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El"/>
        </p:bldSub>
      </p:bldGraphic>
      <p:bldP spid="21" grpId="0" animBg="1"/>
      <p:bldP spid="19" grpId="0" build="p"/>
      <p:bldP spid="20" grpId="0" build="p"/>
      <p:bldP spid="22" grpId="0" build="p"/>
      <p:bldP spid="23" grpId="0" build="p"/>
      <p:bldP spid="26" grpId="0" build="p"/>
      <p:bldP spid="2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685132968"/>
              </p:ext>
            </p:extLst>
          </p:nvPr>
        </p:nvGraphicFramePr>
        <p:xfrm>
          <a:off x="1247870" y="1529572"/>
          <a:ext cx="9616975" cy="3505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B1D4F78-FEC6-4A07-A059-CBE731909EEA}"/>
              </a:ext>
            </a:extLst>
          </p:cNvPr>
          <p:cNvSpPr txBox="1">
            <a:spLocks/>
          </p:cNvSpPr>
          <p:nvPr/>
        </p:nvSpPr>
        <p:spPr>
          <a:xfrm>
            <a:off x="1564234" y="5268672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724F69F4-C35B-4525-925A-3E084C95659C}"/>
              </a:ext>
            </a:extLst>
          </p:cNvPr>
          <p:cNvSpPr txBox="1">
            <a:spLocks/>
          </p:cNvSpPr>
          <p:nvPr/>
        </p:nvSpPr>
        <p:spPr>
          <a:xfrm>
            <a:off x="1564234" y="557961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F478A744-E700-4CA3-A3DA-5AC75F431E50}"/>
              </a:ext>
            </a:extLst>
          </p:cNvPr>
          <p:cNvSpPr txBox="1">
            <a:spLocks/>
          </p:cNvSpPr>
          <p:nvPr/>
        </p:nvSpPr>
        <p:spPr>
          <a:xfrm>
            <a:off x="4600733" y="5268672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1493374-E2B7-4506-97E7-E3A55266009B}"/>
              </a:ext>
            </a:extLst>
          </p:cNvPr>
          <p:cNvSpPr txBox="1">
            <a:spLocks/>
          </p:cNvSpPr>
          <p:nvPr/>
        </p:nvSpPr>
        <p:spPr>
          <a:xfrm>
            <a:off x="4600731" y="557961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9FC3213-6E94-4C2A-ADB6-AB8B827DFC2F}"/>
              </a:ext>
            </a:extLst>
          </p:cNvPr>
          <p:cNvSpPr txBox="1">
            <a:spLocks/>
          </p:cNvSpPr>
          <p:nvPr/>
        </p:nvSpPr>
        <p:spPr>
          <a:xfrm>
            <a:off x="7637230" y="5268672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B2634F94-6587-4090-91E9-FE5CE2CD31F2}"/>
              </a:ext>
            </a:extLst>
          </p:cNvPr>
          <p:cNvSpPr txBox="1">
            <a:spLocks/>
          </p:cNvSpPr>
          <p:nvPr/>
        </p:nvSpPr>
        <p:spPr>
          <a:xfrm>
            <a:off x="7637230" y="5579615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22601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2" grpId="0" build="p"/>
      <p:bldP spid="21" grpId="0" build="p"/>
      <p:bldP spid="22" grpId="0" build="p"/>
      <p:bldP spid="23" grpId="0" build="p"/>
      <p:bldP spid="24" grpId="0" build="p"/>
      <p:bldP spid="2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7914804"/>
              </p:ext>
            </p:extLst>
          </p:nvPr>
        </p:nvGraphicFramePr>
        <p:xfrm>
          <a:off x="812800" y="2190331"/>
          <a:ext cx="501396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597328227"/>
              </p:ext>
            </p:extLst>
          </p:nvPr>
        </p:nvGraphicFramePr>
        <p:xfrm>
          <a:off x="6405880" y="2190330"/>
          <a:ext cx="5013960" cy="221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067771" y="2278380"/>
            <a:ext cx="0" cy="4236720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5236" y="4603480"/>
            <a:ext cx="1829668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  <a:endParaRPr lang="id-ID" sz="14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5237" y="4920560"/>
            <a:ext cx="1394934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id-ID" sz="3200" b="1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$37M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03259" y="4603480"/>
            <a:ext cx="1829668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  <a:endParaRPr lang="id-ID" sz="14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3259" y="4920560"/>
            <a:ext cx="1394934" cy="58477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id-ID" sz="3200" b="1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$37M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F2136A76-B6CA-4B36-9AEC-0757D6E8218A}"/>
              </a:ext>
            </a:extLst>
          </p:cNvPr>
          <p:cNvSpPr txBox="1">
            <a:spLocks/>
          </p:cNvSpPr>
          <p:nvPr/>
        </p:nvSpPr>
        <p:spPr>
          <a:xfrm>
            <a:off x="2909813" y="4589195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6A0F83D9-F545-45DB-9155-B68D98327657}"/>
              </a:ext>
            </a:extLst>
          </p:cNvPr>
          <p:cNvSpPr txBox="1">
            <a:spLocks/>
          </p:cNvSpPr>
          <p:nvPr/>
        </p:nvSpPr>
        <p:spPr>
          <a:xfrm>
            <a:off x="2909811" y="4930544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0CDC22CA-DBCB-48CF-918D-A891FFE3A69F}"/>
              </a:ext>
            </a:extLst>
          </p:cNvPr>
          <p:cNvSpPr txBox="1">
            <a:spLocks/>
          </p:cNvSpPr>
          <p:nvPr/>
        </p:nvSpPr>
        <p:spPr>
          <a:xfrm>
            <a:off x="8576686" y="4589195"/>
            <a:ext cx="2009593" cy="3363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Add subtitle text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CC98301-9C71-4F9D-B325-ED1BAB95CAD6}"/>
              </a:ext>
            </a:extLst>
          </p:cNvPr>
          <p:cNvSpPr txBox="1">
            <a:spLocks/>
          </p:cNvSpPr>
          <p:nvPr/>
        </p:nvSpPr>
        <p:spPr>
          <a:xfrm>
            <a:off x="8576686" y="4930544"/>
            <a:ext cx="2519396" cy="5648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000" dirty="0">
                <a:solidFill>
                  <a:srgbClr val="4F4D50"/>
                </a:solidFill>
                <a:latin typeface="Arial Black"/>
                <a:ea typeface="微软雅黑"/>
                <a:sym typeface="Arial Black"/>
              </a:rPr>
              <a:t>Click here to add content, content to match the title. </a:t>
            </a:r>
            <a:endParaRPr lang="en-AU" altLang="zh-CN" sz="1000" dirty="0">
              <a:solidFill>
                <a:srgbClr val="4F4D50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05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503685" cy="4968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28814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  <p:bldP spid="13" grpId="0"/>
      <p:bldP spid="14" grpId="0"/>
      <p:bldP spid="16" grpId="0"/>
      <p:bldP spid="29" grpId="0" build="p"/>
      <p:bldP spid="30" grpId="0" build="p"/>
      <p:bldP spid="31" grpId="0" build="p"/>
      <p:bldP spid="3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6" y="0"/>
            <a:ext cx="12190413" cy="3393362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222" b="-71392"/>
            </a:stretch>
          </a:blipFill>
          <a:ln>
            <a:noFill/>
          </a:ln>
          <a:effectLst>
            <a:outerShdw blurRad="1270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 Black"/>
              <a:ea typeface="微软雅黑"/>
              <a:sym typeface="Arial Black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25179" y="1237957"/>
            <a:ext cx="4391351" cy="4391350"/>
          </a:xfrm>
          <a:prstGeom prst="ellipse">
            <a:avLst/>
          </a:prstGeom>
          <a:solidFill>
            <a:srgbClr val="223762">
              <a:alpha val="95000"/>
            </a:srgbClr>
          </a:solidFill>
          <a:ln w="25400">
            <a:noFill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latin typeface="Arial Black"/>
              <a:ea typeface="微软雅黑"/>
              <a:sym typeface="Arial Black"/>
            </a:endParaRPr>
          </a:p>
        </p:txBody>
      </p:sp>
      <p:sp>
        <p:nvSpPr>
          <p:cNvPr id="4" name="PA_椭圆 4"/>
          <p:cNvSpPr/>
          <p:nvPr>
            <p:custDataLst>
              <p:tags r:id="rId1"/>
            </p:custDataLst>
          </p:nvPr>
        </p:nvSpPr>
        <p:spPr>
          <a:xfrm>
            <a:off x="3408117" y="920895"/>
            <a:ext cx="5025479" cy="5025476"/>
          </a:xfrm>
          <a:prstGeom prst="ellipse">
            <a:avLst/>
          </a:prstGeom>
          <a:noFill/>
          <a:ln w="38100">
            <a:solidFill>
              <a:srgbClr val="152C65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 Black"/>
              <a:ea typeface="微软雅黑"/>
              <a:sym typeface="Arial Black"/>
            </a:endParaRPr>
          </a:p>
        </p:txBody>
      </p:sp>
      <p:sp>
        <p:nvSpPr>
          <p:cNvPr id="5" name="PA_矩形 28"/>
          <p:cNvSpPr/>
          <p:nvPr>
            <p:custDataLst>
              <p:tags r:id="rId2"/>
            </p:custDataLst>
          </p:nvPr>
        </p:nvSpPr>
        <p:spPr>
          <a:xfrm>
            <a:off x="4318705" y="3881047"/>
            <a:ext cx="3259372" cy="400110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altLang="zh-CN" sz="1000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Nullam eu tempor purus. Nunc a leo magna, sit amet consequat risus. </a:t>
            </a:r>
          </a:p>
        </p:txBody>
      </p:sp>
      <p:sp>
        <p:nvSpPr>
          <p:cNvPr id="6" name="PA_矩形 29"/>
          <p:cNvSpPr/>
          <p:nvPr>
            <p:custDataLst>
              <p:tags r:id="rId3"/>
            </p:custDataLst>
          </p:nvPr>
        </p:nvSpPr>
        <p:spPr>
          <a:xfrm>
            <a:off x="4010583" y="3005627"/>
            <a:ext cx="3901756" cy="1015663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bg1"/>
                </a:solidFill>
                <a:latin typeface="Arial Black"/>
                <a:ea typeface="微软雅黑"/>
                <a:cs typeface="Open Sans" panose="020B0606030504020204" pitchFamily="34" charset="0"/>
                <a:sym typeface="Arial Black"/>
              </a:rPr>
              <a:t>Thanks </a:t>
            </a:r>
            <a:endParaRPr lang="zh-CN" altLang="en-US" sz="6000" b="1" dirty="0">
              <a:solidFill>
                <a:schemeClr val="bg1"/>
              </a:solidFill>
              <a:latin typeface="Arial Black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8" name="PA_圆角矩形 31"/>
          <p:cNvSpPr/>
          <p:nvPr>
            <p:custDataLst>
              <p:tags r:id="rId4"/>
            </p:custDataLst>
          </p:nvPr>
        </p:nvSpPr>
        <p:spPr>
          <a:xfrm>
            <a:off x="5251741" y="4664713"/>
            <a:ext cx="1488693" cy="280761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dirty="0">
                <a:solidFill>
                  <a:srgbClr val="152C6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 Black"/>
              </a:rPr>
              <a:t>www.freeppt7.com</a:t>
            </a:r>
          </a:p>
        </p:txBody>
      </p:sp>
      <p:grpSp>
        <p:nvGrpSpPr>
          <p:cNvPr id="9" name="PA_组合 2"/>
          <p:cNvGrpSpPr/>
          <p:nvPr>
            <p:custDataLst>
              <p:tags r:id="rId5"/>
            </p:custDataLst>
          </p:nvPr>
        </p:nvGrpSpPr>
        <p:grpSpPr>
          <a:xfrm>
            <a:off x="3982691" y="1609496"/>
            <a:ext cx="3929648" cy="3522228"/>
            <a:chOff x="4218413" y="1840884"/>
            <a:chExt cx="3799166" cy="3405278"/>
          </a:xfrm>
          <a:solidFill>
            <a:srgbClr val="223762"/>
          </a:solidFill>
        </p:grpSpPr>
        <p:sp>
          <p:nvSpPr>
            <p:cNvPr id="10" name="椭圆 9"/>
            <p:cNvSpPr/>
            <p:nvPr/>
          </p:nvSpPr>
          <p:spPr>
            <a:xfrm>
              <a:off x="4218413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7831128" y="505971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2" name="PA_组合 1"/>
          <p:cNvGrpSpPr/>
          <p:nvPr>
            <p:custDataLst>
              <p:tags r:id="rId6"/>
            </p:custDataLst>
          </p:nvPr>
        </p:nvGrpSpPr>
        <p:grpSpPr>
          <a:xfrm>
            <a:off x="3983558" y="1664244"/>
            <a:ext cx="3916183" cy="3553110"/>
            <a:chOff x="4221683" y="1840884"/>
            <a:chExt cx="3786146" cy="3435128"/>
          </a:xfrm>
          <a:solidFill>
            <a:srgbClr val="223762"/>
          </a:solidFill>
        </p:grpSpPr>
        <p:sp>
          <p:nvSpPr>
            <p:cNvPr id="13" name="椭圆 12"/>
            <p:cNvSpPr/>
            <p:nvPr/>
          </p:nvSpPr>
          <p:spPr>
            <a:xfrm>
              <a:off x="4221683" y="5089561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821378" y="1840884"/>
              <a:ext cx="186451" cy="186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35360" y="260648"/>
            <a:ext cx="11521280" cy="6264696"/>
          </a:xfrm>
          <a:prstGeom prst="rect">
            <a:avLst/>
          </a:prstGeom>
          <a:noFill/>
          <a:ln w="28575">
            <a:gradFill>
              <a:gsLst>
                <a:gs pos="50000">
                  <a:schemeClr val="accent1">
                    <a:lumMod val="5000"/>
                    <a:lumOff val="95000"/>
                  </a:schemeClr>
                </a:gs>
                <a:gs pos="50000">
                  <a:srgbClr val="22376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9683131" y="5937442"/>
            <a:ext cx="406620" cy="406620"/>
            <a:chOff x="7943378" y="5792598"/>
            <a:chExt cx="380080" cy="380080"/>
          </a:xfrm>
        </p:grpSpPr>
        <p:sp>
          <p:nvSpPr>
            <p:cNvPr id="17" name="椭圆 16"/>
            <p:cNvSpPr/>
            <p:nvPr/>
          </p:nvSpPr>
          <p:spPr>
            <a:xfrm>
              <a:off x="794337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8" name="KSO_Shape"/>
            <p:cNvSpPr>
              <a:spLocks/>
            </p:cNvSpPr>
            <p:nvPr/>
          </p:nvSpPr>
          <p:spPr bwMode="auto">
            <a:xfrm>
              <a:off x="8014154" y="5898401"/>
              <a:ext cx="246374" cy="169175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0217779" y="5950712"/>
            <a:ext cx="380080" cy="380080"/>
            <a:chOff x="8401608" y="5792598"/>
            <a:chExt cx="380080" cy="380080"/>
          </a:xfrm>
        </p:grpSpPr>
        <p:sp>
          <p:nvSpPr>
            <p:cNvPr id="20" name="椭圆 19"/>
            <p:cNvSpPr/>
            <p:nvPr/>
          </p:nvSpPr>
          <p:spPr>
            <a:xfrm>
              <a:off x="840160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1" name="KSO_Shape"/>
            <p:cNvSpPr>
              <a:spLocks/>
            </p:cNvSpPr>
            <p:nvPr/>
          </p:nvSpPr>
          <p:spPr bwMode="auto">
            <a:xfrm>
              <a:off x="8491628" y="5905299"/>
              <a:ext cx="205070" cy="17464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0739159" y="5950712"/>
            <a:ext cx="380080" cy="380080"/>
            <a:chOff x="8859838" y="5792598"/>
            <a:chExt cx="380080" cy="380080"/>
          </a:xfrm>
        </p:grpSpPr>
        <p:sp>
          <p:nvSpPr>
            <p:cNvPr id="23" name="椭圆 22"/>
            <p:cNvSpPr/>
            <p:nvPr/>
          </p:nvSpPr>
          <p:spPr>
            <a:xfrm>
              <a:off x="885983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8949920" y="5885676"/>
              <a:ext cx="201346" cy="200574"/>
            </a:xfrm>
            <a:custGeom>
              <a:avLst/>
              <a:gdLst>
                <a:gd name="T0" fmla="*/ 862 w 954"/>
                <a:gd name="T1" fmla="*/ 813 h 944"/>
                <a:gd name="T2" fmla="*/ 763 w 954"/>
                <a:gd name="T3" fmla="*/ 813 h 944"/>
                <a:gd name="T4" fmla="*/ 625 w 954"/>
                <a:gd name="T5" fmla="*/ 549 h 944"/>
                <a:gd name="T6" fmla="*/ 611 w 954"/>
                <a:gd name="T7" fmla="*/ 601 h 944"/>
                <a:gd name="T8" fmla="*/ 535 w 954"/>
                <a:gd name="T9" fmla="*/ 658 h 944"/>
                <a:gd name="T10" fmla="*/ 782 w 954"/>
                <a:gd name="T11" fmla="*/ 932 h 944"/>
                <a:gd name="T12" fmla="*/ 941 w 954"/>
                <a:gd name="T13" fmla="*/ 826 h 944"/>
                <a:gd name="T14" fmla="*/ 824 w 954"/>
                <a:gd name="T15" fmla="*/ 704 h 944"/>
                <a:gd name="T16" fmla="*/ 650 w 954"/>
                <a:gd name="T17" fmla="*/ 561 h 944"/>
                <a:gd name="T18" fmla="*/ 345 w 954"/>
                <a:gd name="T19" fmla="*/ 335 h 944"/>
                <a:gd name="T20" fmla="*/ 397 w 954"/>
                <a:gd name="T21" fmla="*/ 321 h 944"/>
                <a:gd name="T22" fmla="*/ 411 w 954"/>
                <a:gd name="T23" fmla="*/ 269 h 944"/>
                <a:gd name="T24" fmla="*/ 423 w 954"/>
                <a:gd name="T25" fmla="*/ 221 h 944"/>
                <a:gd name="T26" fmla="*/ 184 w 954"/>
                <a:gd name="T27" fmla="*/ 21 h 944"/>
                <a:gd name="T28" fmla="*/ 151 w 954"/>
                <a:gd name="T29" fmla="*/ 267 h 944"/>
                <a:gd name="T30" fmla="*/ 1 w 954"/>
                <a:gd name="T31" fmla="*/ 204 h 944"/>
                <a:gd name="T32" fmla="*/ 284 w 954"/>
                <a:gd name="T33" fmla="*/ 406 h 944"/>
                <a:gd name="T34" fmla="*/ 320 w 954"/>
                <a:gd name="T35" fmla="*/ 360 h 944"/>
                <a:gd name="T36" fmla="*/ 920 w 954"/>
                <a:gd name="T37" fmla="*/ 91 h 944"/>
                <a:gd name="T38" fmla="*/ 791 w 954"/>
                <a:gd name="T39" fmla="*/ 0 h 944"/>
                <a:gd name="T40" fmla="*/ 448 w 954"/>
                <a:gd name="T41" fmla="*/ 306 h 944"/>
                <a:gd name="T42" fmla="*/ 399 w 954"/>
                <a:gd name="T43" fmla="*/ 376 h 944"/>
                <a:gd name="T44" fmla="*/ 357 w 954"/>
                <a:gd name="T45" fmla="*/ 397 h 944"/>
                <a:gd name="T46" fmla="*/ 362 w 954"/>
                <a:gd name="T47" fmla="*/ 527 h 944"/>
                <a:gd name="T48" fmla="*/ 85 w 954"/>
                <a:gd name="T49" fmla="*/ 768 h 944"/>
                <a:gd name="T50" fmla="*/ 55 w 954"/>
                <a:gd name="T51" fmla="*/ 944 h 944"/>
                <a:gd name="T52" fmla="*/ 198 w 954"/>
                <a:gd name="T53" fmla="*/ 800 h 944"/>
                <a:gd name="T54" fmla="*/ 423 w 954"/>
                <a:gd name="T55" fmla="*/ 588 h 944"/>
                <a:gd name="T56" fmla="*/ 549 w 954"/>
                <a:gd name="T57" fmla="*/ 588 h 944"/>
                <a:gd name="T58" fmla="*/ 585 w 954"/>
                <a:gd name="T59" fmla="*/ 509 h 944"/>
                <a:gd name="T60" fmla="*/ 639 w 954"/>
                <a:gd name="T61" fmla="*/ 498 h 944"/>
                <a:gd name="T62" fmla="*/ 920 w 954"/>
                <a:gd name="T63" fmla="*/ 9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944">
                  <a:moveTo>
                    <a:pt x="813" y="764"/>
                  </a:moveTo>
                  <a:cubicBezTo>
                    <a:pt x="840" y="764"/>
                    <a:pt x="862" y="786"/>
                    <a:pt x="862" y="813"/>
                  </a:cubicBezTo>
                  <a:cubicBezTo>
                    <a:pt x="862" y="841"/>
                    <a:pt x="840" y="863"/>
                    <a:pt x="813" y="863"/>
                  </a:cubicBezTo>
                  <a:cubicBezTo>
                    <a:pt x="786" y="863"/>
                    <a:pt x="763" y="841"/>
                    <a:pt x="763" y="813"/>
                  </a:cubicBezTo>
                  <a:cubicBezTo>
                    <a:pt x="763" y="786"/>
                    <a:pt x="786" y="764"/>
                    <a:pt x="813" y="764"/>
                  </a:cubicBezTo>
                  <a:close/>
                  <a:moveTo>
                    <a:pt x="625" y="549"/>
                  </a:moveTo>
                  <a:lnTo>
                    <a:pt x="637" y="574"/>
                  </a:lnTo>
                  <a:lnTo>
                    <a:pt x="611" y="601"/>
                  </a:lnTo>
                  <a:lnTo>
                    <a:pt x="586" y="625"/>
                  </a:lnTo>
                  <a:cubicBezTo>
                    <a:pt x="571" y="640"/>
                    <a:pt x="554" y="651"/>
                    <a:pt x="535" y="658"/>
                  </a:cubicBezTo>
                  <a:lnTo>
                    <a:pt x="703" y="826"/>
                  </a:lnTo>
                  <a:lnTo>
                    <a:pt x="782" y="932"/>
                  </a:lnTo>
                  <a:lnTo>
                    <a:pt x="824" y="943"/>
                  </a:lnTo>
                  <a:lnTo>
                    <a:pt x="941" y="826"/>
                  </a:lnTo>
                  <a:lnTo>
                    <a:pt x="930" y="783"/>
                  </a:lnTo>
                  <a:lnTo>
                    <a:pt x="824" y="704"/>
                  </a:lnTo>
                  <a:lnTo>
                    <a:pt x="666" y="546"/>
                  </a:lnTo>
                  <a:lnTo>
                    <a:pt x="650" y="561"/>
                  </a:lnTo>
                  <a:lnTo>
                    <a:pt x="625" y="549"/>
                  </a:lnTo>
                  <a:close/>
                  <a:moveTo>
                    <a:pt x="345" y="335"/>
                  </a:moveTo>
                  <a:lnTo>
                    <a:pt x="372" y="308"/>
                  </a:lnTo>
                  <a:lnTo>
                    <a:pt x="397" y="321"/>
                  </a:lnTo>
                  <a:lnTo>
                    <a:pt x="384" y="296"/>
                  </a:lnTo>
                  <a:lnTo>
                    <a:pt x="411" y="269"/>
                  </a:lnTo>
                  <a:lnTo>
                    <a:pt x="414" y="266"/>
                  </a:lnTo>
                  <a:cubicBezTo>
                    <a:pt x="420" y="251"/>
                    <a:pt x="423" y="235"/>
                    <a:pt x="423" y="221"/>
                  </a:cubicBezTo>
                  <a:cubicBezTo>
                    <a:pt x="423" y="108"/>
                    <a:pt x="316" y="0"/>
                    <a:pt x="204" y="1"/>
                  </a:cubicBezTo>
                  <a:cubicBezTo>
                    <a:pt x="203" y="1"/>
                    <a:pt x="191" y="14"/>
                    <a:pt x="184" y="21"/>
                  </a:cubicBezTo>
                  <a:cubicBezTo>
                    <a:pt x="274" y="111"/>
                    <a:pt x="266" y="96"/>
                    <a:pt x="266" y="151"/>
                  </a:cubicBezTo>
                  <a:cubicBezTo>
                    <a:pt x="266" y="196"/>
                    <a:pt x="195" y="267"/>
                    <a:pt x="151" y="267"/>
                  </a:cubicBezTo>
                  <a:cubicBezTo>
                    <a:pt x="94" y="267"/>
                    <a:pt x="112" y="276"/>
                    <a:pt x="20" y="184"/>
                  </a:cubicBezTo>
                  <a:cubicBezTo>
                    <a:pt x="13" y="191"/>
                    <a:pt x="1" y="204"/>
                    <a:pt x="1" y="204"/>
                  </a:cubicBezTo>
                  <a:cubicBezTo>
                    <a:pt x="2" y="316"/>
                    <a:pt x="108" y="424"/>
                    <a:pt x="220" y="424"/>
                  </a:cubicBezTo>
                  <a:cubicBezTo>
                    <a:pt x="240" y="424"/>
                    <a:pt x="262" y="417"/>
                    <a:pt x="284" y="406"/>
                  </a:cubicBezTo>
                  <a:lnTo>
                    <a:pt x="288" y="411"/>
                  </a:lnTo>
                  <a:cubicBezTo>
                    <a:pt x="295" y="392"/>
                    <a:pt x="305" y="375"/>
                    <a:pt x="320" y="360"/>
                  </a:cubicBezTo>
                  <a:lnTo>
                    <a:pt x="345" y="335"/>
                  </a:lnTo>
                  <a:close/>
                  <a:moveTo>
                    <a:pt x="920" y="91"/>
                  </a:moveTo>
                  <a:lnTo>
                    <a:pt x="854" y="26"/>
                  </a:lnTo>
                  <a:cubicBezTo>
                    <a:pt x="837" y="9"/>
                    <a:pt x="814" y="0"/>
                    <a:pt x="791" y="0"/>
                  </a:cubicBezTo>
                  <a:cubicBezTo>
                    <a:pt x="768" y="0"/>
                    <a:pt x="746" y="9"/>
                    <a:pt x="728" y="26"/>
                  </a:cubicBezTo>
                  <a:lnTo>
                    <a:pt x="448" y="306"/>
                  </a:lnTo>
                  <a:cubicBezTo>
                    <a:pt x="457" y="323"/>
                    <a:pt x="450" y="348"/>
                    <a:pt x="437" y="361"/>
                  </a:cubicBezTo>
                  <a:cubicBezTo>
                    <a:pt x="428" y="370"/>
                    <a:pt x="413" y="376"/>
                    <a:pt x="399" y="376"/>
                  </a:cubicBezTo>
                  <a:cubicBezTo>
                    <a:pt x="393" y="376"/>
                    <a:pt x="387" y="375"/>
                    <a:pt x="382" y="372"/>
                  </a:cubicBezTo>
                  <a:lnTo>
                    <a:pt x="357" y="397"/>
                  </a:lnTo>
                  <a:cubicBezTo>
                    <a:pt x="323" y="432"/>
                    <a:pt x="323" y="488"/>
                    <a:pt x="357" y="523"/>
                  </a:cubicBezTo>
                  <a:lnTo>
                    <a:pt x="362" y="527"/>
                  </a:lnTo>
                  <a:lnTo>
                    <a:pt x="143" y="746"/>
                  </a:lnTo>
                  <a:lnTo>
                    <a:pt x="85" y="768"/>
                  </a:lnTo>
                  <a:lnTo>
                    <a:pt x="0" y="889"/>
                  </a:lnTo>
                  <a:lnTo>
                    <a:pt x="55" y="944"/>
                  </a:lnTo>
                  <a:lnTo>
                    <a:pt x="176" y="859"/>
                  </a:lnTo>
                  <a:lnTo>
                    <a:pt x="198" y="800"/>
                  </a:lnTo>
                  <a:lnTo>
                    <a:pt x="416" y="582"/>
                  </a:lnTo>
                  <a:lnTo>
                    <a:pt x="423" y="588"/>
                  </a:lnTo>
                  <a:cubicBezTo>
                    <a:pt x="440" y="606"/>
                    <a:pt x="463" y="614"/>
                    <a:pt x="486" y="614"/>
                  </a:cubicBezTo>
                  <a:cubicBezTo>
                    <a:pt x="509" y="614"/>
                    <a:pt x="531" y="606"/>
                    <a:pt x="549" y="588"/>
                  </a:cubicBezTo>
                  <a:lnTo>
                    <a:pt x="574" y="564"/>
                  </a:lnTo>
                  <a:cubicBezTo>
                    <a:pt x="565" y="547"/>
                    <a:pt x="572" y="522"/>
                    <a:pt x="585" y="509"/>
                  </a:cubicBezTo>
                  <a:cubicBezTo>
                    <a:pt x="594" y="500"/>
                    <a:pt x="609" y="494"/>
                    <a:pt x="622" y="494"/>
                  </a:cubicBezTo>
                  <a:cubicBezTo>
                    <a:pt x="629" y="494"/>
                    <a:pt x="634" y="495"/>
                    <a:pt x="639" y="498"/>
                  </a:cubicBezTo>
                  <a:lnTo>
                    <a:pt x="920" y="217"/>
                  </a:lnTo>
                  <a:cubicBezTo>
                    <a:pt x="954" y="183"/>
                    <a:pt x="954" y="126"/>
                    <a:pt x="920" y="9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1260536" y="5950712"/>
            <a:ext cx="380080" cy="380080"/>
            <a:chOff x="9318068" y="5792598"/>
            <a:chExt cx="380080" cy="380080"/>
          </a:xfrm>
        </p:grpSpPr>
        <p:sp>
          <p:nvSpPr>
            <p:cNvPr id="26" name="椭圆 25"/>
            <p:cNvSpPr/>
            <p:nvPr/>
          </p:nvSpPr>
          <p:spPr>
            <a:xfrm>
              <a:off x="9318068" y="5792598"/>
              <a:ext cx="380080" cy="380080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9433985" y="5885687"/>
              <a:ext cx="172684" cy="185881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100"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335360" y="5985284"/>
            <a:ext cx="216024" cy="310936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99169" y="5985284"/>
            <a:ext cx="68135" cy="310936"/>
          </a:xfrm>
          <a:prstGeom prst="rect">
            <a:avLst/>
          </a:prstGeom>
          <a:solidFill>
            <a:srgbClr val="2237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30" name="PA_矩形 30"/>
          <p:cNvSpPr/>
          <p:nvPr>
            <p:custDataLst>
              <p:tags r:id="rId7"/>
            </p:custDataLst>
          </p:nvPr>
        </p:nvSpPr>
        <p:spPr>
          <a:xfrm>
            <a:off x="4665307" y="1977476"/>
            <a:ext cx="2500604" cy="1200329"/>
          </a:xfrm>
          <a:prstGeom prst="rect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1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7200" spc="300" dirty="0">
                <a:solidFill>
                  <a:schemeClr val="bg1"/>
                </a:solidFill>
                <a:latin typeface="Impact" panose="020B0806030902050204" pitchFamily="34" charset="0"/>
                <a:ea typeface="微软雅黑"/>
                <a:cs typeface="Open Sans" panose="020B0606030504020204" pitchFamily="34" charset="0"/>
                <a:sym typeface="Arial Black"/>
              </a:rPr>
              <a:t>2030</a:t>
            </a:r>
            <a:endParaRPr lang="zh-CN" altLang="en-US" sz="7200" spc="300" dirty="0">
              <a:solidFill>
                <a:schemeClr val="bg1"/>
              </a:solidFill>
              <a:latin typeface="Impact" panose="020B0806030902050204" pitchFamily="34" charset="0"/>
              <a:ea typeface="微软雅黑"/>
              <a:cs typeface="Open Sans" panose="020B0606030504020204" pitchFamily="34" charset="0"/>
              <a:sym typeface="Arial Black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59ED9A0-90A9-62C2-0A8D-FE8744A3601A}"/>
              </a:ext>
            </a:extLst>
          </p:cNvPr>
          <p:cNvSpPr/>
          <p:nvPr/>
        </p:nvSpPr>
        <p:spPr>
          <a:xfrm>
            <a:off x="9886441" y="60857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59162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-21600000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8" grpId="0" animBg="1"/>
      <p:bldP spid="15" grpId="0" animBg="1"/>
      <p:bldP spid="28" grpId="0" animBg="1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87685" y="1366413"/>
            <a:ext cx="2589155" cy="4439657"/>
            <a:chOff x="3774475" y="2050352"/>
            <a:chExt cx="2589155" cy="4439657"/>
          </a:xfrm>
        </p:grpSpPr>
        <p:sp>
          <p:nvSpPr>
            <p:cNvPr id="4" name="Rounded Rectangle 3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" name="Title 3"/>
            <p:cNvSpPr txBox="1">
              <a:spLocks/>
            </p:cNvSpPr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Ms. Wang</a:t>
              </a:r>
              <a:endParaRPr lang="en-US" sz="1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" name="Round Same Side Corner Rectangle 5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solidFill>
              <a:srgbClr val="22376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7" name="Title 3"/>
            <p:cNvSpPr txBox="1">
              <a:spLocks/>
            </p:cNvSpPr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rgbClr val="FFFFFF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en-US" sz="1000" b="0" dirty="0">
                <a:solidFill>
                  <a:srgbClr val="FFFFFF">
                    <a:alpha val="70000"/>
                  </a:srgb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331608" y="1366413"/>
            <a:ext cx="2589155" cy="4439657"/>
            <a:chOff x="3774475" y="2050352"/>
            <a:chExt cx="2589155" cy="4439657"/>
          </a:xfrm>
        </p:grpSpPr>
        <p:sp>
          <p:nvSpPr>
            <p:cNvPr id="15" name="Rounded Rectangle 14"/>
            <p:cNvSpPr/>
            <p:nvPr/>
          </p:nvSpPr>
          <p:spPr>
            <a:xfrm>
              <a:off x="3774478" y="2050352"/>
              <a:ext cx="2589152" cy="4439657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0" dist="2540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6" name="Title 3"/>
            <p:cNvSpPr txBox="1">
              <a:spLocks/>
            </p:cNvSpPr>
            <p:nvPr/>
          </p:nvSpPr>
          <p:spPr>
            <a:xfrm>
              <a:off x="3774475" y="4863133"/>
              <a:ext cx="2589155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Ms. Li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10800000">
              <a:off x="3774476" y="5706102"/>
              <a:ext cx="2589153" cy="783907"/>
            </a:xfrm>
            <a:prstGeom prst="round2SameRect">
              <a:avLst>
                <a:gd name="adj1" fmla="val 4339"/>
                <a:gd name="adj2" fmla="val 0"/>
              </a:avLst>
            </a:prstGeom>
            <a:solidFill>
              <a:srgbClr val="223762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8" name="Title 3"/>
            <p:cNvSpPr txBox="1">
              <a:spLocks/>
            </p:cNvSpPr>
            <p:nvPr/>
          </p:nvSpPr>
          <p:spPr>
            <a:xfrm>
              <a:off x="3774475" y="5203740"/>
              <a:ext cx="2589155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Marketing PR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19" name="Title 3"/>
            <p:cNvSpPr txBox="1">
              <a:spLocks/>
            </p:cNvSpPr>
            <p:nvPr/>
          </p:nvSpPr>
          <p:spPr>
            <a:xfrm>
              <a:off x="3946628" y="5853583"/>
              <a:ext cx="2216279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rgbClr val="FFFFFF">
                      <a:alpha val="70000"/>
                    </a:srgb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054767" y="4473811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61946" y="4791309"/>
            <a:ext cx="3649683" cy="132556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223762"/>
                </a:solidFill>
                <a:latin typeface="Arial Black"/>
                <a:ea typeface="微软雅黑"/>
                <a:cs typeface="+mn-ea"/>
                <a:sym typeface="Arial Black"/>
              </a:rPr>
              <a:t>Core member</a:t>
            </a:r>
            <a:endParaRPr lang="en-US" dirty="0">
              <a:solidFill>
                <a:srgbClr val="223762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457551" y="-1881554"/>
            <a:ext cx="0" cy="12102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CF8DF926-8D34-487D-A7C8-4E4E39376E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图片占位符 23">
            <a:extLst>
              <a:ext uri="{FF2B5EF4-FFF2-40B4-BE49-F238E27FC236}">
                <a16:creationId xmlns:a16="http://schemas.microsoft.com/office/drawing/2014/main" id="{F629BBEF-F065-4416-8EC2-47E31A5487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050178"/>
            <a:ext cx="2956237" cy="2713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1541814"/>
            <a:ext cx="1965469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28" name="椭圆 2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01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2216217" cy="496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96547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6437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" name="Rounded Rectangle 1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Name</a:t>
              </a:r>
              <a:endParaRPr lang="en-US" sz="2000" b="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8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9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358119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4" name="Rounded Rectangle 33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5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Name</a:t>
              </a:r>
            </a:p>
          </p:txBody>
        </p:sp>
        <p:sp>
          <p:nvSpPr>
            <p:cNvPr id="36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37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6198011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1" name="Rounded Rectangle 40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2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Name</a:t>
              </a:r>
            </a:p>
          </p:txBody>
        </p:sp>
        <p:sp>
          <p:nvSpPr>
            <p:cNvPr id="43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4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814829" y="1819128"/>
            <a:ext cx="2388432" cy="3978930"/>
            <a:chOff x="830555" y="2050353"/>
            <a:chExt cx="2388432" cy="397893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8" name="Rounded Rectangle 47"/>
            <p:cNvSpPr/>
            <p:nvPr/>
          </p:nvSpPr>
          <p:spPr>
            <a:xfrm>
              <a:off x="830555" y="2050353"/>
              <a:ext cx="2388432" cy="3978930"/>
            </a:xfrm>
            <a:prstGeom prst="roundRect">
              <a:avLst>
                <a:gd name="adj" fmla="val 1231"/>
              </a:avLst>
            </a:prstGeom>
            <a:solidFill>
              <a:schemeClr val="bg1"/>
            </a:solidFill>
            <a:ln>
              <a:noFill/>
            </a:ln>
            <a:effectLst>
              <a:outerShdw blurRad="38100" dist="127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dirty="0"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49" name="Title 3"/>
            <p:cNvSpPr txBox="1">
              <a:spLocks/>
            </p:cNvSpPr>
            <p:nvPr/>
          </p:nvSpPr>
          <p:spPr>
            <a:xfrm>
              <a:off x="830555" y="4402407"/>
              <a:ext cx="2388432" cy="34060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sz="2000" b="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Name</a:t>
              </a:r>
            </a:p>
          </p:txBody>
        </p:sp>
        <p:sp>
          <p:nvSpPr>
            <p:cNvPr id="50" name="Title 3"/>
            <p:cNvSpPr txBox="1">
              <a:spLocks/>
            </p:cNvSpPr>
            <p:nvPr/>
          </p:nvSpPr>
          <p:spPr>
            <a:xfrm>
              <a:off x="830555" y="4743014"/>
              <a:ext cx="2388432" cy="26404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sz="1050" b="0" dirty="0">
                  <a:solidFill>
                    <a:schemeClr val="tx1">
                      <a:alpha val="5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CEO / Founder</a:t>
              </a:r>
              <a:endParaRPr lang="en-US" sz="400" b="0" dirty="0">
                <a:solidFill>
                  <a:schemeClr val="tx1">
                    <a:alpha val="5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51" name="Title 3"/>
            <p:cNvSpPr txBox="1">
              <a:spLocks/>
            </p:cNvSpPr>
            <p:nvPr/>
          </p:nvSpPr>
          <p:spPr>
            <a:xfrm>
              <a:off x="1002707" y="5392857"/>
              <a:ext cx="2060161" cy="55219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70000"/>
                </a:lnSpc>
                <a:spcBef>
                  <a:spcPct val="0"/>
                </a:spcBef>
                <a:buNone/>
                <a:defRPr sz="3600" b="1" i="0" kern="1200">
                  <a:solidFill>
                    <a:schemeClr val="tx1"/>
                  </a:solidFill>
                  <a:latin typeface="Roboto Thin" charset="0"/>
                  <a:ea typeface="Roboto Thin" charset="0"/>
                  <a:cs typeface="Roboto Thin" charset="0"/>
                </a:defRPr>
              </a:lvl1pPr>
            </a:lstStyle>
            <a:p>
              <a:pPr algn="ctr">
                <a:lnSpc>
                  <a:spcPct val="130000"/>
                </a:lnSpc>
                <a:spcBef>
                  <a:spcPts val="0"/>
                </a:spcBef>
                <a:buClr>
                  <a:schemeClr val="accent1"/>
                </a:buClr>
                <a:buSzPct val="150000"/>
              </a:pPr>
              <a:r>
                <a:rPr lang="en-US" altLang="zh-CN" sz="1000" b="0" dirty="0">
                  <a:solidFill>
                    <a:schemeClr val="tx1">
                      <a:alpha val="70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b="0" dirty="0">
                <a:solidFill>
                  <a:schemeClr val="tx1">
                    <a:alpha val="70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24771" y="4013085"/>
              <a:ext cx="0" cy="276576"/>
            </a:xfrm>
            <a:prstGeom prst="line">
              <a:avLst/>
            </a:prstGeom>
            <a:ln w="25400">
              <a:solidFill>
                <a:schemeClr val="tx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30555" y="5247669"/>
              <a:ext cx="2388432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1593371A-B1A2-48C1-A06B-C936B9FFC5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4945" y="2173963"/>
            <a:ext cx="1367284" cy="1367284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92AD42B9-29C5-4721-901F-FC2CB7FEEDB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1765" y="2173963"/>
            <a:ext cx="1367284" cy="1367284"/>
          </a:xfrm>
        </p:spPr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439C83A9-8B53-4654-8127-FE5A1E6F91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8585" y="2173963"/>
            <a:ext cx="1367284" cy="1367284"/>
          </a:xfrm>
        </p:spPr>
      </p:pic>
      <p:pic>
        <p:nvPicPr>
          <p:cNvPr id="18" name="图片占位符 17">
            <a:extLst>
              <a:ext uri="{FF2B5EF4-FFF2-40B4-BE49-F238E27FC236}">
                <a16:creationId xmlns:a16="http://schemas.microsoft.com/office/drawing/2014/main" id="{87095178-2770-472B-A83F-A68054BF1E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25403" y="2173963"/>
            <a:ext cx="1367284" cy="1367284"/>
          </a:xfrm>
        </p:spPr>
      </p:pic>
      <p:sp>
        <p:nvSpPr>
          <p:cNvPr id="57" name="椭圆 56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01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2216217" cy="496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en-US" altLang="zh-CN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 text</a:t>
              </a:r>
              <a:endParaRPr lang="zh-CN" altLang="en-US" sz="2200" dirty="0">
                <a:solidFill>
                  <a:srgbClr val="554B4F"/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9824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6067984" y="2883878"/>
            <a:ext cx="0" cy="42320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7" y="2375515"/>
            <a:ext cx="2243227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883880"/>
            <a:ext cx="2956237" cy="295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27734" y="3178120"/>
            <a:ext cx="2335057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527734" y="3612397"/>
            <a:ext cx="3378693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69723" y="3858389"/>
            <a:ext cx="234028" cy="234028"/>
            <a:chOff x="7927343" y="2668909"/>
            <a:chExt cx="268762" cy="268762"/>
          </a:xfrm>
        </p:grpSpPr>
        <p:sp>
          <p:nvSpPr>
            <p:cNvPr id="11" name="椭圆 10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425786" y="3812210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2021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6527733" y="4706435"/>
            <a:ext cx="4170223" cy="1348080"/>
            <a:chOff x="6527732" y="4706433"/>
            <a:chExt cx="4170222" cy="1348080"/>
          </a:xfrm>
        </p:grpSpPr>
        <p:grpSp>
          <p:nvGrpSpPr>
            <p:cNvPr id="19" name="组合 18"/>
            <p:cNvGrpSpPr/>
            <p:nvPr/>
          </p:nvGrpSpPr>
          <p:grpSpPr>
            <a:xfrm>
              <a:off x="7571367" y="4706433"/>
              <a:ext cx="1039318" cy="1071914"/>
              <a:chOff x="2933518" y="2584938"/>
              <a:chExt cx="1438646" cy="1483766"/>
            </a:xfrm>
          </p:grpSpPr>
          <p:graphicFrame>
            <p:nvGraphicFramePr>
              <p:cNvPr id="20" name="图表 19"/>
              <p:cNvGraphicFramePr/>
              <p:nvPr>
                <p:extLst>
                  <p:ext uri="{D42A27DB-BD31-4B8C-83A1-F6EECF244321}">
                    <p14:modId xmlns:p14="http://schemas.microsoft.com/office/powerpoint/2010/main" val="1015293712"/>
                  </p:ext>
                </p:extLst>
              </p:nvPr>
            </p:nvGraphicFramePr>
            <p:xfrm>
              <a:off x="2933518" y="2584938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2" name="TextBox 17"/>
              <p:cNvSpPr txBox="1"/>
              <p:nvPr/>
            </p:nvSpPr>
            <p:spPr>
              <a:xfrm>
                <a:off x="3276516" y="3135108"/>
                <a:ext cx="75265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124062"/>
                    </a:solidFill>
                    <a:latin typeface="Arial Black"/>
                    <a:ea typeface="微软雅黑"/>
                    <a:sym typeface="Arial Black"/>
                  </a:rPr>
                  <a:t>82%</a:t>
                </a: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8615002" y="4706433"/>
              <a:ext cx="1039318" cy="1071914"/>
              <a:chOff x="4785885" y="1827484"/>
              <a:chExt cx="1438646" cy="1483766"/>
            </a:xfrm>
          </p:grpSpPr>
          <p:graphicFrame>
            <p:nvGraphicFramePr>
              <p:cNvPr id="24" name="图表 23"/>
              <p:cNvGraphicFramePr/>
              <p:nvPr>
                <p:extLst>
                  <p:ext uri="{D42A27DB-BD31-4B8C-83A1-F6EECF244321}">
                    <p14:modId xmlns:p14="http://schemas.microsoft.com/office/powerpoint/2010/main" val="1293897316"/>
                  </p:ext>
                </p:extLst>
              </p:nvPr>
            </p:nvGraphicFramePr>
            <p:xfrm>
              <a:off x="4785885" y="1827484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25" name="TextBox 18"/>
              <p:cNvSpPr txBox="1"/>
              <p:nvPr/>
            </p:nvSpPr>
            <p:spPr>
              <a:xfrm>
                <a:off x="5128878" y="2377654"/>
                <a:ext cx="75265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124062"/>
                    </a:solidFill>
                    <a:latin typeface="Arial Black"/>
                    <a:ea typeface="微软雅黑"/>
                    <a:sym typeface="Arial Black"/>
                  </a:rPr>
                  <a:t>59%</a:t>
                </a: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9658636" y="4706433"/>
              <a:ext cx="1039318" cy="1071914"/>
              <a:chOff x="6621383" y="2584938"/>
              <a:chExt cx="1438646" cy="1483766"/>
            </a:xfrm>
          </p:grpSpPr>
          <p:graphicFrame>
            <p:nvGraphicFramePr>
              <p:cNvPr id="27" name="图表 26"/>
              <p:cNvGraphicFramePr/>
              <p:nvPr>
                <p:extLst>
                  <p:ext uri="{D42A27DB-BD31-4B8C-83A1-F6EECF244321}">
                    <p14:modId xmlns:p14="http://schemas.microsoft.com/office/powerpoint/2010/main" val="254814631"/>
                  </p:ext>
                </p:extLst>
              </p:nvPr>
            </p:nvGraphicFramePr>
            <p:xfrm>
              <a:off x="6621383" y="2584938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28" name="TextBox 19"/>
              <p:cNvSpPr txBox="1"/>
              <p:nvPr/>
            </p:nvSpPr>
            <p:spPr>
              <a:xfrm>
                <a:off x="6964378" y="3135108"/>
                <a:ext cx="75265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124062"/>
                    </a:solidFill>
                    <a:latin typeface="Arial Black"/>
                    <a:ea typeface="微软雅黑"/>
                    <a:sym typeface="Arial Black"/>
                  </a:rPr>
                  <a:t>23%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6527732" y="4706433"/>
              <a:ext cx="1039318" cy="1071914"/>
              <a:chOff x="1086911" y="1827484"/>
              <a:chExt cx="1438646" cy="1483766"/>
            </a:xfrm>
          </p:grpSpPr>
          <p:graphicFrame>
            <p:nvGraphicFramePr>
              <p:cNvPr id="30" name="图表 29"/>
              <p:cNvGraphicFramePr/>
              <p:nvPr>
                <p:extLst>
                  <p:ext uri="{D42A27DB-BD31-4B8C-83A1-F6EECF244321}">
                    <p14:modId xmlns:p14="http://schemas.microsoft.com/office/powerpoint/2010/main" val="1482093366"/>
                  </p:ext>
                </p:extLst>
              </p:nvPr>
            </p:nvGraphicFramePr>
            <p:xfrm>
              <a:off x="1086911" y="1827484"/>
              <a:ext cx="1438646" cy="14837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1" name="TextBox 16"/>
              <p:cNvSpPr txBox="1"/>
              <p:nvPr/>
            </p:nvSpPr>
            <p:spPr>
              <a:xfrm>
                <a:off x="1429906" y="2377654"/>
                <a:ext cx="752655" cy="383428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rgbClr val="124062"/>
                    </a:solidFill>
                    <a:latin typeface="Arial Black"/>
                    <a:ea typeface="微软雅黑"/>
                    <a:sym typeface="Arial Black"/>
                  </a:rPr>
                  <a:t>75%</a:t>
                </a:r>
              </a:p>
            </p:txBody>
          </p:sp>
        </p:grpSp>
        <p:sp>
          <p:nvSpPr>
            <p:cNvPr id="32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6631156" y="5778347"/>
              <a:ext cx="843739" cy="2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7656961" y="5778347"/>
              <a:ext cx="843739" cy="2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8682765" y="5778347"/>
              <a:ext cx="843739" cy="2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9792202" y="5778347"/>
              <a:ext cx="843739" cy="276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0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Add title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98125" y="1570691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" name="六边形 2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6" name="六边形 3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solidFill>
              <a:srgbClr val="22376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3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462653" y="492370"/>
            <a:ext cx="513595" cy="513594"/>
          </a:xfrm>
          <a:prstGeom prst="ellipse">
            <a:avLst/>
          </a:prstGeom>
          <a:solidFill>
            <a:srgbClr val="223762"/>
          </a:solidFill>
          <a:ln>
            <a:noFill/>
          </a:ln>
          <a:effectLst>
            <a:outerShdw blurRad="1270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2400" dirty="0">
                <a:latin typeface="Arial Black"/>
                <a:ea typeface="微软雅黑"/>
                <a:sym typeface="Arial Black"/>
              </a:rPr>
              <a:t>01</a:t>
            </a:r>
            <a:endParaRPr lang="zh-CN" altLang="en-US" sz="2400" dirty="0">
              <a:latin typeface="Arial Black"/>
              <a:ea typeface="微软雅黑"/>
              <a:sym typeface="Arial Black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112716" y="370923"/>
            <a:ext cx="3110091" cy="847093"/>
            <a:chOff x="1220641" y="259282"/>
            <a:chExt cx="3110496" cy="847203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9FE3F12-EF2B-4C2B-8DA1-3D9B6D947A7C}"/>
                </a:ext>
              </a:extLst>
            </p:cNvPr>
            <p:cNvSpPr txBox="1"/>
            <p:nvPr/>
          </p:nvSpPr>
          <p:spPr>
            <a:xfrm>
              <a:off x="1220641" y="259282"/>
              <a:ext cx="1313351" cy="53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30000"/>
                </a:lnSpc>
                <a:defRPr/>
              </a:pPr>
              <a:r>
                <a:rPr lang="zh-CN" altLang="en-US" sz="2200" dirty="0">
                  <a:solidFill>
                    <a:srgbClr val="554B4F"/>
                  </a:solidFill>
                  <a:latin typeface="Arial Black"/>
                  <a:ea typeface="微软雅黑"/>
                  <a:cs typeface="+mn-ea"/>
                  <a:sym typeface="Arial Black"/>
                </a:rPr>
                <a:t>发展历程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726BB5-172B-4432-AF35-26229E90CCC6}"/>
                </a:ext>
              </a:extLst>
            </p:cNvPr>
            <p:cNvSpPr/>
            <p:nvPr/>
          </p:nvSpPr>
          <p:spPr>
            <a:xfrm>
              <a:off x="1235631" y="630202"/>
              <a:ext cx="3095506" cy="4762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Black"/>
                  <a:ea typeface="微软雅黑"/>
                  <a:cs typeface="+mn-ea"/>
                  <a:sym typeface="Arial Black"/>
                </a:rPr>
                <a:t>Click here to add content, content to match the title. 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/>
                <a:ea typeface="微软雅黑"/>
                <a:cs typeface="+mn-ea"/>
                <a:sym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0736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6067984" y="0"/>
            <a:ext cx="0" cy="71159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793631" y="574433"/>
            <a:ext cx="3833447" cy="1359877"/>
          </a:xfrm>
          <a:prstGeom prst="roundRect">
            <a:avLst>
              <a:gd name="adj" fmla="val 7184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4013" b="-44013"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Black"/>
              <a:ea typeface="微软雅黑"/>
              <a:sym typeface="Arial Black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1706137" y="5330253"/>
            <a:ext cx="4003003" cy="793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  <a:endParaRPr lang="en-US" altLang="zh-CN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385702" y="3233062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08894" y="888449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Year</a:t>
            </a:r>
          </a:p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2021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303282" y="4726976"/>
            <a:ext cx="1323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80%</a:t>
            </a:r>
            <a:endParaRPr lang="en-US" altLang="zh-CN" sz="5400" dirty="0">
              <a:solidFill>
                <a:srgbClr val="4F4D50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426831" y="5363137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Year</a:t>
            </a:r>
          </a:p>
          <a:p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2021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5969723" y="1137355"/>
            <a:ext cx="234028" cy="234028"/>
            <a:chOff x="7927343" y="2668909"/>
            <a:chExt cx="268762" cy="268762"/>
          </a:xfrm>
        </p:grpSpPr>
        <p:sp>
          <p:nvSpPr>
            <p:cNvPr id="13" name="椭圆 12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969723" y="3381505"/>
            <a:ext cx="234028" cy="234028"/>
            <a:chOff x="7927343" y="2668909"/>
            <a:chExt cx="268762" cy="268762"/>
          </a:xfrm>
        </p:grpSpPr>
        <p:sp>
          <p:nvSpPr>
            <p:cNvPr id="16" name="椭圆 15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969723" y="5569900"/>
            <a:ext cx="234028" cy="234028"/>
            <a:chOff x="7927343" y="2668909"/>
            <a:chExt cx="268762" cy="268762"/>
          </a:xfrm>
        </p:grpSpPr>
        <p:sp>
          <p:nvSpPr>
            <p:cNvPr id="19" name="椭圆 18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916617" y="2391510"/>
            <a:ext cx="3833447" cy="2052407"/>
            <a:chOff x="6916616" y="2391508"/>
            <a:chExt cx="3833446" cy="2052407"/>
          </a:xfrm>
        </p:grpSpPr>
        <p:sp>
          <p:nvSpPr>
            <p:cNvPr id="11" name="圆角矩形 10"/>
            <p:cNvSpPr/>
            <p:nvPr/>
          </p:nvSpPr>
          <p:spPr>
            <a:xfrm>
              <a:off x="6916616" y="2391508"/>
              <a:ext cx="3833446" cy="2052407"/>
            </a:xfrm>
            <a:prstGeom prst="roundRect">
              <a:avLst>
                <a:gd name="adj" fmla="val 7184"/>
              </a:avLst>
            </a:prstGeom>
            <a:solidFill>
              <a:schemeClr val="bg1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graphicFrame>
          <p:nvGraphicFramePr>
            <p:cNvPr id="21" name="图表 20"/>
            <p:cNvGraphicFramePr/>
            <p:nvPr>
              <p:extLst>
                <p:ext uri="{D42A27DB-BD31-4B8C-83A1-F6EECF244321}">
                  <p14:modId xmlns:p14="http://schemas.microsoft.com/office/powerpoint/2010/main" val="3110334024"/>
                </p:ext>
              </p:extLst>
            </p:nvPr>
          </p:nvGraphicFramePr>
          <p:xfrm>
            <a:off x="7886240" y="2655072"/>
            <a:ext cx="2863822" cy="16868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Freeform 35"/>
            <p:cNvSpPr>
              <a:spLocks noEditPoints="1"/>
            </p:cNvSpPr>
            <p:nvPr/>
          </p:nvSpPr>
          <p:spPr bwMode="auto">
            <a:xfrm>
              <a:off x="7401399" y="3424903"/>
              <a:ext cx="162352" cy="342199"/>
            </a:xfrm>
            <a:custGeom>
              <a:avLst/>
              <a:gdLst>
                <a:gd name="T0" fmla="*/ 76 w 153"/>
                <a:gd name="T1" fmla="*/ 60 h 322"/>
                <a:gd name="T2" fmla="*/ 106 w 153"/>
                <a:gd name="T3" fmla="*/ 30 h 322"/>
                <a:gd name="T4" fmla="*/ 76 w 153"/>
                <a:gd name="T5" fmla="*/ 0 h 322"/>
                <a:gd name="T6" fmla="*/ 46 w 153"/>
                <a:gd name="T7" fmla="*/ 30 h 322"/>
                <a:gd name="T8" fmla="*/ 76 w 153"/>
                <a:gd name="T9" fmla="*/ 60 h 322"/>
                <a:gd name="T10" fmla="*/ 151 w 153"/>
                <a:gd name="T11" fmla="*/ 161 h 322"/>
                <a:gd name="T12" fmla="*/ 151 w 153"/>
                <a:gd name="T13" fmla="*/ 161 h 322"/>
                <a:gd name="T14" fmla="*/ 127 w 153"/>
                <a:gd name="T15" fmla="*/ 91 h 322"/>
                <a:gd name="T16" fmla="*/ 97 w 153"/>
                <a:gd name="T17" fmla="*/ 67 h 322"/>
                <a:gd name="T18" fmla="*/ 56 w 153"/>
                <a:gd name="T19" fmla="*/ 67 h 322"/>
                <a:gd name="T20" fmla="*/ 27 w 153"/>
                <a:gd name="T21" fmla="*/ 85 h 322"/>
                <a:gd name="T22" fmla="*/ 27 w 153"/>
                <a:gd name="T23" fmla="*/ 85 h 322"/>
                <a:gd name="T24" fmla="*/ 26 w 153"/>
                <a:gd name="T25" fmla="*/ 91 h 322"/>
                <a:gd name="T26" fmla="*/ 2 w 153"/>
                <a:gd name="T27" fmla="*/ 161 h 322"/>
                <a:gd name="T28" fmla="*/ 9 w 153"/>
                <a:gd name="T29" fmla="*/ 176 h 322"/>
                <a:gd name="T30" fmla="*/ 23 w 153"/>
                <a:gd name="T31" fmla="*/ 169 h 322"/>
                <a:gd name="T32" fmla="*/ 45 w 153"/>
                <a:gd name="T33" fmla="*/ 104 h 322"/>
                <a:gd name="T34" fmla="*/ 49 w 153"/>
                <a:gd name="T35" fmla="*/ 104 h 322"/>
                <a:gd name="T36" fmla="*/ 12 w 153"/>
                <a:gd name="T37" fmla="*/ 214 h 322"/>
                <a:gd name="T38" fmla="*/ 46 w 153"/>
                <a:gd name="T39" fmla="*/ 214 h 322"/>
                <a:gd name="T40" fmla="*/ 46 w 153"/>
                <a:gd name="T41" fmla="*/ 308 h 322"/>
                <a:gd name="T42" fmla="*/ 60 w 153"/>
                <a:gd name="T43" fmla="*/ 322 h 322"/>
                <a:gd name="T44" fmla="*/ 75 w 153"/>
                <a:gd name="T45" fmla="*/ 308 h 322"/>
                <a:gd name="T46" fmla="*/ 75 w 153"/>
                <a:gd name="T47" fmla="*/ 214 h 322"/>
                <a:gd name="T48" fmla="*/ 78 w 153"/>
                <a:gd name="T49" fmla="*/ 214 h 322"/>
                <a:gd name="T50" fmla="*/ 78 w 153"/>
                <a:gd name="T51" fmla="*/ 308 h 322"/>
                <a:gd name="T52" fmla="*/ 92 w 153"/>
                <a:gd name="T53" fmla="*/ 322 h 322"/>
                <a:gd name="T54" fmla="*/ 106 w 153"/>
                <a:gd name="T55" fmla="*/ 308 h 322"/>
                <a:gd name="T56" fmla="*/ 106 w 153"/>
                <a:gd name="T57" fmla="*/ 214 h 322"/>
                <a:gd name="T58" fmla="*/ 141 w 153"/>
                <a:gd name="T59" fmla="*/ 214 h 322"/>
                <a:gd name="T60" fmla="*/ 104 w 153"/>
                <a:gd name="T61" fmla="*/ 104 h 322"/>
                <a:gd name="T62" fmla="*/ 107 w 153"/>
                <a:gd name="T63" fmla="*/ 104 h 322"/>
                <a:gd name="T64" fmla="*/ 129 w 153"/>
                <a:gd name="T65" fmla="*/ 169 h 322"/>
                <a:gd name="T66" fmla="*/ 144 w 153"/>
                <a:gd name="T67" fmla="*/ 176 h 322"/>
                <a:gd name="T68" fmla="*/ 151 w 153"/>
                <a:gd name="T69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3" h="322">
                  <a:moveTo>
                    <a:pt x="76" y="60"/>
                  </a:moveTo>
                  <a:cubicBezTo>
                    <a:pt x="92" y="60"/>
                    <a:pt x="106" y="46"/>
                    <a:pt x="106" y="30"/>
                  </a:cubicBezTo>
                  <a:cubicBezTo>
                    <a:pt x="106" y="14"/>
                    <a:pt x="92" y="0"/>
                    <a:pt x="76" y="0"/>
                  </a:cubicBezTo>
                  <a:cubicBezTo>
                    <a:pt x="60" y="0"/>
                    <a:pt x="46" y="14"/>
                    <a:pt x="46" y="30"/>
                  </a:cubicBezTo>
                  <a:cubicBezTo>
                    <a:pt x="46" y="46"/>
                    <a:pt x="60" y="60"/>
                    <a:pt x="76" y="60"/>
                  </a:cubicBezTo>
                  <a:close/>
                  <a:moveTo>
                    <a:pt x="151" y="161"/>
                  </a:moveTo>
                  <a:cubicBezTo>
                    <a:pt x="151" y="161"/>
                    <a:pt x="151" y="161"/>
                    <a:pt x="151" y="16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4" y="77"/>
                    <a:pt x="112" y="67"/>
                    <a:pt x="97" y="67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43" y="67"/>
                    <a:pt x="32" y="74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7"/>
                    <a:pt x="26" y="89"/>
                    <a:pt x="26" y="9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0" y="167"/>
                    <a:pt x="3" y="174"/>
                    <a:pt x="9" y="176"/>
                  </a:cubicBezTo>
                  <a:cubicBezTo>
                    <a:pt x="15" y="178"/>
                    <a:pt x="21" y="175"/>
                    <a:pt x="23" y="169"/>
                  </a:cubicBezTo>
                  <a:cubicBezTo>
                    <a:pt x="45" y="104"/>
                    <a:pt x="45" y="104"/>
                    <a:pt x="45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12" y="214"/>
                    <a:pt x="12" y="214"/>
                    <a:pt x="12" y="214"/>
                  </a:cubicBezTo>
                  <a:cubicBezTo>
                    <a:pt x="46" y="214"/>
                    <a:pt x="46" y="214"/>
                    <a:pt x="46" y="214"/>
                  </a:cubicBezTo>
                  <a:cubicBezTo>
                    <a:pt x="46" y="308"/>
                    <a:pt x="46" y="308"/>
                    <a:pt x="46" y="308"/>
                  </a:cubicBezTo>
                  <a:cubicBezTo>
                    <a:pt x="46" y="316"/>
                    <a:pt x="53" y="322"/>
                    <a:pt x="60" y="322"/>
                  </a:cubicBezTo>
                  <a:cubicBezTo>
                    <a:pt x="68" y="322"/>
                    <a:pt x="75" y="316"/>
                    <a:pt x="75" y="308"/>
                  </a:cubicBezTo>
                  <a:cubicBezTo>
                    <a:pt x="75" y="214"/>
                    <a:pt x="75" y="214"/>
                    <a:pt x="75" y="214"/>
                  </a:cubicBezTo>
                  <a:cubicBezTo>
                    <a:pt x="78" y="214"/>
                    <a:pt x="78" y="214"/>
                    <a:pt x="78" y="214"/>
                  </a:cubicBezTo>
                  <a:cubicBezTo>
                    <a:pt x="78" y="308"/>
                    <a:pt x="78" y="308"/>
                    <a:pt x="78" y="308"/>
                  </a:cubicBezTo>
                  <a:cubicBezTo>
                    <a:pt x="78" y="316"/>
                    <a:pt x="85" y="322"/>
                    <a:pt x="92" y="322"/>
                  </a:cubicBezTo>
                  <a:cubicBezTo>
                    <a:pt x="100" y="322"/>
                    <a:pt x="106" y="316"/>
                    <a:pt x="106" y="308"/>
                  </a:cubicBezTo>
                  <a:cubicBezTo>
                    <a:pt x="106" y="214"/>
                    <a:pt x="106" y="214"/>
                    <a:pt x="106" y="214"/>
                  </a:cubicBezTo>
                  <a:cubicBezTo>
                    <a:pt x="141" y="214"/>
                    <a:pt x="141" y="214"/>
                    <a:pt x="141" y="21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7" y="104"/>
                    <a:pt x="107" y="104"/>
                    <a:pt x="107" y="104"/>
                  </a:cubicBezTo>
                  <a:cubicBezTo>
                    <a:pt x="129" y="169"/>
                    <a:pt x="129" y="169"/>
                    <a:pt x="129" y="169"/>
                  </a:cubicBezTo>
                  <a:cubicBezTo>
                    <a:pt x="131" y="175"/>
                    <a:pt x="138" y="178"/>
                    <a:pt x="144" y="176"/>
                  </a:cubicBezTo>
                  <a:cubicBezTo>
                    <a:pt x="150" y="174"/>
                    <a:pt x="153" y="167"/>
                    <a:pt x="151" y="161"/>
                  </a:cubicBezTo>
                  <a:close/>
                </a:path>
              </a:pathLst>
            </a:custGeom>
            <a:solidFill>
              <a:srgbClr val="223762"/>
            </a:solidFill>
            <a:ln>
              <a:noFill/>
            </a:ln>
          </p:spPr>
          <p:txBody>
            <a:bodyPr vert="horz" wrap="square" lIns="62999" tIns="31499" rIns="62999" bIns="3149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4" name="Freeform 36"/>
            <p:cNvSpPr>
              <a:spLocks noEditPoints="1"/>
            </p:cNvSpPr>
            <p:nvPr/>
          </p:nvSpPr>
          <p:spPr bwMode="auto">
            <a:xfrm>
              <a:off x="7218232" y="3426252"/>
              <a:ext cx="134919" cy="340850"/>
            </a:xfrm>
            <a:custGeom>
              <a:avLst/>
              <a:gdLst>
                <a:gd name="T0" fmla="*/ 64 w 127"/>
                <a:gd name="T1" fmla="*/ 58 h 321"/>
                <a:gd name="T2" fmla="*/ 93 w 127"/>
                <a:gd name="T3" fmla="*/ 29 h 321"/>
                <a:gd name="T4" fmla="*/ 64 w 127"/>
                <a:gd name="T5" fmla="*/ 0 h 321"/>
                <a:gd name="T6" fmla="*/ 34 w 127"/>
                <a:gd name="T7" fmla="*/ 29 h 321"/>
                <a:gd name="T8" fmla="*/ 64 w 127"/>
                <a:gd name="T9" fmla="*/ 58 h 321"/>
                <a:gd name="T10" fmla="*/ 127 w 127"/>
                <a:gd name="T11" fmla="*/ 85 h 321"/>
                <a:gd name="T12" fmla="*/ 127 w 127"/>
                <a:gd name="T13" fmla="*/ 85 h 321"/>
                <a:gd name="T14" fmla="*/ 102 w 127"/>
                <a:gd name="T15" fmla="*/ 63 h 321"/>
                <a:gd name="T16" fmla="*/ 25 w 127"/>
                <a:gd name="T17" fmla="*/ 63 h 321"/>
                <a:gd name="T18" fmla="*/ 1 w 127"/>
                <a:gd name="T19" fmla="*/ 85 h 321"/>
                <a:gd name="T20" fmla="*/ 0 w 127"/>
                <a:gd name="T21" fmla="*/ 85 h 321"/>
                <a:gd name="T22" fmla="*/ 0 w 127"/>
                <a:gd name="T23" fmla="*/ 169 h 321"/>
                <a:gd name="T24" fmla="*/ 13 w 127"/>
                <a:gd name="T25" fmla="*/ 181 h 321"/>
                <a:gd name="T26" fmla="*/ 26 w 127"/>
                <a:gd name="T27" fmla="*/ 169 h 321"/>
                <a:gd name="T28" fmla="*/ 26 w 127"/>
                <a:gd name="T29" fmla="*/ 107 h 321"/>
                <a:gd name="T30" fmla="*/ 29 w 127"/>
                <a:gd name="T31" fmla="*/ 107 h 321"/>
                <a:gd name="T32" fmla="*/ 31 w 127"/>
                <a:gd name="T33" fmla="*/ 107 h 321"/>
                <a:gd name="T34" fmla="*/ 30 w 127"/>
                <a:gd name="T35" fmla="*/ 110 h 321"/>
                <a:gd name="T36" fmla="*/ 30 w 127"/>
                <a:gd name="T37" fmla="*/ 306 h 321"/>
                <a:gd name="T38" fmla="*/ 46 w 127"/>
                <a:gd name="T39" fmla="*/ 321 h 321"/>
                <a:gd name="T40" fmla="*/ 62 w 127"/>
                <a:gd name="T41" fmla="*/ 306 h 321"/>
                <a:gd name="T42" fmla="*/ 62 w 127"/>
                <a:gd name="T43" fmla="*/ 216 h 321"/>
                <a:gd name="T44" fmla="*/ 66 w 127"/>
                <a:gd name="T45" fmla="*/ 216 h 321"/>
                <a:gd name="T46" fmla="*/ 66 w 127"/>
                <a:gd name="T47" fmla="*/ 306 h 321"/>
                <a:gd name="T48" fmla="*/ 81 w 127"/>
                <a:gd name="T49" fmla="*/ 321 h 321"/>
                <a:gd name="T50" fmla="*/ 97 w 127"/>
                <a:gd name="T51" fmla="*/ 306 h 321"/>
                <a:gd name="T52" fmla="*/ 97 w 127"/>
                <a:gd name="T53" fmla="*/ 110 h 321"/>
                <a:gd name="T54" fmla="*/ 97 w 127"/>
                <a:gd name="T55" fmla="*/ 107 h 321"/>
                <a:gd name="T56" fmla="*/ 101 w 127"/>
                <a:gd name="T57" fmla="*/ 107 h 321"/>
                <a:gd name="T58" fmla="*/ 101 w 127"/>
                <a:gd name="T59" fmla="*/ 168 h 321"/>
                <a:gd name="T60" fmla="*/ 114 w 127"/>
                <a:gd name="T61" fmla="*/ 181 h 321"/>
                <a:gd name="T62" fmla="*/ 127 w 127"/>
                <a:gd name="T63" fmla="*/ 168 h 321"/>
                <a:gd name="T64" fmla="*/ 127 w 127"/>
                <a:gd name="T65" fmla="*/ 8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321">
                  <a:moveTo>
                    <a:pt x="64" y="58"/>
                  </a:moveTo>
                  <a:cubicBezTo>
                    <a:pt x="80" y="58"/>
                    <a:pt x="93" y="45"/>
                    <a:pt x="93" y="29"/>
                  </a:cubicBezTo>
                  <a:cubicBezTo>
                    <a:pt x="93" y="13"/>
                    <a:pt x="80" y="0"/>
                    <a:pt x="64" y="0"/>
                  </a:cubicBezTo>
                  <a:cubicBezTo>
                    <a:pt x="47" y="0"/>
                    <a:pt x="34" y="13"/>
                    <a:pt x="34" y="29"/>
                  </a:cubicBezTo>
                  <a:cubicBezTo>
                    <a:pt x="34" y="45"/>
                    <a:pt x="47" y="58"/>
                    <a:pt x="64" y="58"/>
                  </a:cubicBezTo>
                  <a:close/>
                  <a:moveTo>
                    <a:pt x="127" y="85"/>
                  </a:moveTo>
                  <a:cubicBezTo>
                    <a:pt x="127" y="85"/>
                    <a:pt x="127" y="85"/>
                    <a:pt x="127" y="85"/>
                  </a:cubicBezTo>
                  <a:cubicBezTo>
                    <a:pt x="126" y="73"/>
                    <a:pt x="115" y="63"/>
                    <a:pt x="102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12" y="63"/>
                    <a:pt x="2" y="73"/>
                    <a:pt x="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6"/>
                    <a:pt x="6" y="181"/>
                    <a:pt x="13" y="181"/>
                  </a:cubicBezTo>
                  <a:cubicBezTo>
                    <a:pt x="20" y="181"/>
                    <a:pt x="26" y="176"/>
                    <a:pt x="26" y="169"/>
                  </a:cubicBezTo>
                  <a:cubicBezTo>
                    <a:pt x="26" y="107"/>
                    <a:pt x="26" y="107"/>
                    <a:pt x="26" y="107"/>
                  </a:cubicBezTo>
                  <a:cubicBezTo>
                    <a:pt x="27" y="107"/>
                    <a:pt x="28" y="107"/>
                    <a:pt x="29" y="107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30" y="108"/>
                    <a:pt x="30" y="109"/>
                    <a:pt x="30" y="110"/>
                  </a:cubicBezTo>
                  <a:cubicBezTo>
                    <a:pt x="30" y="306"/>
                    <a:pt x="30" y="306"/>
                    <a:pt x="30" y="306"/>
                  </a:cubicBezTo>
                  <a:cubicBezTo>
                    <a:pt x="30" y="314"/>
                    <a:pt x="37" y="321"/>
                    <a:pt x="46" y="321"/>
                  </a:cubicBezTo>
                  <a:cubicBezTo>
                    <a:pt x="55" y="321"/>
                    <a:pt x="62" y="314"/>
                    <a:pt x="62" y="306"/>
                  </a:cubicBezTo>
                  <a:cubicBezTo>
                    <a:pt x="62" y="216"/>
                    <a:pt x="62" y="216"/>
                    <a:pt x="62" y="216"/>
                  </a:cubicBezTo>
                  <a:cubicBezTo>
                    <a:pt x="66" y="216"/>
                    <a:pt x="66" y="216"/>
                    <a:pt x="66" y="216"/>
                  </a:cubicBezTo>
                  <a:cubicBezTo>
                    <a:pt x="66" y="306"/>
                    <a:pt x="66" y="306"/>
                    <a:pt x="66" y="306"/>
                  </a:cubicBezTo>
                  <a:cubicBezTo>
                    <a:pt x="66" y="314"/>
                    <a:pt x="73" y="321"/>
                    <a:pt x="81" y="321"/>
                  </a:cubicBezTo>
                  <a:cubicBezTo>
                    <a:pt x="90" y="321"/>
                    <a:pt x="97" y="314"/>
                    <a:pt x="97" y="306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97" y="109"/>
                    <a:pt x="97" y="108"/>
                    <a:pt x="97" y="107"/>
                  </a:cubicBezTo>
                  <a:cubicBezTo>
                    <a:pt x="101" y="107"/>
                    <a:pt x="101" y="107"/>
                    <a:pt x="101" y="107"/>
                  </a:cubicBezTo>
                  <a:cubicBezTo>
                    <a:pt x="101" y="168"/>
                    <a:pt x="101" y="168"/>
                    <a:pt x="101" y="168"/>
                  </a:cubicBezTo>
                  <a:cubicBezTo>
                    <a:pt x="101" y="175"/>
                    <a:pt x="107" y="181"/>
                    <a:pt x="114" y="181"/>
                  </a:cubicBezTo>
                  <a:cubicBezTo>
                    <a:pt x="121" y="181"/>
                    <a:pt x="127" y="175"/>
                    <a:pt x="127" y="168"/>
                  </a:cubicBezTo>
                  <a:cubicBezTo>
                    <a:pt x="127" y="85"/>
                    <a:pt x="127" y="85"/>
                    <a:pt x="127" y="85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2999" tIns="31499" rIns="62999" bIns="31499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8DE6CD62-A5CF-42EF-B6BB-0447C20B7252}"/>
                </a:ext>
              </a:extLst>
            </p:cNvPr>
            <p:cNvSpPr txBox="1"/>
            <p:nvPr/>
          </p:nvSpPr>
          <p:spPr>
            <a:xfrm>
              <a:off x="6998796" y="3898362"/>
              <a:ext cx="75147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solidFill>
                    <a:srgbClr val="4F4D50"/>
                  </a:solidFill>
                  <a:latin typeface="Arial Black"/>
                  <a:ea typeface="微软雅黑"/>
                  <a:cs typeface="+mn-ea"/>
                  <a:sym typeface="Arial Black"/>
                </a:rPr>
                <a:t>100%</a:t>
              </a:r>
            </a:p>
          </p:txBody>
        </p:sp>
      </p:grpSp>
      <p:sp>
        <p:nvSpPr>
          <p:cNvPr id="26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7719067" y="729420"/>
            <a:ext cx="205195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7719068" y="1063338"/>
            <a:ext cx="3030995" cy="55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Click here to add content, content to match the title. </a:t>
            </a:r>
            <a:endParaRPr lang="en-US" altLang="zh-CN" sz="10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9354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6067984" y="2"/>
            <a:ext cx="0" cy="40796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5969723" y="1123479"/>
            <a:ext cx="234028" cy="234028"/>
            <a:chOff x="7927343" y="2668909"/>
            <a:chExt cx="268762" cy="268762"/>
          </a:xfrm>
        </p:grpSpPr>
        <p:sp>
          <p:nvSpPr>
            <p:cNvPr id="7" name="椭圆 6"/>
            <p:cNvSpPr/>
            <p:nvPr/>
          </p:nvSpPr>
          <p:spPr>
            <a:xfrm>
              <a:off x="7927343" y="2668909"/>
              <a:ext cx="268762" cy="268762"/>
            </a:xfrm>
            <a:prstGeom prst="ellipse">
              <a:avLst/>
            </a:prstGeom>
            <a:solidFill>
              <a:srgbClr val="9FB8D6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979663" y="2721229"/>
              <a:ext cx="164123" cy="164123"/>
            </a:xfrm>
            <a:prstGeom prst="ellipse">
              <a:avLst/>
            </a:prstGeom>
            <a:solidFill>
              <a:srgbClr val="2237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4425786" y="1010395"/>
            <a:ext cx="1323439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5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Year</a:t>
            </a:r>
          </a:p>
          <a:p>
            <a:pPr algn="r"/>
            <a:r>
              <a:rPr lang="en-US" altLang="zh-CN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2021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947548" y="2883880"/>
            <a:ext cx="2956237" cy="3193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  <a:p>
            <a:pPr algn="just">
              <a:lnSpc>
                <a:spcPct val="130000"/>
              </a:lnSpc>
            </a:pPr>
            <a:endParaRPr lang="en-US" altLang="zh-CN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freeppt7.compt7.com</a:t>
            </a: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  <a:p>
            <a:pPr algn="just">
              <a:lnSpc>
                <a:spcPct val="130000"/>
              </a:lnSpc>
            </a:pPr>
            <a:endParaRPr lang="zh-CN" altLang="en-US" sz="1200" dirty="0">
              <a:solidFill>
                <a:srgbClr val="686769"/>
              </a:solidFill>
              <a:latin typeface="Arial Black"/>
              <a:ea typeface="微软雅黑"/>
              <a:cs typeface="+mn-ea"/>
              <a:sym typeface="Arial Black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947548" y="2375515"/>
            <a:ext cx="1913216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03E0C68-DA60-417A-94AF-3E2A39D1D51A}"/>
              </a:ext>
            </a:extLst>
          </p:cNvPr>
          <p:cNvSpPr txBox="1"/>
          <p:nvPr/>
        </p:nvSpPr>
        <p:spPr>
          <a:xfrm>
            <a:off x="6553413" y="2375516"/>
            <a:ext cx="3798065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rgbClr val="686769"/>
                </a:solidFill>
                <a:latin typeface="Arial Black"/>
                <a:ea typeface="微软雅黑"/>
                <a:cs typeface="+mn-ea"/>
                <a:sym typeface="Arial Black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8DE6CD62-A5CF-42EF-B6BB-0447C20B7252}"/>
              </a:ext>
            </a:extLst>
          </p:cNvPr>
          <p:cNvSpPr txBox="1"/>
          <p:nvPr/>
        </p:nvSpPr>
        <p:spPr>
          <a:xfrm>
            <a:off x="6553414" y="2024297"/>
            <a:ext cx="2224825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4F4D50"/>
                </a:solidFill>
                <a:latin typeface="Arial Black"/>
                <a:ea typeface="微软雅黑"/>
                <a:cs typeface="+mn-ea"/>
                <a:sym typeface="Arial Black"/>
              </a:rPr>
              <a:t>Add subtitle text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498125" y="4079633"/>
            <a:ext cx="1160585" cy="1313189"/>
            <a:chOff x="5498123" y="1570689"/>
            <a:chExt cx="1160585" cy="1313189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5" name="六边形 14"/>
            <p:cNvSpPr/>
            <p:nvPr/>
          </p:nvSpPr>
          <p:spPr>
            <a:xfrm rot="5400000">
              <a:off x="5421821" y="1646991"/>
              <a:ext cx="1313189" cy="1160585"/>
            </a:xfrm>
            <a:prstGeom prst="hexagon">
              <a:avLst>
                <a:gd name="adj" fmla="val 26010"/>
                <a:gd name="vf" fmla="val 115470"/>
              </a:avLst>
            </a:prstGeom>
            <a:blipFill dpi="0"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4820" r="-3482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6" name="六边形 15"/>
            <p:cNvSpPr/>
            <p:nvPr/>
          </p:nvSpPr>
          <p:spPr>
            <a:xfrm rot="5400000">
              <a:off x="5768582" y="1939066"/>
              <a:ext cx="636307" cy="562363"/>
            </a:xfrm>
            <a:prstGeom prst="hexagon">
              <a:avLst>
                <a:gd name="adj" fmla="val 26010"/>
                <a:gd name="vf" fmla="val 115470"/>
              </a:avLst>
            </a:prstGeom>
            <a:solidFill>
              <a:srgbClr val="22376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Black"/>
                <a:ea typeface="微软雅黑"/>
                <a:sym typeface="Arial Black"/>
              </a:endParaRPr>
            </a:p>
          </p:txBody>
        </p:sp>
        <p:sp>
          <p:nvSpPr>
            <p:cNvPr id="17" name="AutoShape 59"/>
            <p:cNvSpPr/>
            <p:nvPr/>
          </p:nvSpPr>
          <p:spPr bwMode="auto">
            <a:xfrm>
              <a:off x="5937860" y="2102233"/>
              <a:ext cx="237073" cy="236029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marL="0" marR="0" lvl="0" indent="0" algn="ctr" defTabSz="2286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Black"/>
                <a:ea typeface="微软雅黑"/>
                <a:sym typeface="Arial Black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17222" y="821550"/>
            <a:ext cx="1039319" cy="1071914"/>
            <a:chOff x="1086911" y="1827484"/>
            <a:chExt cx="1438646" cy="1483766"/>
          </a:xfrm>
        </p:grpSpPr>
        <p:graphicFrame>
          <p:nvGraphicFramePr>
            <p:cNvPr id="23" name="图表 22"/>
            <p:cNvGraphicFramePr/>
            <p:nvPr>
              <p:extLst>
                <p:ext uri="{D42A27DB-BD31-4B8C-83A1-F6EECF244321}">
                  <p14:modId xmlns:p14="http://schemas.microsoft.com/office/powerpoint/2010/main" val="2276155419"/>
                </p:ext>
              </p:extLst>
            </p:nvPr>
          </p:nvGraphicFramePr>
          <p:xfrm>
            <a:off x="1086911" y="1827484"/>
            <a:ext cx="1438646" cy="1483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16"/>
            <p:cNvSpPr txBox="1"/>
            <p:nvPr/>
          </p:nvSpPr>
          <p:spPr>
            <a:xfrm>
              <a:off x="1429908" y="2377654"/>
              <a:ext cx="752654" cy="38342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rgbClr val="124062"/>
                  </a:solidFill>
                  <a:latin typeface="Arial Black"/>
                  <a:ea typeface="微软雅黑"/>
                  <a:sym typeface="Arial Black"/>
                </a:rPr>
                <a:t>75%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883493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59BE2E3-349E-4873-9AC9-DC53C50C646F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计划书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disywck">
      <a:majorFont>
        <a:latin typeface="FZHei-B01S"/>
        <a:ea typeface="FZHei-B01S"/>
        <a:cs typeface=""/>
      </a:majorFont>
      <a:minorFont>
        <a:latin typeface="FZHei-B01S"/>
        <a:ea typeface="FZHei-B01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美度颜色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7F00"/>
    </a:accent1>
    <a:accent2>
      <a:srgbClr val="21212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自定义 8">
    <a:majorFont>
      <a:latin typeface="Calibri Light"/>
      <a:ea typeface="微软雅黑"/>
      <a:cs typeface=""/>
    </a:majorFont>
    <a:minorFont>
      <a:latin typeface="Calibri"/>
      <a:ea typeface="微软雅黑"/>
      <a:cs typeface=""/>
    </a:minorFont>
  </a:fontScheme>
  <a:fmtScheme name="Office 主题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3240</Words>
  <Application>Microsoft Office PowerPoint</Application>
  <PresentationFormat>宽屏</PresentationFormat>
  <Paragraphs>586</Paragraphs>
  <Slides>50</Slides>
  <Notes>47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50</vt:i4>
      </vt:variant>
    </vt:vector>
  </HeadingPairs>
  <TitlesOfParts>
    <vt:vector size="63" baseType="lpstr">
      <vt:lpstr>FZHei-B01S</vt:lpstr>
      <vt:lpstr>微软雅黑</vt:lpstr>
      <vt:lpstr>Arial</vt:lpstr>
      <vt:lpstr>Arial Black</vt:lpstr>
      <vt:lpstr>Calibri</vt:lpstr>
      <vt:lpstr>Courier New</vt:lpstr>
      <vt:lpstr>Impact</vt:lpstr>
      <vt:lpstr>MS Reference Sans Serif</vt:lpstr>
      <vt:lpstr>Roboto Medium</vt:lpstr>
      <vt:lpstr>Roboto Thin</vt:lpstr>
      <vt:lpstr>Source Sans Pro</vt:lpstr>
      <vt:lpstr>www.jpppt.com</vt:lpstr>
      <vt:lpstr>jpppt.com</vt:lpstr>
      <vt:lpstr>PowerPoint 演示文稿</vt:lpstr>
      <vt:lpstr>PowerPoint 演示文稿</vt:lpstr>
      <vt:lpstr>PowerPoint 演示文稿</vt:lpstr>
      <vt:lpstr>PowerPoint 演示文稿</vt:lpstr>
      <vt:lpstr>Core member</vt:lpstr>
      <vt:lpstr>PowerPoint 演示文稿</vt:lpstr>
      <vt:lpstr>PowerPoint 演示文稿</vt:lpstr>
      <vt:lpstr>PowerPoint 演示文稿</vt:lpstr>
      <vt:lpstr>PowerPoint 演示文稿</vt:lpstr>
      <vt:lpstr>What kind of team are we?</vt:lpstr>
      <vt:lpstr>PowerPoint 演示文稿</vt:lpstr>
      <vt:lpstr>PowerPoint 演示文稿</vt:lpstr>
      <vt:lpstr>PowerPoint 演示文稿</vt:lpstr>
      <vt:lpstr>PowerPoint 演示文稿</vt:lpstr>
      <vt:lpstr>What are our advantages?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www.jpppt.com</dc:title>
  <dc:creator/>
  <cp:keywords>www.jpppt.com</cp:keywords>
  <dc:description>www.jpppt.com</dc:description>
  <cp:lastModifiedBy/>
  <cp:revision>1</cp:revision>
  <dcterms:created xsi:type="dcterms:W3CDTF">2018-11-07T07:24:17Z</dcterms:created>
  <dcterms:modified xsi:type="dcterms:W3CDTF">2024-06-14T15:13:29Z</dcterms:modified>
</cp:coreProperties>
</file>