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29"/>
  </p:notesMasterIdLst>
  <p:sldIdLst>
    <p:sldId id="258" r:id="rId3"/>
    <p:sldId id="259" r:id="rId4"/>
    <p:sldId id="261" r:id="rId5"/>
    <p:sldId id="298" r:id="rId6"/>
    <p:sldId id="299" r:id="rId7"/>
    <p:sldId id="300" r:id="rId8"/>
    <p:sldId id="302" r:id="rId9"/>
    <p:sldId id="318" r:id="rId10"/>
    <p:sldId id="301" r:id="rId11"/>
    <p:sldId id="303" r:id="rId12"/>
    <p:sldId id="305" r:id="rId13"/>
    <p:sldId id="296" r:id="rId14"/>
    <p:sldId id="319" r:id="rId15"/>
    <p:sldId id="262" r:id="rId16"/>
    <p:sldId id="312" r:id="rId17"/>
    <p:sldId id="304" r:id="rId18"/>
    <p:sldId id="306" r:id="rId19"/>
    <p:sldId id="320" r:id="rId20"/>
    <p:sldId id="307" r:id="rId21"/>
    <p:sldId id="308" r:id="rId22"/>
    <p:sldId id="309" r:id="rId23"/>
    <p:sldId id="310" r:id="rId24"/>
    <p:sldId id="317" r:id="rId25"/>
    <p:sldId id="311" r:id="rId26"/>
    <p:sldId id="321" r:id="rId27"/>
    <p:sldId id="322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261"/>
    <a:srgbClr val="F2F2F2"/>
    <a:srgbClr val="5D7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519" autoAdjust="0"/>
  </p:normalViewPr>
  <p:slideViewPr>
    <p:cSldViewPr snapToGrid="0">
      <p:cViewPr varScale="1">
        <p:scale>
          <a:sx n="89" d="100"/>
          <a:sy n="89" d="100"/>
        </p:scale>
        <p:origin x="171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009187"/>
            </a:solidFill>
          </c:spPr>
          <c:dPt>
            <c:idx val="0"/>
            <c:bubble3D val="0"/>
            <c:spPr>
              <a:solidFill>
                <a:srgbClr val="29426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0-4DD6-A5F3-F88C8D1FEAAB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0-4DD6-A5F3-F88C8D1FEAAB}"/>
              </c:ext>
            </c:extLst>
          </c:dPt>
          <c:dPt>
            <c:idx val="2"/>
            <c:bubble3D val="0"/>
            <c:spPr>
              <a:solidFill>
                <a:srgbClr val="00918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00-4DD6-A5F3-F88C8D1FEAAB}"/>
              </c:ext>
            </c:extLst>
          </c:dPt>
          <c:dPt>
            <c:idx val="3"/>
            <c:bubble3D val="0"/>
            <c:spPr>
              <a:solidFill>
                <a:srgbClr val="00918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00-4DD6-A5F3-F88C8D1FEAAB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A00-4DD6-A5F3-F88C8D1FEA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/>
          <a:ea typeface="阿里巴巴普惠体 Medium"/>
          <a:cs typeface="阿里巴巴普惠体 Medium"/>
          <a:sym typeface="Arial"/>
        </a:defRPr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E84643"/>
            </a:solidFill>
          </c:spPr>
          <c:dPt>
            <c:idx val="0"/>
            <c:bubble3D val="0"/>
            <c:spPr>
              <a:solidFill>
                <a:srgbClr val="29426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9B-4F40-AEEF-398BE4F0F779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9B-4F40-AEEF-398BE4F0F779}"/>
              </c:ext>
            </c:extLst>
          </c:dPt>
          <c:dPt>
            <c:idx val="2"/>
            <c:bubble3D val="0"/>
            <c:spPr>
              <a:solidFill>
                <a:srgbClr val="E8464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9B-4F40-AEEF-398BE4F0F779}"/>
              </c:ext>
            </c:extLst>
          </c:dPt>
          <c:dPt>
            <c:idx val="3"/>
            <c:bubble3D val="0"/>
            <c:spPr>
              <a:solidFill>
                <a:srgbClr val="E8464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29B-4F40-AEEF-398BE4F0F779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9B-4F40-AEEF-398BE4F0F7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/>
          <a:ea typeface="阿里巴巴普惠体 Medium"/>
          <a:cs typeface="阿里巴巴普惠体 Medium"/>
          <a:sym typeface="Arial"/>
        </a:defRPr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29426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4E5-4335-967F-94FA0DCB138C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4E5-4335-967F-94FA0DCB138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E5-4335-967F-94FA0DCB13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E5-4335-967F-94FA0DCB138C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4E5-4335-967F-94FA0DCB13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/>
          <a:ea typeface="阿里巴巴普惠体 Medium"/>
          <a:cs typeface="阿里巴巴普惠体 Medium"/>
          <a:sym typeface="Arial"/>
        </a:defRPr>
      </a:pPr>
      <a:endParaRPr lang="zh-CN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9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Template from: https://www.freeppt7.com/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109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2"/>
            <a:ext cx="2361565" cy="17062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114541" y="4876800"/>
            <a:ext cx="5077460" cy="198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文框 6"/>
          <p:cNvSpPr/>
          <p:nvPr userDrawn="1"/>
        </p:nvSpPr>
        <p:spPr>
          <a:xfrm>
            <a:off x="193538" y="189759"/>
            <a:ext cx="11804927" cy="6478800"/>
          </a:xfrm>
          <a:prstGeom prst="frame">
            <a:avLst>
              <a:gd name="adj1" fmla="val 141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字魂95号-手刻宋" panose="00000500000000000000" pitchFamily="2" charset="-122"/>
            </a:endParaRPr>
          </a:p>
        </p:txBody>
      </p:sp>
      <p:grpSp>
        <p:nvGrpSpPr>
          <p:cNvPr id="18" name="组合 17"/>
          <p:cNvGrpSpPr>
            <a:grpSpLocks noChangeAspect="1"/>
          </p:cNvGrpSpPr>
          <p:nvPr userDrawn="1"/>
        </p:nvGrpSpPr>
        <p:grpSpPr>
          <a:xfrm>
            <a:off x="1" y="5058653"/>
            <a:ext cx="5738564" cy="1799667"/>
            <a:chOff x="-1" y="3465839"/>
            <a:chExt cx="10822397" cy="3545355"/>
          </a:xfrm>
        </p:grpSpPr>
        <p:sp>
          <p:nvSpPr>
            <p:cNvPr id="20" name="Freeform 13"/>
            <p:cNvSpPr/>
            <p:nvPr userDrawn="1"/>
          </p:nvSpPr>
          <p:spPr bwMode="auto">
            <a:xfrm flipH="1" flipV="1">
              <a:off x="3278187" y="5231193"/>
              <a:ext cx="7544209" cy="1780001"/>
            </a:xfrm>
            <a:custGeom>
              <a:avLst/>
              <a:gdLst>
                <a:gd name="T0" fmla="*/ 1905 w 1905"/>
                <a:gd name="T1" fmla="*/ 48 h 449"/>
                <a:gd name="T2" fmla="*/ 1801 w 1905"/>
                <a:gd name="T3" fmla="*/ 206 h 449"/>
                <a:gd name="T4" fmla="*/ 1636 w 1905"/>
                <a:gd name="T5" fmla="*/ 343 h 449"/>
                <a:gd name="T6" fmla="*/ 1416 w 1905"/>
                <a:gd name="T7" fmla="*/ 429 h 449"/>
                <a:gd name="T8" fmla="*/ 1314 w 1905"/>
                <a:gd name="T9" fmla="*/ 444 h 449"/>
                <a:gd name="T10" fmla="*/ 1187 w 1905"/>
                <a:gd name="T11" fmla="*/ 447 h 449"/>
                <a:gd name="T12" fmla="*/ 1042 w 1905"/>
                <a:gd name="T13" fmla="*/ 430 h 449"/>
                <a:gd name="T14" fmla="*/ 752 w 1905"/>
                <a:gd name="T15" fmla="*/ 332 h 449"/>
                <a:gd name="T16" fmla="*/ 617 w 1905"/>
                <a:gd name="T17" fmla="*/ 268 h 449"/>
                <a:gd name="T18" fmla="*/ 455 w 1905"/>
                <a:gd name="T19" fmla="*/ 217 h 449"/>
                <a:gd name="T20" fmla="*/ 303 w 1905"/>
                <a:gd name="T21" fmla="*/ 183 h 449"/>
                <a:gd name="T22" fmla="*/ 59 w 1905"/>
                <a:gd name="T23" fmla="*/ 58 h 449"/>
                <a:gd name="T24" fmla="*/ 4 w 1905"/>
                <a:gd name="T25" fmla="*/ 5 h 449"/>
                <a:gd name="T26" fmla="*/ 0 w 1905"/>
                <a:gd name="T27" fmla="*/ 0 h 449"/>
                <a:gd name="T28" fmla="*/ 1905 w 1905"/>
                <a:gd name="T29" fmla="*/ 0 h 449"/>
                <a:gd name="T30" fmla="*/ 1905 w 1905"/>
                <a:gd name="T31" fmla="*/ 48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5" h="449">
                  <a:moveTo>
                    <a:pt x="1905" y="48"/>
                  </a:moveTo>
                  <a:cubicBezTo>
                    <a:pt x="1878" y="106"/>
                    <a:pt x="1843" y="158"/>
                    <a:pt x="1801" y="206"/>
                  </a:cubicBezTo>
                  <a:cubicBezTo>
                    <a:pt x="1753" y="260"/>
                    <a:pt x="1698" y="306"/>
                    <a:pt x="1636" y="343"/>
                  </a:cubicBezTo>
                  <a:cubicBezTo>
                    <a:pt x="1568" y="384"/>
                    <a:pt x="1494" y="412"/>
                    <a:pt x="1416" y="429"/>
                  </a:cubicBezTo>
                  <a:cubicBezTo>
                    <a:pt x="1383" y="436"/>
                    <a:pt x="1349" y="441"/>
                    <a:pt x="1314" y="444"/>
                  </a:cubicBezTo>
                  <a:cubicBezTo>
                    <a:pt x="1272" y="449"/>
                    <a:pt x="1229" y="449"/>
                    <a:pt x="1187" y="447"/>
                  </a:cubicBezTo>
                  <a:cubicBezTo>
                    <a:pt x="1138" y="445"/>
                    <a:pt x="1090" y="439"/>
                    <a:pt x="1042" y="430"/>
                  </a:cubicBezTo>
                  <a:cubicBezTo>
                    <a:pt x="941" y="410"/>
                    <a:pt x="845" y="377"/>
                    <a:pt x="752" y="332"/>
                  </a:cubicBezTo>
                  <a:cubicBezTo>
                    <a:pt x="707" y="310"/>
                    <a:pt x="663" y="288"/>
                    <a:pt x="617" y="268"/>
                  </a:cubicBezTo>
                  <a:cubicBezTo>
                    <a:pt x="565" y="245"/>
                    <a:pt x="511" y="229"/>
                    <a:pt x="455" y="217"/>
                  </a:cubicBezTo>
                  <a:cubicBezTo>
                    <a:pt x="404" y="206"/>
                    <a:pt x="353" y="196"/>
                    <a:pt x="303" y="183"/>
                  </a:cubicBezTo>
                  <a:cubicBezTo>
                    <a:pt x="212" y="160"/>
                    <a:pt x="131" y="118"/>
                    <a:pt x="59" y="58"/>
                  </a:cubicBezTo>
                  <a:cubicBezTo>
                    <a:pt x="40" y="41"/>
                    <a:pt x="21" y="23"/>
                    <a:pt x="4" y="5"/>
                  </a:cubicBezTo>
                  <a:cubicBezTo>
                    <a:pt x="3" y="3"/>
                    <a:pt x="2" y="1"/>
                    <a:pt x="0" y="0"/>
                  </a:cubicBezTo>
                  <a:cubicBezTo>
                    <a:pt x="635" y="0"/>
                    <a:pt x="1270" y="0"/>
                    <a:pt x="1905" y="0"/>
                  </a:cubicBezTo>
                  <a:cubicBezTo>
                    <a:pt x="1905" y="16"/>
                    <a:pt x="1905" y="32"/>
                    <a:pt x="1905" y="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dirty="0">
                <a:latin typeface="字魂95号-手刻宋" panose="00000500000000000000" pitchFamily="2" charset="-122"/>
                <a:ea typeface="字魂95号-手刻宋" panose="00000500000000000000" pitchFamily="2" charset="-122"/>
              </a:endParaRPr>
            </a:p>
          </p:txBody>
        </p:sp>
        <p:sp>
          <p:nvSpPr>
            <p:cNvPr id="10" name="Freeform 12"/>
            <p:cNvSpPr/>
            <p:nvPr userDrawn="1"/>
          </p:nvSpPr>
          <p:spPr bwMode="auto">
            <a:xfrm>
              <a:off x="-1" y="3465839"/>
              <a:ext cx="7729146" cy="3545355"/>
            </a:xfrm>
            <a:custGeom>
              <a:avLst/>
              <a:gdLst>
                <a:gd name="T0" fmla="*/ 0 w 1792"/>
                <a:gd name="T1" fmla="*/ 0 h 822"/>
                <a:gd name="T2" fmla="*/ 7 w 1792"/>
                <a:gd name="T3" fmla="*/ 3 h 822"/>
                <a:gd name="T4" fmla="*/ 200 w 1792"/>
                <a:gd name="T5" fmla="*/ 100 h 822"/>
                <a:gd name="T6" fmla="*/ 308 w 1792"/>
                <a:gd name="T7" fmla="*/ 119 h 822"/>
                <a:gd name="T8" fmla="*/ 434 w 1792"/>
                <a:gd name="T9" fmla="*/ 125 h 822"/>
                <a:gd name="T10" fmla="*/ 626 w 1792"/>
                <a:gd name="T11" fmla="*/ 125 h 822"/>
                <a:gd name="T12" fmla="*/ 827 w 1792"/>
                <a:gd name="T13" fmla="*/ 151 h 822"/>
                <a:gd name="T14" fmla="*/ 968 w 1792"/>
                <a:gd name="T15" fmla="*/ 209 h 822"/>
                <a:gd name="T16" fmla="*/ 1145 w 1792"/>
                <a:gd name="T17" fmla="*/ 336 h 822"/>
                <a:gd name="T18" fmla="*/ 1250 w 1792"/>
                <a:gd name="T19" fmla="*/ 432 h 822"/>
                <a:gd name="T20" fmla="*/ 1321 w 1792"/>
                <a:gd name="T21" fmla="*/ 502 h 822"/>
                <a:gd name="T22" fmla="*/ 1459 w 1792"/>
                <a:gd name="T23" fmla="*/ 630 h 822"/>
                <a:gd name="T24" fmla="*/ 1623 w 1792"/>
                <a:gd name="T25" fmla="*/ 749 h 822"/>
                <a:gd name="T26" fmla="*/ 1776 w 1792"/>
                <a:gd name="T27" fmla="*/ 814 h 822"/>
                <a:gd name="T28" fmla="*/ 1789 w 1792"/>
                <a:gd name="T29" fmla="*/ 818 h 822"/>
                <a:gd name="T30" fmla="*/ 1791 w 1792"/>
                <a:gd name="T31" fmla="*/ 822 h 822"/>
                <a:gd name="T32" fmla="*/ 0 w 1792"/>
                <a:gd name="T33" fmla="*/ 822 h 822"/>
                <a:gd name="T34" fmla="*/ 0 w 1792"/>
                <a:gd name="T35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92" h="822">
                  <a:moveTo>
                    <a:pt x="0" y="0"/>
                  </a:moveTo>
                  <a:cubicBezTo>
                    <a:pt x="3" y="0"/>
                    <a:pt x="5" y="2"/>
                    <a:pt x="7" y="3"/>
                  </a:cubicBezTo>
                  <a:cubicBezTo>
                    <a:pt x="63" y="53"/>
                    <a:pt x="129" y="82"/>
                    <a:pt x="200" y="100"/>
                  </a:cubicBezTo>
                  <a:cubicBezTo>
                    <a:pt x="236" y="109"/>
                    <a:pt x="272" y="115"/>
                    <a:pt x="308" y="119"/>
                  </a:cubicBezTo>
                  <a:cubicBezTo>
                    <a:pt x="350" y="123"/>
                    <a:pt x="392" y="125"/>
                    <a:pt x="434" y="125"/>
                  </a:cubicBezTo>
                  <a:cubicBezTo>
                    <a:pt x="498" y="125"/>
                    <a:pt x="562" y="124"/>
                    <a:pt x="626" y="125"/>
                  </a:cubicBezTo>
                  <a:cubicBezTo>
                    <a:pt x="694" y="126"/>
                    <a:pt x="761" y="133"/>
                    <a:pt x="827" y="151"/>
                  </a:cubicBezTo>
                  <a:cubicBezTo>
                    <a:pt x="876" y="164"/>
                    <a:pt x="923" y="184"/>
                    <a:pt x="968" y="209"/>
                  </a:cubicBezTo>
                  <a:cubicBezTo>
                    <a:pt x="1032" y="244"/>
                    <a:pt x="1090" y="288"/>
                    <a:pt x="1145" y="336"/>
                  </a:cubicBezTo>
                  <a:cubicBezTo>
                    <a:pt x="1181" y="367"/>
                    <a:pt x="1215" y="399"/>
                    <a:pt x="1250" y="432"/>
                  </a:cubicBezTo>
                  <a:cubicBezTo>
                    <a:pt x="1274" y="455"/>
                    <a:pt x="1297" y="479"/>
                    <a:pt x="1321" y="502"/>
                  </a:cubicBezTo>
                  <a:cubicBezTo>
                    <a:pt x="1366" y="545"/>
                    <a:pt x="1411" y="589"/>
                    <a:pt x="1459" y="630"/>
                  </a:cubicBezTo>
                  <a:cubicBezTo>
                    <a:pt x="1510" y="674"/>
                    <a:pt x="1564" y="715"/>
                    <a:pt x="1623" y="749"/>
                  </a:cubicBezTo>
                  <a:cubicBezTo>
                    <a:pt x="1672" y="776"/>
                    <a:pt x="1722" y="798"/>
                    <a:pt x="1776" y="814"/>
                  </a:cubicBezTo>
                  <a:cubicBezTo>
                    <a:pt x="1780" y="815"/>
                    <a:pt x="1784" y="816"/>
                    <a:pt x="1789" y="818"/>
                  </a:cubicBezTo>
                  <a:cubicBezTo>
                    <a:pt x="1791" y="818"/>
                    <a:pt x="1792" y="820"/>
                    <a:pt x="1791" y="822"/>
                  </a:cubicBezTo>
                  <a:cubicBezTo>
                    <a:pt x="1194" y="822"/>
                    <a:pt x="597" y="822"/>
                    <a:pt x="0" y="822"/>
                  </a:cubicBezTo>
                  <a:cubicBezTo>
                    <a:pt x="0" y="548"/>
                    <a:pt x="0" y="274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dirty="0">
                <a:latin typeface="字魂95号-手刻宋" panose="00000500000000000000" pitchFamily="2" charset="-122"/>
                <a:ea typeface="字魂95号-手刻宋" panose="00000500000000000000" pitchFamily="2" charset="-122"/>
              </a:endParaRPr>
            </a:p>
          </p:txBody>
        </p:sp>
      </p:grpSp>
      <p:grpSp>
        <p:nvGrpSpPr>
          <p:cNvPr id="13" name="组合 12"/>
          <p:cNvGrpSpPr>
            <a:grpSpLocks noChangeAspect="1"/>
          </p:cNvGrpSpPr>
          <p:nvPr userDrawn="1"/>
        </p:nvGrpSpPr>
        <p:grpSpPr>
          <a:xfrm>
            <a:off x="7010161" y="-1587"/>
            <a:ext cx="5181844" cy="888726"/>
            <a:chOff x="8233250" y="-1588"/>
            <a:chExt cx="3961925" cy="679450"/>
          </a:xfrm>
        </p:grpSpPr>
        <p:sp>
          <p:nvSpPr>
            <p:cNvPr id="5" name="Freeform 7"/>
            <p:cNvSpPr/>
            <p:nvPr userDrawn="1"/>
          </p:nvSpPr>
          <p:spPr bwMode="auto">
            <a:xfrm>
              <a:off x="8233250" y="0"/>
              <a:ext cx="2296584" cy="403679"/>
            </a:xfrm>
            <a:custGeom>
              <a:avLst/>
              <a:gdLst>
                <a:gd name="T0" fmla="*/ 1519 w 1519"/>
                <a:gd name="T1" fmla="*/ 0 h 267"/>
                <a:gd name="T2" fmla="*/ 1508 w 1519"/>
                <a:gd name="T3" fmla="*/ 4 h 267"/>
                <a:gd name="T4" fmla="*/ 1376 w 1519"/>
                <a:gd name="T5" fmla="*/ 33 h 267"/>
                <a:gd name="T6" fmla="*/ 1245 w 1519"/>
                <a:gd name="T7" fmla="*/ 69 h 267"/>
                <a:gd name="T8" fmla="*/ 1157 w 1519"/>
                <a:gd name="T9" fmla="*/ 107 h 267"/>
                <a:gd name="T10" fmla="*/ 1030 w 1519"/>
                <a:gd name="T11" fmla="*/ 168 h 267"/>
                <a:gd name="T12" fmla="*/ 774 w 1519"/>
                <a:gd name="T13" fmla="*/ 248 h 267"/>
                <a:gd name="T14" fmla="*/ 679 w 1519"/>
                <a:gd name="T15" fmla="*/ 262 h 267"/>
                <a:gd name="T16" fmla="*/ 538 w 1519"/>
                <a:gd name="T17" fmla="*/ 265 h 267"/>
                <a:gd name="T18" fmla="*/ 344 w 1519"/>
                <a:gd name="T19" fmla="*/ 231 h 267"/>
                <a:gd name="T20" fmla="*/ 157 w 1519"/>
                <a:gd name="T21" fmla="*/ 143 h 267"/>
                <a:gd name="T22" fmla="*/ 32 w 1519"/>
                <a:gd name="T23" fmla="*/ 37 h 267"/>
                <a:gd name="T24" fmla="*/ 0 w 1519"/>
                <a:gd name="T25" fmla="*/ 0 h 267"/>
                <a:gd name="T26" fmla="*/ 1519 w 1519"/>
                <a:gd name="T2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9" h="267">
                  <a:moveTo>
                    <a:pt x="1519" y="0"/>
                  </a:moveTo>
                  <a:cubicBezTo>
                    <a:pt x="1516" y="3"/>
                    <a:pt x="1511" y="3"/>
                    <a:pt x="1508" y="4"/>
                  </a:cubicBezTo>
                  <a:cubicBezTo>
                    <a:pt x="1464" y="15"/>
                    <a:pt x="1420" y="24"/>
                    <a:pt x="1376" y="33"/>
                  </a:cubicBezTo>
                  <a:cubicBezTo>
                    <a:pt x="1332" y="43"/>
                    <a:pt x="1288" y="53"/>
                    <a:pt x="1245" y="69"/>
                  </a:cubicBezTo>
                  <a:cubicBezTo>
                    <a:pt x="1215" y="81"/>
                    <a:pt x="1186" y="94"/>
                    <a:pt x="1157" y="107"/>
                  </a:cubicBezTo>
                  <a:cubicBezTo>
                    <a:pt x="1115" y="127"/>
                    <a:pt x="1073" y="149"/>
                    <a:pt x="1030" y="168"/>
                  </a:cubicBezTo>
                  <a:cubicBezTo>
                    <a:pt x="948" y="205"/>
                    <a:pt x="863" y="232"/>
                    <a:pt x="774" y="248"/>
                  </a:cubicBezTo>
                  <a:cubicBezTo>
                    <a:pt x="743" y="254"/>
                    <a:pt x="711" y="259"/>
                    <a:pt x="679" y="262"/>
                  </a:cubicBezTo>
                  <a:cubicBezTo>
                    <a:pt x="632" y="267"/>
                    <a:pt x="585" y="267"/>
                    <a:pt x="538" y="265"/>
                  </a:cubicBezTo>
                  <a:cubicBezTo>
                    <a:pt x="472" y="262"/>
                    <a:pt x="407" y="250"/>
                    <a:pt x="344" y="231"/>
                  </a:cubicBezTo>
                  <a:cubicBezTo>
                    <a:pt x="277" y="211"/>
                    <a:pt x="214" y="182"/>
                    <a:pt x="157" y="143"/>
                  </a:cubicBezTo>
                  <a:cubicBezTo>
                    <a:pt x="111" y="113"/>
                    <a:pt x="69" y="78"/>
                    <a:pt x="32" y="37"/>
                  </a:cubicBezTo>
                  <a:cubicBezTo>
                    <a:pt x="21" y="25"/>
                    <a:pt x="9" y="14"/>
                    <a:pt x="0" y="0"/>
                  </a:cubicBezTo>
                  <a:cubicBezTo>
                    <a:pt x="507" y="0"/>
                    <a:pt x="1013" y="0"/>
                    <a:pt x="1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dirty="0">
                <a:latin typeface="字魂95号-手刻宋" panose="00000500000000000000" pitchFamily="2" charset="-122"/>
                <a:ea typeface="字魂95号-手刻宋" panose="00000500000000000000" pitchFamily="2" charset="-122"/>
              </a:endParaRPr>
            </a:p>
          </p:txBody>
        </p:sp>
        <p:sp>
          <p:nvSpPr>
            <p:cNvPr id="11" name="Freeform 13"/>
            <p:cNvSpPr/>
            <p:nvPr userDrawn="1"/>
          </p:nvSpPr>
          <p:spPr bwMode="auto">
            <a:xfrm>
              <a:off x="9315450" y="-1588"/>
              <a:ext cx="2879725" cy="679450"/>
            </a:xfrm>
            <a:custGeom>
              <a:avLst/>
              <a:gdLst>
                <a:gd name="T0" fmla="*/ 1905 w 1905"/>
                <a:gd name="T1" fmla="*/ 48 h 449"/>
                <a:gd name="T2" fmla="*/ 1801 w 1905"/>
                <a:gd name="T3" fmla="*/ 206 h 449"/>
                <a:gd name="T4" fmla="*/ 1636 w 1905"/>
                <a:gd name="T5" fmla="*/ 343 h 449"/>
                <a:gd name="T6" fmla="*/ 1416 w 1905"/>
                <a:gd name="T7" fmla="*/ 429 h 449"/>
                <a:gd name="T8" fmla="*/ 1314 w 1905"/>
                <a:gd name="T9" fmla="*/ 444 h 449"/>
                <a:gd name="T10" fmla="*/ 1187 w 1905"/>
                <a:gd name="T11" fmla="*/ 447 h 449"/>
                <a:gd name="T12" fmla="*/ 1042 w 1905"/>
                <a:gd name="T13" fmla="*/ 430 h 449"/>
                <a:gd name="T14" fmla="*/ 752 w 1905"/>
                <a:gd name="T15" fmla="*/ 332 h 449"/>
                <a:gd name="T16" fmla="*/ 617 w 1905"/>
                <a:gd name="T17" fmla="*/ 268 h 449"/>
                <a:gd name="T18" fmla="*/ 455 w 1905"/>
                <a:gd name="T19" fmla="*/ 217 h 449"/>
                <a:gd name="T20" fmla="*/ 303 w 1905"/>
                <a:gd name="T21" fmla="*/ 183 h 449"/>
                <a:gd name="T22" fmla="*/ 59 w 1905"/>
                <a:gd name="T23" fmla="*/ 58 h 449"/>
                <a:gd name="T24" fmla="*/ 4 w 1905"/>
                <a:gd name="T25" fmla="*/ 5 h 449"/>
                <a:gd name="T26" fmla="*/ 0 w 1905"/>
                <a:gd name="T27" fmla="*/ 0 h 449"/>
                <a:gd name="T28" fmla="*/ 1905 w 1905"/>
                <a:gd name="T29" fmla="*/ 0 h 449"/>
                <a:gd name="T30" fmla="*/ 1905 w 1905"/>
                <a:gd name="T31" fmla="*/ 48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5" h="449">
                  <a:moveTo>
                    <a:pt x="1905" y="48"/>
                  </a:moveTo>
                  <a:cubicBezTo>
                    <a:pt x="1878" y="106"/>
                    <a:pt x="1843" y="158"/>
                    <a:pt x="1801" y="206"/>
                  </a:cubicBezTo>
                  <a:cubicBezTo>
                    <a:pt x="1753" y="260"/>
                    <a:pt x="1698" y="306"/>
                    <a:pt x="1636" y="343"/>
                  </a:cubicBezTo>
                  <a:cubicBezTo>
                    <a:pt x="1568" y="384"/>
                    <a:pt x="1494" y="412"/>
                    <a:pt x="1416" y="429"/>
                  </a:cubicBezTo>
                  <a:cubicBezTo>
                    <a:pt x="1383" y="436"/>
                    <a:pt x="1349" y="441"/>
                    <a:pt x="1314" y="444"/>
                  </a:cubicBezTo>
                  <a:cubicBezTo>
                    <a:pt x="1272" y="449"/>
                    <a:pt x="1229" y="449"/>
                    <a:pt x="1187" y="447"/>
                  </a:cubicBezTo>
                  <a:cubicBezTo>
                    <a:pt x="1138" y="445"/>
                    <a:pt x="1090" y="439"/>
                    <a:pt x="1042" y="430"/>
                  </a:cubicBezTo>
                  <a:cubicBezTo>
                    <a:pt x="941" y="410"/>
                    <a:pt x="845" y="377"/>
                    <a:pt x="752" y="332"/>
                  </a:cubicBezTo>
                  <a:cubicBezTo>
                    <a:pt x="707" y="310"/>
                    <a:pt x="663" y="288"/>
                    <a:pt x="617" y="268"/>
                  </a:cubicBezTo>
                  <a:cubicBezTo>
                    <a:pt x="565" y="245"/>
                    <a:pt x="511" y="229"/>
                    <a:pt x="455" y="217"/>
                  </a:cubicBezTo>
                  <a:cubicBezTo>
                    <a:pt x="404" y="206"/>
                    <a:pt x="353" y="196"/>
                    <a:pt x="303" y="183"/>
                  </a:cubicBezTo>
                  <a:cubicBezTo>
                    <a:pt x="212" y="160"/>
                    <a:pt x="131" y="118"/>
                    <a:pt x="59" y="58"/>
                  </a:cubicBezTo>
                  <a:cubicBezTo>
                    <a:pt x="40" y="41"/>
                    <a:pt x="21" y="23"/>
                    <a:pt x="4" y="5"/>
                  </a:cubicBezTo>
                  <a:cubicBezTo>
                    <a:pt x="3" y="3"/>
                    <a:pt x="2" y="1"/>
                    <a:pt x="0" y="0"/>
                  </a:cubicBezTo>
                  <a:cubicBezTo>
                    <a:pt x="635" y="0"/>
                    <a:pt x="1270" y="0"/>
                    <a:pt x="1905" y="0"/>
                  </a:cubicBezTo>
                  <a:cubicBezTo>
                    <a:pt x="1905" y="16"/>
                    <a:pt x="1905" y="32"/>
                    <a:pt x="1905" y="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dirty="0">
                <a:latin typeface="字魂95号-手刻宋" panose="00000500000000000000" pitchFamily="2" charset="-122"/>
                <a:ea typeface="字魂95号-手刻宋" panose="00000500000000000000" pitchFamily="2" charset="-122"/>
              </a:endParaRPr>
            </a:p>
          </p:txBody>
        </p:sp>
      </p:grpSp>
      <p:pic>
        <p:nvPicPr>
          <p:cNvPr id="22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06394" y="4401325"/>
            <a:ext cx="785607" cy="245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1605" y="5523478"/>
            <a:ext cx="2950395" cy="133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809459"/>
            <a:ext cx="12192000" cy="3239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95号-手刻宋" panose="00000500000000000000" pitchFamily="2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193538" y="189759"/>
            <a:ext cx="11804927" cy="647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字魂95号-手刻宋" panose="00000500000000000000" pitchFamily="2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241605" y="0"/>
            <a:ext cx="2950395" cy="133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等腰三角形 10"/>
          <p:cNvSpPr/>
          <p:nvPr userDrawn="1"/>
        </p:nvSpPr>
        <p:spPr>
          <a:xfrm rot="16200000" flipV="1">
            <a:off x="1007738" y="899833"/>
            <a:ext cx="359906" cy="25195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95号-手刻宋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759951" y="999"/>
            <a:ext cx="43204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78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2024/7/18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34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2024/7/18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77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42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字魂95号-手刻宋" panose="00000500000000000000" pitchFamily="2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2024/7/18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字魂95号-手刻宋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字魂95号-手刻宋" panose="00000500000000000000" pitchFamily="2" charset="-122"/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  <p:sldLayoutId id="2147483671" r:id="rId18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字魂95号-手刻宋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字魂95号-手刻宋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字魂95号-手刻宋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字魂95号-手刻宋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字魂95号-手刻宋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字魂95号-手刻宋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81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8.png"/><Relationship Id="rId7" Type="http://schemas.openxmlformats.org/officeDocument/2006/relationships/chart" Target="../charts/chart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34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4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qwe"/>
          <p:cNvPicPr>
            <a:picLocks noChangeAspect="1"/>
          </p:cNvPicPr>
          <p:nvPr/>
        </p:nvPicPr>
        <p:blipFill>
          <a:blip r:embed="rId3" cstate="email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130" y="0"/>
            <a:ext cx="10516871" cy="6858635"/>
          </a:xfrm>
          <a:prstGeom prst="rect">
            <a:avLst/>
          </a:prstGeom>
        </p:spPr>
      </p:pic>
      <p:pic>
        <p:nvPicPr>
          <p:cNvPr id="7" name="图片 6" descr="weq"/>
          <p:cNvPicPr>
            <a:picLocks noChangeAspect="1"/>
          </p:cNvPicPr>
          <p:nvPr/>
        </p:nvPicPr>
        <p:blipFill>
          <a:blip r:embed="rId4" cstate="email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3417" y="2"/>
            <a:ext cx="6458585" cy="6458585"/>
          </a:xfrm>
          <a:prstGeom prst="rect">
            <a:avLst/>
          </a:prstGeom>
        </p:spPr>
      </p:pic>
      <p:pic>
        <p:nvPicPr>
          <p:cNvPr id="8" name="图片 7" descr="weqq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5280" y="0"/>
            <a:ext cx="8610600" cy="6457950"/>
          </a:xfrm>
          <a:prstGeom prst="rect">
            <a:avLst/>
          </a:prstGeom>
        </p:spPr>
      </p:pic>
      <p:pic>
        <p:nvPicPr>
          <p:cNvPr id="9" name="图片 8" descr="qweq"/>
          <p:cNvPicPr>
            <a:picLocks noChangeAspect="1"/>
          </p:cNvPicPr>
          <p:nvPr/>
        </p:nvPicPr>
        <p:blipFill>
          <a:blip r:embed="rId6" cstate="email"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2845437"/>
            <a:ext cx="8024495" cy="401256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238795" y="2473507"/>
            <a:ext cx="9714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75000"/>
                      <a:lumOff val="25000"/>
                      <a:alpha val="71000"/>
                    </a:schemeClr>
                  </a:outerShdw>
                </a:effectLst>
                <a:latin typeface="Arial"/>
                <a:ea typeface="阿里巴巴普惠体 Medium"/>
                <a:cs typeface="阿里巴巴普惠体 Medium"/>
                <a:sym typeface="Arial"/>
              </a:rPr>
              <a:t>Free PPT Templates</a:t>
            </a:r>
            <a:endParaRPr lang="zh-CN" altLang="en-US" sz="7200" b="1" dirty="0">
              <a:solidFill>
                <a:srgbClr val="294261"/>
              </a:solidFill>
              <a:effectLst>
                <a:outerShdw blurRad="50800" dist="38100" dir="2700000" algn="tl" rotWithShape="0">
                  <a:schemeClr val="tx1">
                    <a:lumMod val="75000"/>
                    <a:lumOff val="25000"/>
                    <a:alpha val="71000"/>
                  </a:schemeClr>
                </a:outerShdw>
              </a:effectLst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143397" y="3787243"/>
            <a:ext cx="7905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rgbClr val="29426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Insert the Subtitle of Your Presentation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3283526" y="4535807"/>
            <a:ext cx="5254685" cy="364333"/>
            <a:chOff x="3222021" y="5726430"/>
            <a:chExt cx="5254685" cy="3643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圆角矩形 23"/>
            <p:cNvSpPr/>
            <p:nvPr/>
          </p:nvSpPr>
          <p:spPr>
            <a:xfrm>
              <a:off x="3222021" y="5726430"/>
              <a:ext cx="2449889" cy="364333"/>
            </a:xfrm>
            <a:prstGeom prst="roundRect">
              <a:avLst/>
            </a:prstGeom>
            <a:solidFill>
              <a:srgbClr val="294261"/>
            </a:solidFill>
            <a:ln>
              <a:solidFill>
                <a:srgbClr val="2942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阿里巴巴普惠体 Medium"/>
                  <a:cs typeface="阿里巴巴普惠体 Medium"/>
                  <a:sym typeface="Arial"/>
                </a:rPr>
                <a:t>Report </a:t>
              </a:r>
              <a:r>
                <a:rPr lang="zh-CN" alt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阿里巴巴普惠体 Medium"/>
                  <a:cs typeface="阿里巴巴普惠体 Medium"/>
                  <a:sym typeface="Arial"/>
                </a:rPr>
                <a:t>：</a:t>
              </a:r>
              <a:r>
                <a:rPr lang="en-US" altLang="zh-CN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阿里巴巴普惠体 Medium"/>
                  <a:cs typeface="阿里巴巴普惠体 Medium"/>
                  <a:sym typeface="Arial"/>
                </a:rPr>
                <a:t>freeppt7.com</a:t>
              </a:r>
              <a:endPara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6492240" y="5726430"/>
              <a:ext cx="1984466" cy="364333"/>
            </a:xfrm>
            <a:prstGeom prst="roundRect">
              <a:avLst/>
            </a:prstGeom>
            <a:solidFill>
              <a:srgbClr val="294261"/>
            </a:solidFill>
            <a:ln>
              <a:solidFill>
                <a:srgbClr val="2942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阿里巴巴普惠体 Medium"/>
                  <a:cs typeface="阿里巴巴普惠体 Medium"/>
                  <a:sym typeface="Arial"/>
                </a:rPr>
                <a:t>Time </a:t>
              </a:r>
              <a:r>
                <a:rPr lang="zh-CN" alt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阿里巴巴普惠体 Medium"/>
                  <a:cs typeface="阿里巴巴普惠体 Medium"/>
                  <a:sym typeface="Arial"/>
                </a:rPr>
                <a:t>：</a:t>
              </a:r>
              <a:r>
                <a:rPr lang="en-US" altLang="zh-CN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阿里巴巴普惠体 Medium"/>
                  <a:cs typeface="阿里巴巴普惠体 Medium"/>
                  <a:sym typeface="Arial"/>
                </a:rPr>
                <a:t>XX.20XX</a:t>
              </a:r>
            </a:p>
          </p:txBody>
        </p:sp>
      </p:grpSp>
      <p:sp>
        <p:nvSpPr>
          <p:cNvPr id="32" name="文本框 31"/>
          <p:cNvSpPr txBox="1"/>
          <p:nvPr userDrawn="1"/>
        </p:nvSpPr>
        <p:spPr>
          <a:xfrm>
            <a:off x="3653791" y="1974850"/>
            <a:ext cx="4948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29426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BLUE POP-UP BUSINESS PLAN</a:t>
            </a:r>
          </a:p>
        </p:txBody>
      </p:sp>
      <p:pic>
        <p:nvPicPr>
          <p:cNvPr id="16" name="图片 15" descr="weq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869807" y="4535806"/>
            <a:ext cx="2322195" cy="2322195"/>
          </a:xfrm>
          <a:prstGeom prst="rect">
            <a:avLst/>
          </a:prstGeom>
        </p:spPr>
      </p:pic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76FBBAEC-FDC9-F4AE-F44A-1E04DFC7F59A}"/>
              </a:ext>
            </a:extLst>
          </p:cNvPr>
          <p:cNvSpPr/>
          <p:nvPr/>
        </p:nvSpPr>
        <p:spPr>
          <a:xfrm>
            <a:off x="9869807" y="33438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409699" y="-13970"/>
            <a:ext cx="13601700" cy="6886575"/>
            <a:chOff x="-1409700" y="-13970"/>
            <a:chExt cx="13601700" cy="6886575"/>
          </a:xfrm>
        </p:grpSpPr>
        <p:pic>
          <p:nvPicPr>
            <p:cNvPr id="13" name="图片 12" descr="weqq"/>
            <p:cNvPicPr>
              <a:picLocks noChangeAspect="1"/>
            </p:cNvPicPr>
            <p:nvPr/>
          </p:nvPicPr>
          <p:blipFill>
            <a:blip r:embed="rId2" cstate="email">
              <a:alphaModFix amt="3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09700" y="-13970"/>
              <a:ext cx="6877050" cy="5158105"/>
            </a:xfrm>
            <a:prstGeom prst="rect">
              <a:avLst/>
            </a:prstGeom>
          </p:spPr>
        </p:pic>
        <p:pic>
          <p:nvPicPr>
            <p:cNvPr id="2" name="图片 1" descr="qweq"/>
            <p:cNvPicPr>
              <a:picLocks noChangeAspect="1"/>
            </p:cNvPicPr>
            <p:nvPr/>
          </p:nvPicPr>
          <p:blipFill>
            <a:blip r:embed="rId3" cstate="email">
              <a:alphaModFix am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845435"/>
              <a:ext cx="8024495" cy="4012565"/>
            </a:xfrm>
            <a:prstGeom prst="rect">
              <a:avLst/>
            </a:prstGeom>
          </p:spPr>
        </p:pic>
        <p:pic>
          <p:nvPicPr>
            <p:cNvPr id="6" name="图片 5" descr="qwe"/>
            <p:cNvPicPr>
              <a:picLocks noChangeAspect="1"/>
            </p:cNvPicPr>
            <p:nvPr/>
          </p:nvPicPr>
          <p:blipFill>
            <a:blip r:embed="rId4" cstate="email">
              <a:alphaModFix amt="2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5130" y="-13970"/>
              <a:ext cx="10516870" cy="6886575"/>
            </a:xfrm>
            <a:prstGeom prst="rect">
              <a:avLst/>
            </a:prstGeom>
          </p:spPr>
        </p:pic>
        <p:pic>
          <p:nvPicPr>
            <p:cNvPr id="7" name="图片 6" descr="weq"/>
            <p:cNvPicPr>
              <a:picLocks noChangeAspect="1"/>
            </p:cNvPicPr>
            <p:nvPr/>
          </p:nvPicPr>
          <p:blipFill>
            <a:blip r:embed="rId5" cstate="email">
              <a:alphaModFix amt="2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6080" y="-13970"/>
              <a:ext cx="2915920" cy="2915920"/>
            </a:xfrm>
            <a:prstGeom prst="rect">
              <a:avLst/>
            </a:prstGeom>
          </p:spPr>
        </p:pic>
      </p:grpSp>
      <p:sp>
        <p:nvSpPr>
          <p:cNvPr id="11" name="圆角矩形 10"/>
          <p:cNvSpPr/>
          <p:nvPr/>
        </p:nvSpPr>
        <p:spPr>
          <a:xfrm>
            <a:off x="474981" y="375285"/>
            <a:ext cx="11242675" cy="6162675"/>
          </a:xfrm>
          <a:prstGeom prst="roundRect">
            <a:avLst>
              <a:gd name="adj" fmla="val 9180"/>
            </a:avLst>
          </a:prstGeom>
          <a:solidFill>
            <a:schemeClr val="bg1"/>
          </a:solidFill>
          <a:ln>
            <a:noFill/>
          </a:ln>
          <a:effectLst>
            <a:outerShdw blurRad="431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97680" y="625476"/>
            <a:ext cx="359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92100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/>
                <a:ea typeface="阿里巴巴普惠体 Medium"/>
                <a:cs typeface="阿里巴巴普惠体 Medium"/>
                <a:sym typeface="Arial"/>
              </a:rPr>
              <a:t>02.Add title text</a:t>
            </a:r>
            <a:endParaRPr lang="zh-CN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0007" dist="292100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6108106" y="1360421"/>
            <a:ext cx="5181796" cy="5181796"/>
          </a:xfrm>
          <a:prstGeom prst="ellipse">
            <a:avLst/>
          </a:prstGeom>
          <a:noFill/>
          <a:ln>
            <a:solidFill>
              <a:srgbClr val="5D7799">
                <a:alpha val="10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10" name="椭圆 109"/>
          <p:cNvSpPr/>
          <p:nvPr/>
        </p:nvSpPr>
        <p:spPr>
          <a:xfrm>
            <a:off x="6764094" y="2168174"/>
            <a:ext cx="3869820" cy="3869820"/>
          </a:xfrm>
          <a:prstGeom prst="ellipse">
            <a:avLst/>
          </a:prstGeom>
          <a:noFill/>
          <a:ln w="15875">
            <a:solidFill>
              <a:srgbClr val="294261">
                <a:alpha val="30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7298053" y="2702134"/>
            <a:ext cx="2801903" cy="2801900"/>
          </a:xfrm>
          <a:prstGeom prst="ellipse">
            <a:avLst/>
          </a:prstGeom>
          <a:solidFill>
            <a:srgbClr val="5D7799"/>
          </a:solidFill>
          <a:ln>
            <a:noFill/>
          </a:ln>
          <a:effectLst>
            <a:innerShdw blurRad="431800" dist="50800" dir="18900000">
              <a:prstClr val="black">
                <a:alpha val="7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1D230B6-A541-CA40-6160-FAEA59695625}"/>
              </a:ext>
            </a:extLst>
          </p:cNvPr>
          <p:cNvGrpSpPr/>
          <p:nvPr/>
        </p:nvGrpSpPr>
        <p:grpSpPr>
          <a:xfrm>
            <a:off x="1795780" y="1868740"/>
            <a:ext cx="4967600" cy="3806394"/>
            <a:chOff x="1795780" y="1868739"/>
            <a:chExt cx="4967600" cy="3806394"/>
          </a:xfrm>
        </p:grpSpPr>
        <p:sp>
          <p:nvSpPr>
            <p:cNvPr id="86" name="文本框 85"/>
            <p:cNvSpPr txBox="1"/>
            <p:nvPr/>
          </p:nvSpPr>
          <p:spPr>
            <a:xfrm>
              <a:off x="1879600" y="2329815"/>
              <a:ext cx="3869055" cy="53290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indent="0" algn="l">
                <a:lnSpc>
                  <a:spcPts val="2200"/>
                </a:lnSpc>
                <a:buNone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1879600" y="3688715"/>
              <a:ext cx="3406140" cy="53290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defRPr sz="1600">
                  <a:latin typeface="思源宋体 CN Medium" panose="02020500000000000000" pitchFamily="18" charset="-122"/>
                  <a:ea typeface="思源宋体 CN Medium" panose="02020500000000000000" pitchFamily="18" charset="-122"/>
                  <a:cs typeface="OPPOSans M" panose="00020600040101010101" pitchFamily="18" charset="-122"/>
                </a:defRPr>
              </a:lvl1pPr>
            </a:lstStyle>
            <a:p>
              <a:pPr marL="0" indent="0" algn="l">
                <a:lnSpc>
                  <a:spcPts val="2200"/>
                </a:lnSpc>
                <a:buNone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12" name="文本框 111"/>
            <p:cNvSpPr txBox="1"/>
            <p:nvPr/>
          </p:nvSpPr>
          <p:spPr>
            <a:xfrm>
              <a:off x="1795780" y="1868739"/>
              <a:ext cx="1533293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1795780" y="3217644"/>
              <a:ext cx="1571621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cxnSp>
          <p:nvCxnSpPr>
            <p:cNvPr id="146" name="直接连接符 145"/>
            <p:cNvCxnSpPr>
              <a:endCxn id="148" idx="2"/>
            </p:cNvCxnSpPr>
            <p:nvPr/>
          </p:nvCxnSpPr>
          <p:spPr>
            <a:xfrm>
              <a:off x="1840230" y="3667760"/>
              <a:ext cx="4215765" cy="0"/>
            </a:xfrm>
            <a:prstGeom prst="line">
              <a:avLst/>
            </a:prstGeom>
            <a:ln>
              <a:solidFill>
                <a:srgbClr val="5D7799"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椭圆 147"/>
            <p:cNvSpPr>
              <a:spLocks noChangeAspect="1"/>
            </p:cNvSpPr>
            <p:nvPr/>
          </p:nvSpPr>
          <p:spPr>
            <a:xfrm>
              <a:off x="6055836" y="3622372"/>
              <a:ext cx="90000" cy="90000"/>
            </a:xfrm>
            <a:prstGeom prst="ellipse">
              <a:avLst/>
            </a:prstGeom>
            <a:solidFill>
              <a:srgbClr val="294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cxnSp>
          <p:nvCxnSpPr>
            <p:cNvPr id="88" name="直接连接符 87"/>
            <p:cNvCxnSpPr>
              <a:endCxn id="89" idx="2"/>
            </p:cNvCxnSpPr>
            <p:nvPr/>
          </p:nvCxnSpPr>
          <p:spPr>
            <a:xfrm>
              <a:off x="1847850" y="2312035"/>
              <a:ext cx="4825365" cy="0"/>
            </a:xfrm>
            <a:prstGeom prst="line">
              <a:avLst/>
            </a:prstGeom>
            <a:ln>
              <a:solidFill>
                <a:srgbClr val="5D7799"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椭圆 88"/>
            <p:cNvSpPr>
              <a:spLocks noChangeAspect="1"/>
            </p:cNvSpPr>
            <p:nvPr/>
          </p:nvSpPr>
          <p:spPr>
            <a:xfrm>
              <a:off x="6673380" y="2267091"/>
              <a:ext cx="90000" cy="90000"/>
            </a:xfrm>
            <a:prstGeom prst="ellipse">
              <a:avLst/>
            </a:prstGeom>
            <a:solidFill>
              <a:srgbClr val="294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879600" y="5142230"/>
              <a:ext cx="3869055" cy="53290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indent="0" algn="l">
                <a:lnSpc>
                  <a:spcPts val="2200"/>
                </a:lnSpc>
                <a:buNone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818640" y="4681154"/>
              <a:ext cx="1571621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cxnSp>
          <p:nvCxnSpPr>
            <p:cNvPr id="16" name="直接连接符 15"/>
            <p:cNvCxnSpPr>
              <a:endCxn id="18" idx="6"/>
            </p:cNvCxnSpPr>
            <p:nvPr/>
          </p:nvCxnSpPr>
          <p:spPr>
            <a:xfrm>
              <a:off x="1878330" y="5124450"/>
              <a:ext cx="4582160" cy="0"/>
            </a:xfrm>
            <a:prstGeom prst="line">
              <a:avLst/>
            </a:prstGeom>
            <a:ln>
              <a:solidFill>
                <a:srgbClr val="5D7799"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6370485" y="5079506"/>
              <a:ext cx="90000" cy="90000"/>
            </a:xfrm>
            <a:prstGeom prst="ellipse">
              <a:avLst/>
            </a:prstGeom>
            <a:solidFill>
              <a:srgbClr val="294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pic>
        <p:nvPicPr>
          <p:cNvPr id="20" name="图片 19" descr="F:\22各做好的网站模板\包图网ppt\2022.4\商务图片\234.jpg23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29500" y="2840357"/>
            <a:ext cx="2498725" cy="249872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110" grpId="0" animBg="1"/>
      <p:bldP spid="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409699" y="-13970"/>
            <a:ext cx="13601700" cy="6886575"/>
            <a:chOff x="-1409700" y="-13970"/>
            <a:chExt cx="13601700" cy="6886575"/>
          </a:xfrm>
        </p:grpSpPr>
        <p:pic>
          <p:nvPicPr>
            <p:cNvPr id="13" name="图片 12" descr="weqq"/>
            <p:cNvPicPr>
              <a:picLocks noChangeAspect="1"/>
            </p:cNvPicPr>
            <p:nvPr/>
          </p:nvPicPr>
          <p:blipFill>
            <a:blip r:embed="rId2" cstate="email">
              <a:alphaModFix amt="3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09700" y="-13970"/>
              <a:ext cx="6877050" cy="5158105"/>
            </a:xfrm>
            <a:prstGeom prst="rect">
              <a:avLst/>
            </a:prstGeom>
          </p:spPr>
        </p:pic>
        <p:pic>
          <p:nvPicPr>
            <p:cNvPr id="2" name="图片 1" descr="qweq"/>
            <p:cNvPicPr>
              <a:picLocks noChangeAspect="1"/>
            </p:cNvPicPr>
            <p:nvPr/>
          </p:nvPicPr>
          <p:blipFill>
            <a:blip r:embed="rId3" cstate="email">
              <a:alphaModFix am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845435"/>
              <a:ext cx="8024495" cy="4012565"/>
            </a:xfrm>
            <a:prstGeom prst="rect">
              <a:avLst/>
            </a:prstGeom>
          </p:spPr>
        </p:pic>
        <p:pic>
          <p:nvPicPr>
            <p:cNvPr id="6" name="图片 5" descr="qwe"/>
            <p:cNvPicPr>
              <a:picLocks noChangeAspect="1"/>
            </p:cNvPicPr>
            <p:nvPr/>
          </p:nvPicPr>
          <p:blipFill>
            <a:blip r:embed="rId4" cstate="email">
              <a:alphaModFix amt="2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5130" y="-13970"/>
              <a:ext cx="10516870" cy="6886575"/>
            </a:xfrm>
            <a:prstGeom prst="rect">
              <a:avLst/>
            </a:prstGeom>
          </p:spPr>
        </p:pic>
        <p:pic>
          <p:nvPicPr>
            <p:cNvPr id="7" name="图片 6" descr="weq"/>
            <p:cNvPicPr>
              <a:picLocks noChangeAspect="1"/>
            </p:cNvPicPr>
            <p:nvPr/>
          </p:nvPicPr>
          <p:blipFill>
            <a:blip r:embed="rId5" cstate="email">
              <a:alphaModFix amt="2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6080" y="-13970"/>
              <a:ext cx="2915920" cy="2915920"/>
            </a:xfrm>
            <a:prstGeom prst="rect">
              <a:avLst/>
            </a:prstGeom>
          </p:spPr>
        </p:pic>
      </p:grpSp>
      <p:sp>
        <p:nvSpPr>
          <p:cNvPr id="11" name="圆角矩形 10"/>
          <p:cNvSpPr/>
          <p:nvPr/>
        </p:nvSpPr>
        <p:spPr>
          <a:xfrm>
            <a:off x="474981" y="375285"/>
            <a:ext cx="11242675" cy="6162675"/>
          </a:xfrm>
          <a:prstGeom prst="roundRect">
            <a:avLst>
              <a:gd name="adj" fmla="val 9180"/>
            </a:avLst>
          </a:prstGeom>
          <a:solidFill>
            <a:schemeClr val="bg1"/>
          </a:solidFill>
          <a:ln>
            <a:noFill/>
          </a:ln>
          <a:effectLst>
            <a:outerShdw blurRad="431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97680" y="625476"/>
            <a:ext cx="359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92100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/>
                <a:ea typeface="阿里巴巴普惠体 Medium"/>
                <a:cs typeface="阿里巴巴普惠体 Medium"/>
                <a:sym typeface="Arial"/>
              </a:rPr>
              <a:t>02.Add title text</a:t>
            </a:r>
            <a:endParaRPr lang="zh-CN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0007" dist="292100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34FD0F31-7848-15AB-7B9B-455745C6A493}"/>
              </a:ext>
            </a:extLst>
          </p:cNvPr>
          <p:cNvGrpSpPr/>
          <p:nvPr/>
        </p:nvGrpSpPr>
        <p:grpSpPr>
          <a:xfrm>
            <a:off x="455931" y="1873887"/>
            <a:ext cx="10794365" cy="474345"/>
            <a:chOff x="455930" y="1873885"/>
            <a:chExt cx="10794365" cy="474345"/>
          </a:xfrm>
        </p:grpSpPr>
        <p:sp>
          <p:nvSpPr>
            <p:cNvPr id="31" name="圆角矩形 30"/>
            <p:cNvSpPr/>
            <p:nvPr/>
          </p:nvSpPr>
          <p:spPr>
            <a:xfrm>
              <a:off x="8082915" y="1873885"/>
              <a:ext cx="2050415" cy="474345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9199880" y="1873885"/>
              <a:ext cx="2050415" cy="474345"/>
            </a:xfrm>
            <a:prstGeom prst="roundRect">
              <a:avLst>
                <a:gd name="adj" fmla="val 50000"/>
              </a:avLst>
            </a:prstGeom>
            <a:solidFill>
              <a:srgbClr val="5D7799"/>
            </a:solidFill>
            <a:ln>
              <a:noFill/>
            </a:ln>
            <a:effectLst>
              <a:innerShdw blurRad="431800" dist="50800" dir="18900000">
                <a:prstClr val="black">
                  <a:alpha val="7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2000" dirty="0"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000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8535670" y="1977390"/>
              <a:ext cx="304800" cy="304800"/>
            </a:xfrm>
            <a:custGeom>
              <a:avLst/>
              <a:gdLst>
                <a:gd name="connsiteX0" fmla="*/ 92158 w 353350"/>
                <a:gd name="connsiteY0" fmla="*/ 140861 h 353350"/>
                <a:gd name="connsiteX1" fmla="*/ 176675 w 353350"/>
                <a:gd name="connsiteY1" fmla="*/ 241543 h 353350"/>
                <a:gd name="connsiteX2" fmla="*/ 261192 w 353350"/>
                <a:gd name="connsiteY2" fmla="*/ 140861 h 353350"/>
                <a:gd name="connsiteX3" fmla="*/ 176675 w 353350"/>
                <a:gd name="connsiteY3" fmla="*/ 0 h 353350"/>
                <a:gd name="connsiteX4" fmla="*/ 353350 w 353350"/>
                <a:gd name="connsiteY4" fmla="*/ 176675 h 353350"/>
                <a:gd name="connsiteX5" fmla="*/ 176675 w 353350"/>
                <a:gd name="connsiteY5" fmla="*/ 353350 h 353350"/>
                <a:gd name="connsiteX6" fmla="*/ 0 w 353350"/>
                <a:gd name="connsiteY6" fmla="*/ 176675 h 353350"/>
                <a:gd name="connsiteX7" fmla="*/ 176675 w 353350"/>
                <a:gd name="connsiteY7" fmla="*/ 0 h 35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350" h="353350">
                  <a:moveTo>
                    <a:pt x="92158" y="140861"/>
                  </a:moveTo>
                  <a:lnTo>
                    <a:pt x="176675" y="241543"/>
                  </a:lnTo>
                  <a:lnTo>
                    <a:pt x="261192" y="140861"/>
                  </a:lnTo>
                  <a:close/>
                  <a:moveTo>
                    <a:pt x="176675" y="0"/>
                  </a:moveTo>
                  <a:cubicBezTo>
                    <a:pt x="274250" y="0"/>
                    <a:pt x="353350" y="79100"/>
                    <a:pt x="353350" y="176675"/>
                  </a:cubicBezTo>
                  <a:cubicBezTo>
                    <a:pt x="353350" y="274250"/>
                    <a:pt x="274250" y="353350"/>
                    <a:pt x="176675" y="353350"/>
                  </a:cubicBezTo>
                  <a:cubicBezTo>
                    <a:pt x="79100" y="353350"/>
                    <a:pt x="0" y="274250"/>
                    <a:pt x="0" y="176675"/>
                  </a:cubicBezTo>
                  <a:cubicBezTo>
                    <a:pt x="0" y="79100"/>
                    <a:pt x="79100" y="0"/>
                    <a:pt x="176675" y="0"/>
                  </a:cubicBezTo>
                  <a:close/>
                </a:path>
              </a:pathLst>
            </a:custGeom>
            <a:solidFill>
              <a:srgbClr val="294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cxnSp>
          <p:nvCxnSpPr>
            <p:cNvPr id="9" name="直接连接符 8"/>
            <p:cNvCxnSpPr>
              <a:endCxn id="31" idx="1"/>
            </p:cNvCxnSpPr>
            <p:nvPr/>
          </p:nvCxnSpPr>
          <p:spPr>
            <a:xfrm>
              <a:off x="455930" y="2110740"/>
              <a:ext cx="7626985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椭圆 42"/>
            <p:cNvSpPr/>
            <p:nvPr/>
          </p:nvSpPr>
          <p:spPr>
            <a:xfrm>
              <a:off x="2146928" y="2049877"/>
              <a:ext cx="139047" cy="139047"/>
            </a:xfrm>
            <a:prstGeom prst="ellipse">
              <a:avLst/>
            </a:prstGeom>
            <a:solidFill>
              <a:srgbClr val="294261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5525997" y="2049877"/>
              <a:ext cx="139047" cy="139047"/>
            </a:xfrm>
            <a:prstGeom prst="ellipse">
              <a:avLst/>
            </a:prstGeom>
            <a:solidFill>
              <a:srgbClr val="294261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524344" y="2853690"/>
            <a:ext cx="1420787" cy="1430020"/>
            <a:chOff x="11484" y="3105"/>
            <a:chExt cx="5809" cy="5846"/>
          </a:xfrm>
        </p:grpSpPr>
        <p:sp>
          <p:nvSpPr>
            <p:cNvPr id="10" name="椭圆 9"/>
            <p:cNvSpPr/>
            <p:nvPr/>
          </p:nvSpPr>
          <p:spPr>
            <a:xfrm>
              <a:off x="11645" y="3303"/>
              <a:ext cx="5648" cy="5648"/>
            </a:xfrm>
            <a:prstGeom prst="ellipse">
              <a:avLst/>
            </a:prstGeom>
            <a:solidFill>
              <a:srgbClr val="5D7799"/>
            </a:solidFill>
            <a:ln>
              <a:noFill/>
            </a:ln>
            <a:effectLst>
              <a:outerShdw blurRad="50800" dist="38100" dir="2700000" algn="tl" rotWithShape="0">
                <a:srgbClr val="294261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pic>
          <p:nvPicPr>
            <p:cNvPr id="42" name="图片 41" descr="F:\22各做好的网站模板\包图网ppt\2022.4\商务图片\3.jpg3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484" y="3105"/>
              <a:ext cx="5660" cy="5668"/>
            </a:xfrm>
            <a:prstGeom prst="ellipse">
              <a:avLst/>
            </a:prstGeom>
            <a:effectLst>
              <a:outerShdw blurRad="50800" dist="63500" dir="2700000" algn="tl" rotWithShape="0">
                <a:srgbClr val="5D7799">
                  <a:alpha val="40000"/>
                </a:srgbClr>
              </a:outerShdw>
            </a:effectLst>
          </p:spPr>
        </p:pic>
      </p:grpSp>
      <p:grpSp>
        <p:nvGrpSpPr>
          <p:cNvPr id="14" name="组合 13"/>
          <p:cNvGrpSpPr/>
          <p:nvPr/>
        </p:nvGrpSpPr>
        <p:grpSpPr>
          <a:xfrm>
            <a:off x="6508116" y="2814566"/>
            <a:ext cx="1421765" cy="1429775"/>
            <a:chOff x="11480" y="3106"/>
            <a:chExt cx="5813" cy="5845"/>
          </a:xfrm>
        </p:grpSpPr>
        <p:sp>
          <p:nvSpPr>
            <p:cNvPr id="15" name="椭圆 14"/>
            <p:cNvSpPr/>
            <p:nvPr/>
          </p:nvSpPr>
          <p:spPr>
            <a:xfrm>
              <a:off x="11645" y="3303"/>
              <a:ext cx="5648" cy="5648"/>
            </a:xfrm>
            <a:prstGeom prst="ellipse">
              <a:avLst/>
            </a:prstGeom>
            <a:solidFill>
              <a:srgbClr val="5D7799"/>
            </a:solidFill>
            <a:ln>
              <a:noFill/>
            </a:ln>
            <a:effectLst>
              <a:outerShdw blurRad="50800" dist="38100" dir="2700000" algn="tl" rotWithShape="0">
                <a:srgbClr val="294261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pic>
          <p:nvPicPr>
            <p:cNvPr id="16" name="图片 15" descr="F:\22各做好的网站模板\包图网ppt\2022.4\商务图片\432.jpg43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480" y="3106"/>
              <a:ext cx="5668" cy="5667"/>
            </a:xfrm>
            <a:prstGeom prst="ellipse">
              <a:avLst/>
            </a:prstGeom>
            <a:effectLst>
              <a:outerShdw blurRad="50800" dist="63500" dir="2700000" algn="tl" rotWithShape="0">
                <a:srgbClr val="5D7799">
                  <a:alpha val="40000"/>
                </a:srgbClr>
              </a:outerShdw>
            </a:effectLst>
          </p:spPr>
        </p:pic>
      </p:grpSp>
      <p:sp>
        <p:nvSpPr>
          <p:cNvPr id="67" name="文本框 66"/>
          <p:cNvSpPr txBox="1"/>
          <p:nvPr/>
        </p:nvSpPr>
        <p:spPr>
          <a:xfrm>
            <a:off x="3081974" y="3643300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solidFill>
                  <a:srgbClr val="282A4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kumimoji="1" lang="zh-CN" altLang="en-US" sz="2000" dirty="0">
              <a:solidFill>
                <a:srgbClr val="282A4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3137620" y="3253740"/>
            <a:ext cx="2018501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dist"/>
            <a:r>
              <a:rPr lang="en-US" altLang="zh-CN" dirty="0">
                <a:solidFill>
                  <a:srgbClr val="29426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BUSINESS PLAN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073074" y="3640760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solidFill>
                  <a:srgbClr val="282A4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kumimoji="1" lang="zh-CN" altLang="en-US" sz="2000" dirty="0">
              <a:solidFill>
                <a:srgbClr val="282A4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128720" y="3251200"/>
            <a:ext cx="2018501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dist"/>
            <a:r>
              <a:rPr lang="en-US" altLang="zh-CN" dirty="0">
                <a:solidFill>
                  <a:srgbClr val="29426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BUSINESS PLAN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2042212" y="4369436"/>
            <a:ext cx="3425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We provide professional-quality free PowerPoint templates to help you with your business presentations - freeppt7.com</a:t>
            </a:r>
            <a:endParaRPr kumimoji="1"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917107" y="4369436"/>
            <a:ext cx="3425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We provide professional-quality free PowerPoint templates to help you with your business presentations - freeppt7.com</a:t>
            </a:r>
            <a:endParaRPr kumimoji="1"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67" grpId="0"/>
      <p:bldP spid="86" grpId="0"/>
      <p:bldP spid="17" grpId="0"/>
      <p:bldP spid="18" grpId="0"/>
      <p:bldP spid="69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409699" y="-13970"/>
            <a:ext cx="13601700" cy="6886575"/>
            <a:chOff x="-1409700" y="-13970"/>
            <a:chExt cx="13601700" cy="6886575"/>
          </a:xfrm>
        </p:grpSpPr>
        <p:pic>
          <p:nvPicPr>
            <p:cNvPr id="13" name="图片 12" descr="weqq"/>
            <p:cNvPicPr>
              <a:picLocks noChangeAspect="1"/>
            </p:cNvPicPr>
            <p:nvPr/>
          </p:nvPicPr>
          <p:blipFill>
            <a:blip r:embed="rId2" cstate="email">
              <a:alphaModFix amt="3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09700" y="-13970"/>
              <a:ext cx="6877050" cy="5158105"/>
            </a:xfrm>
            <a:prstGeom prst="rect">
              <a:avLst/>
            </a:prstGeom>
          </p:spPr>
        </p:pic>
        <p:pic>
          <p:nvPicPr>
            <p:cNvPr id="2" name="图片 1" descr="qweq"/>
            <p:cNvPicPr>
              <a:picLocks noChangeAspect="1"/>
            </p:cNvPicPr>
            <p:nvPr/>
          </p:nvPicPr>
          <p:blipFill>
            <a:blip r:embed="rId3" cstate="email">
              <a:alphaModFix am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845435"/>
              <a:ext cx="8024495" cy="4012565"/>
            </a:xfrm>
            <a:prstGeom prst="rect">
              <a:avLst/>
            </a:prstGeom>
          </p:spPr>
        </p:pic>
        <p:pic>
          <p:nvPicPr>
            <p:cNvPr id="6" name="图片 5" descr="qwe"/>
            <p:cNvPicPr>
              <a:picLocks noChangeAspect="1"/>
            </p:cNvPicPr>
            <p:nvPr/>
          </p:nvPicPr>
          <p:blipFill>
            <a:blip r:embed="rId4" cstate="email">
              <a:alphaModFix amt="2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5130" y="-13970"/>
              <a:ext cx="10516870" cy="6886575"/>
            </a:xfrm>
            <a:prstGeom prst="rect">
              <a:avLst/>
            </a:prstGeom>
          </p:spPr>
        </p:pic>
        <p:pic>
          <p:nvPicPr>
            <p:cNvPr id="7" name="图片 6" descr="weq"/>
            <p:cNvPicPr>
              <a:picLocks noChangeAspect="1"/>
            </p:cNvPicPr>
            <p:nvPr/>
          </p:nvPicPr>
          <p:blipFill>
            <a:blip r:embed="rId5" cstate="email">
              <a:alphaModFix amt="2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6080" y="-13970"/>
              <a:ext cx="2915920" cy="2915920"/>
            </a:xfrm>
            <a:prstGeom prst="rect">
              <a:avLst/>
            </a:prstGeom>
          </p:spPr>
        </p:pic>
      </p:grpSp>
      <p:sp>
        <p:nvSpPr>
          <p:cNvPr id="11" name="圆角矩形 10"/>
          <p:cNvSpPr/>
          <p:nvPr/>
        </p:nvSpPr>
        <p:spPr>
          <a:xfrm>
            <a:off x="474981" y="375285"/>
            <a:ext cx="11242675" cy="6162675"/>
          </a:xfrm>
          <a:prstGeom prst="roundRect">
            <a:avLst>
              <a:gd name="adj" fmla="val 9180"/>
            </a:avLst>
          </a:prstGeom>
          <a:solidFill>
            <a:schemeClr val="bg1"/>
          </a:solidFill>
          <a:ln>
            <a:noFill/>
          </a:ln>
          <a:effectLst>
            <a:outerShdw blurRad="431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97680" y="625476"/>
            <a:ext cx="359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92100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/>
                <a:ea typeface="阿里巴巴普惠体 Medium"/>
                <a:cs typeface="阿里巴巴普惠体 Medium"/>
                <a:sym typeface="Arial"/>
              </a:rPr>
              <a:t>02.Add title text</a:t>
            </a:r>
            <a:endParaRPr lang="zh-CN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0007" dist="292100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021327" y="4105300"/>
            <a:ext cx="5675060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pic>
        <p:nvPicPr>
          <p:cNvPr id="18" name="Picture 2" descr="F:\22各做好的网站模板\包图网ppt\2022.4\商务图片\367700.jpg36770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6685" y="1987722"/>
            <a:ext cx="2659380" cy="1774795"/>
          </a:xfrm>
          <a:prstGeom prst="roundRect">
            <a:avLst/>
          </a:prstGeom>
          <a:noFill/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22各做好的网站模板\包图网ppt\2022.4\商务图片\5699627.jpg5699627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5942" y="4111476"/>
            <a:ext cx="2660863" cy="1774190"/>
          </a:xfrm>
          <a:prstGeom prst="roundRect">
            <a:avLst/>
          </a:prstGeom>
          <a:noFill/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6FDCE49E-28D7-D60E-C56B-C15D154776C5}"/>
              </a:ext>
            </a:extLst>
          </p:cNvPr>
          <p:cNvGrpSpPr/>
          <p:nvPr/>
        </p:nvGrpSpPr>
        <p:grpSpPr>
          <a:xfrm>
            <a:off x="4948557" y="2393315"/>
            <a:ext cx="4761865" cy="1153160"/>
            <a:chOff x="4948555" y="2393315"/>
            <a:chExt cx="4761865" cy="1153160"/>
          </a:xfrm>
        </p:grpSpPr>
        <p:sp>
          <p:nvSpPr>
            <p:cNvPr id="33" name="Oval 5"/>
            <p:cNvSpPr/>
            <p:nvPr/>
          </p:nvSpPr>
          <p:spPr>
            <a:xfrm>
              <a:off x="4948555" y="2393315"/>
              <a:ext cx="1167130" cy="115316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Arial"/>
                  <a:ea typeface="阿里巴巴普惠体 Medium"/>
                  <a:cs typeface="阿里巴巴普惠体 Medium"/>
                  <a:sym typeface="Arial"/>
                </a:rPr>
                <a:t>Title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4" name="Oval 5"/>
            <p:cNvSpPr/>
            <p:nvPr/>
          </p:nvSpPr>
          <p:spPr>
            <a:xfrm>
              <a:off x="6751955" y="2393315"/>
              <a:ext cx="1167130" cy="1153160"/>
            </a:xfrm>
            <a:prstGeom prst="ellipse">
              <a:avLst/>
            </a:prstGeom>
            <a:solidFill>
              <a:srgbClr val="5D7799"/>
            </a:solidFill>
            <a:ln>
              <a:noFill/>
            </a:ln>
            <a:effectLst>
              <a:innerShdw blurRad="431800" dist="50800" dir="18900000">
                <a:prstClr val="black">
                  <a:alpha val="7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5" name="Oval 5"/>
            <p:cNvSpPr/>
            <p:nvPr/>
          </p:nvSpPr>
          <p:spPr>
            <a:xfrm>
              <a:off x="8543290" y="2393315"/>
              <a:ext cx="1167130" cy="115316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Arial"/>
                  <a:ea typeface="阿里巴巴普惠体 Medium"/>
                  <a:cs typeface="阿里巴巴普惠体 Medium"/>
                  <a:sym typeface="Arial"/>
                </a:rPr>
                <a:t>Title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8" name="Shape 2840"/>
            <p:cNvSpPr/>
            <p:nvPr/>
          </p:nvSpPr>
          <p:spPr>
            <a:xfrm>
              <a:off x="7129145" y="2781300"/>
              <a:ext cx="414020" cy="376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0520"/>
                  </a:moveTo>
                  <a:lnTo>
                    <a:pt x="982" y="20520"/>
                  </a:lnTo>
                  <a:lnTo>
                    <a:pt x="982" y="14040"/>
                  </a:lnTo>
                  <a:lnTo>
                    <a:pt x="6907" y="14040"/>
                  </a:lnTo>
                  <a:cubicBezTo>
                    <a:pt x="7149" y="16170"/>
                    <a:pt x="8798" y="17820"/>
                    <a:pt x="10800" y="17820"/>
                  </a:cubicBezTo>
                  <a:cubicBezTo>
                    <a:pt x="12802" y="17820"/>
                    <a:pt x="14451" y="16170"/>
                    <a:pt x="14693" y="14040"/>
                  </a:cubicBezTo>
                  <a:lnTo>
                    <a:pt x="20618" y="14040"/>
                  </a:lnTo>
                  <a:cubicBezTo>
                    <a:pt x="20618" y="14040"/>
                    <a:pt x="20618" y="20520"/>
                    <a:pt x="20618" y="20520"/>
                  </a:cubicBezTo>
                  <a:close/>
                  <a:moveTo>
                    <a:pt x="21544" y="13261"/>
                  </a:moveTo>
                  <a:lnTo>
                    <a:pt x="21548" y="13259"/>
                  </a:lnTo>
                  <a:lnTo>
                    <a:pt x="16639" y="2459"/>
                  </a:lnTo>
                  <a:lnTo>
                    <a:pt x="16635" y="2461"/>
                  </a:lnTo>
                  <a:cubicBezTo>
                    <a:pt x="16554" y="2284"/>
                    <a:pt x="16392" y="2160"/>
                    <a:pt x="16200" y="2160"/>
                  </a:cubicBezTo>
                  <a:lnTo>
                    <a:pt x="15709" y="2160"/>
                  </a:lnTo>
                  <a:cubicBezTo>
                    <a:pt x="15438" y="2160"/>
                    <a:pt x="15218" y="2402"/>
                    <a:pt x="15218" y="2700"/>
                  </a:cubicBezTo>
                  <a:cubicBezTo>
                    <a:pt x="15218" y="2999"/>
                    <a:pt x="15438" y="3240"/>
                    <a:pt x="15709" y="3240"/>
                  </a:cubicBezTo>
                  <a:lnTo>
                    <a:pt x="15897" y="3240"/>
                  </a:lnTo>
                  <a:lnTo>
                    <a:pt x="20315" y="12960"/>
                  </a:lnTo>
                  <a:lnTo>
                    <a:pt x="14236" y="12960"/>
                  </a:lnTo>
                  <a:cubicBezTo>
                    <a:pt x="13965" y="12960"/>
                    <a:pt x="13745" y="13202"/>
                    <a:pt x="13745" y="13500"/>
                  </a:cubicBezTo>
                  <a:cubicBezTo>
                    <a:pt x="13745" y="15290"/>
                    <a:pt x="12426" y="16740"/>
                    <a:pt x="10800" y="16740"/>
                  </a:cubicBezTo>
                  <a:cubicBezTo>
                    <a:pt x="9173" y="16740"/>
                    <a:pt x="7855" y="15290"/>
                    <a:pt x="7855" y="13500"/>
                  </a:cubicBezTo>
                  <a:cubicBezTo>
                    <a:pt x="7855" y="13202"/>
                    <a:pt x="7635" y="12960"/>
                    <a:pt x="7364" y="12960"/>
                  </a:cubicBezTo>
                  <a:lnTo>
                    <a:pt x="1285" y="12960"/>
                  </a:lnTo>
                  <a:lnTo>
                    <a:pt x="5703" y="3240"/>
                  </a:lnTo>
                  <a:lnTo>
                    <a:pt x="5891" y="3240"/>
                  </a:lnTo>
                  <a:cubicBezTo>
                    <a:pt x="6162" y="3240"/>
                    <a:pt x="6382" y="2999"/>
                    <a:pt x="6382" y="2700"/>
                  </a:cubicBezTo>
                  <a:cubicBezTo>
                    <a:pt x="6382" y="2402"/>
                    <a:pt x="6162" y="2160"/>
                    <a:pt x="5891" y="2160"/>
                  </a:cubicBezTo>
                  <a:lnTo>
                    <a:pt x="5400" y="2160"/>
                  </a:lnTo>
                  <a:cubicBezTo>
                    <a:pt x="5208" y="2160"/>
                    <a:pt x="5046" y="2284"/>
                    <a:pt x="4966" y="2461"/>
                  </a:cubicBezTo>
                  <a:lnTo>
                    <a:pt x="4961" y="2459"/>
                  </a:lnTo>
                  <a:lnTo>
                    <a:pt x="52" y="13259"/>
                  </a:lnTo>
                  <a:lnTo>
                    <a:pt x="57" y="13261"/>
                  </a:lnTo>
                  <a:cubicBezTo>
                    <a:pt x="23" y="13334"/>
                    <a:pt x="0" y="13413"/>
                    <a:pt x="0" y="13500"/>
                  </a:cubicBezTo>
                  <a:lnTo>
                    <a:pt x="0" y="21060"/>
                  </a:lnTo>
                  <a:cubicBezTo>
                    <a:pt x="0" y="21359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59"/>
                    <a:pt x="21600" y="21060"/>
                  </a:cubicBezTo>
                  <a:lnTo>
                    <a:pt x="21600" y="13500"/>
                  </a:lnTo>
                  <a:cubicBezTo>
                    <a:pt x="21600" y="13413"/>
                    <a:pt x="21577" y="13334"/>
                    <a:pt x="21544" y="13261"/>
                  </a:cubicBezTo>
                  <a:moveTo>
                    <a:pt x="7855" y="4320"/>
                  </a:moveTo>
                  <a:cubicBezTo>
                    <a:pt x="7990" y="4320"/>
                    <a:pt x="8113" y="4260"/>
                    <a:pt x="8202" y="4162"/>
                  </a:cubicBezTo>
                  <a:lnTo>
                    <a:pt x="10309" y="1844"/>
                  </a:lnTo>
                  <a:lnTo>
                    <a:pt x="10309" y="12420"/>
                  </a:lnTo>
                  <a:cubicBezTo>
                    <a:pt x="10309" y="12719"/>
                    <a:pt x="10529" y="12960"/>
                    <a:pt x="10800" y="12960"/>
                  </a:cubicBezTo>
                  <a:cubicBezTo>
                    <a:pt x="11071" y="12960"/>
                    <a:pt x="11291" y="12719"/>
                    <a:pt x="11291" y="12420"/>
                  </a:cubicBezTo>
                  <a:lnTo>
                    <a:pt x="11291" y="1844"/>
                  </a:lnTo>
                  <a:lnTo>
                    <a:pt x="13398" y="4162"/>
                  </a:lnTo>
                  <a:cubicBezTo>
                    <a:pt x="13487" y="4260"/>
                    <a:pt x="13610" y="4320"/>
                    <a:pt x="13745" y="4320"/>
                  </a:cubicBezTo>
                  <a:cubicBezTo>
                    <a:pt x="14017" y="4320"/>
                    <a:pt x="14236" y="4079"/>
                    <a:pt x="14236" y="3780"/>
                  </a:cubicBezTo>
                  <a:cubicBezTo>
                    <a:pt x="14236" y="3631"/>
                    <a:pt x="14181" y="3497"/>
                    <a:pt x="14093" y="3398"/>
                  </a:cubicBezTo>
                  <a:lnTo>
                    <a:pt x="11147" y="158"/>
                  </a:lnTo>
                  <a:cubicBezTo>
                    <a:pt x="11058" y="61"/>
                    <a:pt x="10936" y="0"/>
                    <a:pt x="10800" y="0"/>
                  </a:cubicBezTo>
                  <a:cubicBezTo>
                    <a:pt x="10664" y="0"/>
                    <a:pt x="10542" y="61"/>
                    <a:pt x="10453" y="158"/>
                  </a:cubicBezTo>
                  <a:lnTo>
                    <a:pt x="7507" y="3398"/>
                  </a:lnTo>
                  <a:cubicBezTo>
                    <a:pt x="7419" y="3497"/>
                    <a:pt x="7364" y="3631"/>
                    <a:pt x="7364" y="3780"/>
                  </a:cubicBezTo>
                  <a:cubicBezTo>
                    <a:pt x="7364" y="4079"/>
                    <a:pt x="7583" y="4320"/>
                    <a:pt x="7855" y="4320"/>
                  </a:cubicBezTo>
                </a:path>
              </a:pathLst>
            </a:custGeom>
            <a:solidFill>
              <a:sysClr val="window" lastClr="FFFFFF"/>
            </a:solidFill>
            <a:ln w="12700">
              <a:miter lim="400000"/>
            </a:ln>
          </p:spPr>
          <p:txBody>
            <a:bodyPr lIns="19038" tIns="19038" rIns="19038" bIns="19038" anchor="ctr"/>
            <a:lstStyle/>
            <a:p>
              <a:pPr defTabSz="228600">
                <a:lnSpc>
                  <a:spcPct val="130000"/>
                </a:lnSpc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1409699" y="-13970"/>
            <a:ext cx="13601700" cy="6886575"/>
            <a:chOff x="-1409700" y="-13970"/>
            <a:chExt cx="13601700" cy="6886575"/>
          </a:xfrm>
        </p:grpSpPr>
        <p:pic>
          <p:nvPicPr>
            <p:cNvPr id="13" name="图片 12" descr="weqq"/>
            <p:cNvPicPr>
              <a:picLocks noChangeAspect="1"/>
            </p:cNvPicPr>
            <p:nvPr/>
          </p:nvPicPr>
          <p:blipFill>
            <a:blip r:embed="rId2" cstate="email">
              <a:alphaModFix amt="3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09700" y="-13970"/>
              <a:ext cx="6877050" cy="5158105"/>
            </a:xfrm>
            <a:prstGeom prst="rect">
              <a:avLst/>
            </a:prstGeom>
          </p:spPr>
        </p:pic>
        <p:pic>
          <p:nvPicPr>
            <p:cNvPr id="2" name="图片 1" descr="qweq"/>
            <p:cNvPicPr>
              <a:picLocks noChangeAspect="1"/>
            </p:cNvPicPr>
            <p:nvPr/>
          </p:nvPicPr>
          <p:blipFill>
            <a:blip r:embed="rId3" cstate="email">
              <a:alphaModFix am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845435"/>
              <a:ext cx="8024495" cy="4012565"/>
            </a:xfrm>
            <a:prstGeom prst="rect">
              <a:avLst/>
            </a:prstGeom>
          </p:spPr>
        </p:pic>
        <p:pic>
          <p:nvPicPr>
            <p:cNvPr id="6" name="图片 5" descr="qwe"/>
            <p:cNvPicPr>
              <a:picLocks noChangeAspect="1"/>
            </p:cNvPicPr>
            <p:nvPr/>
          </p:nvPicPr>
          <p:blipFill>
            <a:blip r:embed="rId4" cstate="email">
              <a:alphaModFix amt="2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5130" y="-13970"/>
              <a:ext cx="10516870" cy="6886575"/>
            </a:xfrm>
            <a:prstGeom prst="rect">
              <a:avLst/>
            </a:prstGeom>
          </p:spPr>
        </p:pic>
      </p:grpSp>
      <p:pic>
        <p:nvPicPr>
          <p:cNvPr id="7" name="图片 6" descr="weq"/>
          <p:cNvPicPr>
            <a:picLocks noChangeAspect="1"/>
          </p:cNvPicPr>
          <p:nvPr/>
        </p:nvPicPr>
        <p:blipFill>
          <a:blip r:embed="rId5" cstate="email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6080" y="-13970"/>
            <a:ext cx="2915920" cy="2915920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474981" y="375285"/>
            <a:ext cx="11242675" cy="6162675"/>
          </a:xfrm>
          <a:prstGeom prst="roundRect">
            <a:avLst>
              <a:gd name="adj" fmla="val 9180"/>
            </a:avLst>
          </a:prstGeom>
          <a:solidFill>
            <a:schemeClr val="bg1"/>
          </a:solidFill>
          <a:ln>
            <a:noFill/>
          </a:ln>
          <a:effectLst>
            <a:outerShdw blurRad="431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pic>
        <p:nvPicPr>
          <p:cNvPr id="9" name="图片 8" descr="qweq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17000" y="5285105"/>
            <a:ext cx="3175000" cy="1587500"/>
          </a:xfrm>
          <a:prstGeom prst="rect">
            <a:avLst/>
          </a:prstGeom>
        </p:spPr>
      </p:pic>
      <p:pic>
        <p:nvPicPr>
          <p:cNvPr id="8" name="图片 7" descr="weqq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93240"/>
            <a:ext cx="5694680" cy="42710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40609" y="3245487"/>
            <a:ext cx="598297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sz="48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40610" y="4136390"/>
            <a:ext cx="6935471" cy="4129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 fontAlgn="auto">
              <a:lnSpc>
                <a:spcPts val="25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Being single is better than being in an unfaithful relationship.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880609" y="528957"/>
            <a:ext cx="6404611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dist">
              <a:buClrTx/>
              <a:buSzTx/>
              <a:buFontTx/>
            </a:pPr>
            <a:r>
              <a:rPr lang="zh-CN" altLang="en-US" sz="1400" dirty="0">
                <a:solidFill>
                  <a:srgbClr val="294261">
                    <a:alpha val="35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/>
                <a:ea typeface="阿里巴巴普惠体 Medium"/>
                <a:cs typeface="阿里巴巴普惠体 Medium"/>
                <a:sym typeface="Arial"/>
              </a:rPr>
              <a:t>GRADUATION THESIS DEFENSE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340611" y="2477772"/>
            <a:ext cx="3919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buClrTx/>
              <a:buSzTx/>
              <a:buFontTx/>
            </a:pPr>
            <a:r>
              <a:rPr lang="zh-CN" altLang="en-US" sz="4000" b="1" dirty="0">
                <a:solidFill>
                  <a:srgbClr val="29426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/>
                <a:ea typeface="阿里巴巴普惠体 Medium"/>
                <a:cs typeface="阿里巴巴普惠体 Medium"/>
                <a:sym typeface="Arial"/>
              </a:rPr>
              <a:t>PART </a:t>
            </a:r>
            <a:r>
              <a:rPr lang="en-US" altLang="zh-CN" sz="4000" b="1" dirty="0">
                <a:solidFill>
                  <a:srgbClr val="29426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/>
                <a:ea typeface="阿里巴巴普惠体 Medium"/>
                <a:cs typeface="阿里巴巴普惠体 Medium"/>
                <a:sym typeface="Arial"/>
              </a:rPr>
              <a:t>THREE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88061" y="6059172"/>
            <a:ext cx="8804911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dist">
              <a:buClrTx/>
              <a:buSzTx/>
              <a:buFontTx/>
            </a:pPr>
            <a:r>
              <a:rPr lang="zh-CN" altLang="en-US" sz="1400">
                <a:solidFill>
                  <a:srgbClr val="294261">
                    <a:alpha val="36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/>
                <a:ea typeface="阿里巴巴普惠体 Medium"/>
                <a:cs typeface="阿里巴巴普惠体 Medium"/>
                <a:sym typeface="Arial"/>
              </a:rPr>
              <a:t>GRADUATION THESIS DEFENSE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3" grpId="0"/>
      <p:bldP spid="5" grpId="0"/>
      <p:bldP spid="12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409699" y="-13970"/>
            <a:ext cx="13601700" cy="6886575"/>
            <a:chOff x="-1409700" y="-13970"/>
            <a:chExt cx="13601700" cy="6886575"/>
          </a:xfrm>
        </p:grpSpPr>
        <p:pic>
          <p:nvPicPr>
            <p:cNvPr id="13" name="图片 12" descr="weqq"/>
            <p:cNvPicPr>
              <a:picLocks noChangeAspect="1"/>
            </p:cNvPicPr>
            <p:nvPr/>
          </p:nvPicPr>
          <p:blipFill>
            <a:blip r:embed="rId2" cstate="email">
              <a:alphaModFix amt="3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09700" y="-13970"/>
              <a:ext cx="6877050" cy="5158105"/>
            </a:xfrm>
            <a:prstGeom prst="rect">
              <a:avLst/>
            </a:prstGeom>
          </p:spPr>
        </p:pic>
        <p:pic>
          <p:nvPicPr>
            <p:cNvPr id="2" name="图片 1" descr="qweq"/>
            <p:cNvPicPr>
              <a:picLocks noChangeAspect="1"/>
            </p:cNvPicPr>
            <p:nvPr/>
          </p:nvPicPr>
          <p:blipFill>
            <a:blip r:embed="rId3" cstate="email">
              <a:alphaModFix am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845435"/>
              <a:ext cx="8024495" cy="4012565"/>
            </a:xfrm>
            <a:prstGeom prst="rect">
              <a:avLst/>
            </a:prstGeom>
          </p:spPr>
        </p:pic>
        <p:pic>
          <p:nvPicPr>
            <p:cNvPr id="6" name="图片 5" descr="qwe"/>
            <p:cNvPicPr>
              <a:picLocks noChangeAspect="1"/>
            </p:cNvPicPr>
            <p:nvPr/>
          </p:nvPicPr>
          <p:blipFill>
            <a:blip r:embed="rId4" cstate="email">
              <a:alphaModFix amt="2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5130" y="-13970"/>
              <a:ext cx="10516870" cy="6886575"/>
            </a:xfrm>
            <a:prstGeom prst="rect">
              <a:avLst/>
            </a:prstGeom>
          </p:spPr>
        </p:pic>
        <p:pic>
          <p:nvPicPr>
            <p:cNvPr id="7" name="图片 6" descr="weq"/>
            <p:cNvPicPr>
              <a:picLocks noChangeAspect="1"/>
            </p:cNvPicPr>
            <p:nvPr/>
          </p:nvPicPr>
          <p:blipFill>
            <a:blip r:embed="rId5" cstate="email">
              <a:alphaModFix amt="2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6080" y="-13970"/>
              <a:ext cx="2915920" cy="2915920"/>
            </a:xfrm>
            <a:prstGeom prst="rect">
              <a:avLst/>
            </a:prstGeom>
          </p:spPr>
        </p:pic>
      </p:grpSp>
      <p:sp>
        <p:nvSpPr>
          <p:cNvPr id="11" name="圆角矩形 10"/>
          <p:cNvSpPr/>
          <p:nvPr/>
        </p:nvSpPr>
        <p:spPr>
          <a:xfrm>
            <a:off x="474981" y="347980"/>
            <a:ext cx="11242675" cy="6162675"/>
          </a:xfrm>
          <a:prstGeom prst="roundRect">
            <a:avLst>
              <a:gd name="adj" fmla="val 9180"/>
            </a:avLst>
          </a:prstGeom>
          <a:solidFill>
            <a:schemeClr val="bg1"/>
          </a:solidFill>
          <a:ln>
            <a:noFill/>
          </a:ln>
          <a:effectLst>
            <a:outerShdw blurRad="431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97680" y="625476"/>
            <a:ext cx="359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92100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/>
                <a:ea typeface="阿里巴巴普惠体 Medium"/>
                <a:cs typeface="阿里巴巴普惠体 Medium"/>
                <a:sym typeface="Arial"/>
              </a:rPr>
              <a:t>03.Add title text</a:t>
            </a:r>
            <a:endParaRPr lang="zh-CN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0007" dist="292100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3577A200-F28B-FAC8-BDB2-9C2C3A49DA09}"/>
              </a:ext>
            </a:extLst>
          </p:cNvPr>
          <p:cNvGrpSpPr/>
          <p:nvPr/>
        </p:nvGrpSpPr>
        <p:grpSpPr>
          <a:xfrm>
            <a:off x="1387933" y="2308862"/>
            <a:ext cx="5460543" cy="3018155"/>
            <a:chOff x="1387932" y="2308860"/>
            <a:chExt cx="5460543" cy="3018155"/>
          </a:xfrm>
        </p:grpSpPr>
        <p:sp>
          <p:nvSpPr>
            <p:cNvPr id="26" name="Rectangle 6"/>
            <p:cNvSpPr/>
            <p:nvPr/>
          </p:nvSpPr>
          <p:spPr>
            <a:xfrm flipH="1">
              <a:off x="1557020" y="2647315"/>
              <a:ext cx="5291455" cy="1981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8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7" name="Rectangle 7"/>
            <p:cNvSpPr/>
            <p:nvPr/>
          </p:nvSpPr>
          <p:spPr>
            <a:xfrm flipH="1">
              <a:off x="3218180" y="2647315"/>
              <a:ext cx="3629660" cy="198120"/>
            </a:xfrm>
            <a:prstGeom prst="rect">
              <a:avLst/>
            </a:prstGeom>
            <a:solidFill>
              <a:srgbClr val="5D7799"/>
            </a:solidFill>
            <a:ln>
              <a:noFill/>
            </a:ln>
            <a:effectLst>
              <a:innerShdw blurRad="215900" dist="508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buClrTx/>
                <a:buSzTx/>
                <a:buFontTx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8" name="TextBox 10"/>
            <p:cNvSpPr txBox="1"/>
            <p:nvPr/>
          </p:nvSpPr>
          <p:spPr>
            <a:xfrm flipH="1">
              <a:off x="5309870" y="2308860"/>
              <a:ext cx="13147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9" name="TextBox 34"/>
            <p:cNvSpPr txBox="1"/>
            <p:nvPr/>
          </p:nvSpPr>
          <p:spPr>
            <a:xfrm flipH="1">
              <a:off x="1391105" y="2308860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id-ID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70%</a:t>
              </a:r>
            </a:p>
          </p:txBody>
        </p:sp>
        <p:sp>
          <p:nvSpPr>
            <p:cNvPr id="30" name="Rectangle 11"/>
            <p:cNvSpPr/>
            <p:nvPr/>
          </p:nvSpPr>
          <p:spPr>
            <a:xfrm flipH="1">
              <a:off x="1557020" y="3474085"/>
              <a:ext cx="5291455" cy="1981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8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1" name="Rectangle 12"/>
            <p:cNvSpPr/>
            <p:nvPr/>
          </p:nvSpPr>
          <p:spPr>
            <a:xfrm flipH="1">
              <a:off x="1833880" y="3472180"/>
              <a:ext cx="5014595" cy="199390"/>
            </a:xfrm>
            <a:prstGeom prst="rect">
              <a:avLst/>
            </a:prstGeom>
            <a:solidFill>
              <a:srgbClr val="5D7799"/>
            </a:solidFill>
            <a:ln>
              <a:noFill/>
            </a:ln>
            <a:effectLst>
              <a:innerShdw blurRad="215900" dist="508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buClrTx/>
                <a:buSzTx/>
                <a:buFontTx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2" name="TextBox 38"/>
            <p:cNvSpPr txBox="1"/>
            <p:nvPr/>
          </p:nvSpPr>
          <p:spPr>
            <a:xfrm flipH="1">
              <a:off x="5309870" y="3135630"/>
              <a:ext cx="13147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defTabSz="914400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3" name="TextBox 39"/>
            <p:cNvSpPr txBox="1"/>
            <p:nvPr/>
          </p:nvSpPr>
          <p:spPr>
            <a:xfrm flipH="1">
              <a:off x="1389200" y="3135630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id-ID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92%</a:t>
              </a:r>
            </a:p>
          </p:txBody>
        </p:sp>
        <p:sp>
          <p:nvSpPr>
            <p:cNvPr id="34" name="Rectangle 15"/>
            <p:cNvSpPr/>
            <p:nvPr/>
          </p:nvSpPr>
          <p:spPr>
            <a:xfrm flipH="1">
              <a:off x="1557020" y="4301490"/>
              <a:ext cx="5291455" cy="1981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8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5" name="Rectangle 16"/>
            <p:cNvSpPr/>
            <p:nvPr/>
          </p:nvSpPr>
          <p:spPr>
            <a:xfrm flipH="1">
              <a:off x="2378075" y="4299585"/>
              <a:ext cx="4470400" cy="199390"/>
            </a:xfrm>
            <a:prstGeom prst="rect">
              <a:avLst/>
            </a:prstGeom>
            <a:solidFill>
              <a:srgbClr val="5D7799"/>
            </a:solidFill>
            <a:ln>
              <a:noFill/>
            </a:ln>
            <a:effectLst>
              <a:innerShdw blurRad="215900" dist="508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buClrTx/>
                <a:buSzTx/>
                <a:buFontTx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6" name="TextBox 43"/>
            <p:cNvSpPr txBox="1"/>
            <p:nvPr/>
          </p:nvSpPr>
          <p:spPr>
            <a:xfrm flipH="1">
              <a:off x="5309870" y="3963035"/>
              <a:ext cx="13147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defTabSz="914400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7" name="TextBox 44"/>
            <p:cNvSpPr txBox="1"/>
            <p:nvPr/>
          </p:nvSpPr>
          <p:spPr>
            <a:xfrm flipH="1">
              <a:off x="1387932" y="3963035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id-ID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87%</a:t>
              </a:r>
            </a:p>
          </p:txBody>
        </p:sp>
        <p:sp>
          <p:nvSpPr>
            <p:cNvPr id="38" name="Rectangle 19"/>
            <p:cNvSpPr/>
            <p:nvPr/>
          </p:nvSpPr>
          <p:spPr>
            <a:xfrm flipH="1">
              <a:off x="1557020" y="5128895"/>
              <a:ext cx="5291455" cy="1981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8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9" name="Rectangle 20"/>
            <p:cNvSpPr/>
            <p:nvPr/>
          </p:nvSpPr>
          <p:spPr>
            <a:xfrm flipH="1">
              <a:off x="4108450" y="5126990"/>
              <a:ext cx="2740025" cy="199390"/>
            </a:xfrm>
            <a:prstGeom prst="rect">
              <a:avLst/>
            </a:prstGeom>
            <a:solidFill>
              <a:srgbClr val="5D7799"/>
            </a:solidFill>
            <a:ln>
              <a:noFill/>
            </a:ln>
            <a:effectLst>
              <a:innerShdw blurRad="215900" dist="508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buClrTx/>
                <a:buSzTx/>
                <a:buFontTx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0" name="TextBox 48"/>
            <p:cNvSpPr txBox="1"/>
            <p:nvPr/>
          </p:nvSpPr>
          <p:spPr>
            <a:xfrm flipH="1">
              <a:off x="5309870" y="4790440"/>
              <a:ext cx="13147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defTabSz="914400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1" name="TextBox 49"/>
            <p:cNvSpPr txBox="1"/>
            <p:nvPr/>
          </p:nvSpPr>
          <p:spPr>
            <a:xfrm flipH="1">
              <a:off x="1391107" y="4790440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id-ID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52%</a:t>
              </a:r>
            </a:p>
          </p:txBody>
        </p:sp>
      </p:grpSp>
      <p:sp>
        <p:nvSpPr>
          <p:cNvPr id="9" name="椭圆 8"/>
          <p:cNvSpPr/>
          <p:nvPr/>
        </p:nvSpPr>
        <p:spPr>
          <a:xfrm>
            <a:off x="7394575" y="2097405"/>
            <a:ext cx="3586480" cy="3586480"/>
          </a:xfrm>
          <a:prstGeom prst="ellipse">
            <a:avLst/>
          </a:prstGeom>
          <a:solidFill>
            <a:srgbClr val="5D7799"/>
          </a:solidFill>
          <a:ln>
            <a:noFill/>
          </a:ln>
          <a:effectLst>
            <a:outerShdw blurRad="50800" dist="38100" dir="2700000" algn="tl" rotWithShape="0">
              <a:srgbClr val="294261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pic>
        <p:nvPicPr>
          <p:cNvPr id="42" name="图片 41" descr="F:\22各做好的网站模板\包图网ppt\2022.4\商务图片\12498073 (4).jpg12498073 (4)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90100" y="1971952"/>
            <a:ext cx="3598545" cy="3599063"/>
          </a:xfrm>
          <a:prstGeom prst="ellipse">
            <a:avLst/>
          </a:prstGeom>
          <a:effectLst>
            <a:outerShdw blurRad="50800" dist="63500" dir="2700000" algn="tl" rotWithShape="0">
              <a:srgbClr val="5D7799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409699" y="-13970"/>
            <a:ext cx="13601700" cy="6886575"/>
            <a:chOff x="-1409700" y="-13970"/>
            <a:chExt cx="13601700" cy="6886575"/>
          </a:xfrm>
        </p:grpSpPr>
        <p:pic>
          <p:nvPicPr>
            <p:cNvPr id="13" name="图片 12" descr="weqq"/>
            <p:cNvPicPr>
              <a:picLocks noChangeAspect="1"/>
            </p:cNvPicPr>
            <p:nvPr/>
          </p:nvPicPr>
          <p:blipFill>
            <a:blip r:embed="rId2" cstate="email">
              <a:alphaModFix amt="3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09700" y="-13970"/>
              <a:ext cx="6877050" cy="5158105"/>
            </a:xfrm>
            <a:prstGeom prst="rect">
              <a:avLst/>
            </a:prstGeom>
          </p:spPr>
        </p:pic>
        <p:pic>
          <p:nvPicPr>
            <p:cNvPr id="2" name="图片 1" descr="qweq"/>
            <p:cNvPicPr>
              <a:picLocks noChangeAspect="1"/>
            </p:cNvPicPr>
            <p:nvPr/>
          </p:nvPicPr>
          <p:blipFill>
            <a:blip r:embed="rId3" cstate="email">
              <a:alphaModFix am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845435"/>
              <a:ext cx="8024495" cy="4012565"/>
            </a:xfrm>
            <a:prstGeom prst="rect">
              <a:avLst/>
            </a:prstGeom>
          </p:spPr>
        </p:pic>
        <p:pic>
          <p:nvPicPr>
            <p:cNvPr id="6" name="图片 5" descr="qwe"/>
            <p:cNvPicPr>
              <a:picLocks noChangeAspect="1"/>
            </p:cNvPicPr>
            <p:nvPr/>
          </p:nvPicPr>
          <p:blipFill>
            <a:blip r:embed="rId4" cstate="email">
              <a:alphaModFix amt="2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5130" y="-13970"/>
              <a:ext cx="10516870" cy="6886575"/>
            </a:xfrm>
            <a:prstGeom prst="rect">
              <a:avLst/>
            </a:prstGeom>
          </p:spPr>
        </p:pic>
        <p:pic>
          <p:nvPicPr>
            <p:cNvPr id="7" name="图片 6" descr="weq"/>
            <p:cNvPicPr>
              <a:picLocks noChangeAspect="1"/>
            </p:cNvPicPr>
            <p:nvPr/>
          </p:nvPicPr>
          <p:blipFill>
            <a:blip r:embed="rId5" cstate="email">
              <a:alphaModFix amt="2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6080" y="-13970"/>
              <a:ext cx="2915920" cy="2915920"/>
            </a:xfrm>
            <a:prstGeom prst="rect">
              <a:avLst/>
            </a:prstGeom>
          </p:spPr>
        </p:pic>
      </p:grpSp>
      <p:sp>
        <p:nvSpPr>
          <p:cNvPr id="11" name="圆角矩形 10"/>
          <p:cNvSpPr/>
          <p:nvPr/>
        </p:nvSpPr>
        <p:spPr>
          <a:xfrm>
            <a:off x="474981" y="387987"/>
            <a:ext cx="11242675" cy="6162675"/>
          </a:xfrm>
          <a:prstGeom prst="roundRect">
            <a:avLst>
              <a:gd name="adj" fmla="val 9180"/>
            </a:avLst>
          </a:prstGeom>
          <a:solidFill>
            <a:schemeClr val="bg1"/>
          </a:solidFill>
          <a:ln>
            <a:noFill/>
          </a:ln>
          <a:effectLst>
            <a:outerShdw blurRad="431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97680" y="625476"/>
            <a:ext cx="359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92100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/>
                <a:ea typeface="阿里巴巴普惠体 Medium"/>
                <a:cs typeface="阿里巴巴普惠体 Medium"/>
                <a:sym typeface="Arial"/>
              </a:rPr>
              <a:t>03.Add title text</a:t>
            </a:r>
            <a:endParaRPr lang="zh-CN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0007" dist="292100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C7635E4-9B7F-1E96-5F25-233323AA52C1}"/>
              </a:ext>
            </a:extLst>
          </p:cNvPr>
          <p:cNvGrpSpPr/>
          <p:nvPr/>
        </p:nvGrpSpPr>
        <p:grpSpPr>
          <a:xfrm>
            <a:off x="1264955" y="2310766"/>
            <a:ext cx="6624579" cy="3443107"/>
            <a:chOff x="1264955" y="2310765"/>
            <a:chExt cx="6624578" cy="3443107"/>
          </a:xfrm>
        </p:grpSpPr>
        <p:sp>
          <p:nvSpPr>
            <p:cNvPr id="8" name="弧形 7"/>
            <p:cNvSpPr/>
            <p:nvPr/>
          </p:nvSpPr>
          <p:spPr>
            <a:xfrm flipH="1">
              <a:off x="5202719" y="3054358"/>
              <a:ext cx="2070100" cy="2070100"/>
            </a:xfrm>
            <a:prstGeom prst="arc">
              <a:avLst>
                <a:gd name="adj1" fmla="val 16200000"/>
                <a:gd name="adj2" fmla="val 5365930"/>
              </a:avLst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9" name="弧形 8"/>
            <p:cNvSpPr/>
            <p:nvPr/>
          </p:nvSpPr>
          <p:spPr>
            <a:xfrm flipH="1">
              <a:off x="4586005" y="2450344"/>
              <a:ext cx="3303528" cy="3303528"/>
            </a:xfrm>
            <a:prstGeom prst="arc">
              <a:avLst>
                <a:gd name="adj1" fmla="val 16200000"/>
                <a:gd name="adj2" fmla="val 5365930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flipH="1">
              <a:off x="4961255" y="2615565"/>
              <a:ext cx="431800" cy="431800"/>
            </a:xfrm>
            <a:prstGeom prst="ellipse">
              <a:avLst/>
            </a:prstGeom>
            <a:solidFill>
              <a:srgbClr val="294261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阿里巴巴普惠体 Medium"/>
                  <a:cs typeface="阿里巴巴普惠体 Medium"/>
                  <a:sym typeface="Arial"/>
                </a:rPr>
                <a:t>01</a:t>
              </a:r>
            </a:p>
          </p:txBody>
        </p:sp>
        <p:sp>
          <p:nvSpPr>
            <p:cNvPr id="14" name="椭圆 13"/>
            <p:cNvSpPr/>
            <p:nvPr/>
          </p:nvSpPr>
          <p:spPr>
            <a:xfrm flipH="1">
              <a:off x="4355465" y="3848100"/>
              <a:ext cx="431800" cy="431800"/>
            </a:xfrm>
            <a:prstGeom prst="ellipse">
              <a:avLst/>
            </a:prstGeom>
            <a:solidFill>
              <a:srgbClr val="294261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阿里巴巴普惠体 Medium"/>
                  <a:cs typeface="阿里巴巴普惠体 Medium"/>
                  <a:sym typeface="Arial"/>
                </a:rPr>
                <a:t>02</a:t>
              </a:r>
            </a:p>
          </p:txBody>
        </p:sp>
        <p:sp>
          <p:nvSpPr>
            <p:cNvPr id="15" name="椭圆 14"/>
            <p:cNvSpPr/>
            <p:nvPr/>
          </p:nvSpPr>
          <p:spPr>
            <a:xfrm flipH="1">
              <a:off x="4794250" y="5029200"/>
              <a:ext cx="431800" cy="431800"/>
            </a:xfrm>
            <a:prstGeom prst="ellipse">
              <a:avLst/>
            </a:prstGeom>
            <a:solidFill>
              <a:srgbClr val="294261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阿里巴巴普惠体 Medium"/>
                  <a:cs typeface="阿里巴巴普惠体 Medium"/>
                  <a:sym typeface="Arial"/>
                </a:rPr>
                <a:t>03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407160" y="2310765"/>
              <a:ext cx="3414396" cy="697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r">
                <a:lnSpc>
                  <a:spcPct val="150000"/>
                </a:lnSpc>
                <a:buNone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264955" y="3695028"/>
              <a:ext cx="3032466" cy="6987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280795" y="4990465"/>
              <a:ext cx="3540760" cy="697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sp>
        <p:nvSpPr>
          <p:cNvPr id="24" name="Subtitle 2"/>
          <p:cNvSpPr txBox="1"/>
          <p:nvPr/>
        </p:nvSpPr>
        <p:spPr>
          <a:xfrm>
            <a:off x="7272657" y="3204847"/>
            <a:ext cx="2435225" cy="371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1800" dirty="0">
                <a:solidFill>
                  <a:srgbClr val="29426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BUSINESS PLAN</a:t>
            </a:r>
            <a:endParaRPr lang="en-US" altLang="zh-CN" sz="1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25" name="Subtitle 2"/>
          <p:cNvSpPr txBox="1"/>
          <p:nvPr/>
        </p:nvSpPr>
        <p:spPr>
          <a:xfrm>
            <a:off x="7272655" y="2753362"/>
            <a:ext cx="2702560" cy="441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7272655" y="3697880"/>
            <a:ext cx="599607" cy="0"/>
          </a:xfrm>
          <a:prstGeom prst="line">
            <a:avLst/>
          </a:prstGeom>
          <a:ln w="38100">
            <a:solidFill>
              <a:srgbClr val="2D37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1"/>
          <p:cNvSpPr txBox="1"/>
          <p:nvPr/>
        </p:nvSpPr>
        <p:spPr>
          <a:xfrm>
            <a:off x="7272655" y="3924334"/>
            <a:ext cx="3113535" cy="5329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29" name="TextBox 21"/>
          <p:cNvSpPr txBox="1"/>
          <p:nvPr/>
        </p:nvSpPr>
        <p:spPr>
          <a:xfrm>
            <a:off x="7272655" y="4714909"/>
            <a:ext cx="3113535" cy="5329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  <p:bldP spid="25" grpId="0"/>
      <p:bldP spid="27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409699" y="-13970"/>
            <a:ext cx="13601700" cy="6886575"/>
            <a:chOff x="-1409700" y="-13970"/>
            <a:chExt cx="13601700" cy="6886575"/>
          </a:xfrm>
        </p:grpSpPr>
        <p:pic>
          <p:nvPicPr>
            <p:cNvPr id="13" name="图片 12" descr="weqq"/>
            <p:cNvPicPr>
              <a:picLocks noChangeAspect="1"/>
            </p:cNvPicPr>
            <p:nvPr/>
          </p:nvPicPr>
          <p:blipFill>
            <a:blip r:embed="rId3" cstate="email">
              <a:alphaModFix amt="3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09700" y="-13970"/>
              <a:ext cx="6877050" cy="5158105"/>
            </a:xfrm>
            <a:prstGeom prst="rect">
              <a:avLst/>
            </a:prstGeom>
          </p:spPr>
        </p:pic>
        <p:pic>
          <p:nvPicPr>
            <p:cNvPr id="2" name="图片 1" descr="qweq"/>
            <p:cNvPicPr>
              <a:picLocks noChangeAspect="1"/>
            </p:cNvPicPr>
            <p:nvPr/>
          </p:nvPicPr>
          <p:blipFill>
            <a:blip r:embed="rId4" cstate="email">
              <a:alphaModFix am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845435"/>
              <a:ext cx="8024495" cy="4012565"/>
            </a:xfrm>
            <a:prstGeom prst="rect">
              <a:avLst/>
            </a:prstGeom>
          </p:spPr>
        </p:pic>
        <p:pic>
          <p:nvPicPr>
            <p:cNvPr id="6" name="图片 5" descr="qwe"/>
            <p:cNvPicPr>
              <a:picLocks noChangeAspect="1"/>
            </p:cNvPicPr>
            <p:nvPr/>
          </p:nvPicPr>
          <p:blipFill>
            <a:blip r:embed="rId5" cstate="email">
              <a:alphaModFix amt="2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5130" y="-13970"/>
              <a:ext cx="10516870" cy="6886575"/>
            </a:xfrm>
            <a:prstGeom prst="rect">
              <a:avLst/>
            </a:prstGeom>
          </p:spPr>
        </p:pic>
        <p:pic>
          <p:nvPicPr>
            <p:cNvPr id="7" name="图片 6" descr="weq"/>
            <p:cNvPicPr>
              <a:picLocks noChangeAspect="1"/>
            </p:cNvPicPr>
            <p:nvPr/>
          </p:nvPicPr>
          <p:blipFill>
            <a:blip r:embed="rId6" cstate="email">
              <a:alphaModFix amt="2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6080" y="-13970"/>
              <a:ext cx="2915920" cy="2915920"/>
            </a:xfrm>
            <a:prstGeom prst="rect">
              <a:avLst/>
            </a:prstGeom>
          </p:spPr>
        </p:pic>
      </p:grpSp>
      <p:sp>
        <p:nvSpPr>
          <p:cNvPr id="11" name="圆角矩形 10"/>
          <p:cNvSpPr/>
          <p:nvPr/>
        </p:nvSpPr>
        <p:spPr>
          <a:xfrm>
            <a:off x="474981" y="375285"/>
            <a:ext cx="11242675" cy="6162675"/>
          </a:xfrm>
          <a:prstGeom prst="roundRect">
            <a:avLst>
              <a:gd name="adj" fmla="val 9180"/>
            </a:avLst>
          </a:prstGeom>
          <a:solidFill>
            <a:schemeClr val="bg1"/>
          </a:solidFill>
          <a:ln>
            <a:noFill/>
          </a:ln>
          <a:effectLst>
            <a:outerShdw blurRad="431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97680" y="625476"/>
            <a:ext cx="359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92100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/>
                <a:ea typeface="阿里巴巴普惠体 Medium"/>
                <a:cs typeface="阿里巴巴普惠体 Medium"/>
                <a:sym typeface="Arial"/>
              </a:rPr>
              <a:t>03.Add title text</a:t>
            </a:r>
            <a:endParaRPr lang="zh-CN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0007" dist="292100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64" name="圆角矩形 63"/>
          <p:cNvSpPr/>
          <p:nvPr/>
        </p:nvSpPr>
        <p:spPr>
          <a:xfrm>
            <a:off x="1287146" y="1316992"/>
            <a:ext cx="1984375" cy="3161665"/>
          </a:xfrm>
          <a:prstGeom prst="roundRect">
            <a:avLst>
              <a:gd name="adj" fmla="val 50000"/>
            </a:avLst>
          </a:prstGeom>
          <a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431800" dist="50800" dir="18900000">
              <a:prstClr val="black">
                <a:alpha val="7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87" name="PA_圆角矩形 5"/>
          <p:cNvSpPr/>
          <p:nvPr>
            <p:custDataLst>
              <p:tags r:id="rId1"/>
            </p:custDataLst>
          </p:nvPr>
        </p:nvSpPr>
        <p:spPr>
          <a:xfrm flipV="1">
            <a:off x="870690" y="1485799"/>
            <a:ext cx="300013" cy="215860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84F1687-64EB-BE5B-4F56-3F98AE8B27BB}"/>
              </a:ext>
            </a:extLst>
          </p:cNvPr>
          <p:cNvGrpSpPr/>
          <p:nvPr/>
        </p:nvGrpSpPr>
        <p:grpSpPr>
          <a:xfrm>
            <a:off x="3497582" y="2771777"/>
            <a:ext cx="1984375" cy="3161665"/>
            <a:chOff x="3497580" y="2771775"/>
            <a:chExt cx="1984375" cy="3161665"/>
          </a:xfrm>
        </p:grpSpPr>
        <p:sp>
          <p:nvSpPr>
            <p:cNvPr id="74" name="圆角矩形 73"/>
            <p:cNvSpPr/>
            <p:nvPr/>
          </p:nvSpPr>
          <p:spPr>
            <a:xfrm>
              <a:off x="3497580" y="2771775"/>
              <a:ext cx="1984375" cy="3161665"/>
            </a:xfrm>
            <a:prstGeom prst="roundRect">
              <a:avLst>
                <a:gd name="adj" fmla="val 50000"/>
              </a:avLst>
            </a:prstGeom>
            <a:solidFill>
              <a:srgbClr val="5D7799"/>
            </a:solidFill>
            <a:ln>
              <a:noFill/>
            </a:ln>
            <a:effectLst>
              <a:innerShdw blurRad="431800" dist="50800" dir="18900000">
                <a:prstClr val="black">
                  <a:alpha val="7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76" name="TextBox 46"/>
            <p:cNvSpPr txBox="1"/>
            <p:nvPr/>
          </p:nvSpPr>
          <p:spPr>
            <a:xfrm>
              <a:off x="3729989" y="4166870"/>
              <a:ext cx="1541780" cy="1220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 algn="ctr">
                <a:lnSpc>
                  <a:spcPts val="2200"/>
                </a:lnSpc>
                <a:buClrTx/>
                <a:buSzTx/>
                <a:buFontTx/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r>
                <a:rPr lang="zh-CN" altLang="en-US" sz="1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。</a:t>
              </a:r>
            </a:p>
          </p:txBody>
        </p:sp>
        <p:sp>
          <p:nvSpPr>
            <p:cNvPr id="77" name="TextBox 48"/>
            <p:cNvSpPr txBox="1"/>
            <p:nvPr/>
          </p:nvSpPr>
          <p:spPr>
            <a:xfrm>
              <a:off x="3589018" y="3787140"/>
              <a:ext cx="17609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grpSp>
          <p:nvGrpSpPr>
            <p:cNvPr id="91" name="图形 244"/>
            <p:cNvGrpSpPr/>
            <p:nvPr/>
          </p:nvGrpSpPr>
          <p:grpSpPr>
            <a:xfrm>
              <a:off x="4299585" y="3288030"/>
              <a:ext cx="403225" cy="403225"/>
              <a:chOff x="6917264" y="4654592"/>
              <a:chExt cx="488830" cy="488830"/>
            </a:xfrm>
            <a:solidFill>
              <a:schemeClr val="bg1"/>
            </a:solidFill>
          </p:grpSpPr>
          <p:sp>
            <p:nvSpPr>
              <p:cNvPr id="92" name="任意多边形: 形状 75"/>
              <p:cNvSpPr/>
              <p:nvPr/>
            </p:nvSpPr>
            <p:spPr>
              <a:xfrm>
                <a:off x="7100575" y="4960110"/>
                <a:ext cx="122207" cy="30551"/>
              </a:xfrm>
              <a:custGeom>
                <a:avLst/>
                <a:gdLst>
                  <a:gd name="connsiteX0" fmla="*/ 15276 w 122207"/>
                  <a:gd name="connsiteY0" fmla="*/ 0 h 30551"/>
                  <a:gd name="connsiteX1" fmla="*/ 106932 w 122207"/>
                  <a:gd name="connsiteY1" fmla="*/ 0 h 30551"/>
                  <a:gd name="connsiteX2" fmla="*/ 122208 w 122207"/>
                  <a:gd name="connsiteY2" fmla="*/ 15276 h 30551"/>
                  <a:gd name="connsiteX3" fmla="*/ 122208 w 122207"/>
                  <a:gd name="connsiteY3" fmla="*/ 15276 h 30551"/>
                  <a:gd name="connsiteX4" fmla="*/ 106932 w 122207"/>
                  <a:gd name="connsiteY4" fmla="*/ 30552 h 30551"/>
                  <a:gd name="connsiteX5" fmla="*/ 15276 w 122207"/>
                  <a:gd name="connsiteY5" fmla="*/ 30552 h 30551"/>
                  <a:gd name="connsiteX6" fmla="*/ 0 w 122207"/>
                  <a:gd name="connsiteY6" fmla="*/ 15276 h 30551"/>
                  <a:gd name="connsiteX7" fmla="*/ 0 w 122207"/>
                  <a:gd name="connsiteY7" fmla="*/ 15276 h 30551"/>
                  <a:gd name="connsiteX8" fmla="*/ 15276 w 122207"/>
                  <a:gd name="connsiteY8" fmla="*/ 0 h 3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207" h="30551">
                    <a:moveTo>
                      <a:pt x="15276" y="0"/>
                    </a:moveTo>
                    <a:lnTo>
                      <a:pt x="106932" y="0"/>
                    </a:lnTo>
                    <a:cubicBezTo>
                      <a:pt x="117116" y="0"/>
                      <a:pt x="122208" y="5092"/>
                      <a:pt x="122208" y="15276"/>
                    </a:cubicBezTo>
                    <a:lnTo>
                      <a:pt x="122208" y="15276"/>
                    </a:lnTo>
                    <a:cubicBezTo>
                      <a:pt x="122208" y="25460"/>
                      <a:pt x="117116" y="30552"/>
                      <a:pt x="106932" y="30552"/>
                    </a:cubicBezTo>
                    <a:lnTo>
                      <a:pt x="15276" y="30552"/>
                    </a:lnTo>
                    <a:cubicBezTo>
                      <a:pt x="5092" y="30552"/>
                      <a:pt x="0" y="25460"/>
                      <a:pt x="0" y="15276"/>
                    </a:cubicBezTo>
                    <a:lnTo>
                      <a:pt x="0" y="15276"/>
                    </a:lnTo>
                    <a:cubicBezTo>
                      <a:pt x="0" y="5092"/>
                      <a:pt x="5092" y="0"/>
                      <a:pt x="15276" y="0"/>
                    </a:cubicBezTo>
                    <a:close/>
                  </a:path>
                </a:pathLst>
              </a:custGeom>
              <a:grpFill/>
              <a:ln w="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93" name="任意多边形: 形状 76"/>
              <p:cNvSpPr/>
              <p:nvPr/>
            </p:nvSpPr>
            <p:spPr>
              <a:xfrm>
                <a:off x="6957999" y="4736063"/>
                <a:ext cx="407359" cy="325886"/>
              </a:xfrm>
              <a:custGeom>
                <a:avLst/>
                <a:gdLst>
                  <a:gd name="connsiteX0" fmla="*/ 386991 w 407359"/>
                  <a:gd name="connsiteY0" fmla="*/ 0 h 325886"/>
                  <a:gd name="connsiteX1" fmla="*/ 20368 w 407359"/>
                  <a:gd name="connsiteY1" fmla="*/ 0 h 325886"/>
                  <a:gd name="connsiteX2" fmla="*/ 1 w 407359"/>
                  <a:gd name="connsiteY2" fmla="*/ 20368 h 325886"/>
                  <a:gd name="connsiteX3" fmla="*/ 1 w 407359"/>
                  <a:gd name="connsiteY3" fmla="*/ 305519 h 325886"/>
                  <a:gd name="connsiteX4" fmla="*/ 17924 w 407359"/>
                  <a:gd name="connsiteY4" fmla="*/ 325887 h 325886"/>
                  <a:gd name="connsiteX5" fmla="*/ 389639 w 407359"/>
                  <a:gd name="connsiteY5" fmla="*/ 325887 h 325886"/>
                  <a:gd name="connsiteX6" fmla="*/ 407359 w 407359"/>
                  <a:gd name="connsiteY6" fmla="*/ 305519 h 325886"/>
                  <a:gd name="connsiteX7" fmla="*/ 407359 w 407359"/>
                  <a:gd name="connsiteY7" fmla="*/ 20368 h 325886"/>
                  <a:gd name="connsiteX8" fmla="*/ 386991 w 407359"/>
                  <a:gd name="connsiteY8" fmla="*/ 0 h 325886"/>
                  <a:gd name="connsiteX9" fmla="*/ 363772 w 407359"/>
                  <a:gd name="connsiteY9" fmla="*/ 30552 h 325886"/>
                  <a:gd name="connsiteX10" fmla="*/ 241564 w 407359"/>
                  <a:gd name="connsiteY10" fmla="*/ 132391 h 325886"/>
                  <a:gd name="connsiteX11" fmla="*/ 218141 w 407359"/>
                  <a:gd name="connsiteY11" fmla="*/ 152759 h 325886"/>
                  <a:gd name="connsiteX12" fmla="*/ 203272 w 407359"/>
                  <a:gd name="connsiteY12" fmla="*/ 165184 h 325886"/>
                  <a:gd name="connsiteX13" fmla="*/ 188404 w 407359"/>
                  <a:gd name="connsiteY13" fmla="*/ 152759 h 325886"/>
                  <a:gd name="connsiteX14" fmla="*/ 164981 w 407359"/>
                  <a:gd name="connsiteY14" fmla="*/ 132391 h 325886"/>
                  <a:gd name="connsiteX15" fmla="*/ 42773 w 407359"/>
                  <a:gd name="connsiteY15" fmla="*/ 30552 h 325886"/>
                  <a:gd name="connsiteX16" fmla="*/ 30552 w 407359"/>
                  <a:gd name="connsiteY16" fmla="*/ 59474 h 325886"/>
                  <a:gd name="connsiteX17" fmla="*/ 143798 w 407359"/>
                  <a:gd name="connsiteY17" fmla="*/ 153778 h 325886"/>
                  <a:gd name="connsiteX18" fmla="*/ 30552 w 407359"/>
                  <a:gd name="connsiteY18" fmla="*/ 268857 h 325886"/>
                  <a:gd name="connsiteX19" fmla="*/ 47458 w 407359"/>
                  <a:gd name="connsiteY19" fmla="*/ 295335 h 325886"/>
                  <a:gd name="connsiteX20" fmla="*/ 167425 w 407359"/>
                  <a:gd name="connsiteY20" fmla="*/ 173127 h 325886"/>
                  <a:gd name="connsiteX21" fmla="*/ 190644 w 407359"/>
                  <a:gd name="connsiteY21" fmla="*/ 193495 h 325886"/>
                  <a:gd name="connsiteX22" fmla="*/ 216715 w 407359"/>
                  <a:gd name="connsiteY22" fmla="*/ 193495 h 325886"/>
                  <a:gd name="connsiteX23" fmla="*/ 239935 w 407359"/>
                  <a:gd name="connsiteY23" fmla="*/ 173127 h 325886"/>
                  <a:gd name="connsiteX24" fmla="*/ 359902 w 407359"/>
                  <a:gd name="connsiteY24" fmla="*/ 295335 h 325886"/>
                  <a:gd name="connsiteX25" fmla="*/ 263561 w 407359"/>
                  <a:gd name="connsiteY25" fmla="*/ 153778 h 325886"/>
                  <a:gd name="connsiteX26" fmla="*/ 376807 w 407359"/>
                  <a:gd name="connsiteY26" fmla="*/ 59474 h 325886"/>
                  <a:gd name="connsiteX27" fmla="*/ 376807 w 407359"/>
                  <a:gd name="connsiteY27" fmla="*/ 268857 h 325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07359" h="325886">
                    <a:moveTo>
                      <a:pt x="386991" y="0"/>
                    </a:moveTo>
                    <a:lnTo>
                      <a:pt x="20368" y="0"/>
                    </a:lnTo>
                    <a:cubicBezTo>
                      <a:pt x="9120" y="0"/>
                      <a:pt x="1" y="9119"/>
                      <a:pt x="1" y="20368"/>
                    </a:cubicBezTo>
                    <a:lnTo>
                      <a:pt x="1" y="305519"/>
                    </a:lnTo>
                    <a:cubicBezTo>
                      <a:pt x="-74" y="315878"/>
                      <a:pt x="7639" y="324644"/>
                      <a:pt x="17924" y="325887"/>
                    </a:cubicBezTo>
                    <a:lnTo>
                      <a:pt x="389639" y="325887"/>
                    </a:lnTo>
                    <a:cubicBezTo>
                      <a:pt x="399843" y="324549"/>
                      <a:pt x="407446" y="315810"/>
                      <a:pt x="407359" y="305519"/>
                    </a:cubicBezTo>
                    <a:lnTo>
                      <a:pt x="407359" y="20368"/>
                    </a:lnTo>
                    <a:cubicBezTo>
                      <a:pt x="407359" y="9119"/>
                      <a:pt x="398240" y="0"/>
                      <a:pt x="386991" y="0"/>
                    </a:cubicBezTo>
                    <a:close/>
                    <a:moveTo>
                      <a:pt x="363772" y="30552"/>
                    </a:moveTo>
                    <a:lnTo>
                      <a:pt x="241564" y="132391"/>
                    </a:lnTo>
                    <a:lnTo>
                      <a:pt x="218141" y="152759"/>
                    </a:lnTo>
                    <a:lnTo>
                      <a:pt x="203272" y="165184"/>
                    </a:lnTo>
                    <a:lnTo>
                      <a:pt x="188404" y="152759"/>
                    </a:lnTo>
                    <a:lnTo>
                      <a:pt x="164981" y="132391"/>
                    </a:lnTo>
                    <a:lnTo>
                      <a:pt x="42773" y="30552"/>
                    </a:lnTo>
                    <a:close/>
                    <a:moveTo>
                      <a:pt x="30552" y="59474"/>
                    </a:moveTo>
                    <a:lnTo>
                      <a:pt x="143798" y="153778"/>
                    </a:lnTo>
                    <a:lnTo>
                      <a:pt x="30552" y="268857"/>
                    </a:lnTo>
                    <a:close/>
                    <a:moveTo>
                      <a:pt x="47458" y="295335"/>
                    </a:moveTo>
                    <a:lnTo>
                      <a:pt x="167425" y="173127"/>
                    </a:lnTo>
                    <a:lnTo>
                      <a:pt x="190644" y="193495"/>
                    </a:lnTo>
                    <a:cubicBezTo>
                      <a:pt x="198196" y="199786"/>
                      <a:pt x="209163" y="199786"/>
                      <a:pt x="216715" y="193495"/>
                    </a:cubicBezTo>
                    <a:lnTo>
                      <a:pt x="239935" y="173127"/>
                    </a:lnTo>
                    <a:lnTo>
                      <a:pt x="359902" y="295335"/>
                    </a:lnTo>
                    <a:close/>
                    <a:moveTo>
                      <a:pt x="263561" y="153778"/>
                    </a:moveTo>
                    <a:lnTo>
                      <a:pt x="376807" y="59474"/>
                    </a:lnTo>
                    <a:lnTo>
                      <a:pt x="376807" y="268857"/>
                    </a:lnTo>
                    <a:close/>
                  </a:path>
                </a:pathLst>
              </a:custGeom>
              <a:grpFill/>
              <a:ln w="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</p:grpSp>
      <p:sp>
        <p:nvSpPr>
          <p:cNvPr id="94" name="Subtitle 2"/>
          <p:cNvSpPr txBox="1"/>
          <p:nvPr/>
        </p:nvSpPr>
        <p:spPr>
          <a:xfrm>
            <a:off x="9181370" y="2791918"/>
            <a:ext cx="1954537" cy="956151"/>
          </a:xfrm>
          <a:prstGeom prst="rect">
            <a:avLst/>
          </a:prstGeom>
        </p:spPr>
        <p:txBody>
          <a:bodyPr vert="horz" wrap="square" lIns="108703" tIns="54352" rIns="108703" bIns="54352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ts val="2200"/>
              </a:lnSpc>
              <a:spcBef>
                <a:spcPts val="0"/>
              </a:spcBef>
              <a:buClrTx/>
              <a:buSzTx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content, content to match the title.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。</a:t>
            </a:r>
          </a:p>
        </p:txBody>
      </p:sp>
      <p:sp>
        <p:nvSpPr>
          <p:cNvPr id="95" name="TextBox 12"/>
          <p:cNvSpPr txBox="1"/>
          <p:nvPr/>
        </p:nvSpPr>
        <p:spPr>
          <a:xfrm>
            <a:off x="9188104" y="2341714"/>
            <a:ext cx="1593706" cy="45082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lvl="0" algn="l" defTabSz="913765">
              <a:lnSpc>
                <a:spcPct val="13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96" name="Subtitle 2"/>
          <p:cNvSpPr txBox="1"/>
          <p:nvPr/>
        </p:nvSpPr>
        <p:spPr>
          <a:xfrm>
            <a:off x="6506885" y="2779217"/>
            <a:ext cx="1954537" cy="956151"/>
          </a:xfrm>
          <a:prstGeom prst="rect">
            <a:avLst/>
          </a:prstGeom>
        </p:spPr>
        <p:txBody>
          <a:bodyPr vert="horz" wrap="square" lIns="108703" tIns="54352" rIns="108703" bIns="54352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auto">
              <a:lnSpc>
                <a:spcPts val="2200"/>
              </a:lnSpc>
              <a:spcBef>
                <a:spcPts val="0"/>
              </a:spcBef>
              <a:buNone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content, content to match the title.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。</a:t>
            </a:r>
          </a:p>
        </p:txBody>
      </p:sp>
      <p:sp>
        <p:nvSpPr>
          <p:cNvPr id="97" name="TextBox 15"/>
          <p:cNvSpPr txBox="1"/>
          <p:nvPr/>
        </p:nvSpPr>
        <p:spPr>
          <a:xfrm>
            <a:off x="6513619" y="2341713"/>
            <a:ext cx="1593706" cy="45082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913765">
              <a:lnSpc>
                <a:spcPct val="13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99" name="Oval 16"/>
          <p:cNvSpPr/>
          <p:nvPr/>
        </p:nvSpPr>
        <p:spPr>
          <a:xfrm>
            <a:off x="5916297" y="2308862"/>
            <a:ext cx="560705" cy="560705"/>
          </a:xfrm>
          <a:prstGeom prst="ellipse">
            <a:avLst/>
          </a:prstGeom>
          <a:solidFill>
            <a:srgbClr val="5D7799"/>
          </a:solidFill>
          <a:ln>
            <a:noFill/>
          </a:ln>
          <a:effectLst>
            <a:innerShdw blurRad="431800" dist="50800" dir="18900000">
              <a:prstClr val="black">
                <a:alpha val="7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00" name="Shape 2579"/>
          <p:cNvSpPr/>
          <p:nvPr/>
        </p:nvSpPr>
        <p:spPr>
          <a:xfrm>
            <a:off x="6066155" y="2438400"/>
            <a:ext cx="279400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ysClr val="window" lastClr="FFFFFF"/>
          </a:solidFill>
          <a:ln w="12700">
            <a:miter lim="400000"/>
          </a:ln>
        </p:spPr>
        <p:txBody>
          <a:bodyPr lIns="19038" tIns="19038" rIns="19038" bIns="19038" anchor="ctr"/>
          <a:lstStyle/>
          <a:p>
            <a:pPr defTabSz="228600">
              <a:lnSpc>
                <a:spcPct val="130000"/>
              </a:lnSpc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kern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02" name="Oval 13"/>
          <p:cNvSpPr/>
          <p:nvPr/>
        </p:nvSpPr>
        <p:spPr>
          <a:xfrm>
            <a:off x="8590917" y="2308862"/>
            <a:ext cx="560705" cy="560705"/>
          </a:xfrm>
          <a:prstGeom prst="ellipse">
            <a:avLst/>
          </a:prstGeom>
          <a:solidFill>
            <a:srgbClr val="5D7799"/>
          </a:solidFill>
          <a:ln>
            <a:noFill/>
          </a:ln>
          <a:effectLst>
            <a:innerShdw blurRad="431800" dist="50800" dir="18900000">
              <a:prstClr val="black">
                <a:alpha val="7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03" name="Shape 2629"/>
          <p:cNvSpPr/>
          <p:nvPr/>
        </p:nvSpPr>
        <p:spPr>
          <a:xfrm>
            <a:off x="8736331" y="2461260"/>
            <a:ext cx="279400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38" tIns="19038" rIns="19038" bIns="19038" anchor="ctr"/>
          <a:lstStyle/>
          <a:p>
            <a:pPr defTabSz="228600">
              <a:lnSpc>
                <a:spcPct val="130000"/>
              </a:lnSpc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kern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04" name="Subtitle 2"/>
          <p:cNvSpPr txBox="1"/>
          <p:nvPr/>
        </p:nvSpPr>
        <p:spPr>
          <a:xfrm>
            <a:off x="9181370" y="4594508"/>
            <a:ext cx="1954537" cy="956151"/>
          </a:xfrm>
          <a:prstGeom prst="rect">
            <a:avLst/>
          </a:prstGeom>
        </p:spPr>
        <p:txBody>
          <a:bodyPr vert="horz" wrap="square" lIns="108703" tIns="54352" rIns="108703" bIns="54352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ts val="2200"/>
              </a:lnSpc>
              <a:spcBef>
                <a:spcPts val="0"/>
              </a:spcBef>
              <a:buClrTx/>
              <a:buSzTx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content, content to match the title.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。</a:t>
            </a:r>
          </a:p>
        </p:txBody>
      </p:sp>
      <p:sp>
        <p:nvSpPr>
          <p:cNvPr id="105" name="TextBox 22"/>
          <p:cNvSpPr txBox="1"/>
          <p:nvPr/>
        </p:nvSpPr>
        <p:spPr>
          <a:xfrm>
            <a:off x="9188104" y="4182404"/>
            <a:ext cx="1593706" cy="45082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lvl="0" algn="l" defTabSz="913765">
              <a:lnSpc>
                <a:spcPct val="13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06" name="Subtitle 2"/>
          <p:cNvSpPr txBox="1"/>
          <p:nvPr/>
        </p:nvSpPr>
        <p:spPr>
          <a:xfrm>
            <a:off x="6506885" y="4594508"/>
            <a:ext cx="1954537" cy="956151"/>
          </a:xfrm>
          <a:prstGeom prst="rect">
            <a:avLst/>
          </a:prstGeom>
        </p:spPr>
        <p:txBody>
          <a:bodyPr vert="horz" wrap="square" lIns="108703" tIns="54352" rIns="108703" bIns="54352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ts val="2200"/>
              </a:lnSpc>
              <a:spcBef>
                <a:spcPts val="0"/>
              </a:spcBef>
              <a:buClrTx/>
              <a:buSzTx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content, content to match the title.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。</a:t>
            </a:r>
          </a:p>
        </p:txBody>
      </p:sp>
      <p:sp>
        <p:nvSpPr>
          <p:cNvPr id="107" name="TextBox 26"/>
          <p:cNvSpPr txBox="1"/>
          <p:nvPr/>
        </p:nvSpPr>
        <p:spPr>
          <a:xfrm>
            <a:off x="6513619" y="4182404"/>
            <a:ext cx="1593706" cy="45082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lvl="0" algn="l" defTabSz="913765">
              <a:lnSpc>
                <a:spcPct val="13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09" name="Oval 27"/>
          <p:cNvSpPr/>
          <p:nvPr/>
        </p:nvSpPr>
        <p:spPr>
          <a:xfrm>
            <a:off x="5916297" y="4213227"/>
            <a:ext cx="560705" cy="560705"/>
          </a:xfrm>
          <a:prstGeom prst="ellipse">
            <a:avLst/>
          </a:prstGeom>
          <a:solidFill>
            <a:srgbClr val="5D7799"/>
          </a:solidFill>
          <a:ln>
            <a:noFill/>
          </a:ln>
          <a:effectLst>
            <a:innerShdw blurRad="431800" dist="50800" dir="18900000">
              <a:prstClr val="black">
                <a:alpha val="7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10" name="Shape 2633"/>
          <p:cNvSpPr/>
          <p:nvPr/>
        </p:nvSpPr>
        <p:spPr>
          <a:xfrm>
            <a:off x="6066155" y="4376420"/>
            <a:ext cx="279400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38" tIns="19038" rIns="19038" bIns="19038" anchor="ctr"/>
          <a:lstStyle/>
          <a:p>
            <a:pPr defTabSz="228600">
              <a:lnSpc>
                <a:spcPct val="130000"/>
              </a:lnSpc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kern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12" name="Oval 24"/>
          <p:cNvSpPr/>
          <p:nvPr/>
        </p:nvSpPr>
        <p:spPr>
          <a:xfrm>
            <a:off x="8590917" y="4213227"/>
            <a:ext cx="560705" cy="560705"/>
          </a:xfrm>
          <a:prstGeom prst="ellipse">
            <a:avLst/>
          </a:prstGeom>
          <a:solidFill>
            <a:srgbClr val="5D7799"/>
          </a:solidFill>
          <a:ln>
            <a:noFill/>
          </a:ln>
          <a:effectLst>
            <a:innerShdw blurRad="431800" dist="50800" dir="18900000">
              <a:prstClr val="black">
                <a:alpha val="7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13" name="Shape 2840"/>
          <p:cNvSpPr/>
          <p:nvPr/>
        </p:nvSpPr>
        <p:spPr>
          <a:xfrm>
            <a:off x="8731251" y="4366895"/>
            <a:ext cx="279400" cy="25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ysClr val="window" lastClr="FFFFFF"/>
          </a:solidFill>
          <a:ln w="12700">
            <a:miter lim="400000"/>
          </a:ln>
        </p:spPr>
        <p:txBody>
          <a:bodyPr lIns="19038" tIns="19038" rIns="19038" bIns="19038" anchor="ctr"/>
          <a:lstStyle/>
          <a:p>
            <a:pPr defTabSz="228600">
              <a:lnSpc>
                <a:spcPct val="130000"/>
              </a:lnSpc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kern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64" grpId="0" animBg="1"/>
      <p:bldP spid="87" grpId="0" animBg="1"/>
      <p:bldP spid="94" grpId="0"/>
      <p:bldP spid="95" grpId="0"/>
      <p:bldP spid="96" grpId="0"/>
      <p:bldP spid="97" grpId="0"/>
      <p:bldP spid="99" grpId="0" animBg="1"/>
      <p:bldP spid="100" grpId="0" animBg="1"/>
      <p:bldP spid="102" grpId="0" animBg="1"/>
      <p:bldP spid="103" grpId="0" animBg="1"/>
      <p:bldP spid="104" grpId="0"/>
      <p:bldP spid="105" grpId="0"/>
      <p:bldP spid="106" grpId="0"/>
      <p:bldP spid="107" grpId="0"/>
      <p:bldP spid="109" grpId="0" animBg="1"/>
      <p:bldP spid="110" grpId="0" animBg="1"/>
      <p:bldP spid="112" grpId="0" animBg="1"/>
      <p:bldP spid="1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409699" y="-13970"/>
            <a:ext cx="13601700" cy="6886575"/>
            <a:chOff x="-1409700" y="-13970"/>
            <a:chExt cx="13601700" cy="6886575"/>
          </a:xfrm>
        </p:grpSpPr>
        <p:pic>
          <p:nvPicPr>
            <p:cNvPr id="13" name="图片 12" descr="weqq"/>
            <p:cNvPicPr>
              <a:picLocks noChangeAspect="1"/>
            </p:cNvPicPr>
            <p:nvPr/>
          </p:nvPicPr>
          <p:blipFill>
            <a:blip r:embed="rId2" cstate="email">
              <a:alphaModFix amt="3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09700" y="-13970"/>
              <a:ext cx="6877050" cy="5158105"/>
            </a:xfrm>
            <a:prstGeom prst="rect">
              <a:avLst/>
            </a:prstGeom>
          </p:spPr>
        </p:pic>
        <p:pic>
          <p:nvPicPr>
            <p:cNvPr id="2" name="图片 1" descr="qweq"/>
            <p:cNvPicPr>
              <a:picLocks noChangeAspect="1"/>
            </p:cNvPicPr>
            <p:nvPr/>
          </p:nvPicPr>
          <p:blipFill>
            <a:blip r:embed="rId3" cstate="email">
              <a:alphaModFix am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845435"/>
              <a:ext cx="8024495" cy="4012565"/>
            </a:xfrm>
            <a:prstGeom prst="rect">
              <a:avLst/>
            </a:prstGeom>
          </p:spPr>
        </p:pic>
        <p:pic>
          <p:nvPicPr>
            <p:cNvPr id="6" name="图片 5" descr="qwe"/>
            <p:cNvPicPr>
              <a:picLocks noChangeAspect="1"/>
            </p:cNvPicPr>
            <p:nvPr/>
          </p:nvPicPr>
          <p:blipFill>
            <a:blip r:embed="rId4" cstate="email">
              <a:alphaModFix amt="2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5130" y="-13970"/>
              <a:ext cx="10516870" cy="6886575"/>
            </a:xfrm>
            <a:prstGeom prst="rect">
              <a:avLst/>
            </a:prstGeom>
          </p:spPr>
        </p:pic>
        <p:pic>
          <p:nvPicPr>
            <p:cNvPr id="7" name="图片 6" descr="weq"/>
            <p:cNvPicPr>
              <a:picLocks noChangeAspect="1"/>
            </p:cNvPicPr>
            <p:nvPr/>
          </p:nvPicPr>
          <p:blipFill>
            <a:blip r:embed="rId5" cstate="email">
              <a:alphaModFix amt="2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6080" y="-13970"/>
              <a:ext cx="2915920" cy="2915920"/>
            </a:xfrm>
            <a:prstGeom prst="rect">
              <a:avLst/>
            </a:prstGeom>
          </p:spPr>
        </p:pic>
      </p:grpSp>
      <p:sp>
        <p:nvSpPr>
          <p:cNvPr id="11" name="圆角矩形 10"/>
          <p:cNvSpPr/>
          <p:nvPr/>
        </p:nvSpPr>
        <p:spPr>
          <a:xfrm>
            <a:off x="474981" y="387987"/>
            <a:ext cx="11242675" cy="6162675"/>
          </a:xfrm>
          <a:prstGeom prst="roundRect">
            <a:avLst>
              <a:gd name="adj" fmla="val 9180"/>
            </a:avLst>
          </a:prstGeom>
          <a:solidFill>
            <a:schemeClr val="bg1"/>
          </a:solidFill>
          <a:ln>
            <a:noFill/>
          </a:ln>
          <a:effectLst>
            <a:outerShdw blurRad="431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97680" y="625476"/>
            <a:ext cx="359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92100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/>
                <a:ea typeface="阿里巴巴普惠体 Medium"/>
                <a:cs typeface="阿里巴巴普惠体 Medium"/>
                <a:sym typeface="Arial"/>
              </a:rPr>
              <a:t>03.Add title text</a:t>
            </a:r>
            <a:endParaRPr lang="zh-CN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0007" dist="292100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48114" y="4225072"/>
            <a:ext cx="173797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2200" spc="3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92393FA-0228-9292-8DE2-083484A94A3B}"/>
              </a:ext>
            </a:extLst>
          </p:cNvPr>
          <p:cNvGrpSpPr/>
          <p:nvPr/>
        </p:nvGrpSpPr>
        <p:grpSpPr>
          <a:xfrm>
            <a:off x="6255943" y="1945432"/>
            <a:ext cx="2127731" cy="2127726"/>
            <a:chOff x="6255943" y="1945432"/>
            <a:chExt cx="2127730" cy="2127726"/>
          </a:xfrm>
        </p:grpSpPr>
        <p:sp>
          <p:nvSpPr>
            <p:cNvPr id="27" name="椭圆 26"/>
            <p:cNvSpPr/>
            <p:nvPr/>
          </p:nvSpPr>
          <p:spPr>
            <a:xfrm>
              <a:off x="6255943" y="1945432"/>
              <a:ext cx="2127730" cy="2127726"/>
            </a:xfrm>
            <a:prstGeom prst="ellipse">
              <a:avLst/>
            </a:prstGeom>
            <a:noFill/>
            <a:ln w="9525" cap="rnd">
              <a:solidFill>
                <a:srgbClr val="5D7799">
                  <a:alpha val="32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6768465" y="2457903"/>
              <a:ext cx="1496695" cy="1496695"/>
            </a:xfrm>
            <a:prstGeom prst="ellipse">
              <a:avLst/>
            </a:prstGeom>
            <a:solidFill>
              <a:srgbClr val="5D7799"/>
            </a:solidFill>
            <a:ln>
              <a:noFill/>
            </a:ln>
            <a:effectLst>
              <a:innerShdw blurRad="431800" dist="50800" dir="18900000">
                <a:prstClr val="black">
                  <a:alpha val="7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2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阿里巴巴普惠体 Medium"/>
                  <a:cs typeface="阿里巴巴普惠体 Medium"/>
                  <a:sym typeface="Arial"/>
                </a:rPr>
                <a:t>55%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3926953" y="4225072"/>
            <a:ext cx="173797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2200" spc="3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DD9ABF7-4B7E-2D74-20CA-2160B5B9850D}"/>
              </a:ext>
            </a:extLst>
          </p:cNvPr>
          <p:cNvGrpSpPr/>
          <p:nvPr/>
        </p:nvGrpSpPr>
        <p:grpSpPr>
          <a:xfrm>
            <a:off x="3732127" y="1958132"/>
            <a:ext cx="2127731" cy="2127726"/>
            <a:chOff x="3732127" y="1958132"/>
            <a:chExt cx="2127730" cy="2127726"/>
          </a:xfrm>
        </p:grpSpPr>
        <p:sp>
          <p:nvSpPr>
            <p:cNvPr id="28" name="椭圆 27"/>
            <p:cNvSpPr/>
            <p:nvPr/>
          </p:nvSpPr>
          <p:spPr>
            <a:xfrm>
              <a:off x="3732127" y="1958132"/>
              <a:ext cx="2127730" cy="2127726"/>
            </a:xfrm>
            <a:prstGeom prst="ellipse">
              <a:avLst/>
            </a:prstGeom>
            <a:noFill/>
            <a:ln w="9525" cap="rnd">
              <a:solidFill>
                <a:srgbClr val="5D7799">
                  <a:alpha val="32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965575" y="2179138"/>
              <a:ext cx="1775460" cy="1775460"/>
            </a:xfrm>
            <a:prstGeom prst="ellipse">
              <a:avLst/>
            </a:prstGeom>
            <a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9525" cap="rnd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514738" y="4212372"/>
            <a:ext cx="173797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2200" spc="3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37311" y="4655004"/>
            <a:ext cx="209296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fontAlgn="auto">
              <a:lnSpc>
                <a:spcPts val="2200"/>
              </a:lnSpc>
              <a:buNone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4D05D2A-AF41-B8EC-8D5D-FAECBDB3FD69}"/>
              </a:ext>
            </a:extLst>
          </p:cNvPr>
          <p:cNvGrpSpPr/>
          <p:nvPr/>
        </p:nvGrpSpPr>
        <p:grpSpPr>
          <a:xfrm>
            <a:off x="1221011" y="1958132"/>
            <a:ext cx="2127731" cy="2127726"/>
            <a:chOff x="1221011" y="1958132"/>
            <a:chExt cx="2127730" cy="2127726"/>
          </a:xfrm>
        </p:grpSpPr>
        <p:sp>
          <p:nvSpPr>
            <p:cNvPr id="29" name="椭圆 28"/>
            <p:cNvSpPr/>
            <p:nvPr/>
          </p:nvSpPr>
          <p:spPr>
            <a:xfrm>
              <a:off x="1221011" y="1958132"/>
              <a:ext cx="2127730" cy="2127726"/>
            </a:xfrm>
            <a:prstGeom prst="ellipse">
              <a:avLst/>
            </a:prstGeom>
            <a:noFill/>
            <a:ln w="9525" cap="rnd">
              <a:solidFill>
                <a:srgbClr val="5D7799">
                  <a:alpha val="32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733550" y="2457903"/>
              <a:ext cx="1496695" cy="1496695"/>
            </a:xfrm>
            <a:prstGeom prst="ellipse">
              <a:avLst/>
            </a:prstGeom>
            <a:solidFill>
              <a:srgbClr val="5D7799"/>
            </a:solidFill>
            <a:ln>
              <a:noFill/>
            </a:ln>
            <a:effectLst>
              <a:innerShdw blurRad="431800" dist="50800" dir="18900000">
                <a:prstClr val="black">
                  <a:alpha val="7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阿里巴巴普惠体 Medium"/>
                  <a:cs typeface="阿里巴巴普惠体 Medium"/>
                  <a:sym typeface="Arial"/>
                </a:rPr>
                <a:t>35%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8981404" y="4225072"/>
            <a:ext cx="173797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2200" spc="3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F6D78A57-A6CC-2E1E-7A8B-A96E7283BE84}"/>
              </a:ext>
            </a:extLst>
          </p:cNvPr>
          <p:cNvGrpSpPr/>
          <p:nvPr/>
        </p:nvGrpSpPr>
        <p:grpSpPr>
          <a:xfrm>
            <a:off x="8728960" y="1945432"/>
            <a:ext cx="2127731" cy="2127726"/>
            <a:chOff x="8728960" y="1945432"/>
            <a:chExt cx="2127730" cy="2127726"/>
          </a:xfrm>
        </p:grpSpPr>
        <p:sp>
          <p:nvSpPr>
            <p:cNvPr id="30" name="椭圆 29"/>
            <p:cNvSpPr/>
            <p:nvPr/>
          </p:nvSpPr>
          <p:spPr>
            <a:xfrm>
              <a:off x="8728960" y="1945432"/>
              <a:ext cx="2127730" cy="2127726"/>
            </a:xfrm>
            <a:prstGeom prst="ellipse">
              <a:avLst/>
            </a:prstGeom>
            <a:noFill/>
            <a:ln w="9525" cap="rnd">
              <a:solidFill>
                <a:srgbClr val="5D7799">
                  <a:alpha val="32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8962390" y="2179138"/>
              <a:ext cx="1775460" cy="1775460"/>
            </a:xfrm>
            <a:prstGeom prst="ellipse">
              <a:avLst/>
            </a:prstGeom>
            <a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9525" cap="rnd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3731895" y="4654369"/>
            <a:ext cx="209296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fontAlgn="auto">
              <a:lnSpc>
                <a:spcPts val="2200"/>
              </a:lnSpc>
              <a:buNone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444615" y="4667704"/>
            <a:ext cx="209296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fontAlgn="auto">
              <a:lnSpc>
                <a:spcPts val="2200"/>
              </a:lnSpc>
              <a:buNone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803640" y="4668339"/>
            <a:ext cx="209296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fontAlgn="auto">
              <a:lnSpc>
                <a:spcPts val="2200"/>
              </a:lnSpc>
              <a:buNone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15" grpId="0"/>
      <p:bldP spid="8" grpId="0"/>
      <p:bldP spid="10" grpId="0"/>
      <p:bldP spid="14" grpId="0"/>
      <p:bldP spid="18" grpId="0"/>
      <p:bldP spid="36" grpId="0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1409699" y="-13970"/>
            <a:ext cx="13601700" cy="6886575"/>
            <a:chOff x="-1409700" y="-13970"/>
            <a:chExt cx="13601700" cy="6886575"/>
          </a:xfrm>
        </p:grpSpPr>
        <p:pic>
          <p:nvPicPr>
            <p:cNvPr id="13" name="图片 12" descr="weqq"/>
            <p:cNvPicPr>
              <a:picLocks noChangeAspect="1"/>
            </p:cNvPicPr>
            <p:nvPr/>
          </p:nvPicPr>
          <p:blipFill>
            <a:blip r:embed="rId2" cstate="email">
              <a:alphaModFix amt="3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09700" y="-13970"/>
              <a:ext cx="6877050" cy="5158105"/>
            </a:xfrm>
            <a:prstGeom prst="rect">
              <a:avLst/>
            </a:prstGeom>
          </p:spPr>
        </p:pic>
        <p:pic>
          <p:nvPicPr>
            <p:cNvPr id="2" name="图片 1" descr="qweq"/>
            <p:cNvPicPr>
              <a:picLocks noChangeAspect="1"/>
            </p:cNvPicPr>
            <p:nvPr/>
          </p:nvPicPr>
          <p:blipFill>
            <a:blip r:embed="rId3" cstate="email">
              <a:alphaModFix am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845435"/>
              <a:ext cx="8024495" cy="4012565"/>
            </a:xfrm>
            <a:prstGeom prst="rect">
              <a:avLst/>
            </a:prstGeom>
          </p:spPr>
        </p:pic>
        <p:pic>
          <p:nvPicPr>
            <p:cNvPr id="6" name="图片 5" descr="qwe"/>
            <p:cNvPicPr>
              <a:picLocks noChangeAspect="1"/>
            </p:cNvPicPr>
            <p:nvPr/>
          </p:nvPicPr>
          <p:blipFill>
            <a:blip r:embed="rId4" cstate="email">
              <a:alphaModFix amt="2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5130" y="-13970"/>
              <a:ext cx="10516870" cy="6886575"/>
            </a:xfrm>
            <a:prstGeom prst="rect">
              <a:avLst/>
            </a:prstGeom>
          </p:spPr>
        </p:pic>
      </p:grpSp>
      <p:pic>
        <p:nvPicPr>
          <p:cNvPr id="7" name="图片 6" descr="weq"/>
          <p:cNvPicPr>
            <a:picLocks noChangeAspect="1"/>
          </p:cNvPicPr>
          <p:nvPr/>
        </p:nvPicPr>
        <p:blipFill>
          <a:blip r:embed="rId5" cstate="email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6080" y="-13970"/>
            <a:ext cx="2915920" cy="2915920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474981" y="375285"/>
            <a:ext cx="11242675" cy="6162675"/>
          </a:xfrm>
          <a:prstGeom prst="roundRect">
            <a:avLst>
              <a:gd name="adj" fmla="val 9180"/>
            </a:avLst>
          </a:prstGeom>
          <a:solidFill>
            <a:schemeClr val="bg1"/>
          </a:solidFill>
          <a:ln>
            <a:noFill/>
          </a:ln>
          <a:effectLst>
            <a:outerShdw blurRad="431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pic>
        <p:nvPicPr>
          <p:cNvPr id="9" name="图片 8" descr="qweq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17000" y="5285105"/>
            <a:ext cx="3175000" cy="1587500"/>
          </a:xfrm>
          <a:prstGeom prst="rect">
            <a:avLst/>
          </a:prstGeom>
        </p:spPr>
      </p:pic>
      <p:pic>
        <p:nvPicPr>
          <p:cNvPr id="8" name="图片 7" descr="weqq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93240"/>
            <a:ext cx="5694680" cy="42710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40609" y="3245487"/>
            <a:ext cx="598297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sz="48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40610" y="4136390"/>
            <a:ext cx="6935471" cy="4129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 fontAlgn="auto">
              <a:lnSpc>
                <a:spcPts val="25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Being single is better than being in an unfaithful relationship.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880609" y="528957"/>
            <a:ext cx="6404611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dist">
              <a:buClrTx/>
              <a:buSzTx/>
              <a:buFontTx/>
            </a:pPr>
            <a:r>
              <a:rPr lang="zh-CN" altLang="en-US" sz="1400" dirty="0">
                <a:solidFill>
                  <a:srgbClr val="294261">
                    <a:alpha val="35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/>
                <a:ea typeface="阿里巴巴普惠体 Medium"/>
                <a:cs typeface="阿里巴巴普惠体 Medium"/>
                <a:sym typeface="Arial"/>
              </a:rPr>
              <a:t>GRADUATION THESIS DEFENSE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340611" y="2477772"/>
            <a:ext cx="3449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buClrTx/>
              <a:buSzTx/>
              <a:buFontTx/>
            </a:pPr>
            <a:r>
              <a:rPr lang="zh-CN" altLang="en-US" sz="4000" b="1" dirty="0">
                <a:solidFill>
                  <a:srgbClr val="29426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/>
                <a:ea typeface="阿里巴巴普惠体 Medium"/>
                <a:cs typeface="阿里巴巴普惠体 Medium"/>
                <a:sym typeface="Arial"/>
              </a:rPr>
              <a:t>PART </a:t>
            </a:r>
            <a:r>
              <a:rPr lang="en-US" altLang="zh-CN" sz="4000" b="1" dirty="0">
                <a:solidFill>
                  <a:srgbClr val="29426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/>
                <a:ea typeface="阿里巴巴普惠体 Medium"/>
                <a:cs typeface="阿里巴巴普惠体 Medium"/>
                <a:sym typeface="Arial"/>
              </a:rPr>
              <a:t>FOUR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88061" y="6059172"/>
            <a:ext cx="8804911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dist">
              <a:buClrTx/>
              <a:buSzTx/>
              <a:buFontTx/>
            </a:pPr>
            <a:r>
              <a:rPr lang="zh-CN" altLang="en-US" sz="1400">
                <a:solidFill>
                  <a:srgbClr val="294261">
                    <a:alpha val="36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/>
                <a:ea typeface="阿里巴巴普惠体 Medium"/>
                <a:cs typeface="阿里巴巴普惠体 Medium"/>
                <a:sym typeface="Arial"/>
              </a:rPr>
              <a:t>GRADUATION THESIS DEFENSE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3" grpId="0"/>
      <p:bldP spid="5" grpId="0"/>
      <p:bldP spid="12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409699" y="-13970"/>
            <a:ext cx="13601700" cy="6886575"/>
            <a:chOff x="-1409700" y="-13970"/>
            <a:chExt cx="13601700" cy="6886575"/>
          </a:xfrm>
        </p:grpSpPr>
        <p:pic>
          <p:nvPicPr>
            <p:cNvPr id="13" name="图片 12" descr="weqq"/>
            <p:cNvPicPr>
              <a:picLocks noChangeAspect="1"/>
            </p:cNvPicPr>
            <p:nvPr/>
          </p:nvPicPr>
          <p:blipFill>
            <a:blip r:embed="rId3" cstate="email">
              <a:alphaModFix amt="3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09700" y="-13970"/>
              <a:ext cx="6877050" cy="5158105"/>
            </a:xfrm>
            <a:prstGeom prst="rect">
              <a:avLst/>
            </a:prstGeom>
          </p:spPr>
        </p:pic>
        <p:pic>
          <p:nvPicPr>
            <p:cNvPr id="2" name="图片 1" descr="qweq"/>
            <p:cNvPicPr>
              <a:picLocks noChangeAspect="1"/>
            </p:cNvPicPr>
            <p:nvPr/>
          </p:nvPicPr>
          <p:blipFill>
            <a:blip r:embed="rId4" cstate="email">
              <a:alphaModFix am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845435"/>
              <a:ext cx="8024495" cy="4012565"/>
            </a:xfrm>
            <a:prstGeom prst="rect">
              <a:avLst/>
            </a:prstGeom>
          </p:spPr>
        </p:pic>
        <p:pic>
          <p:nvPicPr>
            <p:cNvPr id="6" name="图片 5" descr="qwe"/>
            <p:cNvPicPr>
              <a:picLocks noChangeAspect="1"/>
            </p:cNvPicPr>
            <p:nvPr/>
          </p:nvPicPr>
          <p:blipFill>
            <a:blip r:embed="rId5" cstate="email">
              <a:alphaModFix amt="2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5130" y="-13970"/>
              <a:ext cx="10516870" cy="6886575"/>
            </a:xfrm>
            <a:prstGeom prst="rect">
              <a:avLst/>
            </a:prstGeom>
          </p:spPr>
        </p:pic>
        <p:pic>
          <p:nvPicPr>
            <p:cNvPr id="7" name="图片 6" descr="weq"/>
            <p:cNvPicPr>
              <a:picLocks noChangeAspect="1"/>
            </p:cNvPicPr>
            <p:nvPr/>
          </p:nvPicPr>
          <p:blipFill>
            <a:blip r:embed="rId6" cstate="email">
              <a:alphaModFix amt="2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6080" y="-13970"/>
              <a:ext cx="2915920" cy="2915920"/>
            </a:xfrm>
            <a:prstGeom prst="rect">
              <a:avLst/>
            </a:prstGeom>
          </p:spPr>
        </p:pic>
      </p:grpSp>
      <p:sp>
        <p:nvSpPr>
          <p:cNvPr id="11" name="圆角矩形 10"/>
          <p:cNvSpPr/>
          <p:nvPr/>
        </p:nvSpPr>
        <p:spPr>
          <a:xfrm>
            <a:off x="474981" y="375285"/>
            <a:ext cx="11242675" cy="6162675"/>
          </a:xfrm>
          <a:prstGeom prst="roundRect">
            <a:avLst>
              <a:gd name="adj" fmla="val 9180"/>
            </a:avLst>
          </a:prstGeom>
          <a:solidFill>
            <a:schemeClr val="bg1"/>
          </a:solidFill>
          <a:ln>
            <a:noFill/>
          </a:ln>
          <a:effectLst>
            <a:outerShdw blurRad="431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97680" y="625476"/>
            <a:ext cx="359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92100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/>
                <a:ea typeface="阿里巴巴普惠体 Medium"/>
                <a:cs typeface="阿里巴巴普惠体 Medium"/>
                <a:sym typeface="Arial"/>
              </a:rPr>
              <a:t>04.Add title text</a:t>
            </a:r>
            <a:endParaRPr lang="zh-CN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0007" dist="292100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2" name="TextBox 14"/>
          <p:cNvSpPr txBox="1"/>
          <p:nvPr/>
        </p:nvSpPr>
        <p:spPr>
          <a:xfrm>
            <a:off x="5694695" y="4722207"/>
            <a:ext cx="5043256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text content, such as keywords, some brief introductions, etc.</a:t>
            </a:r>
            <a:endParaRPr lang="zh-CN" altLang="en-US" sz="1400" dirty="0">
              <a:solidFill>
                <a:srgbClr val="404040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74981" y="2039620"/>
            <a:ext cx="4507865" cy="3403600"/>
          </a:xfrm>
          <a:prstGeom prst="rect">
            <a:avLst/>
          </a:prstGeom>
          <a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431800" dist="50800" dir="18900000">
              <a:prstClr val="black">
                <a:alpha val="7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33" name="TextBox 27"/>
          <p:cNvSpPr txBox="1"/>
          <p:nvPr/>
        </p:nvSpPr>
        <p:spPr>
          <a:xfrm flipH="1">
            <a:off x="6419435" y="3437173"/>
            <a:ext cx="2496095" cy="36735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2000" dirty="0">
                <a:solidFill>
                  <a:srgbClr val="404040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2000" dirty="0">
              <a:solidFill>
                <a:srgbClr val="404040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34" name="TextBox 28"/>
          <p:cNvSpPr txBox="1"/>
          <p:nvPr/>
        </p:nvSpPr>
        <p:spPr>
          <a:xfrm flipH="1">
            <a:off x="6419217" y="3769361"/>
            <a:ext cx="4172585" cy="62690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Segoe UI Light" panose="020B0502040204020203" pitchFamily="34" charset="0"/>
              </a:defRPr>
            </a:lvl1pPr>
          </a:lstStyle>
          <a:p>
            <a:pPr lvl="0" algn="l">
              <a:lnSpc>
                <a:spcPts val="2200"/>
              </a:lnSpc>
              <a:buClrTx/>
              <a:buSzTx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35" name="TextBox 29"/>
          <p:cNvSpPr txBox="1"/>
          <p:nvPr/>
        </p:nvSpPr>
        <p:spPr>
          <a:xfrm flipH="1">
            <a:off x="6419435" y="2151764"/>
            <a:ext cx="2496095" cy="36735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2000" dirty="0">
                <a:solidFill>
                  <a:srgbClr val="404040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2000" dirty="0">
              <a:solidFill>
                <a:srgbClr val="404040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36" name="TextBox 30"/>
          <p:cNvSpPr txBox="1"/>
          <p:nvPr/>
        </p:nvSpPr>
        <p:spPr>
          <a:xfrm flipH="1">
            <a:off x="6419216" y="2484121"/>
            <a:ext cx="4399915" cy="62690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Segoe UI Light" panose="020B0502040204020203" pitchFamily="34" charset="0"/>
              </a:defRPr>
            </a:lvl1pPr>
          </a:lstStyle>
          <a:p>
            <a:pPr algn="l" fontAlgn="auto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8C42D82-BA1E-58A1-8053-DC4BBB52F41E}"/>
              </a:ext>
            </a:extLst>
          </p:cNvPr>
          <p:cNvGrpSpPr/>
          <p:nvPr/>
        </p:nvGrpSpPr>
        <p:grpSpPr>
          <a:xfrm>
            <a:off x="5694681" y="3465197"/>
            <a:ext cx="509905" cy="509905"/>
            <a:chOff x="5694680" y="3465195"/>
            <a:chExt cx="509905" cy="509905"/>
          </a:xfrm>
        </p:grpSpPr>
        <p:sp>
          <p:nvSpPr>
            <p:cNvPr id="59" name="Oval 47"/>
            <p:cNvSpPr/>
            <p:nvPr/>
          </p:nvSpPr>
          <p:spPr>
            <a:xfrm>
              <a:off x="5694680" y="3465195"/>
              <a:ext cx="509905" cy="509905"/>
            </a:xfrm>
            <a:prstGeom prst="ellipse">
              <a:avLst/>
            </a:prstGeom>
            <a:solidFill>
              <a:srgbClr val="5D7799"/>
            </a:solidFill>
            <a:ln>
              <a:noFill/>
            </a:ln>
            <a:effectLst>
              <a:innerShdw blurRad="431800" dist="50800" dir="18900000">
                <a:prstClr val="black">
                  <a:alpha val="7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60" name="AutoShape 139"/>
            <p:cNvSpPr/>
            <p:nvPr/>
          </p:nvSpPr>
          <p:spPr bwMode="auto">
            <a:xfrm>
              <a:off x="5860415" y="3634105"/>
              <a:ext cx="177800" cy="172720"/>
            </a:xfrm>
            <a:custGeom>
              <a:avLst/>
              <a:gdLst>
                <a:gd name="T0" fmla="+- 0 10800 104"/>
                <a:gd name="T1" fmla="*/ T0 w 21392"/>
                <a:gd name="T2" fmla="*/ 10800 h 21600"/>
                <a:gd name="T3" fmla="+- 0 10800 104"/>
                <a:gd name="T4" fmla="*/ T3 w 21392"/>
                <a:gd name="T5" fmla="*/ 10800 h 21600"/>
                <a:gd name="T6" fmla="+- 0 10800 104"/>
                <a:gd name="T7" fmla="*/ T6 w 21392"/>
                <a:gd name="T8" fmla="*/ 10800 h 21600"/>
                <a:gd name="T9" fmla="+- 0 10800 104"/>
                <a:gd name="T10" fmla="*/ T9 w 2139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92" h="21600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solidFill>
              <a:srgbClr val="F8F8F8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9FBC506C-8627-E411-4104-DF9BDED920AD}"/>
              </a:ext>
            </a:extLst>
          </p:cNvPr>
          <p:cNvGrpSpPr/>
          <p:nvPr/>
        </p:nvGrpSpPr>
        <p:grpSpPr>
          <a:xfrm>
            <a:off x="5694681" y="2179322"/>
            <a:ext cx="509905" cy="509905"/>
            <a:chOff x="5694680" y="2179320"/>
            <a:chExt cx="509905" cy="509905"/>
          </a:xfrm>
        </p:grpSpPr>
        <p:sp>
          <p:nvSpPr>
            <p:cNvPr id="81" name="Oval 40"/>
            <p:cNvSpPr/>
            <p:nvPr/>
          </p:nvSpPr>
          <p:spPr>
            <a:xfrm>
              <a:off x="5694680" y="2179320"/>
              <a:ext cx="509905" cy="509905"/>
            </a:xfrm>
            <a:prstGeom prst="ellipse">
              <a:avLst/>
            </a:prstGeom>
            <a:solidFill>
              <a:srgbClr val="5D7799"/>
            </a:solidFill>
            <a:ln>
              <a:noFill/>
            </a:ln>
            <a:effectLst>
              <a:innerShdw blurRad="431800" dist="50800" dir="18900000">
                <a:prstClr val="black">
                  <a:alpha val="7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grpSp>
          <p:nvGrpSpPr>
            <p:cNvPr id="82" name="PA_组合 62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860415" y="2345055"/>
              <a:ext cx="179070" cy="179070"/>
              <a:chOff x="7275629" y="3045147"/>
              <a:chExt cx="464344" cy="464344"/>
            </a:xfrm>
            <a:solidFill>
              <a:schemeClr val="bg1"/>
            </a:solidFill>
          </p:grpSpPr>
          <p:sp>
            <p:nvSpPr>
              <p:cNvPr id="83" name="AutoShape 56"/>
              <p:cNvSpPr/>
              <p:nvPr/>
            </p:nvSpPr>
            <p:spPr bwMode="auto">
              <a:xfrm>
                <a:off x="7275629" y="3045147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84" name="AutoShape 57"/>
              <p:cNvSpPr/>
              <p:nvPr/>
            </p:nvSpPr>
            <p:spPr bwMode="auto">
              <a:xfrm>
                <a:off x="7594717" y="3045147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85" name="AutoShape 58"/>
              <p:cNvSpPr/>
              <p:nvPr/>
            </p:nvSpPr>
            <p:spPr bwMode="auto">
              <a:xfrm>
                <a:off x="7435173" y="3045147"/>
                <a:ext cx="145257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15416"/>
                    </a:moveTo>
                    <a:cubicBezTo>
                      <a:pt x="16954" y="15452"/>
                      <a:pt x="16923" y="15487"/>
                      <a:pt x="16883" y="15523"/>
                    </a:cubicBezTo>
                    <a:cubicBezTo>
                      <a:pt x="16677" y="15701"/>
                      <a:pt x="16414" y="15870"/>
                      <a:pt x="16066" y="16020"/>
                    </a:cubicBezTo>
                    <a:cubicBezTo>
                      <a:pt x="16057" y="16024"/>
                      <a:pt x="16044" y="16027"/>
                      <a:pt x="16038" y="16031"/>
                    </a:cubicBezTo>
                    <a:cubicBezTo>
                      <a:pt x="15662" y="16192"/>
                      <a:pt x="15214" y="16334"/>
                      <a:pt x="14705" y="16454"/>
                    </a:cubicBezTo>
                    <a:cubicBezTo>
                      <a:pt x="14697" y="16457"/>
                      <a:pt x="14692" y="16458"/>
                      <a:pt x="14686" y="16459"/>
                    </a:cubicBezTo>
                    <a:cubicBezTo>
                      <a:pt x="14163" y="16582"/>
                      <a:pt x="13584" y="16681"/>
                      <a:pt x="12960" y="16749"/>
                    </a:cubicBezTo>
                    <a:cubicBezTo>
                      <a:pt x="12279" y="16826"/>
                      <a:pt x="11560" y="16875"/>
                      <a:pt x="10800" y="16875"/>
                    </a:cubicBezTo>
                    <a:cubicBezTo>
                      <a:pt x="10037" y="16875"/>
                      <a:pt x="9318" y="16826"/>
                      <a:pt x="8640" y="16749"/>
                    </a:cubicBezTo>
                    <a:cubicBezTo>
                      <a:pt x="8016" y="16681"/>
                      <a:pt x="7435" y="16582"/>
                      <a:pt x="6914" y="16459"/>
                    </a:cubicBezTo>
                    <a:cubicBezTo>
                      <a:pt x="6908" y="16458"/>
                      <a:pt x="6901" y="16457"/>
                      <a:pt x="6893" y="16454"/>
                    </a:cubicBezTo>
                    <a:cubicBezTo>
                      <a:pt x="6385" y="16334"/>
                      <a:pt x="5937" y="16192"/>
                      <a:pt x="5562" y="16031"/>
                    </a:cubicBezTo>
                    <a:cubicBezTo>
                      <a:pt x="5553" y="16027"/>
                      <a:pt x="5541" y="16024"/>
                      <a:pt x="5531" y="16020"/>
                    </a:cubicBezTo>
                    <a:cubicBezTo>
                      <a:pt x="5184" y="15870"/>
                      <a:pt x="4921" y="15701"/>
                      <a:pt x="4715" y="15523"/>
                    </a:cubicBezTo>
                    <a:cubicBezTo>
                      <a:pt x="4676" y="15487"/>
                      <a:pt x="4644" y="15452"/>
                      <a:pt x="4612" y="15416"/>
                    </a:cubicBezTo>
                    <a:cubicBezTo>
                      <a:pt x="4437" y="15236"/>
                      <a:pt x="4320" y="15047"/>
                      <a:pt x="4320" y="14850"/>
                    </a:cubicBezTo>
                    <a:cubicBezTo>
                      <a:pt x="4320" y="14650"/>
                      <a:pt x="4437" y="14462"/>
                      <a:pt x="4612" y="14281"/>
                    </a:cubicBezTo>
                    <a:cubicBezTo>
                      <a:pt x="4644" y="14246"/>
                      <a:pt x="4676" y="14210"/>
                      <a:pt x="4715" y="14176"/>
                    </a:cubicBezTo>
                    <a:cubicBezTo>
                      <a:pt x="4921" y="13998"/>
                      <a:pt x="5184" y="13829"/>
                      <a:pt x="5531" y="13677"/>
                    </a:cubicBezTo>
                    <a:cubicBezTo>
                      <a:pt x="5541" y="13674"/>
                      <a:pt x="5553" y="13671"/>
                      <a:pt x="5562" y="13667"/>
                    </a:cubicBezTo>
                    <a:cubicBezTo>
                      <a:pt x="5937" y="13507"/>
                      <a:pt x="6385" y="13364"/>
                      <a:pt x="6893" y="13244"/>
                    </a:cubicBezTo>
                    <a:cubicBezTo>
                      <a:pt x="6901" y="13242"/>
                      <a:pt x="6908" y="13240"/>
                      <a:pt x="6914" y="13238"/>
                    </a:cubicBezTo>
                    <a:cubicBezTo>
                      <a:pt x="7435" y="13117"/>
                      <a:pt x="8016" y="13018"/>
                      <a:pt x="8640" y="12948"/>
                    </a:cubicBezTo>
                    <a:cubicBezTo>
                      <a:pt x="9318" y="12873"/>
                      <a:pt x="10037" y="12825"/>
                      <a:pt x="10800" y="12825"/>
                    </a:cubicBezTo>
                    <a:cubicBezTo>
                      <a:pt x="11560" y="12825"/>
                      <a:pt x="12279" y="12873"/>
                      <a:pt x="12960" y="12948"/>
                    </a:cubicBezTo>
                    <a:cubicBezTo>
                      <a:pt x="13584" y="13018"/>
                      <a:pt x="14163" y="13117"/>
                      <a:pt x="14686" y="13238"/>
                    </a:cubicBezTo>
                    <a:cubicBezTo>
                      <a:pt x="14692" y="13240"/>
                      <a:pt x="14697" y="13242"/>
                      <a:pt x="14705" y="13244"/>
                    </a:cubicBezTo>
                    <a:cubicBezTo>
                      <a:pt x="15214" y="13364"/>
                      <a:pt x="15662" y="13507"/>
                      <a:pt x="16038" y="13667"/>
                    </a:cubicBezTo>
                    <a:cubicBezTo>
                      <a:pt x="16044" y="13671"/>
                      <a:pt x="16057" y="13674"/>
                      <a:pt x="16066" y="13677"/>
                    </a:cubicBezTo>
                    <a:cubicBezTo>
                      <a:pt x="16414" y="13829"/>
                      <a:pt x="16677" y="13998"/>
                      <a:pt x="16883" y="14176"/>
                    </a:cubicBezTo>
                    <a:cubicBezTo>
                      <a:pt x="16923" y="14210"/>
                      <a:pt x="16954" y="14246"/>
                      <a:pt x="16988" y="14281"/>
                    </a:cubicBezTo>
                    <a:cubicBezTo>
                      <a:pt x="17161" y="14462"/>
                      <a:pt x="17280" y="14650"/>
                      <a:pt x="17280" y="14850"/>
                    </a:cubicBezTo>
                    <a:cubicBezTo>
                      <a:pt x="17280" y="15047"/>
                      <a:pt x="17161" y="15236"/>
                      <a:pt x="16988" y="154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8156"/>
                    </a:lnTo>
                    <a:cubicBezTo>
                      <a:pt x="9338" y="18201"/>
                      <a:pt x="10059" y="18225"/>
                      <a:pt x="10800" y="18225"/>
                    </a:cubicBezTo>
                    <a:cubicBezTo>
                      <a:pt x="11541" y="18225"/>
                      <a:pt x="12262" y="18201"/>
                      <a:pt x="12960" y="18156"/>
                    </a:cubicBezTo>
                    <a:cubicBezTo>
                      <a:pt x="12960" y="181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11542"/>
                    </a:lnTo>
                    <a:cubicBezTo>
                      <a:pt x="12262" y="11498"/>
                      <a:pt x="11541" y="11475"/>
                      <a:pt x="10800" y="11475"/>
                    </a:cubicBezTo>
                    <a:cubicBezTo>
                      <a:pt x="10059" y="11475"/>
                      <a:pt x="9338" y="11498"/>
                      <a:pt x="8640" y="11542"/>
                    </a:cubicBezTo>
                    <a:cubicBezTo>
                      <a:pt x="8640" y="11542"/>
                      <a:pt x="8640" y="2025"/>
                      <a:pt x="8640" y="2025"/>
                    </a:cubicBezTo>
                    <a:close/>
                    <a:moveTo>
                      <a:pt x="17280" y="121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12164"/>
                    </a:lnTo>
                    <a:cubicBezTo>
                      <a:pt x="1710" y="12781"/>
                      <a:pt x="0" y="13749"/>
                      <a:pt x="0" y="14850"/>
                    </a:cubicBezTo>
                    <a:cubicBezTo>
                      <a:pt x="0" y="15950"/>
                      <a:pt x="1710" y="16918"/>
                      <a:pt x="4320" y="175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17534"/>
                    </a:lnTo>
                    <a:cubicBezTo>
                      <a:pt x="19889" y="16918"/>
                      <a:pt x="21600" y="15950"/>
                      <a:pt x="21600" y="14850"/>
                    </a:cubicBezTo>
                    <a:cubicBezTo>
                      <a:pt x="21600" y="13749"/>
                      <a:pt x="19889" y="12781"/>
                      <a:pt x="17280" y="1216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12" grpId="0"/>
      <p:bldP spid="32" grpId="0" animBg="1"/>
      <p:bldP spid="33" grpId="0"/>
      <p:bldP spid="34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792605" y="-13970"/>
            <a:ext cx="13984605" cy="6886575"/>
            <a:chOff x="-1792605" y="-13970"/>
            <a:chExt cx="13984605" cy="6886575"/>
          </a:xfrm>
        </p:grpSpPr>
        <p:pic>
          <p:nvPicPr>
            <p:cNvPr id="6" name="图片 5" descr="qwe"/>
            <p:cNvPicPr>
              <a:picLocks noChangeAspect="1"/>
            </p:cNvPicPr>
            <p:nvPr/>
          </p:nvPicPr>
          <p:blipFill>
            <a:blip r:embed="rId2" cstate="email">
              <a:alphaModFix amt="2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5130" y="-13970"/>
              <a:ext cx="10516870" cy="6886575"/>
            </a:xfrm>
            <a:prstGeom prst="rect">
              <a:avLst/>
            </a:prstGeom>
          </p:spPr>
        </p:pic>
        <p:pic>
          <p:nvPicPr>
            <p:cNvPr id="8" name="图片 7" descr="weqq"/>
            <p:cNvPicPr>
              <a:picLocks noChangeAspect="1"/>
            </p:cNvPicPr>
            <p:nvPr/>
          </p:nvPicPr>
          <p:blipFill>
            <a:blip r:embed="rId3" cstate="email">
              <a:alphaModFix amt="3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92605" y="0"/>
              <a:ext cx="8610600" cy="6457950"/>
            </a:xfrm>
            <a:prstGeom prst="rect">
              <a:avLst/>
            </a:prstGeom>
          </p:spPr>
        </p:pic>
      </p:grpSp>
      <p:sp>
        <p:nvSpPr>
          <p:cNvPr id="11" name="圆角矩形 10"/>
          <p:cNvSpPr/>
          <p:nvPr/>
        </p:nvSpPr>
        <p:spPr>
          <a:xfrm>
            <a:off x="474981" y="375285"/>
            <a:ext cx="11242675" cy="6162675"/>
          </a:xfrm>
          <a:prstGeom prst="roundRect">
            <a:avLst>
              <a:gd name="adj" fmla="val 9180"/>
            </a:avLst>
          </a:prstGeom>
          <a:solidFill>
            <a:schemeClr val="bg1"/>
          </a:solidFill>
          <a:ln>
            <a:noFill/>
          </a:ln>
          <a:effectLst>
            <a:outerShdw blurRad="431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pic>
        <p:nvPicPr>
          <p:cNvPr id="7" name="图片 6" descr="weq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6080" y="-13970"/>
            <a:ext cx="2915920" cy="2915920"/>
          </a:xfrm>
          <a:prstGeom prst="rect">
            <a:avLst/>
          </a:prstGeom>
        </p:spPr>
      </p:pic>
      <p:pic>
        <p:nvPicPr>
          <p:cNvPr id="9" name="图片 8" descr="qweq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0500"/>
            <a:ext cx="3175000" cy="15875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661161" y="2712085"/>
            <a:ext cx="3903171" cy="1143774"/>
            <a:chOff x="1661160" y="2712085"/>
            <a:chExt cx="3903171" cy="1143774"/>
          </a:xfrm>
        </p:grpSpPr>
        <p:sp>
          <p:nvSpPr>
            <p:cNvPr id="26" name="椭圆 25"/>
            <p:cNvSpPr/>
            <p:nvPr/>
          </p:nvSpPr>
          <p:spPr>
            <a:xfrm>
              <a:off x="1689735" y="2856865"/>
              <a:ext cx="697865" cy="697865"/>
            </a:xfrm>
            <a:prstGeom prst="ellipse">
              <a:avLst/>
            </a:prstGeom>
            <a:solidFill>
              <a:srgbClr val="5D7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527300" y="2712085"/>
              <a:ext cx="3037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2527300" y="3250565"/>
              <a:ext cx="2783840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 fontAlgn="auto">
                <a:lnSpc>
                  <a:spcPts val="2000"/>
                </a:lnSpc>
              </a:pP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If you find a path with no obstacles, it probably doesn’t lead anywhere. 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661160" y="2917190"/>
              <a:ext cx="735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阿里巴巴普惠体 Medium"/>
                  <a:cs typeface="阿里巴巴普惠体 Medium"/>
                  <a:sym typeface="Arial"/>
                </a:rPr>
                <a:t>01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755766" y="2712085"/>
            <a:ext cx="3946870" cy="1151394"/>
            <a:chOff x="6755765" y="2712085"/>
            <a:chExt cx="3946870" cy="1151394"/>
          </a:xfrm>
        </p:grpSpPr>
        <p:sp>
          <p:nvSpPr>
            <p:cNvPr id="27" name="椭圆 26"/>
            <p:cNvSpPr/>
            <p:nvPr/>
          </p:nvSpPr>
          <p:spPr>
            <a:xfrm>
              <a:off x="6769735" y="2856865"/>
              <a:ext cx="697865" cy="697865"/>
            </a:xfrm>
            <a:prstGeom prst="ellipse">
              <a:avLst/>
            </a:prstGeom>
            <a:solidFill>
              <a:srgbClr val="5D7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621905" y="2712085"/>
              <a:ext cx="30807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621905" y="3258185"/>
              <a:ext cx="2783840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>
                <a:lnSpc>
                  <a:spcPts val="2000"/>
                </a:lnSpc>
                <a:buClrTx/>
                <a:buSzTx/>
                <a:buFontTx/>
              </a:pP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If you find a path with no obstacles, it probably doesn’t lead anywhere. 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6755765" y="2917190"/>
              <a:ext cx="735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阿里巴巴普惠体 Medium"/>
                  <a:cs typeface="阿里巴巴普惠体 Medium"/>
                  <a:sym typeface="Arial"/>
                </a:rPr>
                <a:t>02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656717" y="4397375"/>
            <a:ext cx="4016717" cy="1151394"/>
            <a:chOff x="1656715" y="4397375"/>
            <a:chExt cx="4016717" cy="1151394"/>
          </a:xfrm>
        </p:grpSpPr>
        <p:sp>
          <p:nvSpPr>
            <p:cNvPr id="28" name="椭圆 27"/>
            <p:cNvSpPr/>
            <p:nvPr/>
          </p:nvSpPr>
          <p:spPr>
            <a:xfrm>
              <a:off x="1689735" y="4556760"/>
              <a:ext cx="697865" cy="697865"/>
            </a:xfrm>
            <a:prstGeom prst="ellipse">
              <a:avLst/>
            </a:prstGeom>
            <a:solidFill>
              <a:srgbClr val="5D7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527299" y="4397375"/>
              <a:ext cx="31461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2527300" y="4943475"/>
              <a:ext cx="2783840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>
                <a:lnSpc>
                  <a:spcPts val="2000"/>
                </a:lnSpc>
                <a:buClrTx/>
                <a:buSzTx/>
                <a:buFontTx/>
              </a:pP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If you find a path with no obstacles, it probably doesn’t lead anywhere. 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656715" y="4617085"/>
              <a:ext cx="735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阿里巴巴普惠体 Medium"/>
                  <a:cs typeface="阿里巴巴普惠体 Medium"/>
                  <a:sym typeface="Arial"/>
                </a:rPr>
                <a:t>03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751321" y="4397375"/>
            <a:ext cx="3904555" cy="1151394"/>
            <a:chOff x="6751320" y="4397375"/>
            <a:chExt cx="3904555" cy="1151394"/>
          </a:xfrm>
        </p:grpSpPr>
        <p:sp>
          <p:nvSpPr>
            <p:cNvPr id="29" name="椭圆 28"/>
            <p:cNvSpPr/>
            <p:nvPr/>
          </p:nvSpPr>
          <p:spPr>
            <a:xfrm>
              <a:off x="6769735" y="4556760"/>
              <a:ext cx="697865" cy="697865"/>
            </a:xfrm>
            <a:prstGeom prst="ellipse">
              <a:avLst/>
            </a:prstGeom>
            <a:solidFill>
              <a:srgbClr val="5D7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7621904" y="4397375"/>
              <a:ext cx="30339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7621905" y="4943475"/>
              <a:ext cx="2783840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>
                <a:lnSpc>
                  <a:spcPts val="2000"/>
                </a:lnSpc>
                <a:buClrTx/>
                <a:buSzTx/>
                <a:buFontTx/>
              </a:pP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If you find a path with no obstacles, it probably doesn’t lead anywhere. 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6751320" y="4617085"/>
              <a:ext cx="735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阿里巴巴普惠体 Medium"/>
                  <a:cs typeface="阿里巴巴普惠体 Medium"/>
                  <a:sym typeface="Arial"/>
                </a:rPr>
                <a:t>04</a:t>
              </a: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1656716" y="1265873"/>
            <a:ext cx="4016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DIRECTORY TITLE</a:t>
            </a:r>
          </a:p>
        </p:txBody>
      </p:sp>
      <p:sp>
        <p:nvSpPr>
          <p:cNvPr id="31" name="TextBox 9">
            <a:extLst>
              <a:ext uri="{FF2B5EF4-FFF2-40B4-BE49-F238E27FC236}">
                <a16:creationId xmlns:a16="http://schemas.microsoft.com/office/drawing/2014/main" id="{FF11A90E-4E60-197F-DCE6-A43776017FDA}"/>
              </a:ext>
            </a:extLst>
          </p:cNvPr>
          <p:cNvSpPr txBox="1"/>
          <p:nvPr/>
        </p:nvSpPr>
        <p:spPr>
          <a:xfrm>
            <a:off x="1" y="15198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409699" y="-13970"/>
            <a:ext cx="13601700" cy="6886575"/>
            <a:chOff x="-1409700" y="-13970"/>
            <a:chExt cx="13601700" cy="6886575"/>
          </a:xfrm>
        </p:grpSpPr>
        <p:pic>
          <p:nvPicPr>
            <p:cNvPr id="13" name="图片 12" descr="weqq"/>
            <p:cNvPicPr>
              <a:picLocks noChangeAspect="1"/>
            </p:cNvPicPr>
            <p:nvPr/>
          </p:nvPicPr>
          <p:blipFill>
            <a:blip r:embed="rId2" cstate="email">
              <a:alphaModFix amt="3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09700" y="-13970"/>
              <a:ext cx="6877050" cy="5158105"/>
            </a:xfrm>
            <a:prstGeom prst="rect">
              <a:avLst/>
            </a:prstGeom>
          </p:spPr>
        </p:pic>
        <p:pic>
          <p:nvPicPr>
            <p:cNvPr id="2" name="图片 1" descr="qweq"/>
            <p:cNvPicPr>
              <a:picLocks noChangeAspect="1"/>
            </p:cNvPicPr>
            <p:nvPr/>
          </p:nvPicPr>
          <p:blipFill>
            <a:blip r:embed="rId3" cstate="email">
              <a:alphaModFix am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845435"/>
              <a:ext cx="8024495" cy="4012565"/>
            </a:xfrm>
            <a:prstGeom prst="rect">
              <a:avLst/>
            </a:prstGeom>
          </p:spPr>
        </p:pic>
        <p:pic>
          <p:nvPicPr>
            <p:cNvPr id="6" name="图片 5" descr="qwe"/>
            <p:cNvPicPr>
              <a:picLocks noChangeAspect="1"/>
            </p:cNvPicPr>
            <p:nvPr/>
          </p:nvPicPr>
          <p:blipFill>
            <a:blip r:embed="rId4" cstate="email">
              <a:alphaModFix amt="2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5130" y="-13970"/>
              <a:ext cx="10516870" cy="6886575"/>
            </a:xfrm>
            <a:prstGeom prst="rect">
              <a:avLst/>
            </a:prstGeom>
          </p:spPr>
        </p:pic>
        <p:pic>
          <p:nvPicPr>
            <p:cNvPr id="7" name="图片 6" descr="weq"/>
            <p:cNvPicPr>
              <a:picLocks noChangeAspect="1"/>
            </p:cNvPicPr>
            <p:nvPr/>
          </p:nvPicPr>
          <p:blipFill>
            <a:blip r:embed="rId5" cstate="email">
              <a:alphaModFix amt="2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6080" y="-13970"/>
              <a:ext cx="2915920" cy="2915920"/>
            </a:xfrm>
            <a:prstGeom prst="rect">
              <a:avLst/>
            </a:prstGeom>
          </p:spPr>
        </p:pic>
      </p:grpSp>
      <p:sp>
        <p:nvSpPr>
          <p:cNvPr id="11" name="圆角矩形 10"/>
          <p:cNvSpPr/>
          <p:nvPr/>
        </p:nvSpPr>
        <p:spPr>
          <a:xfrm>
            <a:off x="474981" y="375285"/>
            <a:ext cx="11242675" cy="6162675"/>
          </a:xfrm>
          <a:prstGeom prst="roundRect">
            <a:avLst>
              <a:gd name="adj" fmla="val 9180"/>
            </a:avLst>
          </a:prstGeom>
          <a:solidFill>
            <a:schemeClr val="bg1"/>
          </a:solidFill>
          <a:ln>
            <a:noFill/>
          </a:ln>
          <a:effectLst>
            <a:outerShdw blurRad="431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97680" y="625476"/>
            <a:ext cx="359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92100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/>
                <a:ea typeface="阿里巴巴普惠体 Medium"/>
                <a:cs typeface="阿里巴巴普惠体 Medium"/>
                <a:sym typeface="Arial"/>
              </a:rPr>
              <a:t>04.Add title text</a:t>
            </a:r>
            <a:endParaRPr lang="zh-CN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0007" dist="292100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114426" y="4650107"/>
            <a:ext cx="469582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114426" y="4257042"/>
            <a:ext cx="2522855" cy="448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292851" y="2298067"/>
            <a:ext cx="476313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292851" y="1905637"/>
            <a:ext cx="2522855" cy="448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6356351" y="3429000"/>
            <a:ext cx="4508500" cy="0"/>
          </a:xfrm>
          <a:prstGeom prst="line">
            <a:avLst/>
          </a:prstGeom>
          <a:ln>
            <a:solidFill>
              <a:srgbClr val="5D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1211580" y="2134237"/>
            <a:ext cx="4394200" cy="2037715"/>
          </a:xfrm>
          <a:prstGeom prst="rect">
            <a:avLst/>
          </a:prstGeom>
          <a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431800" dist="50800" dir="18900000">
              <a:prstClr val="black">
                <a:alpha val="7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56986" y="3832862"/>
            <a:ext cx="4507865" cy="2037715"/>
          </a:xfrm>
          <a:prstGeom prst="rect">
            <a:avLst/>
          </a:prstGeom>
          <a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431800" dist="50800" dir="18900000">
              <a:prstClr val="black">
                <a:alpha val="7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187451" y="5788660"/>
            <a:ext cx="4508500" cy="0"/>
          </a:xfrm>
          <a:prstGeom prst="line">
            <a:avLst/>
          </a:prstGeom>
          <a:ln>
            <a:solidFill>
              <a:srgbClr val="5D7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5" grpId="0"/>
      <p:bldP spid="26" grpId="0"/>
      <p:bldP spid="28" grpId="0"/>
      <p:bldP spid="29" grpId="0"/>
      <p:bldP spid="32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409699" y="-13970"/>
            <a:ext cx="13601700" cy="6886575"/>
            <a:chOff x="-1409700" y="-13970"/>
            <a:chExt cx="13601700" cy="6886575"/>
          </a:xfrm>
        </p:grpSpPr>
        <p:pic>
          <p:nvPicPr>
            <p:cNvPr id="13" name="图片 12" descr="weqq"/>
            <p:cNvPicPr>
              <a:picLocks noChangeAspect="1"/>
            </p:cNvPicPr>
            <p:nvPr/>
          </p:nvPicPr>
          <p:blipFill>
            <a:blip r:embed="rId2" cstate="email">
              <a:alphaModFix amt="3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09700" y="-13970"/>
              <a:ext cx="6877050" cy="5158105"/>
            </a:xfrm>
            <a:prstGeom prst="rect">
              <a:avLst/>
            </a:prstGeom>
          </p:spPr>
        </p:pic>
        <p:pic>
          <p:nvPicPr>
            <p:cNvPr id="2" name="图片 1" descr="qweq"/>
            <p:cNvPicPr>
              <a:picLocks noChangeAspect="1"/>
            </p:cNvPicPr>
            <p:nvPr/>
          </p:nvPicPr>
          <p:blipFill>
            <a:blip r:embed="rId3" cstate="email">
              <a:alphaModFix am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845435"/>
              <a:ext cx="8024495" cy="4012565"/>
            </a:xfrm>
            <a:prstGeom prst="rect">
              <a:avLst/>
            </a:prstGeom>
          </p:spPr>
        </p:pic>
        <p:pic>
          <p:nvPicPr>
            <p:cNvPr id="6" name="图片 5" descr="qwe"/>
            <p:cNvPicPr>
              <a:picLocks noChangeAspect="1"/>
            </p:cNvPicPr>
            <p:nvPr/>
          </p:nvPicPr>
          <p:blipFill>
            <a:blip r:embed="rId4" cstate="email">
              <a:alphaModFix amt="2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5130" y="-13970"/>
              <a:ext cx="10516870" cy="6886575"/>
            </a:xfrm>
            <a:prstGeom prst="rect">
              <a:avLst/>
            </a:prstGeom>
          </p:spPr>
        </p:pic>
        <p:pic>
          <p:nvPicPr>
            <p:cNvPr id="7" name="图片 6" descr="weq"/>
            <p:cNvPicPr>
              <a:picLocks noChangeAspect="1"/>
            </p:cNvPicPr>
            <p:nvPr/>
          </p:nvPicPr>
          <p:blipFill>
            <a:blip r:embed="rId5" cstate="email">
              <a:alphaModFix amt="2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6080" y="-13970"/>
              <a:ext cx="2915920" cy="2915920"/>
            </a:xfrm>
            <a:prstGeom prst="rect">
              <a:avLst/>
            </a:prstGeom>
          </p:spPr>
        </p:pic>
      </p:grpSp>
      <p:sp>
        <p:nvSpPr>
          <p:cNvPr id="11" name="圆角矩形 10"/>
          <p:cNvSpPr/>
          <p:nvPr/>
        </p:nvSpPr>
        <p:spPr>
          <a:xfrm>
            <a:off x="474981" y="375285"/>
            <a:ext cx="11242675" cy="6162675"/>
          </a:xfrm>
          <a:prstGeom prst="roundRect">
            <a:avLst>
              <a:gd name="adj" fmla="val 9180"/>
            </a:avLst>
          </a:prstGeom>
          <a:solidFill>
            <a:schemeClr val="bg1"/>
          </a:solidFill>
          <a:ln>
            <a:noFill/>
          </a:ln>
          <a:effectLst>
            <a:outerShdw blurRad="431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97680" y="625476"/>
            <a:ext cx="359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92100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/>
                <a:ea typeface="阿里巴巴普惠体 Medium"/>
                <a:cs typeface="阿里巴巴普惠体 Medium"/>
                <a:sym typeface="Arial"/>
              </a:rPr>
              <a:t>04.Add title text</a:t>
            </a:r>
            <a:endParaRPr lang="zh-CN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0007" dist="292100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626611" y="2413637"/>
            <a:ext cx="2825115" cy="2825115"/>
          </a:xfrm>
          <a:prstGeom prst="ellipse">
            <a:avLst/>
          </a:prstGeom>
          <a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14300" dist="38100" dir="2700000" sx="101000" sy="101000" algn="tl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BCF3228B-13A2-7600-C28E-F2C7CBBBABA9}"/>
              </a:ext>
            </a:extLst>
          </p:cNvPr>
          <p:cNvGrpSpPr/>
          <p:nvPr/>
        </p:nvGrpSpPr>
        <p:grpSpPr>
          <a:xfrm>
            <a:off x="2374902" y="1920875"/>
            <a:ext cx="2522855" cy="2011680"/>
            <a:chOff x="2374900" y="1920875"/>
            <a:chExt cx="2522855" cy="2011680"/>
          </a:xfrm>
        </p:grpSpPr>
        <p:grpSp>
          <p:nvGrpSpPr>
            <p:cNvPr id="43" name="组合 42"/>
            <p:cNvGrpSpPr/>
            <p:nvPr/>
          </p:nvGrpSpPr>
          <p:grpSpPr>
            <a:xfrm>
              <a:off x="2614930" y="1920875"/>
              <a:ext cx="2011680" cy="2011680"/>
              <a:chOff x="2337435" y="-325755"/>
              <a:chExt cx="8161020" cy="8161020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2337435" y="-325755"/>
                <a:ext cx="8161020" cy="8161020"/>
              </a:xfrm>
              <a:prstGeom prst="ellipse">
                <a:avLst/>
              </a:prstGeom>
              <a:solidFill>
                <a:srgbClr val="5D7799"/>
              </a:solidFill>
              <a:ln>
                <a:noFill/>
              </a:ln>
              <a:effectLst>
                <a:innerShdw blurRad="431800" dist="50800" dir="18900000">
                  <a:prstClr val="black">
                    <a:alpha val="7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en-US" altLang="zh-CN" sz="2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2337435" y="-325755"/>
                <a:ext cx="8161020" cy="8161020"/>
              </a:xfrm>
              <a:prstGeom prst="ellipse">
                <a:avLst/>
              </a:prstGeom>
              <a:solidFill>
                <a:srgbClr val="5D7799"/>
              </a:solidFill>
              <a:ln>
                <a:noFill/>
              </a:ln>
              <a:effectLst>
                <a:innerShdw blurRad="431800" dist="50800" dir="18900000">
                  <a:prstClr val="black">
                    <a:alpha val="7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en-US" altLang="zh-CN" sz="2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2374900" y="1990092"/>
              <a:ext cx="2522855" cy="1475850"/>
              <a:chOff x="1576493" y="2893588"/>
              <a:chExt cx="2522827" cy="1475833"/>
            </a:xfrm>
          </p:grpSpPr>
          <p:sp>
            <p:nvSpPr>
              <p:cNvPr id="60" name="文本框 59"/>
              <p:cNvSpPr txBox="1"/>
              <p:nvPr/>
            </p:nvSpPr>
            <p:spPr>
              <a:xfrm>
                <a:off x="1997492" y="3307604"/>
                <a:ext cx="1659872" cy="1061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1576493" y="2893588"/>
                <a:ext cx="2522827" cy="572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2400">
                    <a:solidFill>
                      <a:schemeClr val="bg1"/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01</a:t>
                </a: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34BF124A-B805-29C2-D9D9-145F80BD9708}"/>
              </a:ext>
            </a:extLst>
          </p:cNvPr>
          <p:cNvGrpSpPr/>
          <p:nvPr/>
        </p:nvGrpSpPr>
        <p:grpSpPr>
          <a:xfrm>
            <a:off x="6988177" y="4219577"/>
            <a:ext cx="2522855" cy="2052955"/>
            <a:chOff x="6988175" y="4219575"/>
            <a:chExt cx="2522855" cy="2052955"/>
          </a:xfrm>
        </p:grpSpPr>
        <p:grpSp>
          <p:nvGrpSpPr>
            <p:cNvPr id="53" name="组合 52"/>
            <p:cNvGrpSpPr/>
            <p:nvPr/>
          </p:nvGrpSpPr>
          <p:grpSpPr>
            <a:xfrm>
              <a:off x="7223125" y="4219575"/>
              <a:ext cx="2052955" cy="2052955"/>
              <a:chOff x="2337435" y="-325755"/>
              <a:chExt cx="8161020" cy="8161020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2337435" y="-325755"/>
                <a:ext cx="8161020" cy="8161020"/>
              </a:xfrm>
              <a:prstGeom prst="ellipse">
                <a:avLst/>
              </a:prstGeom>
              <a:solidFill>
                <a:srgbClr val="5D7799"/>
              </a:solidFill>
              <a:ln>
                <a:noFill/>
              </a:ln>
              <a:effectLst>
                <a:innerShdw blurRad="431800" dist="50800" dir="18900000">
                  <a:prstClr val="black">
                    <a:alpha val="7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en-US" altLang="zh-CN" sz="2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2337435" y="-325755"/>
                <a:ext cx="8161020" cy="8161020"/>
              </a:xfrm>
              <a:prstGeom prst="ellipse">
                <a:avLst/>
              </a:prstGeom>
              <a:solidFill>
                <a:srgbClr val="5D7799"/>
              </a:solidFill>
              <a:ln>
                <a:noFill/>
              </a:ln>
              <a:effectLst>
                <a:innerShdw blurRad="431800" dist="50800" dir="18900000">
                  <a:prstClr val="black">
                    <a:alpha val="7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en-US" altLang="zh-CN" sz="2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6988175" y="4317367"/>
              <a:ext cx="2522855" cy="1475850"/>
              <a:chOff x="1576493" y="2893588"/>
              <a:chExt cx="2522827" cy="1475833"/>
            </a:xfrm>
          </p:grpSpPr>
          <p:sp>
            <p:nvSpPr>
              <p:cNvPr id="63" name="文本框 62"/>
              <p:cNvSpPr txBox="1"/>
              <p:nvPr/>
            </p:nvSpPr>
            <p:spPr>
              <a:xfrm>
                <a:off x="1984794" y="3307604"/>
                <a:ext cx="1647807" cy="1061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1576493" y="2893588"/>
                <a:ext cx="2522827" cy="572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2400">
                    <a:solidFill>
                      <a:schemeClr val="bg1"/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02</a:t>
                </a: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6823711" y="2613027"/>
            <a:ext cx="628015" cy="628015"/>
            <a:chOff x="2337435" y="-325755"/>
            <a:chExt cx="8161020" cy="8161020"/>
          </a:xfrm>
        </p:grpSpPr>
        <p:sp>
          <p:nvSpPr>
            <p:cNvPr id="51" name="椭圆 50"/>
            <p:cNvSpPr/>
            <p:nvPr/>
          </p:nvSpPr>
          <p:spPr>
            <a:xfrm>
              <a:off x="2337435" y="-325755"/>
              <a:ext cx="8161020" cy="8161020"/>
            </a:xfrm>
            <a:prstGeom prst="ellipse">
              <a:avLst/>
            </a:prstGeom>
            <a:solidFill>
              <a:srgbClr val="F0EEEF"/>
            </a:solidFill>
            <a:ln>
              <a:noFill/>
            </a:ln>
            <a:effectLst>
              <a:outerShdw blurRad="76200" dist="38100" dir="13500000" sx="101000" sy="101000" algn="br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2337435" y="-325755"/>
              <a:ext cx="8161020" cy="816102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ffectLst>
              <a:outerShdw blurRad="114300" dist="38100" dir="2700000" sx="101000" sy="101000" algn="tl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386582" y="4057652"/>
            <a:ext cx="628015" cy="628015"/>
            <a:chOff x="2337435" y="-325755"/>
            <a:chExt cx="8161020" cy="8161020"/>
          </a:xfrm>
          <a:solidFill>
            <a:srgbClr val="F2F2F2"/>
          </a:solidFill>
        </p:grpSpPr>
        <p:sp>
          <p:nvSpPr>
            <p:cNvPr id="48" name="椭圆 47"/>
            <p:cNvSpPr/>
            <p:nvPr/>
          </p:nvSpPr>
          <p:spPr>
            <a:xfrm>
              <a:off x="2337435" y="-325755"/>
              <a:ext cx="8161020" cy="8161020"/>
            </a:xfrm>
            <a:prstGeom prst="ellipse">
              <a:avLst/>
            </a:prstGeom>
            <a:grpFill/>
            <a:ln>
              <a:noFill/>
            </a:ln>
            <a:effectLst>
              <a:outerShdw blurRad="76200" dist="38100" dir="13500000" sx="101000" sy="101000" algn="br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2337435" y="-325755"/>
              <a:ext cx="8161020" cy="8161020"/>
            </a:xfrm>
            <a:prstGeom prst="ellipse">
              <a:avLst/>
            </a:prstGeom>
            <a:grpFill/>
            <a:ln>
              <a:noFill/>
            </a:ln>
            <a:effectLst>
              <a:outerShdw blurRad="114300" dist="38100" dir="2700000" sx="101000" sy="101000" algn="tl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7675219" y="2059667"/>
            <a:ext cx="3106420" cy="1488589"/>
            <a:chOff x="1576493" y="2893588"/>
            <a:chExt cx="3106420" cy="1488589"/>
          </a:xfrm>
        </p:grpSpPr>
        <p:sp>
          <p:nvSpPr>
            <p:cNvPr id="79" name="文本框 78"/>
            <p:cNvSpPr txBox="1"/>
            <p:nvPr/>
          </p:nvSpPr>
          <p:spPr>
            <a:xfrm>
              <a:off x="1576493" y="3362218"/>
              <a:ext cx="3106420" cy="1019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1576493" y="2893588"/>
              <a:ext cx="2522827" cy="448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381008" y="4219578"/>
            <a:ext cx="2916555" cy="1488589"/>
            <a:chOff x="1182793" y="2893588"/>
            <a:chExt cx="2916555" cy="1488589"/>
          </a:xfrm>
        </p:grpSpPr>
        <p:sp>
          <p:nvSpPr>
            <p:cNvPr id="82" name="文本框 81"/>
            <p:cNvSpPr txBox="1"/>
            <p:nvPr/>
          </p:nvSpPr>
          <p:spPr>
            <a:xfrm>
              <a:off x="1182793" y="3362218"/>
              <a:ext cx="2916555" cy="1019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1576493" y="2893588"/>
              <a:ext cx="2522827" cy="448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409699" y="-13970"/>
            <a:ext cx="13601700" cy="6886575"/>
            <a:chOff x="-1409700" y="-13970"/>
            <a:chExt cx="13601700" cy="6886575"/>
          </a:xfrm>
        </p:grpSpPr>
        <p:pic>
          <p:nvPicPr>
            <p:cNvPr id="13" name="图片 12" descr="weqq"/>
            <p:cNvPicPr>
              <a:picLocks noChangeAspect="1"/>
            </p:cNvPicPr>
            <p:nvPr/>
          </p:nvPicPr>
          <p:blipFill>
            <a:blip r:embed="rId2" cstate="email">
              <a:alphaModFix amt="3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09700" y="-13970"/>
              <a:ext cx="6877050" cy="5158105"/>
            </a:xfrm>
            <a:prstGeom prst="rect">
              <a:avLst/>
            </a:prstGeom>
          </p:spPr>
        </p:pic>
        <p:pic>
          <p:nvPicPr>
            <p:cNvPr id="2" name="图片 1" descr="qweq"/>
            <p:cNvPicPr>
              <a:picLocks noChangeAspect="1"/>
            </p:cNvPicPr>
            <p:nvPr/>
          </p:nvPicPr>
          <p:blipFill>
            <a:blip r:embed="rId3" cstate="email">
              <a:alphaModFix am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845435"/>
              <a:ext cx="8024495" cy="4012565"/>
            </a:xfrm>
            <a:prstGeom prst="rect">
              <a:avLst/>
            </a:prstGeom>
          </p:spPr>
        </p:pic>
        <p:pic>
          <p:nvPicPr>
            <p:cNvPr id="6" name="图片 5" descr="qwe"/>
            <p:cNvPicPr>
              <a:picLocks noChangeAspect="1"/>
            </p:cNvPicPr>
            <p:nvPr/>
          </p:nvPicPr>
          <p:blipFill>
            <a:blip r:embed="rId4" cstate="email">
              <a:alphaModFix amt="2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5130" y="-13970"/>
              <a:ext cx="10516870" cy="6886575"/>
            </a:xfrm>
            <a:prstGeom prst="rect">
              <a:avLst/>
            </a:prstGeom>
          </p:spPr>
        </p:pic>
        <p:pic>
          <p:nvPicPr>
            <p:cNvPr id="7" name="图片 6" descr="weq"/>
            <p:cNvPicPr>
              <a:picLocks noChangeAspect="1"/>
            </p:cNvPicPr>
            <p:nvPr/>
          </p:nvPicPr>
          <p:blipFill>
            <a:blip r:embed="rId5" cstate="email">
              <a:alphaModFix amt="2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6080" y="-13970"/>
              <a:ext cx="2915920" cy="2915920"/>
            </a:xfrm>
            <a:prstGeom prst="rect">
              <a:avLst/>
            </a:prstGeom>
          </p:spPr>
        </p:pic>
      </p:grpSp>
      <p:sp>
        <p:nvSpPr>
          <p:cNvPr id="11" name="圆角矩形 10"/>
          <p:cNvSpPr/>
          <p:nvPr/>
        </p:nvSpPr>
        <p:spPr>
          <a:xfrm>
            <a:off x="474981" y="375285"/>
            <a:ext cx="11242675" cy="6162675"/>
          </a:xfrm>
          <a:prstGeom prst="roundRect">
            <a:avLst>
              <a:gd name="adj" fmla="val 9180"/>
            </a:avLst>
          </a:prstGeom>
          <a:solidFill>
            <a:schemeClr val="bg1"/>
          </a:solidFill>
          <a:ln>
            <a:noFill/>
          </a:ln>
          <a:effectLst>
            <a:outerShdw blurRad="431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97680" y="625476"/>
            <a:ext cx="359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92100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/>
                <a:ea typeface="阿里巴巴普惠体 Medium"/>
                <a:cs typeface="阿里巴巴普惠体 Medium"/>
                <a:sym typeface="Arial"/>
              </a:rPr>
              <a:t>04.Add title text</a:t>
            </a:r>
            <a:endParaRPr lang="zh-CN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0007" dist="292100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34F8B2A-D1E3-63D0-FFD7-40D410AC683B}"/>
              </a:ext>
            </a:extLst>
          </p:cNvPr>
          <p:cNvGrpSpPr/>
          <p:nvPr/>
        </p:nvGrpSpPr>
        <p:grpSpPr>
          <a:xfrm>
            <a:off x="4738371" y="1905636"/>
            <a:ext cx="2766060" cy="3848100"/>
            <a:chOff x="4738370" y="1905635"/>
            <a:chExt cx="2766060" cy="3848100"/>
          </a:xfrm>
        </p:grpSpPr>
        <p:sp>
          <p:nvSpPr>
            <p:cNvPr id="5" name="圆角矩形 4"/>
            <p:cNvSpPr/>
            <p:nvPr/>
          </p:nvSpPr>
          <p:spPr>
            <a:xfrm>
              <a:off x="4738370" y="1905635"/>
              <a:ext cx="2766060" cy="3848100"/>
            </a:xfrm>
            <a:prstGeom prst="roundRect">
              <a:avLst>
                <a:gd name="adj" fmla="val 1927"/>
              </a:avLst>
            </a:prstGeom>
            <a:solidFill>
              <a:srgbClr val="5D7799"/>
            </a:solidFill>
            <a:ln>
              <a:noFill/>
            </a:ln>
            <a:effectLst>
              <a:innerShdw blurRad="431800" dist="50800" dir="18900000">
                <a:prstClr val="black">
                  <a:alpha val="7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5541645" y="2231390"/>
              <a:ext cx="1159510" cy="11595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02</a:t>
              </a:r>
            </a:p>
          </p:txBody>
        </p:sp>
        <p:sp>
          <p:nvSpPr>
            <p:cNvPr id="10" name="TextBox 39"/>
            <p:cNvSpPr txBox="1"/>
            <p:nvPr/>
          </p:nvSpPr>
          <p:spPr>
            <a:xfrm>
              <a:off x="5291456" y="3660775"/>
              <a:ext cx="158559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lvl="0" algn="ctr">
                <a:buClrTx/>
                <a:buSzTx/>
                <a:buFontTx/>
              </a:pPr>
              <a:r>
                <a:rPr lang="en-US" altLang="zh-CN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2" name="TextBox 40"/>
            <p:cNvSpPr txBox="1"/>
            <p:nvPr/>
          </p:nvSpPr>
          <p:spPr>
            <a:xfrm>
              <a:off x="5130801" y="4125595"/>
              <a:ext cx="2082800" cy="10988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800"/>
                </a:lnSpc>
                <a:spcBef>
                  <a:spcPts val="1200"/>
                </a:spcBef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defRPr>
              </a:lvl1pPr>
            </a:lstStyle>
            <a:p>
              <a:pPr lvl="0" algn="ctr" fontAlgn="auto">
                <a:lnSpc>
                  <a:spcPts val="2200"/>
                </a:lnSpc>
                <a:buClrTx/>
                <a:buSzTx/>
                <a:buFontTx/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CDEFA36-FA49-8A20-C54C-C260C4BE5A2B}"/>
              </a:ext>
            </a:extLst>
          </p:cNvPr>
          <p:cNvGrpSpPr/>
          <p:nvPr/>
        </p:nvGrpSpPr>
        <p:grpSpPr>
          <a:xfrm>
            <a:off x="8127365" y="2183132"/>
            <a:ext cx="2484755" cy="3457575"/>
            <a:chOff x="8127365" y="2183130"/>
            <a:chExt cx="2484755" cy="3457575"/>
          </a:xfrm>
        </p:grpSpPr>
        <p:sp>
          <p:nvSpPr>
            <p:cNvPr id="29" name="圆角矩形 28"/>
            <p:cNvSpPr/>
            <p:nvPr/>
          </p:nvSpPr>
          <p:spPr>
            <a:xfrm>
              <a:off x="8127365" y="2183130"/>
              <a:ext cx="2484755" cy="3457575"/>
            </a:xfrm>
            <a:prstGeom prst="roundRect">
              <a:avLst>
                <a:gd name="adj" fmla="val 192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8984615" y="2290445"/>
              <a:ext cx="813435" cy="813435"/>
            </a:xfrm>
            <a:prstGeom prst="ellipse">
              <a:avLst/>
            </a:prstGeom>
            <a:solidFill>
              <a:srgbClr val="5D7799"/>
            </a:solidFill>
            <a:ln>
              <a:noFill/>
            </a:ln>
            <a:effectLst>
              <a:innerShdw blurRad="431800" dist="50800" dir="18900000">
                <a:prstClr val="black">
                  <a:alpha val="7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2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阿里巴巴普惠体 Medium"/>
                  <a:cs typeface="阿里巴巴普惠体 Medium"/>
                  <a:sym typeface="Arial"/>
                </a:rPr>
                <a:t>03</a:t>
              </a:r>
            </a:p>
          </p:txBody>
        </p:sp>
        <p:sp>
          <p:nvSpPr>
            <p:cNvPr id="23" name="TextBox 39"/>
            <p:cNvSpPr txBox="1"/>
            <p:nvPr/>
          </p:nvSpPr>
          <p:spPr>
            <a:xfrm>
              <a:off x="8577582" y="3454400"/>
              <a:ext cx="161222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lvl="0" algn="ctr">
                <a:buClrTx/>
                <a:buSzTx/>
                <a:buFontTx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4" name="TextBox 40"/>
            <p:cNvSpPr txBox="1"/>
            <p:nvPr/>
          </p:nvSpPr>
          <p:spPr>
            <a:xfrm>
              <a:off x="8495665" y="3909695"/>
              <a:ext cx="1870710" cy="12527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800"/>
                </a:lnSpc>
                <a:spcBef>
                  <a:spcPts val="1200"/>
                </a:spcBef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defRPr>
              </a:lvl1pPr>
            </a:lstStyle>
            <a:p>
              <a:pPr lvl="0" algn="ctr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DF0779B-5128-E247-23D0-76269EFA8031}"/>
              </a:ext>
            </a:extLst>
          </p:cNvPr>
          <p:cNvGrpSpPr/>
          <p:nvPr/>
        </p:nvGrpSpPr>
        <p:grpSpPr>
          <a:xfrm>
            <a:off x="1606551" y="2097406"/>
            <a:ext cx="2484755" cy="3457575"/>
            <a:chOff x="1606550" y="2097405"/>
            <a:chExt cx="2484755" cy="3457575"/>
          </a:xfrm>
        </p:grpSpPr>
        <p:sp>
          <p:nvSpPr>
            <p:cNvPr id="27" name="圆角矩形 26"/>
            <p:cNvSpPr/>
            <p:nvPr/>
          </p:nvSpPr>
          <p:spPr>
            <a:xfrm>
              <a:off x="1606550" y="2097405"/>
              <a:ext cx="2484755" cy="3457575"/>
            </a:xfrm>
            <a:prstGeom prst="roundRect">
              <a:avLst>
                <a:gd name="adj" fmla="val 192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2441575" y="2290445"/>
              <a:ext cx="813435" cy="813435"/>
            </a:xfrm>
            <a:prstGeom prst="ellipse">
              <a:avLst/>
            </a:prstGeom>
            <a:solidFill>
              <a:srgbClr val="5D7799"/>
            </a:solidFill>
            <a:ln>
              <a:noFill/>
            </a:ln>
            <a:effectLst>
              <a:innerShdw blurRad="431800" dist="50800" dir="18900000">
                <a:prstClr val="black">
                  <a:alpha val="7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2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阿里巴巴普惠体 Medium"/>
                  <a:cs typeface="阿里巴巴普惠体 Medium"/>
                  <a:sym typeface="Arial"/>
                </a:rPr>
                <a:t>01</a:t>
              </a:r>
            </a:p>
          </p:txBody>
        </p:sp>
        <p:sp>
          <p:nvSpPr>
            <p:cNvPr id="17" name="TextBox 39"/>
            <p:cNvSpPr txBox="1"/>
            <p:nvPr/>
          </p:nvSpPr>
          <p:spPr>
            <a:xfrm>
              <a:off x="1921882" y="3441065"/>
              <a:ext cx="171095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8" name="TextBox 40"/>
            <p:cNvSpPr txBox="1"/>
            <p:nvPr/>
          </p:nvSpPr>
          <p:spPr>
            <a:xfrm>
              <a:off x="1864359" y="3911600"/>
              <a:ext cx="1857375" cy="12527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800"/>
                </a:lnSpc>
                <a:spcBef>
                  <a:spcPts val="1200"/>
                </a:spcBef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396999" y="-13970"/>
            <a:ext cx="13601700" cy="6886575"/>
            <a:chOff x="-1409700" y="-13970"/>
            <a:chExt cx="13601700" cy="6886575"/>
          </a:xfrm>
        </p:grpSpPr>
        <p:pic>
          <p:nvPicPr>
            <p:cNvPr id="13" name="图片 12" descr="weqq"/>
            <p:cNvPicPr>
              <a:picLocks noChangeAspect="1"/>
            </p:cNvPicPr>
            <p:nvPr/>
          </p:nvPicPr>
          <p:blipFill>
            <a:blip r:embed="rId2" cstate="email">
              <a:alphaModFix amt="3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09700" y="-13970"/>
              <a:ext cx="6877050" cy="5158105"/>
            </a:xfrm>
            <a:prstGeom prst="rect">
              <a:avLst/>
            </a:prstGeom>
          </p:spPr>
        </p:pic>
        <p:pic>
          <p:nvPicPr>
            <p:cNvPr id="2" name="图片 1" descr="qweq"/>
            <p:cNvPicPr>
              <a:picLocks noChangeAspect="1"/>
            </p:cNvPicPr>
            <p:nvPr/>
          </p:nvPicPr>
          <p:blipFill>
            <a:blip r:embed="rId3" cstate="email">
              <a:alphaModFix am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845435"/>
              <a:ext cx="8024495" cy="4012565"/>
            </a:xfrm>
            <a:prstGeom prst="rect">
              <a:avLst/>
            </a:prstGeom>
          </p:spPr>
        </p:pic>
        <p:pic>
          <p:nvPicPr>
            <p:cNvPr id="6" name="图片 5" descr="qwe"/>
            <p:cNvPicPr>
              <a:picLocks noChangeAspect="1"/>
            </p:cNvPicPr>
            <p:nvPr/>
          </p:nvPicPr>
          <p:blipFill>
            <a:blip r:embed="rId4" cstate="email">
              <a:alphaModFix amt="2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5130" y="-13970"/>
              <a:ext cx="10516870" cy="6886575"/>
            </a:xfrm>
            <a:prstGeom prst="rect">
              <a:avLst/>
            </a:prstGeom>
          </p:spPr>
        </p:pic>
        <p:pic>
          <p:nvPicPr>
            <p:cNvPr id="7" name="图片 6" descr="weq"/>
            <p:cNvPicPr>
              <a:picLocks noChangeAspect="1"/>
            </p:cNvPicPr>
            <p:nvPr/>
          </p:nvPicPr>
          <p:blipFill>
            <a:blip r:embed="rId5" cstate="email">
              <a:alphaModFix amt="2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6080" y="-13970"/>
              <a:ext cx="2915920" cy="2915920"/>
            </a:xfrm>
            <a:prstGeom prst="rect">
              <a:avLst/>
            </a:prstGeom>
          </p:spPr>
        </p:pic>
      </p:grpSp>
      <p:sp>
        <p:nvSpPr>
          <p:cNvPr id="11" name="圆角矩形 10"/>
          <p:cNvSpPr/>
          <p:nvPr/>
        </p:nvSpPr>
        <p:spPr>
          <a:xfrm>
            <a:off x="474981" y="375285"/>
            <a:ext cx="11242675" cy="6162675"/>
          </a:xfrm>
          <a:prstGeom prst="roundRect">
            <a:avLst>
              <a:gd name="adj" fmla="val 9180"/>
            </a:avLst>
          </a:prstGeom>
          <a:solidFill>
            <a:schemeClr val="bg1"/>
          </a:solidFill>
          <a:ln>
            <a:noFill/>
          </a:ln>
          <a:effectLst>
            <a:outerShdw blurRad="431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97680" y="625476"/>
            <a:ext cx="359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92100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/>
                <a:ea typeface="阿里巴巴普惠体 Medium"/>
                <a:cs typeface="阿里巴巴普惠体 Medium"/>
                <a:sym typeface="Arial"/>
              </a:rPr>
              <a:t>04.Add title text</a:t>
            </a:r>
            <a:endParaRPr lang="zh-CN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0007" dist="292100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634F71F1-19EA-1A5D-9844-3AAD83BF4DA5}"/>
              </a:ext>
            </a:extLst>
          </p:cNvPr>
          <p:cNvGrpSpPr/>
          <p:nvPr/>
        </p:nvGrpSpPr>
        <p:grpSpPr>
          <a:xfrm>
            <a:off x="1066800" y="2272032"/>
            <a:ext cx="4835525" cy="3608685"/>
            <a:chOff x="1066800" y="2272030"/>
            <a:chExt cx="4835525" cy="3608685"/>
          </a:xfrm>
        </p:grpSpPr>
        <p:sp>
          <p:nvSpPr>
            <p:cNvPr id="5" name="圆角矩形标注 4"/>
            <p:cNvSpPr/>
            <p:nvPr/>
          </p:nvSpPr>
          <p:spPr>
            <a:xfrm>
              <a:off x="1066800" y="2272030"/>
              <a:ext cx="4835525" cy="2197100"/>
            </a:xfrm>
            <a:prstGeom prst="wedgeRoundRectCallout">
              <a:avLst>
                <a:gd name="adj1" fmla="val -29348"/>
                <a:gd name="adj2" fmla="val 71208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perspectiveRelaxed" fov="3000000">
                <a:rot lat="0" lon="1800000" rev="0"/>
              </a:camera>
              <a:lightRig rig="threePt" dir="t"/>
            </a:scene3d>
            <a:sp3d prstMaterial="matte">
              <a:contourClr>
                <a:srgbClr val="969696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883411" y="2604135"/>
              <a:ext cx="3596640" cy="1021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We provide professional-quality free PowerPoint templates to help you with your business presentations - freeppt7.com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4" name="椭圆 13"/>
            <p:cNvSpPr>
              <a:spLocks noChangeAspect="1"/>
            </p:cNvSpPr>
            <p:nvPr/>
          </p:nvSpPr>
          <p:spPr>
            <a:xfrm>
              <a:off x="1687860" y="4902630"/>
              <a:ext cx="978085" cy="978085"/>
            </a:xfrm>
            <a:prstGeom prst="ellipse">
              <a:avLst/>
            </a:prstGeom>
            <a:blipFill dpi="0"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2819332" y="5126493"/>
              <a:ext cx="2210793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02</a:t>
              </a:r>
            </a:p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EDC91D8-29D3-9E03-9149-1047C10F7910}"/>
              </a:ext>
            </a:extLst>
          </p:cNvPr>
          <p:cNvGrpSpPr/>
          <p:nvPr/>
        </p:nvGrpSpPr>
        <p:grpSpPr>
          <a:xfrm>
            <a:off x="6403976" y="2045337"/>
            <a:ext cx="4835525" cy="3673455"/>
            <a:chOff x="6403975" y="2045335"/>
            <a:chExt cx="4835525" cy="3673455"/>
          </a:xfrm>
        </p:grpSpPr>
        <p:sp>
          <p:nvSpPr>
            <p:cNvPr id="8" name="圆角矩形标注 7"/>
            <p:cNvSpPr/>
            <p:nvPr/>
          </p:nvSpPr>
          <p:spPr>
            <a:xfrm flipH="1">
              <a:off x="6403975" y="2045335"/>
              <a:ext cx="4835525" cy="2197100"/>
            </a:xfrm>
            <a:prstGeom prst="wedgeRoundRectCallout">
              <a:avLst>
                <a:gd name="adj1" fmla="val -29348"/>
                <a:gd name="adj2" fmla="val 71208"/>
                <a:gd name="adj3" fmla="val 16667"/>
              </a:avLst>
            </a:prstGeom>
            <a:solidFill>
              <a:srgbClr val="5D7799"/>
            </a:solidFill>
            <a:ln>
              <a:noFill/>
            </a:ln>
            <a:effectLst>
              <a:innerShdw blurRad="127000" dist="76200" dir="13500000">
                <a:prstClr val="black">
                  <a:alpha val="50000"/>
                </a:prstClr>
              </a:innerShdw>
            </a:effectLst>
            <a:scene3d>
              <a:camera prst="perspectiveRelaxed" fov="3000000">
                <a:rot lat="0" lon="19800000" rev="0"/>
              </a:camera>
              <a:lightRig rig="threePt" dir="t"/>
            </a:scene3d>
            <a:sp3d prstMaterial="matte">
              <a:contourClr>
                <a:srgbClr val="969696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706235" y="2425700"/>
              <a:ext cx="3682365" cy="1345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We provide professional-quality free PowerPoint templates to help you with your business presentations - freeppt7.com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  <a:p>
              <a:pPr lvl="0">
                <a:lnSpc>
                  <a:spcPct val="150000"/>
                </a:lnSpc>
                <a:defRPr/>
              </a:pPr>
              <a:endParaRPr lang="zh-CN" altLang="en-US" sz="1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9410351" y="4740705"/>
              <a:ext cx="978085" cy="978085"/>
            </a:xfrm>
            <a:prstGeom prst="ellipse">
              <a:avLst/>
            </a:prstGeom>
            <a:blipFill dpi="0"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7076467" y="4969768"/>
              <a:ext cx="2210793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01</a:t>
              </a:r>
            </a:p>
            <a:p>
              <a:pPr algn="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409699" y="-13970"/>
            <a:ext cx="13601700" cy="6886575"/>
            <a:chOff x="-1409700" y="-13970"/>
            <a:chExt cx="13601700" cy="6886575"/>
          </a:xfrm>
        </p:grpSpPr>
        <p:pic>
          <p:nvPicPr>
            <p:cNvPr id="13" name="图片 12" descr="weqq"/>
            <p:cNvPicPr>
              <a:picLocks noChangeAspect="1"/>
            </p:cNvPicPr>
            <p:nvPr/>
          </p:nvPicPr>
          <p:blipFill>
            <a:blip r:embed="rId2" cstate="email">
              <a:alphaModFix amt="3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09700" y="-13970"/>
              <a:ext cx="6877050" cy="5158105"/>
            </a:xfrm>
            <a:prstGeom prst="rect">
              <a:avLst/>
            </a:prstGeom>
          </p:spPr>
        </p:pic>
        <p:pic>
          <p:nvPicPr>
            <p:cNvPr id="2" name="图片 1" descr="qweq"/>
            <p:cNvPicPr>
              <a:picLocks noChangeAspect="1"/>
            </p:cNvPicPr>
            <p:nvPr/>
          </p:nvPicPr>
          <p:blipFill>
            <a:blip r:embed="rId3" cstate="email">
              <a:alphaModFix am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845435"/>
              <a:ext cx="8024495" cy="4012565"/>
            </a:xfrm>
            <a:prstGeom prst="rect">
              <a:avLst/>
            </a:prstGeom>
          </p:spPr>
        </p:pic>
        <p:pic>
          <p:nvPicPr>
            <p:cNvPr id="6" name="图片 5" descr="qwe"/>
            <p:cNvPicPr>
              <a:picLocks noChangeAspect="1"/>
            </p:cNvPicPr>
            <p:nvPr/>
          </p:nvPicPr>
          <p:blipFill>
            <a:blip r:embed="rId4" cstate="email">
              <a:alphaModFix amt="2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5130" y="-13970"/>
              <a:ext cx="10516870" cy="6886575"/>
            </a:xfrm>
            <a:prstGeom prst="rect">
              <a:avLst/>
            </a:prstGeom>
          </p:spPr>
        </p:pic>
        <p:pic>
          <p:nvPicPr>
            <p:cNvPr id="7" name="图片 6" descr="weq"/>
            <p:cNvPicPr>
              <a:picLocks noChangeAspect="1"/>
            </p:cNvPicPr>
            <p:nvPr/>
          </p:nvPicPr>
          <p:blipFill>
            <a:blip r:embed="rId5" cstate="email">
              <a:alphaModFix amt="2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6080" y="-13970"/>
              <a:ext cx="2915920" cy="2915920"/>
            </a:xfrm>
            <a:prstGeom prst="rect">
              <a:avLst/>
            </a:prstGeom>
          </p:spPr>
        </p:pic>
      </p:grpSp>
      <p:sp>
        <p:nvSpPr>
          <p:cNvPr id="11" name="圆角矩形 10"/>
          <p:cNvSpPr/>
          <p:nvPr/>
        </p:nvSpPr>
        <p:spPr>
          <a:xfrm>
            <a:off x="474981" y="375285"/>
            <a:ext cx="11242675" cy="6162675"/>
          </a:xfrm>
          <a:prstGeom prst="roundRect">
            <a:avLst>
              <a:gd name="adj" fmla="val 9180"/>
            </a:avLst>
          </a:prstGeom>
          <a:solidFill>
            <a:schemeClr val="bg1"/>
          </a:solidFill>
          <a:ln>
            <a:noFill/>
          </a:ln>
          <a:effectLst>
            <a:outerShdw blurRad="431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97680" y="625476"/>
            <a:ext cx="359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92100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/>
                <a:ea typeface="阿里巴巴普惠体 Medium"/>
                <a:cs typeface="阿里巴巴普惠体 Medium"/>
                <a:sym typeface="Arial"/>
              </a:rPr>
              <a:t>04.Add title text</a:t>
            </a:r>
            <a:endParaRPr lang="zh-CN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0007" dist="292100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7916313" y="4029712"/>
            <a:ext cx="0" cy="2054096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dash"/>
            <a:miter lim="800000"/>
          </a:ln>
          <a:effectLst/>
        </p:spPr>
      </p:cxnSp>
      <p:graphicFrame>
        <p:nvGraphicFramePr>
          <p:cNvPr id="34" name="图表 33"/>
          <p:cNvGraphicFramePr>
            <a:graphicFrameLocks noChangeAspect="1"/>
          </p:cNvGraphicFramePr>
          <p:nvPr/>
        </p:nvGraphicFramePr>
        <p:xfrm>
          <a:off x="4688598" y="1914213"/>
          <a:ext cx="2814805" cy="1876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26" name="组合 25">
            <a:extLst>
              <a:ext uri="{FF2B5EF4-FFF2-40B4-BE49-F238E27FC236}">
                <a16:creationId xmlns:a16="http://schemas.microsoft.com/office/drawing/2014/main" id="{6FCCA4F5-5D1F-62A0-58C5-667B01653150}"/>
              </a:ext>
            </a:extLst>
          </p:cNvPr>
          <p:cNvGrpSpPr/>
          <p:nvPr/>
        </p:nvGrpSpPr>
        <p:grpSpPr>
          <a:xfrm>
            <a:off x="5013417" y="1948414"/>
            <a:ext cx="2165163" cy="3560630"/>
            <a:chOff x="5013418" y="1948414"/>
            <a:chExt cx="2165162" cy="3560630"/>
          </a:xfrm>
        </p:grpSpPr>
        <p:sp>
          <p:nvSpPr>
            <p:cNvPr id="33" name="圆角矩形 32"/>
            <p:cNvSpPr>
              <a:spLocks noChangeAspect="1"/>
            </p:cNvSpPr>
            <p:nvPr/>
          </p:nvSpPr>
          <p:spPr>
            <a:xfrm>
              <a:off x="5442570" y="4320156"/>
              <a:ext cx="1306858" cy="374051"/>
            </a:xfrm>
            <a:prstGeom prst="roundRect">
              <a:avLst>
                <a:gd name="adj" fmla="val 50000"/>
              </a:avLst>
            </a:prstGeom>
            <a:solidFill>
              <a:srgbClr val="5D7799"/>
            </a:solidFill>
            <a:ln>
              <a:noFill/>
            </a:ln>
            <a:effectLst>
              <a:innerShdw blurRad="431800" dist="50800" dir="18900000">
                <a:prstClr val="black">
                  <a:alpha val="7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阿里巴巴普惠体 Medium"/>
                  <a:cs typeface="阿里巴巴普惠体 Medium"/>
                  <a:sym typeface="Arial"/>
                </a:rPr>
                <a:t>Add text</a:t>
              </a:r>
            </a:p>
          </p:txBody>
        </p:sp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5191932" y="1948414"/>
              <a:ext cx="1799531" cy="1799530"/>
            </a:xfrm>
            <a:prstGeom prst="ellipse">
              <a:avLst/>
            </a:prstGeom>
            <a:noFill/>
            <a:ln w="19050" cap="flat" cmpd="sng" algn="ctr">
              <a:solidFill>
                <a:srgbClr val="5D7799"/>
              </a:solidFill>
              <a:prstDash val="solid"/>
              <a:miter lim="800000"/>
            </a:ln>
            <a:effectLst>
              <a:outerShdw blurRad="203200" dist="101600" dir="2700000" algn="tl" rotWithShape="0">
                <a:prstClr val="black">
                  <a:alpha val="6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900" kern="0">
                <a:solidFill>
                  <a:sysClr val="window" lastClr="FFFFFF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5" name="文本框 16"/>
            <p:cNvSpPr txBox="1"/>
            <p:nvPr/>
          </p:nvSpPr>
          <p:spPr>
            <a:xfrm>
              <a:off x="5685555" y="2560093"/>
              <a:ext cx="639919" cy="58477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defRPr/>
              </a:pPr>
              <a:r>
                <a:rPr lang="en-US" altLang="zh-CN" sz="3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65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6189434" y="2495167"/>
              <a:ext cx="34496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%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5013418" y="4810327"/>
              <a:ext cx="2165162" cy="6987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EFE2FCB1-E07B-4F7D-18CE-EC07C6287D9E}"/>
              </a:ext>
            </a:extLst>
          </p:cNvPr>
          <p:cNvGrpSpPr/>
          <p:nvPr/>
        </p:nvGrpSpPr>
        <p:grpSpPr>
          <a:xfrm>
            <a:off x="1047970" y="1914213"/>
            <a:ext cx="2814805" cy="3594833"/>
            <a:chOff x="1047969" y="1914211"/>
            <a:chExt cx="2814805" cy="3594833"/>
          </a:xfrm>
        </p:grpSpPr>
        <p:sp>
          <p:nvSpPr>
            <p:cNvPr id="10" name="圆角矩形 9"/>
            <p:cNvSpPr>
              <a:spLocks noChangeAspect="1"/>
            </p:cNvSpPr>
            <p:nvPr/>
          </p:nvSpPr>
          <p:spPr>
            <a:xfrm>
              <a:off x="1801942" y="4320156"/>
              <a:ext cx="1306858" cy="374051"/>
            </a:xfrm>
            <a:prstGeom prst="roundRect">
              <a:avLst>
                <a:gd name="adj" fmla="val 50000"/>
              </a:avLst>
            </a:prstGeom>
            <a:solidFill>
              <a:srgbClr val="5D7799"/>
            </a:solidFill>
            <a:ln>
              <a:noFill/>
            </a:ln>
            <a:effectLst>
              <a:innerShdw blurRad="431800" dist="50800" dir="18900000">
                <a:prstClr val="black">
                  <a:alpha val="7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阿里巴巴普惠体 Medium"/>
                  <a:cs typeface="阿里巴巴普惠体 Medium"/>
                  <a:sym typeface="Arial"/>
                </a:rPr>
                <a:t>Add text</a:t>
              </a:r>
            </a:p>
          </p:txBody>
        </p:sp>
        <p:graphicFrame>
          <p:nvGraphicFramePr>
            <p:cNvPr id="12" name="图表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6429001"/>
                </p:ext>
              </p:extLst>
            </p:nvPr>
          </p:nvGraphicFramePr>
          <p:xfrm>
            <a:off x="1047969" y="1914211"/>
            <a:ext cx="2814805" cy="18765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4" name="椭圆 13"/>
            <p:cNvSpPr>
              <a:spLocks noChangeAspect="1"/>
            </p:cNvSpPr>
            <p:nvPr/>
          </p:nvSpPr>
          <p:spPr>
            <a:xfrm>
              <a:off x="1546812" y="1943922"/>
              <a:ext cx="1799533" cy="1799531"/>
            </a:xfrm>
            <a:prstGeom prst="ellipse">
              <a:avLst/>
            </a:prstGeom>
            <a:noFill/>
            <a:ln w="19050" cap="flat" cmpd="sng" algn="ctr">
              <a:solidFill>
                <a:srgbClr val="5D7799"/>
              </a:solidFill>
              <a:prstDash val="solid"/>
              <a:miter lim="800000"/>
            </a:ln>
            <a:effectLst>
              <a:outerShdw blurRad="203200" dist="101600" dir="2700000" algn="tl" rotWithShape="0">
                <a:prstClr val="black">
                  <a:alpha val="6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900" kern="0">
                <a:solidFill>
                  <a:sysClr val="window" lastClr="FFFFFF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5" name="文本框 16"/>
            <p:cNvSpPr txBox="1"/>
            <p:nvPr/>
          </p:nvSpPr>
          <p:spPr>
            <a:xfrm>
              <a:off x="2044927" y="2560093"/>
              <a:ext cx="639919" cy="58477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defRPr/>
              </a:pPr>
              <a:r>
                <a:rPr lang="en-US" altLang="zh-CN" sz="3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50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2548805" y="2495167"/>
              <a:ext cx="34496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%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372790" y="4810327"/>
              <a:ext cx="2165162" cy="6987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aphicFrame>
        <p:nvGraphicFramePr>
          <p:cNvPr id="20" name="图表 19"/>
          <p:cNvGraphicFramePr>
            <a:graphicFrameLocks noChangeAspect="1"/>
          </p:cNvGraphicFramePr>
          <p:nvPr/>
        </p:nvGraphicFramePr>
        <p:xfrm>
          <a:off x="8329227" y="1914213"/>
          <a:ext cx="2814805" cy="1876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27" name="组合 26">
            <a:extLst>
              <a:ext uri="{FF2B5EF4-FFF2-40B4-BE49-F238E27FC236}">
                <a16:creationId xmlns:a16="http://schemas.microsoft.com/office/drawing/2014/main" id="{6A666F10-8A4C-A54B-1FF1-B59BA3D253FF}"/>
              </a:ext>
            </a:extLst>
          </p:cNvPr>
          <p:cNvGrpSpPr/>
          <p:nvPr/>
        </p:nvGrpSpPr>
        <p:grpSpPr>
          <a:xfrm>
            <a:off x="8654048" y="1948414"/>
            <a:ext cx="2165163" cy="3560630"/>
            <a:chOff x="8654048" y="1948414"/>
            <a:chExt cx="2165162" cy="3560630"/>
          </a:xfrm>
        </p:grpSpPr>
        <p:sp>
          <p:nvSpPr>
            <p:cNvPr id="18" name="圆角矩形 17"/>
            <p:cNvSpPr>
              <a:spLocks noChangeAspect="1"/>
            </p:cNvSpPr>
            <p:nvPr/>
          </p:nvSpPr>
          <p:spPr>
            <a:xfrm>
              <a:off x="9083200" y="4320156"/>
              <a:ext cx="1306858" cy="374051"/>
            </a:xfrm>
            <a:prstGeom prst="roundRect">
              <a:avLst>
                <a:gd name="adj" fmla="val 50000"/>
              </a:avLst>
            </a:prstGeom>
            <a:solidFill>
              <a:srgbClr val="5D7799"/>
            </a:solidFill>
            <a:ln>
              <a:noFill/>
            </a:ln>
            <a:effectLst>
              <a:innerShdw blurRad="431800" dist="50800" dir="18900000">
                <a:prstClr val="black">
                  <a:alpha val="7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阿里巴巴普惠体 Medium"/>
                  <a:cs typeface="阿里巴巴普惠体 Medium"/>
                  <a:sym typeface="Arial"/>
                </a:rPr>
                <a:t>Add text</a:t>
              </a:r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8832562" y="1948414"/>
              <a:ext cx="1799531" cy="1799530"/>
            </a:xfrm>
            <a:prstGeom prst="ellipse">
              <a:avLst/>
            </a:prstGeom>
            <a:noFill/>
            <a:ln w="19050" cap="flat" cmpd="sng" algn="ctr">
              <a:solidFill>
                <a:srgbClr val="5D7799"/>
              </a:solidFill>
              <a:prstDash val="solid"/>
              <a:miter lim="800000"/>
            </a:ln>
            <a:effectLst>
              <a:outerShdw blurRad="203200" dist="101600" dir="2700000" algn="tl" rotWithShape="0">
                <a:prstClr val="black">
                  <a:alpha val="6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900" kern="0">
                <a:solidFill>
                  <a:sysClr val="window" lastClr="FFFFFF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2" name="文本框 16"/>
            <p:cNvSpPr txBox="1"/>
            <p:nvPr/>
          </p:nvSpPr>
          <p:spPr>
            <a:xfrm>
              <a:off x="9326183" y="2560093"/>
              <a:ext cx="639919" cy="58477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defRPr/>
              </a:pPr>
              <a:r>
                <a:rPr lang="en-US" altLang="zh-CN" sz="3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85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9830066" y="2495167"/>
              <a:ext cx="34496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%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8654048" y="4810327"/>
              <a:ext cx="2165162" cy="6987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4233595" y="4029712"/>
            <a:ext cx="0" cy="2054096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dash"/>
            <a:miter lim="800000"/>
          </a:ln>
          <a:effectLst/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Graphic spid="34" grpId="0">
        <p:bldAsOne/>
      </p:bldGraphic>
      <p:bldGraphic spid="12" grpId="0">
        <p:bldAsOne/>
      </p:bldGraphic>
      <p:bldGraphic spid="20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qwe"/>
          <p:cNvPicPr>
            <a:picLocks noChangeAspect="1"/>
          </p:cNvPicPr>
          <p:nvPr/>
        </p:nvPicPr>
        <p:blipFill>
          <a:blip r:embed="rId3" cstate="email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130" y="0"/>
            <a:ext cx="10516871" cy="6858635"/>
          </a:xfrm>
          <a:prstGeom prst="rect">
            <a:avLst/>
          </a:prstGeom>
        </p:spPr>
      </p:pic>
      <p:pic>
        <p:nvPicPr>
          <p:cNvPr id="7" name="图片 6" descr="weq"/>
          <p:cNvPicPr>
            <a:picLocks noChangeAspect="1"/>
          </p:cNvPicPr>
          <p:nvPr/>
        </p:nvPicPr>
        <p:blipFill>
          <a:blip r:embed="rId4" cstate="email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3417" y="2"/>
            <a:ext cx="6458585" cy="6458585"/>
          </a:xfrm>
          <a:prstGeom prst="rect">
            <a:avLst/>
          </a:prstGeom>
        </p:spPr>
      </p:pic>
      <p:pic>
        <p:nvPicPr>
          <p:cNvPr id="8" name="图片 7" descr="weqq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5280" y="0"/>
            <a:ext cx="8610600" cy="6457950"/>
          </a:xfrm>
          <a:prstGeom prst="rect">
            <a:avLst/>
          </a:prstGeom>
        </p:spPr>
      </p:pic>
      <p:pic>
        <p:nvPicPr>
          <p:cNvPr id="9" name="图片 8" descr="qweq"/>
          <p:cNvPicPr>
            <a:picLocks noChangeAspect="1"/>
          </p:cNvPicPr>
          <p:nvPr/>
        </p:nvPicPr>
        <p:blipFill>
          <a:blip r:embed="rId6" cstate="email"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2845437"/>
            <a:ext cx="8024495" cy="401256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2577406" y="2254085"/>
            <a:ext cx="6932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75000"/>
                      <a:lumOff val="25000"/>
                      <a:alpha val="71000"/>
                    </a:schemeClr>
                  </a:outerShdw>
                </a:effectLst>
                <a:latin typeface="Arial"/>
                <a:ea typeface="阿里巴巴普惠体 Medium"/>
                <a:cs typeface="阿里巴巴普惠体 Medium"/>
                <a:sym typeface="Arial"/>
              </a:rPr>
              <a:t>THANK </a:t>
            </a:r>
            <a:r>
              <a:rPr lang="en-US" altLang="zh-CN" sz="8800" b="1" dirty="0">
                <a:solidFill>
                  <a:srgbClr val="294261"/>
                </a:solidFill>
                <a:effectLst>
                  <a:outerShdw blurRad="50800" dist="38100" dir="2700000" algn="tl" rotWithShape="0">
                    <a:schemeClr val="tx1">
                      <a:lumMod val="75000"/>
                      <a:lumOff val="25000"/>
                      <a:alpha val="71000"/>
                    </a:schemeClr>
                  </a:outerShdw>
                </a:effectLst>
                <a:latin typeface="Arial"/>
                <a:ea typeface="阿里巴巴普惠体 Medium"/>
                <a:cs typeface="阿里巴巴普惠体 Medium"/>
                <a:sym typeface="Arial"/>
              </a:rPr>
              <a:t>YOU</a:t>
            </a:r>
            <a:endParaRPr lang="zh-CN" altLang="en-US" sz="8800" b="1" dirty="0">
              <a:solidFill>
                <a:srgbClr val="294261"/>
              </a:solidFill>
              <a:effectLst>
                <a:outerShdw blurRad="50800" dist="38100" dir="2700000" algn="tl" rotWithShape="0">
                  <a:schemeClr val="tx1">
                    <a:lumMod val="75000"/>
                    <a:lumOff val="25000"/>
                    <a:alpha val="71000"/>
                  </a:schemeClr>
                </a:outerShdw>
              </a:effectLst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pic>
        <p:nvPicPr>
          <p:cNvPr id="16" name="图片 15" descr="weq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869807" y="4535806"/>
            <a:ext cx="2322195" cy="2322195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36249BEE-8117-2FAA-0C7D-2D4B9347BDBE}"/>
              </a:ext>
            </a:extLst>
          </p:cNvPr>
          <p:cNvGrpSpPr/>
          <p:nvPr/>
        </p:nvGrpSpPr>
        <p:grpSpPr>
          <a:xfrm>
            <a:off x="3283526" y="4535807"/>
            <a:ext cx="5254685" cy="364333"/>
            <a:chOff x="3222021" y="5726430"/>
            <a:chExt cx="5254685" cy="3643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圆角矩形 23">
              <a:extLst>
                <a:ext uri="{FF2B5EF4-FFF2-40B4-BE49-F238E27FC236}">
                  <a16:creationId xmlns:a16="http://schemas.microsoft.com/office/drawing/2014/main" id="{A32071D9-333F-8F69-9A09-DE80F8C19DB8}"/>
                </a:ext>
              </a:extLst>
            </p:cNvPr>
            <p:cNvSpPr/>
            <p:nvPr/>
          </p:nvSpPr>
          <p:spPr>
            <a:xfrm>
              <a:off x="3222021" y="5726430"/>
              <a:ext cx="2449889" cy="364333"/>
            </a:xfrm>
            <a:prstGeom prst="roundRect">
              <a:avLst/>
            </a:prstGeom>
            <a:solidFill>
              <a:srgbClr val="294261"/>
            </a:solidFill>
            <a:ln>
              <a:solidFill>
                <a:srgbClr val="2942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阿里巴巴普惠体 Medium"/>
                  <a:cs typeface="阿里巴巴普惠体 Medium"/>
                  <a:sym typeface="Arial"/>
                </a:rPr>
                <a:t>Report </a:t>
              </a:r>
              <a:r>
                <a:rPr lang="zh-CN" alt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阿里巴巴普惠体 Medium"/>
                  <a:cs typeface="阿里巴巴普惠体 Medium"/>
                  <a:sym typeface="Arial"/>
                </a:rPr>
                <a:t>：</a:t>
              </a:r>
              <a:r>
                <a:rPr lang="en-US" altLang="zh-CN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阿里巴巴普惠体 Medium"/>
                  <a:cs typeface="阿里巴巴普惠体 Medium"/>
                  <a:sym typeface="Arial"/>
                </a:rPr>
                <a:t>freeppt7.com</a:t>
              </a:r>
              <a:endPara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" name="圆角矩形 24">
              <a:extLst>
                <a:ext uri="{FF2B5EF4-FFF2-40B4-BE49-F238E27FC236}">
                  <a16:creationId xmlns:a16="http://schemas.microsoft.com/office/drawing/2014/main" id="{88BA6CC0-D8F9-C11F-A88A-DD736A79FBB0}"/>
                </a:ext>
              </a:extLst>
            </p:cNvPr>
            <p:cNvSpPr/>
            <p:nvPr/>
          </p:nvSpPr>
          <p:spPr>
            <a:xfrm>
              <a:off x="6492240" y="5726430"/>
              <a:ext cx="1984466" cy="364333"/>
            </a:xfrm>
            <a:prstGeom prst="roundRect">
              <a:avLst/>
            </a:prstGeom>
            <a:solidFill>
              <a:srgbClr val="294261"/>
            </a:solidFill>
            <a:ln>
              <a:solidFill>
                <a:srgbClr val="2942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阿里巴巴普惠体 Medium"/>
                  <a:cs typeface="阿里巴巴普惠体 Medium"/>
                  <a:sym typeface="Arial"/>
                </a:rPr>
                <a:t>Time </a:t>
              </a:r>
              <a:r>
                <a:rPr lang="zh-CN" alt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阿里巴巴普惠体 Medium"/>
                  <a:cs typeface="阿里巴巴普惠体 Medium"/>
                  <a:sym typeface="Arial"/>
                </a:rPr>
                <a:t>：</a:t>
              </a:r>
              <a:r>
                <a:rPr lang="en-US" altLang="zh-CN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阿里巴巴普惠体 Medium"/>
                  <a:cs typeface="阿里巴巴普惠体 Medium"/>
                  <a:sym typeface="Arial"/>
                </a:rPr>
                <a:t>XX.20XX</a:t>
              </a:r>
            </a:p>
          </p:txBody>
        </p:sp>
      </p:grp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6BD277FD-D026-3206-5C87-482974BB92EF}"/>
              </a:ext>
            </a:extLst>
          </p:cNvPr>
          <p:cNvSpPr/>
          <p:nvPr/>
        </p:nvSpPr>
        <p:spPr>
          <a:xfrm>
            <a:off x="9869807" y="33438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1409699" y="-13970"/>
            <a:ext cx="13601700" cy="6886575"/>
            <a:chOff x="-1409700" y="-13970"/>
            <a:chExt cx="13601700" cy="6886575"/>
          </a:xfrm>
        </p:grpSpPr>
        <p:pic>
          <p:nvPicPr>
            <p:cNvPr id="13" name="图片 12" descr="weqq"/>
            <p:cNvPicPr>
              <a:picLocks noChangeAspect="1"/>
            </p:cNvPicPr>
            <p:nvPr/>
          </p:nvPicPr>
          <p:blipFill>
            <a:blip r:embed="rId3" cstate="email">
              <a:alphaModFix amt="3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09700" y="-13970"/>
              <a:ext cx="6877050" cy="5158105"/>
            </a:xfrm>
            <a:prstGeom prst="rect">
              <a:avLst/>
            </a:prstGeom>
          </p:spPr>
        </p:pic>
        <p:pic>
          <p:nvPicPr>
            <p:cNvPr id="2" name="图片 1" descr="qweq"/>
            <p:cNvPicPr>
              <a:picLocks noChangeAspect="1"/>
            </p:cNvPicPr>
            <p:nvPr/>
          </p:nvPicPr>
          <p:blipFill>
            <a:blip r:embed="rId4" cstate="email">
              <a:alphaModFix am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845435"/>
              <a:ext cx="8024495" cy="4012565"/>
            </a:xfrm>
            <a:prstGeom prst="rect">
              <a:avLst/>
            </a:prstGeom>
          </p:spPr>
        </p:pic>
        <p:pic>
          <p:nvPicPr>
            <p:cNvPr id="6" name="图片 5" descr="qwe"/>
            <p:cNvPicPr>
              <a:picLocks noChangeAspect="1"/>
            </p:cNvPicPr>
            <p:nvPr/>
          </p:nvPicPr>
          <p:blipFill>
            <a:blip r:embed="rId5" cstate="email">
              <a:alphaModFix amt="2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5130" y="-13970"/>
              <a:ext cx="10516870" cy="6886575"/>
            </a:xfrm>
            <a:prstGeom prst="rect">
              <a:avLst/>
            </a:prstGeom>
          </p:spPr>
        </p:pic>
      </p:grpSp>
      <p:pic>
        <p:nvPicPr>
          <p:cNvPr id="7" name="图片 6" descr="weq"/>
          <p:cNvPicPr>
            <a:picLocks noChangeAspect="1"/>
          </p:cNvPicPr>
          <p:nvPr/>
        </p:nvPicPr>
        <p:blipFill>
          <a:blip r:embed="rId6" cstate="email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6080" y="-13970"/>
            <a:ext cx="2915920" cy="2915920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474981" y="375285"/>
            <a:ext cx="11242675" cy="6162675"/>
          </a:xfrm>
          <a:prstGeom prst="roundRect">
            <a:avLst>
              <a:gd name="adj" fmla="val 9180"/>
            </a:avLst>
          </a:prstGeom>
          <a:solidFill>
            <a:schemeClr val="bg1"/>
          </a:solidFill>
          <a:ln>
            <a:noFill/>
          </a:ln>
          <a:effectLst>
            <a:outerShdw blurRad="431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pic>
        <p:nvPicPr>
          <p:cNvPr id="9" name="图片 8" descr="qweq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17000" y="5285105"/>
            <a:ext cx="3175000" cy="1587500"/>
          </a:xfrm>
          <a:prstGeom prst="rect">
            <a:avLst/>
          </a:prstGeom>
        </p:spPr>
      </p:pic>
      <p:pic>
        <p:nvPicPr>
          <p:cNvPr id="8" name="图片 7" descr="weqq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93240"/>
            <a:ext cx="5694680" cy="42710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40609" y="3245487"/>
            <a:ext cx="598297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sz="48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40610" y="4136390"/>
            <a:ext cx="6935471" cy="4129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 fontAlgn="auto">
              <a:lnSpc>
                <a:spcPts val="25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Being single is better than being in an unfaithful relationship.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880609" y="528957"/>
            <a:ext cx="6404611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dist">
              <a:buClrTx/>
              <a:buSzTx/>
              <a:buFontTx/>
            </a:pPr>
            <a:r>
              <a:rPr lang="zh-CN" altLang="en-US" sz="1400" dirty="0">
                <a:solidFill>
                  <a:srgbClr val="294261">
                    <a:alpha val="35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/>
                <a:ea typeface="阿里巴巴普惠体 Medium"/>
                <a:cs typeface="阿里巴巴普惠体 Medium"/>
                <a:sym typeface="Arial"/>
              </a:rPr>
              <a:t>GRADUATION THESIS DEFENSE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340611" y="2477772"/>
            <a:ext cx="3449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buClrTx/>
              <a:buSzTx/>
              <a:buFontTx/>
            </a:pPr>
            <a:r>
              <a:rPr lang="zh-CN" altLang="en-US" sz="4000" b="1" dirty="0">
                <a:solidFill>
                  <a:srgbClr val="29426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/>
                <a:ea typeface="阿里巴巴普惠体 Medium"/>
                <a:cs typeface="阿里巴巴普惠体 Medium"/>
                <a:sym typeface="Arial"/>
              </a:rPr>
              <a:t>PART ONE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88061" y="6059172"/>
            <a:ext cx="8804911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dist">
              <a:buClrTx/>
              <a:buSzTx/>
              <a:buFontTx/>
            </a:pPr>
            <a:r>
              <a:rPr lang="zh-CN" altLang="en-US" sz="1400">
                <a:solidFill>
                  <a:srgbClr val="294261">
                    <a:alpha val="36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/>
                <a:ea typeface="阿里巴巴普惠体 Medium"/>
                <a:cs typeface="阿里巴巴普惠体 Medium"/>
                <a:sym typeface="Arial"/>
              </a:rPr>
              <a:t>GRADUATION THESIS DEFENSE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5" grpId="0"/>
      <p:bldP spid="12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409699" y="-13970"/>
            <a:ext cx="13601700" cy="6886575"/>
            <a:chOff x="-1409700" y="-13970"/>
            <a:chExt cx="13601700" cy="6886575"/>
          </a:xfrm>
        </p:grpSpPr>
        <p:pic>
          <p:nvPicPr>
            <p:cNvPr id="13" name="图片 12" descr="weqq"/>
            <p:cNvPicPr>
              <a:picLocks noChangeAspect="1"/>
            </p:cNvPicPr>
            <p:nvPr/>
          </p:nvPicPr>
          <p:blipFill>
            <a:blip r:embed="rId5" cstate="email">
              <a:alphaModFix amt="3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09700" y="-13970"/>
              <a:ext cx="6877050" cy="5158105"/>
            </a:xfrm>
            <a:prstGeom prst="rect">
              <a:avLst/>
            </a:prstGeom>
          </p:spPr>
        </p:pic>
        <p:pic>
          <p:nvPicPr>
            <p:cNvPr id="2" name="图片 1" descr="qweq"/>
            <p:cNvPicPr>
              <a:picLocks noChangeAspect="1"/>
            </p:cNvPicPr>
            <p:nvPr/>
          </p:nvPicPr>
          <p:blipFill>
            <a:blip r:embed="rId6" cstate="email">
              <a:alphaModFix am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845435"/>
              <a:ext cx="8024495" cy="4012565"/>
            </a:xfrm>
            <a:prstGeom prst="rect">
              <a:avLst/>
            </a:prstGeom>
          </p:spPr>
        </p:pic>
        <p:pic>
          <p:nvPicPr>
            <p:cNvPr id="6" name="图片 5" descr="qwe"/>
            <p:cNvPicPr>
              <a:picLocks noChangeAspect="1"/>
            </p:cNvPicPr>
            <p:nvPr/>
          </p:nvPicPr>
          <p:blipFill>
            <a:blip r:embed="rId7" cstate="email">
              <a:alphaModFix amt="2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5130" y="-13970"/>
              <a:ext cx="10516870" cy="6886575"/>
            </a:xfrm>
            <a:prstGeom prst="rect">
              <a:avLst/>
            </a:prstGeom>
          </p:spPr>
        </p:pic>
        <p:pic>
          <p:nvPicPr>
            <p:cNvPr id="7" name="图片 6" descr="weq"/>
            <p:cNvPicPr>
              <a:picLocks noChangeAspect="1"/>
            </p:cNvPicPr>
            <p:nvPr/>
          </p:nvPicPr>
          <p:blipFill>
            <a:blip r:embed="rId8" cstate="email">
              <a:alphaModFix amt="2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6080" y="-13970"/>
              <a:ext cx="2915920" cy="2915920"/>
            </a:xfrm>
            <a:prstGeom prst="rect">
              <a:avLst/>
            </a:prstGeom>
          </p:spPr>
        </p:pic>
      </p:grpSp>
      <p:sp>
        <p:nvSpPr>
          <p:cNvPr id="11" name="圆角矩形 10"/>
          <p:cNvSpPr/>
          <p:nvPr/>
        </p:nvSpPr>
        <p:spPr>
          <a:xfrm>
            <a:off x="474345" y="375285"/>
            <a:ext cx="11242675" cy="6162675"/>
          </a:xfrm>
          <a:prstGeom prst="roundRect">
            <a:avLst>
              <a:gd name="adj" fmla="val 9180"/>
            </a:avLst>
          </a:prstGeom>
          <a:solidFill>
            <a:schemeClr val="bg1"/>
          </a:solidFill>
          <a:ln>
            <a:noFill/>
          </a:ln>
          <a:effectLst>
            <a:outerShdw blurRad="431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97680" y="625476"/>
            <a:ext cx="359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92100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/>
                <a:ea typeface="阿里巴巴普惠体 Medium"/>
                <a:cs typeface="阿里巴巴普惠体 Medium"/>
                <a:sym typeface="Arial"/>
              </a:rPr>
              <a:t>01.Add title text</a:t>
            </a:r>
            <a:endParaRPr lang="zh-CN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0007" dist="292100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122898" y="1915624"/>
            <a:ext cx="995678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BC75E5C-0D38-949D-23FF-1FD2F565DC8B}"/>
              </a:ext>
            </a:extLst>
          </p:cNvPr>
          <p:cNvGrpSpPr/>
          <p:nvPr/>
        </p:nvGrpSpPr>
        <p:grpSpPr>
          <a:xfrm>
            <a:off x="1701165" y="2913381"/>
            <a:ext cx="2860040" cy="2872105"/>
            <a:chOff x="1701165" y="2913380"/>
            <a:chExt cx="2860040" cy="2872105"/>
          </a:xfrm>
        </p:grpSpPr>
        <p:sp>
          <p:nvSpPr>
            <p:cNvPr id="46" name="同心圆 45"/>
            <p:cNvSpPr/>
            <p:nvPr/>
          </p:nvSpPr>
          <p:spPr>
            <a:xfrm>
              <a:off x="2294255" y="2913380"/>
              <a:ext cx="1657350" cy="1657350"/>
            </a:xfrm>
            <a:prstGeom prst="donut">
              <a:avLst>
                <a:gd name="adj" fmla="val 6816"/>
              </a:avLst>
            </a:prstGeom>
            <a:solidFill>
              <a:srgbClr val="5D7799"/>
            </a:solidFill>
            <a:ln>
              <a:noFill/>
            </a:ln>
            <a:effectLst>
              <a:innerShdw blurRad="215900" dist="508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buClrTx/>
                <a:buSzTx/>
                <a:buFontTx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701165" y="3825875"/>
              <a:ext cx="2860040" cy="19596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pic>
          <p:nvPicPr>
            <p:cNvPr id="49" name="Picture 3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105785" y="2524125"/>
              <a:ext cx="61595" cy="2541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矩形 37"/>
            <p:cNvSpPr/>
            <p:nvPr/>
          </p:nvSpPr>
          <p:spPr>
            <a:xfrm>
              <a:off x="2011364" y="4509135"/>
              <a:ext cx="2265680" cy="6987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100580" y="4168775"/>
              <a:ext cx="185102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50" name="等腰三角形 49"/>
            <p:cNvSpPr/>
            <p:nvPr/>
          </p:nvSpPr>
          <p:spPr>
            <a:xfrm rot="10800000">
              <a:off x="2977515" y="3764280"/>
              <a:ext cx="290195" cy="25019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53" name="Freeform 112"/>
            <p:cNvSpPr>
              <a:spLocks noChangeArrowheads="1"/>
            </p:cNvSpPr>
            <p:nvPr/>
          </p:nvSpPr>
          <p:spPr bwMode="auto">
            <a:xfrm>
              <a:off x="2977073" y="3275738"/>
              <a:ext cx="335530" cy="286188"/>
            </a:xfrm>
            <a:custGeom>
              <a:avLst/>
              <a:gdLst>
                <a:gd name="T0" fmla="*/ 172426 w 601"/>
                <a:gd name="T1" fmla="*/ 114823 h 510"/>
                <a:gd name="T2" fmla="*/ 172426 w 601"/>
                <a:gd name="T3" fmla="*/ 28164 h 510"/>
                <a:gd name="T4" fmla="*/ 172426 w 601"/>
                <a:gd name="T5" fmla="*/ 114823 h 510"/>
                <a:gd name="T6" fmla="*/ 192902 w 601"/>
                <a:gd name="T7" fmla="*/ 61383 h 510"/>
                <a:gd name="T8" fmla="*/ 182844 w 601"/>
                <a:gd name="T9" fmla="*/ 50912 h 510"/>
                <a:gd name="T10" fmla="*/ 162368 w 601"/>
                <a:gd name="T11" fmla="*/ 50912 h 510"/>
                <a:gd name="T12" fmla="*/ 152310 w 601"/>
                <a:gd name="T13" fmla="*/ 61383 h 510"/>
                <a:gd name="T14" fmla="*/ 152310 w 601"/>
                <a:gd name="T15" fmla="*/ 81604 h 510"/>
                <a:gd name="T16" fmla="*/ 162368 w 601"/>
                <a:gd name="T17" fmla="*/ 91714 h 510"/>
                <a:gd name="T18" fmla="*/ 182844 w 601"/>
                <a:gd name="T19" fmla="*/ 91714 h 510"/>
                <a:gd name="T20" fmla="*/ 192902 w 601"/>
                <a:gd name="T21" fmla="*/ 81604 h 510"/>
                <a:gd name="T22" fmla="*/ 192902 w 601"/>
                <a:gd name="T23" fmla="*/ 61383 h 510"/>
                <a:gd name="T24" fmla="*/ 129320 w 601"/>
                <a:gd name="T25" fmla="*/ 35747 h 510"/>
                <a:gd name="T26" fmla="*/ 119261 w 601"/>
                <a:gd name="T27" fmla="*/ 15165 h 510"/>
                <a:gd name="T28" fmla="*/ 126805 w 601"/>
                <a:gd name="T29" fmla="*/ 0 h 510"/>
                <a:gd name="T30" fmla="*/ 136863 w 601"/>
                <a:gd name="T31" fmla="*/ 5055 h 510"/>
                <a:gd name="T32" fmla="*/ 129320 w 601"/>
                <a:gd name="T33" fmla="*/ 35747 h 510"/>
                <a:gd name="T34" fmla="*/ 96271 w 601"/>
                <a:gd name="T35" fmla="*/ 15165 h 510"/>
                <a:gd name="T36" fmla="*/ 50650 w 601"/>
                <a:gd name="T37" fmla="*/ 58856 h 510"/>
                <a:gd name="T38" fmla="*/ 78669 w 601"/>
                <a:gd name="T39" fmla="*/ 5055 h 510"/>
                <a:gd name="T40" fmla="*/ 96271 w 601"/>
                <a:gd name="T41" fmla="*/ 10110 h 510"/>
                <a:gd name="T42" fmla="*/ 81184 w 601"/>
                <a:gd name="T43" fmla="*/ 68966 h 510"/>
                <a:gd name="T44" fmla="*/ 116747 w 601"/>
                <a:gd name="T45" fmla="*/ 68966 h 510"/>
                <a:gd name="T46" fmla="*/ 136863 w 601"/>
                <a:gd name="T47" fmla="*/ 114823 h 510"/>
                <a:gd name="T48" fmla="*/ 147281 w 601"/>
                <a:gd name="T49" fmla="*/ 163207 h 510"/>
                <a:gd name="T50" fmla="*/ 157339 w 601"/>
                <a:gd name="T51" fmla="*/ 124933 h 510"/>
                <a:gd name="T52" fmla="*/ 187873 w 601"/>
                <a:gd name="T53" fmla="*/ 122406 h 510"/>
                <a:gd name="T54" fmla="*/ 174941 w 601"/>
                <a:gd name="T55" fmla="*/ 176206 h 510"/>
                <a:gd name="T56" fmla="*/ 164883 w 601"/>
                <a:gd name="T57" fmla="*/ 183789 h 510"/>
                <a:gd name="T58" fmla="*/ 159853 w 601"/>
                <a:gd name="T59" fmla="*/ 183789 h 510"/>
                <a:gd name="T60" fmla="*/ 50650 w 601"/>
                <a:gd name="T61" fmla="*/ 183789 h 510"/>
                <a:gd name="T62" fmla="*/ 50650 w 601"/>
                <a:gd name="T63" fmla="*/ 183789 h 510"/>
                <a:gd name="T64" fmla="*/ 40592 w 601"/>
                <a:gd name="T65" fmla="*/ 176206 h 510"/>
                <a:gd name="T66" fmla="*/ 10058 w 601"/>
                <a:gd name="T67" fmla="*/ 89186 h 510"/>
                <a:gd name="T68" fmla="*/ 10058 w 601"/>
                <a:gd name="T69" fmla="*/ 68966 h 510"/>
                <a:gd name="T70" fmla="*/ 81184 w 601"/>
                <a:gd name="T71" fmla="*/ 68966 h 510"/>
                <a:gd name="T72" fmla="*/ 96271 w 601"/>
                <a:gd name="T73" fmla="*/ 153097 h 510"/>
                <a:gd name="T74" fmla="*/ 116747 w 601"/>
                <a:gd name="T75" fmla="*/ 153097 h 510"/>
                <a:gd name="T76" fmla="*/ 106689 w 601"/>
                <a:gd name="T77" fmla="*/ 89186 h 510"/>
                <a:gd name="T78" fmla="*/ 96271 w 601"/>
                <a:gd name="T79" fmla="*/ 153097 h 510"/>
                <a:gd name="T80" fmla="*/ 76155 w 601"/>
                <a:gd name="T81" fmla="*/ 99658 h 510"/>
                <a:gd name="T82" fmla="*/ 55679 w 601"/>
                <a:gd name="T83" fmla="*/ 99658 h 510"/>
                <a:gd name="T84" fmla="*/ 65737 w 601"/>
                <a:gd name="T85" fmla="*/ 163207 h 510"/>
                <a:gd name="T86" fmla="*/ 76155 w 601"/>
                <a:gd name="T87" fmla="*/ 99658 h 51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01" h="510">
                  <a:moveTo>
                    <a:pt x="480" y="318"/>
                  </a:moveTo>
                  <a:lnTo>
                    <a:pt x="480" y="318"/>
                  </a:lnTo>
                  <a:cubicBezTo>
                    <a:pt x="410" y="318"/>
                    <a:pt x="353" y="269"/>
                    <a:pt x="353" y="198"/>
                  </a:cubicBezTo>
                  <a:cubicBezTo>
                    <a:pt x="353" y="127"/>
                    <a:pt x="410" y="78"/>
                    <a:pt x="480" y="78"/>
                  </a:cubicBezTo>
                  <a:cubicBezTo>
                    <a:pt x="544" y="78"/>
                    <a:pt x="600" y="127"/>
                    <a:pt x="600" y="198"/>
                  </a:cubicBezTo>
                  <a:cubicBezTo>
                    <a:pt x="600" y="269"/>
                    <a:pt x="544" y="318"/>
                    <a:pt x="480" y="318"/>
                  </a:cubicBezTo>
                  <a:close/>
                  <a:moveTo>
                    <a:pt x="537" y="170"/>
                  </a:moveTo>
                  <a:lnTo>
                    <a:pt x="537" y="170"/>
                  </a:lnTo>
                  <a:cubicBezTo>
                    <a:pt x="509" y="170"/>
                    <a:pt x="509" y="170"/>
                    <a:pt x="509" y="170"/>
                  </a:cubicBezTo>
                  <a:cubicBezTo>
                    <a:pt x="509" y="141"/>
                    <a:pt x="509" y="141"/>
                    <a:pt x="509" y="141"/>
                  </a:cubicBezTo>
                  <a:cubicBezTo>
                    <a:pt x="509" y="127"/>
                    <a:pt x="494" y="113"/>
                    <a:pt x="480" y="113"/>
                  </a:cubicBezTo>
                  <a:cubicBezTo>
                    <a:pt x="459" y="113"/>
                    <a:pt x="452" y="127"/>
                    <a:pt x="452" y="141"/>
                  </a:cubicBezTo>
                  <a:cubicBezTo>
                    <a:pt x="452" y="170"/>
                    <a:pt x="452" y="170"/>
                    <a:pt x="452" y="170"/>
                  </a:cubicBezTo>
                  <a:cubicBezTo>
                    <a:pt x="424" y="170"/>
                    <a:pt x="424" y="170"/>
                    <a:pt x="424" y="170"/>
                  </a:cubicBezTo>
                  <a:cubicBezTo>
                    <a:pt x="403" y="170"/>
                    <a:pt x="396" y="184"/>
                    <a:pt x="396" y="198"/>
                  </a:cubicBezTo>
                  <a:cubicBezTo>
                    <a:pt x="396" y="212"/>
                    <a:pt x="403" y="226"/>
                    <a:pt x="424" y="226"/>
                  </a:cubicBezTo>
                  <a:cubicBezTo>
                    <a:pt x="452" y="226"/>
                    <a:pt x="452" y="226"/>
                    <a:pt x="452" y="226"/>
                  </a:cubicBezTo>
                  <a:cubicBezTo>
                    <a:pt x="452" y="254"/>
                    <a:pt x="452" y="254"/>
                    <a:pt x="452" y="254"/>
                  </a:cubicBezTo>
                  <a:cubicBezTo>
                    <a:pt x="452" y="269"/>
                    <a:pt x="459" y="283"/>
                    <a:pt x="480" y="283"/>
                  </a:cubicBezTo>
                  <a:cubicBezTo>
                    <a:pt x="494" y="283"/>
                    <a:pt x="509" y="269"/>
                    <a:pt x="509" y="254"/>
                  </a:cubicBezTo>
                  <a:cubicBezTo>
                    <a:pt x="509" y="226"/>
                    <a:pt x="509" y="226"/>
                    <a:pt x="509" y="226"/>
                  </a:cubicBezTo>
                  <a:cubicBezTo>
                    <a:pt x="537" y="226"/>
                    <a:pt x="537" y="226"/>
                    <a:pt x="537" y="226"/>
                  </a:cubicBezTo>
                  <a:cubicBezTo>
                    <a:pt x="551" y="226"/>
                    <a:pt x="565" y="212"/>
                    <a:pt x="565" y="198"/>
                  </a:cubicBezTo>
                  <a:cubicBezTo>
                    <a:pt x="565" y="184"/>
                    <a:pt x="551" y="170"/>
                    <a:pt x="537" y="170"/>
                  </a:cubicBezTo>
                  <a:close/>
                  <a:moveTo>
                    <a:pt x="360" y="99"/>
                  </a:moveTo>
                  <a:lnTo>
                    <a:pt x="360" y="99"/>
                  </a:lnTo>
                  <a:cubicBezTo>
                    <a:pt x="332" y="42"/>
                    <a:pt x="332" y="42"/>
                    <a:pt x="332" y="42"/>
                  </a:cubicBezTo>
                  <a:cubicBezTo>
                    <a:pt x="332" y="35"/>
                    <a:pt x="325" y="35"/>
                    <a:pt x="325" y="28"/>
                  </a:cubicBezTo>
                  <a:cubicBezTo>
                    <a:pt x="325" y="14"/>
                    <a:pt x="339" y="0"/>
                    <a:pt x="353" y="0"/>
                  </a:cubicBezTo>
                  <a:cubicBezTo>
                    <a:pt x="367" y="0"/>
                    <a:pt x="374" y="7"/>
                    <a:pt x="381" y="14"/>
                  </a:cubicBezTo>
                  <a:cubicBezTo>
                    <a:pt x="410" y="63"/>
                    <a:pt x="410" y="63"/>
                    <a:pt x="410" y="63"/>
                  </a:cubicBezTo>
                  <a:cubicBezTo>
                    <a:pt x="389" y="71"/>
                    <a:pt x="374" y="85"/>
                    <a:pt x="360" y="99"/>
                  </a:cubicBezTo>
                  <a:close/>
                  <a:moveTo>
                    <a:pt x="268" y="42"/>
                  </a:moveTo>
                  <a:lnTo>
                    <a:pt x="268" y="42"/>
                  </a:lnTo>
                  <a:cubicBezTo>
                    <a:pt x="205" y="163"/>
                    <a:pt x="205" y="163"/>
                    <a:pt x="205" y="163"/>
                  </a:cubicBezTo>
                  <a:cubicBezTo>
                    <a:pt x="141" y="163"/>
                    <a:pt x="141" y="163"/>
                    <a:pt x="141" y="163"/>
                  </a:cubicBezTo>
                  <a:cubicBezTo>
                    <a:pt x="219" y="14"/>
                    <a:pt x="219" y="14"/>
                    <a:pt x="219" y="14"/>
                  </a:cubicBezTo>
                  <a:cubicBezTo>
                    <a:pt x="219" y="7"/>
                    <a:pt x="233" y="0"/>
                    <a:pt x="240" y="0"/>
                  </a:cubicBezTo>
                  <a:cubicBezTo>
                    <a:pt x="261" y="0"/>
                    <a:pt x="268" y="14"/>
                    <a:pt x="268" y="28"/>
                  </a:cubicBezTo>
                  <a:cubicBezTo>
                    <a:pt x="268" y="35"/>
                    <a:pt x="268" y="35"/>
                    <a:pt x="268" y="42"/>
                  </a:cubicBezTo>
                  <a:close/>
                  <a:moveTo>
                    <a:pt x="226" y="191"/>
                  </a:moveTo>
                  <a:lnTo>
                    <a:pt x="226" y="191"/>
                  </a:lnTo>
                  <a:cubicBezTo>
                    <a:pt x="325" y="191"/>
                    <a:pt x="325" y="191"/>
                    <a:pt x="325" y="191"/>
                  </a:cubicBezTo>
                  <a:lnTo>
                    <a:pt x="325" y="198"/>
                  </a:lnTo>
                  <a:cubicBezTo>
                    <a:pt x="325" y="247"/>
                    <a:pt x="346" y="290"/>
                    <a:pt x="381" y="318"/>
                  </a:cubicBezTo>
                  <a:cubicBezTo>
                    <a:pt x="381" y="424"/>
                    <a:pt x="381" y="424"/>
                    <a:pt x="381" y="424"/>
                  </a:cubicBezTo>
                  <a:cubicBezTo>
                    <a:pt x="381" y="438"/>
                    <a:pt x="396" y="452"/>
                    <a:pt x="410" y="452"/>
                  </a:cubicBezTo>
                  <a:cubicBezTo>
                    <a:pt x="431" y="452"/>
                    <a:pt x="438" y="438"/>
                    <a:pt x="438" y="424"/>
                  </a:cubicBezTo>
                  <a:cubicBezTo>
                    <a:pt x="438" y="346"/>
                    <a:pt x="438" y="346"/>
                    <a:pt x="438" y="346"/>
                  </a:cubicBezTo>
                  <a:cubicBezTo>
                    <a:pt x="452" y="346"/>
                    <a:pt x="466" y="346"/>
                    <a:pt x="480" y="346"/>
                  </a:cubicBezTo>
                  <a:cubicBezTo>
                    <a:pt x="494" y="346"/>
                    <a:pt x="509" y="346"/>
                    <a:pt x="523" y="339"/>
                  </a:cubicBezTo>
                  <a:cubicBezTo>
                    <a:pt x="487" y="488"/>
                    <a:pt x="487" y="488"/>
                    <a:pt x="487" y="488"/>
                  </a:cubicBezTo>
                  <a:cubicBezTo>
                    <a:pt x="480" y="502"/>
                    <a:pt x="473" y="509"/>
                    <a:pt x="459" y="509"/>
                  </a:cubicBezTo>
                  <a:cubicBezTo>
                    <a:pt x="452" y="509"/>
                    <a:pt x="452" y="509"/>
                    <a:pt x="452" y="509"/>
                  </a:cubicBezTo>
                  <a:cubicBezTo>
                    <a:pt x="445" y="509"/>
                    <a:pt x="445" y="509"/>
                    <a:pt x="445" y="509"/>
                  </a:cubicBezTo>
                  <a:cubicBezTo>
                    <a:pt x="141" y="509"/>
                    <a:pt x="141" y="509"/>
                    <a:pt x="141" y="509"/>
                  </a:cubicBezTo>
                  <a:cubicBezTo>
                    <a:pt x="127" y="509"/>
                    <a:pt x="113" y="502"/>
                    <a:pt x="113" y="488"/>
                  </a:cubicBezTo>
                  <a:cubicBezTo>
                    <a:pt x="49" y="247"/>
                    <a:pt x="49" y="247"/>
                    <a:pt x="49" y="247"/>
                  </a:cubicBezTo>
                  <a:cubicBezTo>
                    <a:pt x="28" y="247"/>
                    <a:pt x="28" y="247"/>
                    <a:pt x="28" y="247"/>
                  </a:cubicBezTo>
                  <a:cubicBezTo>
                    <a:pt x="7" y="247"/>
                    <a:pt x="0" y="233"/>
                    <a:pt x="0" y="219"/>
                  </a:cubicBezTo>
                  <a:cubicBezTo>
                    <a:pt x="0" y="198"/>
                    <a:pt x="7" y="191"/>
                    <a:pt x="28" y="191"/>
                  </a:cubicBezTo>
                  <a:cubicBezTo>
                    <a:pt x="134" y="191"/>
                    <a:pt x="134" y="191"/>
                    <a:pt x="134" y="191"/>
                  </a:cubicBezTo>
                  <a:cubicBezTo>
                    <a:pt x="226" y="191"/>
                    <a:pt x="226" y="191"/>
                    <a:pt x="226" y="191"/>
                  </a:cubicBezTo>
                  <a:close/>
                  <a:moveTo>
                    <a:pt x="268" y="424"/>
                  </a:moveTo>
                  <a:lnTo>
                    <a:pt x="268" y="424"/>
                  </a:lnTo>
                  <a:cubicBezTo>
                    <a:pt x="268" y="438"/>
                    <a:pt x="283" y="452"/>
                    <a:pt x="297" y="452"/>
                  </a:cubicBezTo>
                  <a:cubicBezTo>
                    <a:pt x="318" y="452"/>
                    <a:pt x="325" y="438"/>
                    <a:pt x="325" y="424"/>
                  </a:cubicBezTo>
                  <a:cubicBezTo>
                    <a:pt x="325" y="276"/>
                    <a:pt x="325" y="276"/>
                    <a:pt x="325" y="276"/>
                  </a:cubicBezTo>
                  <a:cubicBezTo>
                    <a:pt x="325" y="254"/>
                    <a:pt x="318" y="247"/>
                    <a:pt x="297" y="247"/>
                  </a:cubicBezTo>
                  <a:cubicBezTo>
                    <a:pt x="283" y="247"/>
                    <a:pt x="268" y="254"/>
                    <a:pt x="268" y="276"/>
                  </a:cubicBezTo>
                  <a:lnTo>
                    <a:pt x="268" y="424"/>
                  </a:lnTo>
                  <a:close/>
                  <a:moveTo>
                    <a:pt x="212" y="276"/>
                  </a:moveTo>
                  <a:lnTo>
                    <a:pt x="212" y="276"/>
                  </a:lnTo>
                  <a:cubicBezTo>
                    <a:pt x="212" y="254"/>
                    <a:pt x="205" y="247"/>
                    <a:pt x="183" y="247"/>
                  </a:cubicBezTo>
                  <a:cubicBezTo>
                    <a:pt x="169" y="247"/>
                    <a:pt x="155" y="254"/>
                    <a:pt x="155" y="276"/>
                  </a:cubicBezTo>
                  <a:cubicBezTo>
                    <a:pt x="155" y="424"/>
                    <a:pt x="155" y="424"/>
                    <a:pt x="155" y="424"/>
                  </a:cubicBezTo>
                  <a:cubicBezTo>
                    <a:pt x="155" y="438"/>
                    <a:pt x="169" y="452"/>
                    <a:pt x="183" y="452"/>
                  </a:cubicBezTo>
                  <a:cubicBezTo>
                    <a:pt x="205" y="452"/>
                    <a:pt x="212" y="438"/>
                    <a:pt x="212" y="424"/>
                  </a:cubicBezTo>
                  <a:lnTo>
                    <a:pt x="212" y="276"/>
                  </a:lnTo>
                  <a:close/>
                </a:path>
              </a:pathLst>
            </a:custGeom>
            <a:solidFill>
              <a:srgbClr val="5D77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080CA8E5-CAB2-C227-8373-847F961C3365}"/>
              </a:ext>
            </a:extLst>
          </p:cNvPr>
          <p:cNvGrpSpPr/>
          <p:nvPr/>
        </p:nvGrpSpPr>
        <p:grpSpPr>
          <a:xfrm>
            <a:off x="4697095" y="2932431"/>
            <a:ext cx="2860040" cy="2853055"/>
            <a:chOff x="4697095" y="2932430"/>
            <a:chExt cx="2860040" cy="2853055"/>
          </a:xfrm>
        </p:grpSpPr>
        <p:sp>
          <p:nvSpPr>
            <p:cNvPr id="47" name="同心圆 46"/>
            <p:cNvSpPr/>
            <p:nvPr/>
          </p:nvSpPr>
          <p:spPr>
            <a:xfrm>
              <a:off x="5288280" y="2932430"/>
              <a:ext cx="1657350" cy="1657350"/>
            </a:xfrm>
            <a:prstGeom prst="donut">
              <a:avLst>
                <a:gd name="adj" fmla="val 6816"/>
              </a:avLst>
            </a:prstGeom>
            <a:solidFill>
              <a:srgbClr val="5D7799"/>
            </a:solidFill>
            <a:ln>
              <a:noFill/>
            </a:ln>
            <a:effectLst>
              <a:innerShdw blurRad="215900" dist="508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buClrTx/>
                <a:buSzTx/>
                <a:buFontTx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697095" y="3761105"/>
              <a:ext cx="2860040" cy="2024380"/>
              <a:chOff x="1167451" y="4444725"/>
              <a:chExt cx="3228622" cy="2285450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1167451" y="4517553"/>
                <a:ext cx="3228622" cy="221262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pic>
            <p:nvPicPr>
              <p:cNvPr id="21" name="Picture 3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736163" y="3045357"/>
                <a:ext cx="69815" cy="28685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等腰三角形 21"/>
              <p:cNvSpPr/>
              <p:nvPr/>
            </p:nvSpPr>
            <p:spPr>
              <a:xfrm rot="10800000">
                <a:off x="2607407" y="4444725"/>
                <a:ext cx="327325" cy="28217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sp>
          <p:nvSpPr>
            <p:cNvPr id="40" name="矩形 39"/>
            <p:cNvSpPr/>
            <p:nvPr/>
          </p:nvSpPr>
          <p:spPr>
            <a:xfrm>
              <a:off x="5288280" y="4168775"/>
              <a:ext cx="16573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4960303" y="4509135"/>
              <a:ext cx="2265680" cy="6987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54" name="Freeform 138"/>
            <p:cNvSpPr>
              <a:spLocks noChangeArrowheads="1"/>
            </p:cNvSpPr>
            <p:nvPr/>
          </p:nvSpPr>
          <p:spPr bwMode="auto">
            <a:xfrm>
              <a:off x="5961008" y="3319501"/>
              <a:ext cx="333062" cy="325662"/>
            </a:xfrm>
            <a:custGeom>
              <a:avLst/>
              <a:gdLst>
                <a:gd name="T0" fmla="*/ 203841 w 594"/>
                <a:gd name="T1" fmla="*/ 122628 h 581"/>
                <a:gd name="T2" fmla="*/ 201316 w 594"/>
                <a:gd name="T3" fmla="*/ 122628 h 581"/>
                <a:gd name="T4" fmla="*/ 196265 w 594"/>
                <a:gd name="T5" fmla="*/ 140301 h 581"/>
                <a:gd name="T6" fmla="*/ 196265 w 594"/>
                <a:gd name="T7" fmla="*/ 142826 h 581"/>
                <a:gd name="T8" fmla="*/ 196265 w 594"/>
                <a:gd name="T9" fmla="*/ 145351 h 581"/>
                <a:gd name="T10" fmla="*/ 196265 w 594"/>
                <a:gd name="T11" fmla="*/ 145351 h 581"/>
                <a:gd name="T12" fmla="*/ 193739 w 594"/>
                <a:gd name="T13" fmla="*/ 147875 h 581"/>
                <a:gd name="T14" fmla="*/ 185802 w 594"/>
                <a:gd name="T15" fmla="*/ 150400 h 581"/>
                <a:gd name="T16" fmla="*/ 185802 w 594"/>
                <a:gd name="T17" fmla="*/ 150400 h 581"/>
                <a:gd name="T18" fmla="*/ 155497 w 594"/>
                <a:gd name="T19" fmla="*/ 122628 h 581"/>
                <a:gd name="T20" fmla="*/ 155497 w 594"/>
                <a:gd name="T21" fmla="*/ 122628 h 581"/>
                <a:gd name="T22" fmla="*/ 50870 w 594"/>
                <a:gd name="T23" fmla="*/ 112169 h 581"/>
                <a:gd name="T24" fmla="*/ 60972 w 594"/>
                <a:gd name="T25" fmla="*/ 0 h 581"/>
                <a:gd name="T26" fmla="*/ 213943 w 594"/>
                <a:gd name="T27" fmla="*/ 10459 h 581"/>
                <a:gd name="T28" fmla="*/ 203841 w 594"/>
                <a:gd name="T29" fmla="*/ 122628 h 581"/>
                <a:gd name="T30" fmla="*/ 150446 w 594"/>
                <a:gd name="T31" fmla="*/ 132727 h 581"/>
                <a:gd name="T32" fmla="*/ 173175 w 594"/>
                <a:gd name="T33" fmla="*/ 155810 h 581"/>
                <a:gd name="T34" fmla="*/ 185802 w 594"/>
                <a:gd name="T35" fmla="*/ 168433 h 581"/>
                <a:gd name="T36" fmla="*/ 175700 w 594"/>
                <a:gd name="T37" fmla="*/ 178532 h 581"/>
                <a:gd name="T38" fmla="*/ 104266 w 594"/>
                <a:gd name="T39" fmla="*/ 178532 h 581"/>
                <a:gd name="T40" fmla="*/ 81537 w 594"/>
                <a:gd name="T41" fmla="*/ 178532 h 581"/>
                <a:gd name="T42" fmla="*/ 71074 w 594"/>
                <a:gd name="T43" fmla="*/ 178532 h 581"/>
                <a:gd name="T44" fmla="*/ 40768 w 594"/>
                <a:gd name="T45" fmla="*/ 204140 h 581"/>
                <a:gd name="T46" fmla="*/ 32831 w 594"/>
                <a:gd name="T47" fmla="*/ 209189 h 581"/>
                <a:gd name="T48" fmla="*/ 32831 w 594"/>
                <a:gd name="T49" fmla="*/ 209189 h 581"/>
                <a:gd name="T50" fmla="*/ 25255 w 594"/>
                <a:gd name="T51" fmla="*/ 204140 h 581"/>
                <a:gd name="T52" fmla="*/ 25255 w 594"/>
                <a:gd name="T53" fmla="*/ 204140 h 581"/>
                <a:gd name="T54" fmla="*/ 25255 w 594"/>
                <a:gd name="T55" fmla="*/ 201615 h 581"/>
                <a:gd name="T56" fmla="*/ 22729 w 594"/>
                <a:gd name="T57" fmla="*/ 199091 h 581"/>
                <a:gd name="T58" fmla="*/ 22729 w 594"/>
                <a:gd name="T59" fmla="*/ 178532 h 581"/>
                <a:gd name="T60" fmla="*/ 22729 w 594"/>
                <a:gd name="T61" fmla="*/ 178532 h 581"/>
                <a:gd name="T62" fmla="*/ 0 w 594"/>
                <a:gd name="T63" fmla="*/ 168433 h 581"/>
                <a:gd name="T64" fmla="*/ 0 w 594"/>
                <a:gd name="T65" fmla="*/ 51215 h 581"/>
                <a:gd name="T66" fmla="*/ 40768 w 594"/>
                <a:gd name="T67" fmla="*/ 40756 h 581"/>
                <a:gd name="T68" fmla="*/ 60972 w 594"/>
                <a:gd name="T69" fmla="*/ 132727 h 58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94" h="581">
                  <a:moveTo>
                    <a:pt x="565" y="340"/>
                  </a:moveTo>
                  <a:lnTo>
                    <a:pt x="565" y="340"/>
                  </a:lnTo>
                  <a:cubicBezTo>
                    <a:pt x="558" y="340"/>
                    <a:pt x="558" y="340"/>
                    <a:pt x="558" y="340"/>
                  </a:cubicBezTo>
                  <a:cubicBezTo>
                    <a:pt x="544" y="340"/>
                    <a:pt x="544" y="340"/>
                    <a:pt x="544" y="340"/>
                  </a:cubicBezTo>
                  <a:cubicBezTo>
                    <a:pt x="544" y="389"/>
                    <a:pt x="544" y="389"/>
                    <a:pt x="544" y="389"/>
                  </a:cubicBezTo>
                  <a:lnTo>
                    <a:pt x="544" y="396"/>
                  </a:lnTo>
                  <a:cubicBezTo>
                    <a:pt x="544" y="396"/>
                    <a:pt x="544" y="396"/>
                    <a:pt x="544" y="403"/>
                  </a:cubicBezTo>
                  <a:lnTo>
                    <a:pt x="537" y="410"/>
                  </a:lnTo>
                  <a:cubicBezTo>
                    <a:pt x="530" y="417"/>
                    <a:pt x="523" y="417"/>
                    <a:pt x="515" y="417"/>
                  </a:cubicBezTo>
                  <a:cubicBezTo>
                    <a:pt x="508" y="417"/>
                    <a:pt x="501" y="417"/>
                    <a:pt x="501" y="410"/>
                  </a:cubicBezTo>
                  <a:cubicBezTo>
                    <a:pt x="431" y="340"/>
                    <a:pt x="431" y="340"/>
                    <a:pt x="431" y="340"/>
                  </a:cubicBezTo>
                  <a:cubicBezTo>
                    <a:pt x="169" y="340"/>
                    <a:pt x="169" y="340"/>
                    <a:pt x="169" y="340"/>
                  </a:cubicBezTo>
                  <a:cubicBezTo>
                    <a:pt x="155" y="340"/>
                    <a:pt x="141" y="332"/>
                    <a:pt x="141" y="311"/>
                  </a:cubicBezTo>
                  <a:cubicBezTo>
                    <a:pt x="141" y="29"/>
                    <a:pt x="141" y="29"/>
                    <a:pt x="141" y="29"/>
                  </a:cubicBezTo>
                  <a:cubicBezTo>
                    <a:pt x="141" y="14"/>
                    <a:pt x="155" y="0"/>
                    <a:pt x="169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79" y="0"/>
                    <a:pt x="593" y="14"/>
                    <a:pt x="593" y="29"/>
                  </a:cubicBezTo>
                  <a:cubicBezTo>
                    <a:pt x="593" y="311"/>
                    <a:pt x="593" y="311"/>
                    <a:pt x="593" y="311"/>
                  </a:cubicBezTo>
                  <a:cubicBezTo>
                    <a:pt x="593" y="332"/>
                    <a:pt x="579" y="340"/>
                    <a:pt x="565" y="340"/>
                  </a:cubicBezTo>
                  <a:close/>
                  <a:moveTo>
                    <a:pt x="417" y="368"/>
                  </a:moveTo>
                  <a:lnTo>
                    <a:pt x="417" y="368"/>
                  </a:lnTo>
                  <a:cubicBezTo>
                    <a:pt x="480" y="432"/>
                    <a:pt x="480" y="432"/>
                    <a:pt x="480" y="432"/>
                  </a:cubicBezTo>
                  <a:cubicBezTo>
                    <a:pt x="487" y="439"/>
                    <a:pt x="501" y="446"/>
                    <a:pt x="515" y="446"/>
                  </a:cubicBezTo>
                  <a:cubicBezTo>
                    <a:pt x="515" y="467"/>
                    <a:pt x="515" y="467"/>
                    <a:pt x="515" y="467"/>
                  </a:cubicBezTo>
                  <a:cubicBezTo>
                    <a:pt x="515" y="481"/>
                    <a:pt x="508" y="495"/>
                    <a:pt x="487" y="495"/>
                  </a:cubicBezTo>
                  <a:cubicBezTo>
                    <a:pt x="289" y="495"/>
                    <a:pt x="289" y="495"/>
                    <a:pt x="289" y="495"/>
                  </a:cubicBezTo>
                  <a:cubicBezTo>
                    <a:pt x="226" y="495"/>
                    <a:pt x="226" y="495"/>
                    <a:pt x="226" y="495"/>
                  </a:cubicBezTo>
                  <a:cubicBezTo>
                    <a:pt x="197" y="495"/>
                    <a:pt x="197" y="495"/>
                    <a:pt x="197" y="495"/>
                  </a:cubicBezTo>
                  <a:cubicBezTo>
                    <a:pt x="190" y="495"/>
                    <a:pt x="190" y="495"/>
                    <a:pt x="190" y="495"/>
                  </a:cubicBezTo>
                  <a:cubicBezTo>
                    <a:pt x="113" y="566"/>
                    <a:pt x="113" y="566"/>
                    <a:pt x="113" y="566"/>
                  </a:cubicBezTo>
                  <a:cubicBezTo>
                    <a:pt x="106" y="573"/>
                    <a:pt x="99" y="580"/>
                    <a:pt x="91" y="580"/>
                  </a:cubicBezTo>
                  <a:cubicBezTo>
                    <a:pt x="84" y="580"/>
                    <a:pt x="77" y="573"/>
                    <a:pt x="77" y="566"/>
                  </a:cubicBezTo>
                  <a:cubicBezTo>
                    <a:pt x="70" y="566"/>
                    <a:pt x="70" y="566"/>
                    <a:pt x="70" y="566"/>
                  </a:cubicBezTo>
                  <a:lnTo>
                    <a:pt x="70" y="559"/>
                  </a:lnTo>
                  <a:cubicBezTo>
                    <a:pt x="70" y="559"/>
                    <a:pt x="63" y="559"/>
                    <a:pt x="63" y="552"/>
                  </a:cubicBezTo>
                  <a:cubicBezTo>
                    <a:pt x="63" y="495"/>
                    <a:pt x="63" y="495"/>
                    <a:pt x="63" y="495"/>
                  </a:cubicBezTo>
                  <a:cubicBezTo>
                    <a:pt x="28" y="495"/>
                    <a:pt x="28" y="495"/>
                    <a:pt x="28" y="495"/>
                  </a:cubicBezTo>
                  <a:cubicBezTo>
                    <a:pt x="14" y="495"/>
                    <a:pt x="0" y="481"/>
                    <a:pt x="0" y="467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28"/>
                    <a:pt x="14" y="113"/>
                    <a:pt x="28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311"/>
                    <a:pt x="113" y="311"/>
                    <a:pt x="113" y="311"/>
                  </a:cubicBezTo>
                  <a:cubicBezTo>
                    <a:pt x="113" y="347"/>
                    <a:pt x="141" y="368"/>
                    <a:pt x="169" y="368"/>
                  </a:cubicBezTo>
                  <a:lnTo>
                    <a:pt x="417" y="368"/>
                  </a:lnTo>
                  <a:close/>
                </a:path>
              </a:pathLst>
            </a:custGeom>
            <a:solidFill>
              <a:srgbClr val="5D77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8D4DAED6-F423-DCAF-54EE-ED53C96E3E03}"/>
              </a:ext>
            </a:extLst>
          </p:cNvPr>
          <p:cNvGrpSpPr/>
          <p:nvPr/>
        </p:nvGrpSpPr>
        <p:grpSpPr>
          <a:xfrm>
            <a:off x="7691120" y="2932431"/>
            <a:ext cx="2860040" cy="2853055"/>
            <a:chOff x="7691120" y="2932430"/>
            <a:chExt cx="2860040" cy="2853055"/>
          </a:xfrm>
        </p:grpSpPr>
        <p:sp>
          <p:nvSpPr>
            <p:cNvPr id="48" name="同心圆 47"/>
            <p:cNvSpPr/>
            <p:nvPr/>
          </p:nvSpPr>
          <p:spPr>
            <a:xfrm>
              <a:off x="8302625" y="2932430"/>
              <a:ext cx="1657350" cy="1657350"/>
            </a:xfrm>
            <a:prstGeom prst="donut">
              <a:avLst>
                <a:gd name="adj" fmla="val 6816"/>
              </a:avLst>
            </a:prstGeom>
            <a:solidFill>
              <a:srgbClr val="5D7799"/>
            </a:solidFill>
            <a:ln>
              <a:noFill/>
            </a:ln>
            <a:effectLst>
              <a:innerShdw blurRad="215900" dist="508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buClrTx/>
                <a:buSzTx/>
                <a:buFontTx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7691120" y="3761105"/>
              <a:ext cx="2860040" cy="2024380"/>
              <a:chOff x="1167451" y="4444725"/>
              <a:chExt cx="3228622" cy="2285450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1167451" y="4517553"/>
                <a:ext cx="3228622" cy="221262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pic>
            <p:nvPicPr>
              <p:cNvPr id="26" name="Picture 3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736163" y="3045357"/>
                <a:ext cx="69815" cy="28685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7" name="等腰三角形 26"/>
              <p:cNvSpPr/>
              <p:nvPr/>
            </p:nvSpPr>
            <p:spPr>
              <a:xfrm rot="10800000">
                <a:off x="2607407" y="4444725"/>
                <a:ext cx="327325" cy="28217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sp>
          <p:nvSpPr>
            <p:cNvPr id="42" name="矩形 41"/>
            <p:cNvSpPr/>
            <p:nvPr/>
          </p:nvSpPr>
          <p:spPr>
            <a:xfrm>
              <a:off x="8050530" y="4168775"/>
              <a:ext cx="204088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7970203" y="4509135"/>
              <a:ext cx="2265680" cy="6987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55" name="Freeform 106"/>
            <p:cNvSpPr>
              <a:spLocks noChangeArrowheads="1"/>
            </p:cNvSpPr>
            <p:nvPr/>
          </p:nvSpPr>
          <p:spPr bwMode="auto">
            <a:xfrm>
              <a:off x="8966111" y="3330196"/>
              <a:ext cx="337998" cy="305925"/>
            </a:xfrm>
            <a:custGeom>
              <a:avLst/>
              <a:gdLst>
                <a:gd name="T0" fmla="*/ 207003 w 602"/>
                <a:gd name="T1" fmla="*/ 196489 h 545"/>
                <a:gd name="T2" fmla="*/ 207003 w 602"/>
                <a:gd name="T3" fmla="*/ 196489 h 545"/>
                <a:gd name="T4" fmla="*/ 188940 w 602"/>
                <a:gd name="T5" fmla="*/ 196489 h 545"/>
                <a:gd name="T6" fmla="*/ 188940 w 602"/>
                <a:gd name="T7" fmla="*/ 114859 h 545"/>
                <a:gd name="T8" fmla="*/ 188940 w 602"/>
                <a:gd name="T9" fmla="*/ 50928 h 545"/>
                <a:gd name="T10" fmla="*/ 207003 w 602"/>
                <a:gd name="T11" fmla="*/ 50928 h 545"/>
                <a:gd name="T12" fmla="*/ 217119 w 602"/>
                <a:gd name="T13" fmla="*/ 61403 h 545"/>
                <a:gd name="T14" fmla="*/ 217119 w 602"/>
                <a:gd name="T15" fmla="*/ 124973 h 545"/>
                <a:gd name="T16" fmla="*/ 217119 w 602"/>
                <a:gd name="T17" fmla="*/ 165787 h 545"/>
                <a:gd name="T18" fmla="*/ 217119 w 602"/>
                <a:gd name="T19" fmla="*/ 186375 h 545"/>
                <a:gd name="T20" fmla="*/ 207003 w 602"/>
                <a:gd name="T21" fmla="*/ 196489 h 545"/>
                <a:gd name="T22" fmla="*/ 35765 w 602"/>
                <a:gd name="T23" fmla="*/ 196489 h 545"/>
                <a:gd name="T24" fmla="*/ 35765 w 602"/>
                <a:gd name="T25" fmla="*/ 196489 h 545"/>
                <a:gd name="T26" fmla="*/ 35765 w 602"/>
                <a:gd name="T27" fmla="*/ 114859 h 545"/>
                <a:gd name="T28" fmla="*/ 35765 w 602"/>
                <a:gd name="T29" fmla="*/ 112331 h 545"/>
                <a:gd name="T30" fmla="*/ 35765 w 602"/>
                <a:gd name="T31" fmla="*/ 50928 h 545"/>
                <a:gd name="T32" fmla="*/ 56357 w 602"/>
                <a:gd name="T33" fmla="*/ 50928 h 545"/>
                <a:gd name="T34" fmla="*/ 107295 w 602"/>
                <a:gd name="T35" fmla="*/ 0 h 545"/>
                <a:gd name="T36" fmla="*/ 158233 w 602"/>
                <a:gd name="T37" fmla="*/ 50928 h 545"/>
                <a:gd name="T38" fmla="*/ 178825 w 602"/>
                <a:gd name="T39" fmla="*/ 50928 h 545"/>
                <a:gd name="T40" fmla="*/ 178825 w 602"/>
                <a:gd name="T41" fmla="*/ 114859 h 545"/>
                <a:gd name="T42" fmla="*/ 178825 w 602"/>
                <a:gd name="T43" fmla="*/ 196489 h 545"/>
                <a:gd name="T44" fmla="*/ 35765 w 602"/>
                <a:gd name="T45" fmla="*/ 196489 h 545"/>
                <a:gd name="T46" fmla="*/ 107295 w 602"/>
                <a:gd name="T47" fmla="*/ 20588 h 545"/>
                <a:gd name="T48" fmla="*/ 107295 w 602"/>
                <a:gd name="T49" fmla="*/ 20588 h 545"/>
                <a:gd name="T50" fmla="*/ 76588 w 602"/>
                <a:gd name="T51" fmla="*/ 50928 h 545"/>
                <a:gd name="T52" fmla="*/ 138002 w 602"/>
                <a:gd name="T53" fmla="*/ 50928 h 545"/>
                <a:gd name="T54" fmla="*/ 107295 w 602"/>
                <a:gd name="T55" fmla="*/ 20588 h 545"/>
                <a:gd name="T56" fmla="*/ 0 w 602"/>
                <a:gd name="T57" fmla="*/ 186375 h 545"/>
                <a:gd name="T58" fmla="*/ 0 w 602"/>
                <a:gd name="T59" fmla="*/ 186375 h 545"/>
                <a:gd name="T60" fmla="*/ 0 w 602"/>
                <a:gd name="T61" fmla="*/ 165787 h 545"/>
                <a:gd name="T62" fmla="*/ 0 w 602"/>
                <a:gd name="T63" fmla="*/ 124973 h 545"/>
                <a:gd name="T64" fmla="*/ 0 w 602"/>
                <a:gd name="T65" fmla="*/ 61403 h 545"/>
                <a:gd name="T66" fmla="*/ 10477 w 602"/>
                <a:gd name="T67" fmla="*/ 50928 h 545"/>
                <a:gd name="T68" fmla="*/ 25650 w 602"/>
                <a:gd name="T69" fmla="*/ 50928 h 545"/>
                <a:gd name="T70" fmla="*/ 25650 w 602"/>
                <a:gd name="T71" fmla="*/ 112331 h 545"/>
                <a:gd name="T72" fmla="*/ 25650 w 602"/>
                <a:gd name="T73" fmla="*/ 114859 h 545"/>
                <a:gd name="T74" fmla="*/ 25650 w 602"/>
                <a:gd name="T75" fmla="*/ 196489 h 545"/>
                <a:gd name="T76" fmla="*/ 10477 w 602"/>
                <a:gd name="T77" fmla="*/ 196489 h 545"/>
                <a:gd name="T78" fmla="*/ 0 w 602"/>
                <a:gd name="T79" fmla="*/ 186375 h 5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02" h="545">
                  <a:moveTo>
                    <a:pt x="573" y="544"/>
                  </a:moveTo>
                  <a:lnTo>
                    <a:pt x="573" y="544"/>
                  </a:lnTo>
                  <a:cubicBezTo>
                    <a:pt x="523" y="544"/>
                    <a:pt x="523" y="544"/>
                    <a:pt x="523" y="544"/>
                  </a:cubicBezTo>
                  <a:cubicBezTo>
                    <a:pt x="523" y="318"/>
                    <a:pt x="523" y="318"/>
                    <a:pt x="523" y="318"/>
                  </a:cubicBezTo>
                  <a:cubicBezTo>
                    <a:pt x="523" y="141"/>
                    <a:pt x="523" y="141"/>
                    <a:pt x="523" y="141"/>
                  </a:cubicBezTo>
                  <a:cubicBezTo>
                    <a:pt x="573" y="141"/>
                    <a:pt x="573" y="141"/>
                    <a:pt x="573" y="141"/>
                  </a:cubicBezTo>
                  <a:cubicBezTo>
                    <a:pt x="587" y="141"/>
                    <a:pt x="601" y="148"/>
                    <a:pt x="601" y="170"/>
                  </a:cubicBezTo>
                  <a:cubicBezTo>
                    <a:pt x="601" y="346"/>
                    <a:pt x="601" y="346"/>
                    <a:pt x="601" y="346"/>
                  </a:cubicBezTo>
                  <a:cubicBezTo>
                    <a:pt x="601" y="459"/>
                    <a:pt x="601" y="459"/>
                    <a:pt x="601" y="459"/>
                  </a:cubicBezTo>
                  <a:cubicBezTo>
                    <a:pt x="601" y="516"/>
                    <a:pt x="601" y="516"/>
                    <a:pt x="601" y="516"/>
                  </a:cubicBezTo>
                  <a:cubicBezTo>
                    <a:pt x="601" y="530"/>
                    <a:pt x="587" y="544"/>
                    <a:pt x="573" y="544"/>
                  </a:cubicBezTo>
                  <a:close/>
                  <a:moveTo>
                    <a:pt x="99" y="544"/>
                  </a:moveTo>
                  <a:lnTo>
                    <a:pt x="99" y="544"/>
                  </a:lnTo>
                  <a:cubicBezTo>
                    <a:pt x="99" y="318"/>
                    <a:pt x="99" y="318"/>
                    <a:pt x="99" y="318"/>
                  </a:cubicBezTo>
                  <a:cubicBezTo>
                    <a:pt x="99" y="311"/>
                    <a:pt x="99" y="311"/>
                    <a:pt x="99" y="311"/>
                  </a:cubicBezTo>
                  <a:cubicBezTo>
                    <a:pt x="99" y="141"/>
                    <a:pt x="99" y="141"/>
                    <a:pt x="99" y="141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56" y="64"/>
                    <a:pt x="219" y="0"/>
                    <a:pt x="297" y="0"/>
                  </a:cubicBezTo>
                  <a:cubicBezTo>
                    <a:pt x="375" y="0"/>
                    <a:pt x="438" y="64"/>
                    <a:pt x="438" y="141"/>
                  </a:cubicBezTo>
                  <a:cubicBezTo>
                    <a:pt x="495" y="141"/>
                    <a:pt x="495" y="141"/>
                    <a:pt x="495" y="141"/>
                  </a:cubicBezTo>
                  <a:cubicBezTo>
                    <a:pt x="495" y="318"/>
                    <a:pt x="495" y="318"/>
                    <a:pt x="495" y="318"/>
                  </a:cubicBezTo>
                  <a:cubicBezTo>
                    <a:pt x="495" y="544"/>
                    <a:pt x="495" y="544"/>
                    <a:pt x="495" y="544"/>
                  </a:cubicBezTo>
                  <a:lnTo>
                    <a:pt x="99" y="544"/>
                  </a:ln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255" y="57"/>
                    <a:pt x="212" y="92"/>
                    <a:pt x="212" y="141"/>
                  </a:cubicBezTo>
                  <a:cubicBezTo>
                    <a:pt x="382" y="141"/>
                    <a:pt x="382" y="141"/>
                    <a:pt x="382" y="141"/>
                  </a:cubicBezTo>
                  <a:cubicBezTo>
                    <a:pt x="382" y="92"/>
                    <a:pt x="347" y="57"/>
                    <a:pt x="297" y="57"/>
                  </a:cubicBezTo>
                  <a:close/>
                  <a:moveTo>
                    <a:pt x="0" y="516"/>
                  </a:moveTo>
                  <a:lnTo>
                    <a:pt x="0" y="516"/>
                  </a:lnTo>
                  <a:cubicBezTo>
                    <a:pt x="0" y="459"/>
                    <a:pt x="0" y="459"/>
                    <a:pt x="0" y="459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48"/>
                    <a:pt x="7" y="141"/>
                    <a:pt x="29" y="141"/>
                  </a:cubicBezTo>
                  <a:cubicBezTo>
                    <a:pt x="71" y="141"/>
                    <a:pt x="71" y="141"/>
                    <a:pt x="71" y="141"/>
                  </a:cubicBezTo>
                  <a:cubicBezTo>
                    <a:pt x="71" y="311"/>
                    <a:pt x="71" y="311"/>
                    <a:pt x="71" y="311"/>
                  </a:cubicBezTo>
                  <a:cubicBezTo>
                    <a:pt x="71" y="318"/>
                    <a:pt x="71" y="318"/>
                    <a:pt x="71" y="318"/>
                  </a:cubicBezTo>
                  <a:cubicBezTo>
                    <a:pt x="71" y="544"/>
                    <a:pt x="71" y="544"/>
                    <a:pt x="71" y="544"/>
                  </a:cubicBezTo>
                  <a:cubicBezTo>
                    <a:pt x="29" y="544"/>
                    <a:pt x="29" y="544"/>
                    <a:pt x="29" y="544"/>
                  </a:cubicBezTo>
                  <a:cubicBezTo>
                    <a:pt x="7" y="544"/>
                    <a:pt x="0" y="530"/>
                    <a:pt x="0" y="516"/>
                  </a:cubicBezTo>
                  <a:close/>
                </a:path>
              </a:pathLst>
            </a:custGeom>
            <a:solidFill>
              <a:srgbClr val="5D77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409699" y="-13970"/>
            <a:ext cx="13601700" cy="6886575"/>
            <a:chOff x="-1409700" y="-13970"/>
            <a:chExt cx="13601700" cy="6886575"/>
          </a:xfrm>
        </p:grpSpPr>
        <p:pic>
          <p:nvPicPr>
            <p:cNvPr id="13" name="图片 12" descr="weqq"/>
            <p:cNvPicPr>
              <a:picLocks noChangeAspect="1"/>
            </p:cNvPicPr>
            <p:nvPr/>
          </p:nvPicPr>
          <p:blipFill>
            <a:blip r:embed="rId2" cstate="email">
              <a:alphaModFix amt="3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09700" y="-13970"/>
              <a:ext cx="6877050" cy="5158105"/>
            </a:xfrm>
            <a:prstGeom prst="rect">
              <a:avLst/>
            </a:prstGeom>
          </p:spPr>
        </p:pic>
        <p:pic>
          <p:nvPicPr>
            <p:cNvPr id="2" name="图片 1" descr="qweq"/>
            <p:cNvPicPr>
              <a:picLocks noChangeAspect="1"/>
            </p:cNvPicPr>
            <p:nvPr/>
          </p:nvPicPr>
          <p:blipFill>
            <a:blip r:embed="rId3" cstate="email">
              <a:alphaModFix am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845435"/>
              <a:ext cx="8024495" cy="4012565"/>
            </a:xfrm>
            <a:prstGeom prst="rect">
              <a:avLst/>
            </a:prstGeom>
          </p:spPr>
        </p:pic>
        <p:pic>
          <p:nvPicPr>
            <p:cNvPr id="6" name="图片 5" descr="qwe"/>
            <p:cNvPicPr>
              <a:picLocks noChangeAspect="1"/>
            </p:cNvPicPr>
            <p:nvPr/>
          </p:nvPicPr>
          <p:blipFill>
            <a:blip r:embed="rId4" cstate="email">
              <a:alphaModFix amt="2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5130" y="-13970"/>
              <a:ext cx="10516870" cy="6886575"/>
            </a:xfrm>
            <a:prstGeom prst="rect">
              <a:avLst/>
            </a:prstGeom>
          </p:spPr>
        </p:pic>
        <p:pic>
          <p:nvPicPr>
            <p:cNvPr id="7" name="图片 6" descr="weq"/>
            <p:cNvPicPr>
              <a:picLocks noChangeAspect="1"/>
            </p:cNvPicPr>
            <p:nvPr/>
          </p:nvPicPr>
          <p:blipFill>
            <a:blip r:embed="rId5" cstate="email">
              <a:alphaModFix amt="2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6080" y="-13970"/>
              <a:ext cx="2915920" cy="2915920"/>
            </a:xfrm>
            <a:prstGeom prst="rect">
              <a:avLst/>
            </a:prstGeom>
          </p:spPr>
        </p:pic>
      </p:grpSp>
      <p:sp>
        <p:nvSpPr>
          <p:cNvPr id="11" name="圆角矩形 10"/>
          <p:cNvSpPr/>
          <p:nvPr/>
        </p:nvSpPr>
        <p:spPr>
          <a:xfrm>
            <a:off x="474981" y="375285"/>
            <a:ext cx="11242675" cy="6162675"/>
          </a:xfrm>
          <a:prstGeom prst="roundRect">
            <a:avLst>
              <a:gd name="adj" fmla="val 9180"/>
            </a:avLst>
          </a:prstGeom>
          <a:solidFill>
            <a:schemeClr val="bg1"/>
          </a:solidFill>
          <a:ln>
            <a:noFill/>
          </a:ln>
          <a:effectLst>
            <a:outerShdw blurRad="431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97680" y="625476"/>
            <a:ext cx="359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92100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/>
                <a:ea typeface="阿里巴巴普惠体 Medium"/>
                <a:cs typeface="阿里巴巴普惠体 Medium"/>
                <a:sym typeface="Arial"/>
              </a:rPr>
              <a:t>01.Add title text</a:t>
            </a:r>
            <a:endParaRPr lang="zh-CN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0007" dist="292100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2" name="文本框 47"/>
          <p:cNvSpPr txBox="1"/>
          <p:nvPr/>
        </p:nvSpPr>
        <p:spPr>
          <a:xfrm>
            <a:off x="1379855" y="2864486"/>
            <a:ext cx="4221480" cy="69871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l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8" name="矩形 18"/>
          <p:cNvSpPr/>
          <p:nvPr/>
        </p:nvSpPr>
        <p:spPr>
          <a:xfrm>
            <a:off x="1379855" y="2533650"/>
            <a:ext cx="2463800" cy="368300"/>
          </a:xfrm>
          <a:prstGeom prst="rect">
            <a:avLst/>
          </a:prstGeom>
          <a:solidFill>
            <a:srgbClr val="5D7799"/>
          </a:solidFill>
          <a:ln>
            <a:noFill/>
          </a:ln>
          <a:effectLst>
            <a:innerShdw blurRad="215900" dist="508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4" name="文本框 47"/>
          <p:cNvSpPr txBox="1"/>
          <p:nvPr/>
        </p:nvSpPr>
        <p:spPr>
          <a:xfrm>
            <a:off x="1379855" y="4439286"/>
            <a:ext cx="4221480" cy="69871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l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5" name="矩形 18"/>
          <p:cNvSpPr/>
          <p:nvPr/>
        </p:nvSpPr>
        <p:spPr>
          <a:xfrm>
            <a:off x="1379855" y="4108450"/>
            <a:ext cx="2463800" cy="368300"/>
          </a:xfrm>
          <a:prstGeom prst="rect">
            <a:avLst/>
          </a:prstGeom>
          <a:solidFill>
            <a:srgbClr val="5D7799"/>
          </a:solidFill>
          <a:ln>
            <a:noFill/>
          </a:ln>
          <a:effectLst>
            <a:innerShdw blurRad="215900" dist="508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945505" y="2439035"/>
            <a:ext cx="0" cy="31673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>
            <a:extLst>
              <a:ext uri="{FF2B5EF4-FFF2-40B4-BE49-F238E27FC236}">
                <a16:creationId xmlns:a16="http://schemas.microsoft.com/office/drawing/2014/main" id="{A87F644A-37CE-3C90-C9FF-F7C883C8A28F}"/>
              </a:ext>
            </a:extLst>
          </p:cNvPr>
          <p:cNvGrpSpPr/>
          <p:nvPr/>
        </p:nvGrpSpPr>
        <p:grpSpPr>
          <a:xfrm>
            <a:off x="6540500" y="2641284"/>
            <a:ext cx="4413251" cy="2987357"/>
            <a:chOff x="6540500" y="2641283"/>
            <a:chExt cx="4413250" cy="2987357"/>
          </a:xfrm>
        </p:grpSpPr>
        <p:sp>
          <p:nvSpPr>
            <p:cNvPr id="9" name="矩形 8"/>
            <p:cNvSpPr/>
            <p:nvPr/>
          </p:nvSpPr>
          <p:spPr>
            <a:xfrm>
              <a:off x="6635750" y="2722245"/>
              <a:ext cx="4318000" cy="2906395"/>
            </a:xfrm>
            <a:prstGeom prst="rect">
              <a:avLst/>
            </a:prstGeom>
            <a:solidFill>
              <a:srgbClr val="5D7799"/>
            </a:solidFill>
            <a:ln>
              <a:noFill/>
            </a:ln>
            <a:effectLst>
              <a:innerShdw blurRad="431800" dist="50800" dir="18900000">
                <a:prstClr val="black">
                  <a:alpha val="7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pic>
          <p:nvPicPr>
            <p:cNvPr id="17" name="图片 16" descr="F:\22各做好的网站模板\包图网ppt\2022.4\商务图片\197345.jpg19734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540500" y="2641283"/>
              <a:ext cx="4311650" cy="287337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12" grpId="0"/>
      <p:bldP spid="8" grpId="0" animBg="1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409699" y="-13970"/>
            <a:ext cx="13601700" cy="6886575"/>
            <a:chOff x="-1409700" y="-13970"/>
            <a:chExt cx="13601700" cy="6886575"/>
          </a:xfrm>
        </p:grpSpPr>
        <p:pic>
          <p:nvPicPr>
            <p:cNvPr id="13" name="图片 12" descr="weqq"/>
            <p:cNvPicPr>
              <a:picLocks noChangeAspect="1"/>
            </p:cNvPicPr>
            <p:nvPr/>
          </p:nvPicPr>
          <p:blipFill>
            <a:blip r:embed="rId2" cstate="email">
              <a:alphaModFix amt="3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09700" y="-13970"/>
              <a:ext cx="6877050" cy="5158105"/>
            </a:xfrm>
            <a:prstGeom prst="rect">
              <a:avLst/>
            </a:prstGeom>
          </p:spPr>
        </p:pic>
        <p:pic>
          <p:nvPicPr>
            <p:cNvPr id="2" name="图片 1" descr="qweq"/>
            <p:cNvPicPr>
              <a:picLocks noChangeAspect="1"/>
            </p:cNvPicPr>
            <p:nvPr/>
          </p:nvPicPr>
          <p:blipFill>
            <a:blip r:embed="rId3" cstate="email">
              <a:alphaModFix am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845435"/>
              <a:ext cx="8024495" cy="4012565"/>
            </a:xfrm>
            <a:prstGeom prst="rect">
              <a:avLst/>
            </a:prstGeom>
          </p:spPr>
        </p:pic>
        <p:pic>
          <p:nvPicPr>
            <p:cNvPr id="6" name="图片 5" descr="qwe"/>
            <p:cNvPicPr>
              <a:picLocks noChangeAspect="1"/>
            </p:cNvPicPr>
            <p:nvPr/>
          </p:nvPicPr>
          <p:blipFill>
            <a:blip r:embed="rId4" cstate="email">
              <a:alphaModFix amt="2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5130" y="-13970"/>
              <a:ext cx="10516870" cy="6886575"/>
            </a:xfrm>
            <a:prstGeom prst="rect">
              <a:avLst/>
            </a:prstGeom>
          </p:spPr>
        </p:pic>
        <p:pic>
          <p:nvPicPr>
            <p:cNvPr id="7" name="图片 6" descr="weq"/>
            <p:cNvPicPr>
              <a:picLocks noChangeAspect="1"/>
            </p:cNvPicPr>
            <p:nvPr/>
          </p:nvPicPr>
          <p:blipFill>
            <a:blip r:embed="rId5" cstate="email">
              <a:alphaModFix amt="2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6080" y="-13970"/>
              <a:ext cx="2915920" cy="2915920"/>
            </a:xfrm>
            <a:prstGeom prst="rect">
              <a:avLst/>
            </a:prstGeom>
          </p:spPr>
        </p:pic>
      </p:grpSp>
      <p:sp>
        <p:nvSpPr>
          <p:cNvPr id="11" name="圆角矩形 10"/>
          <p:cNvSpPr/>
          <p:nvPr/>
        </p:nvSpPr>
        <p:spPr>
          <a:xfrm>
            <a:off x="474662" y="397827"/>
            <a:ext cx="11242675" cy="6162675"/>
          </a:xfrm>
          <a:prstGeom prst="roundRect">
            <a:avLst>
              <a:gd name="adj" fmla="val 9180"/>
            </a:avLst>
          </a:prstGeom>
          <a:solidFill>
            <a:schemeClr val="bg1"/>
          </a:solidFill>
          <a:ln>
            <a:noFill/>
          </a:ln>
          <a:effectLst>
            <a:outerShdw blurRad="431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97680" y="625476"/>
            <a:ext cx="359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92100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/>
                <a:ea typeface="阿里巴巴普惠体 Medium"/>
                <a:cs typeface="阿里巴巴普惠体 Medium"/>
                <a:sym typeface="Arial"/>
              </a:rPr>
              <a:t>01.Add title text</a:t>
            </a:r>
            <a:endParaRPr lang="zh-CN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0007" dist="292100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3823336" y="2034540"/>
            <a:ext cx="2132965" cy="2844800"/>
            <a:chOff x="6021" y="3204"/>
            <a:chExt cx="3359" cy="4480"/>
          </a:xfrm>
        </p:grpSpPr>
        <p:sp>
          <p:nvSpPr>
            <p:cNvPr id="22" name="Rounded Rectangle 4"/>
            <p:cNvSpPr/>
            <p:nvPr/>
          </p:nvSpPr>
          <p:spPr>
            <a:xfrm>
              <a:off x="6021" y="3204"/>
              <a:ext cx="3359" cy="4480"/>
            </a:xfrm>
            <a:prstGeom prst="roundRect">
              <a:avLst>
                <a:gd name="adj" fmla="val 4167"/>
              </a:avLst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4" name="Oval 16"/>
            <p:cNvSpPr/>
            <p:nvPr/>
          </p:nvSpPr>
          <p:spPr>
            <a:xfrm>
              <a:off x="7185" y="3641"/>
              <a:ext cx="1031" cy="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7" name="TextBox 28"/>
            <p:cNvSpPr txBox="1"/>
            <p:nvPr/>
          </p:nvSpPr>
          <p:spPr>
            <a:xfrm>
              <a:off x="6261" y="4899"/>
              <a:ext cx="2820" cy="1672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lvl="0" algn="ctr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9" name="Rounded Rectangle 39"/>
            <p:cNvSpPr/>
            <p:nvPr/>
          </p:nvSpPr>
          <p:spPr>
            <a:xfrm>
              <a:off x="6381" y="6749"/>
              <a:ext cx="2593" cy="49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54" name="Freeform 5"/>
            <p:cNvSpPr>
              <a:spLocks noEditPoints="1"/>
            </p:cNvSpPr>
            <p:nvPr/>
          </p:nvSpPr>
          <p:spPr bwMode="auto">
            <a:xfrm>
              <a:off x="7441" y="3973"/>
              <a:ext cx="519" cy="366"/>
            </a:xfrm>
            <a:custGeom>
              <a:avLst/>
              <a:gdLst>
                <a:gd name="T0" fmla="*/ 218 w 219"/>
                <a:gd name="T1" fmla="*/ 117 h 154"/>
                <a:gd name="T2" fmla="*/ 219 w 219"/>
                <a:gd name="T3" fmla="*/ 118 h 154"/>
                <a:gd name="T4" fmla="*/ 218 w 219"/>
                <a:gd name="T5" fmla="*/ 119 h 154"/>
                <a:gd name="T6" fmla="*/ 174 w 219"/>
                <a:gd name="T7" fmla="*/ 153 h 154"/>
                <a:gd name="T8" fmla="*/ 172 w 219"/>
                <a:gd name="T9" fmla="*/ 153 h 154"/>
                <a:gd name="T10" fmla="*/ 171 w 219"/>
                <a:gd name="T11" fmla="*/ 151 h 154"/>
                <a:gd name="T12" fmla="*/ 179 w 219"/>
                <a:gd name="T13" fmla="*/ 133 h 154"/>
                <a:gd name="T14" fmla="*/ 113 w 219"/>
                <a:gd name="T15" fmla="*/ 106 h 154"/>
                <a:gd name="T16" fmla="*/ 126 w 219"/>
                <a:gd name="T17" fmla="*/ 89 h 154"/>
                <a:gd name="T18" fmla="*/ 131 w 219"/>
                <a:gd name="T19" fmla="*/ 82 h 154"/>
                <a:gd name="T20" fmla="*/ 179 w 219"/>
                <a:gd name="T21" fmla="*/ 103 h 154"/>
                <a:gd name="T22" fmla="*/ 171 w 219"/>
                <a:gd name="T23" fmla="*/ 85 h 154"/>
                <a:gd name="T24" fmla="*/ 172 w 219"/>
                <a:gd name="T25" fmla="*/ 83 h 154"/>
                <a:gd name="T26" fmla="*/ 173 w 219"/>
                <a:gd name="T27" fmla="*/ 82 h 154"/>
                <a:gd name="T28" fmla="*/ 174 w 219"/>
                <a:gd name="T29" fmla="*/ 83 h 154"/>
                <a:gd name="T30" fmla="*/ 218 w 219"/>
                <a:gd name="T31" fmla="*/ 117 h 154"/>
                <a:gd name="T32" fmla="*/ 45 w 219"/>
                <a:gd name="T33" fmla="*/ 71 h 154"/>
                <a:gd name="T34" fmla="*/ 46 w 219"/>
                <a:gd name="T35" fmla="*/ 71 h 154"/>
                <a:gd name="T36" fmla="*/ 47 w 219"/>
                <a:gd name="T37" fmla="*/ 71 h 154"/>
                <a:gd name="T38" fmla="*/ 47 w 219"/>
                <a:gd name="T39" fmla="*/ 69 h 154"/>
                <a:gd name="T40" fmla="*/ 40 w 219"/>
                <a:gd name="T41" fmla="*/ 50 h 154"/>
                <a:gd name="T42" fmla="*/ 87 w 219"/>
                <a:gd name="T43" fmla="*/ 72 h 154"/>
                <a:gd name="T44" fmla="*/ 93 w 219"/>
                <a:gd name="T45" fmla="*/ 65 h 154"/>
                <a:gd name="T46" fmla="*/ 106 w 219"/>
                <a:gd name="T47" fmla="*/ 49 h 154"/>
                <a:gd name="T48" fmla="*/ 40 w 219"/>
                <a:gd name="T49" fmla="*/ 21 h 154"/>
                <a:gd name="T50" fmla="*/ 47 w 219"/>
                <a:gd name="T51" fmla="*/ 2 h 154"/>
                <a:gd name="T52" fmla="*/ 47 w 219"/>
                <a:gd name="T53" fmla="*/ 0 h 154"/>
                <a:gd name="T54" fmla="*/ 45 w 219"/>
                <a:gd name="T55" fmla="*/ 0 h 154"/>
                <a:gd name="T56" fmla="*/ 0 w 219"/>
                <a:gd name="T57" fmla="*/ 34 h 154"/>
                <a:gd name="T58" fmla="*/ 0 w 219"/>
                <a:gd name="T59" fmla="*/ 35 h 154"/>
                <a:gd name="T60" fmla="*/ 0 w 219"/>
                <a:gd name="T61" fmla="*/ 37 h 154"/>
                <a:gd name="T62" fmla="*/ 45 w 219"/>
                <a:gd name="T63" fmla="*/ 71 h 154"/>
                <a:gd name="T64" fmla="*/ 121 w 219"/>
                <a:gd name="T65" fmla="*/ 86 h 154"/>
                <a:gd name="T66" fmla="*/ 179 w 219"/>
                <a:gd name="T67" fmla="*/ 50 h 154"/>
                <a:gd name="T68" fmla="*/ 171 w 219"/>
                <a:gd name="T69" fmla="*/ 69 h 154"/>
                <a:gd name="T70" fmla="*/ 172 w 219"/>
                <a:gd name="T71" fmla="*/ 71 h 154"/>
                <a:gd name="T72" fmla="*/ 173 w 219"/>
                <a:gd name="T73" fmla="*/ 71 h 154"/>
                <a:gd name="T74" fmla="*/ 174 w 219"/>
                <a:gd name="T75" fmla="*/ 71 h 154"/>
                <a:gd name="T76" fmla="*/ 218 w 219"/>
                <a:gd name="T77" fmla="*/ 37 h 154"/>
                <a:gd name="T78" fmla="*/ 219 w 219"/>
                <a:gd name="T79" fmla="*/ 35 h 154"/>
                <a:gd name="T80" fmla="*/ 218 w 219"/>
                <a:gd name="T81" fmla="*/ 34 h 154"/>
                <a:gd name="T82" fmla="*/ 174 w 219"/>
                <a:gd name="T83" fmla="*/ 0 h 154"/>
                <a:gd name="T84" fmla="*/ 172 w 219"/>
                <a:gd name="T85" fmla="*/ 0 h 154"/>
                <a:gd name="T86" fmla="*/ 171 w 219"/>
                <a:gd name="T87" fmla="*/ 2 h 154"/>
                <a:gd name="T88" fmla="*/ 179 w 219"/>
                <a:gd name="T89" fmla="*/ 21 h 154"/>
                <a:gd name="T90" fmla="*/ 97 w 219"/>
                <a:gd name="T91" fmla="*/ 69 h 154"/>
                <a:gd name="T92" fmla="*/ 40 w 219"/>
                <a:gd name="T93" fmla="*/ 103 h 154"/>
                <a:gd name="T94" fmla="*/ 47 w 219"/>
                <a:gd name="T95" fmla="*/ 85 h 154"/>
                <a:gd name="T96" fmla="*/ 47 w 219"/>
                <a:gd name="T97" fmla="*/ 83 h 154"/>
                <a:gd name="T98" fmla="*/ 46 w 219"/>
                <a:gd name="T99" fmla="*/ 82 h 154"/>
                <a:gd name="T100" fmla="*/ 45 w 219"/>
                <a:gd name="T101" fmla="*/ 83 h 154"/>
                <a:gd name="T102" fmla="*/ 0 w 219"/>
                <a:gd name="T103" fmla="*/ 117 h 154"/>
                <a:gd name="T104" fmla="*/ 0 w 219"/>
                <a:gd name="T105" fmla="*/ 118 h 154"/>
                <a:gd name="T106" fmla="*/ 0 w 219"/>
                <a:gd name="T107" fmla="*/ 119 h 154"/>
                <a:gd name="T108" fmla="*/ 45 w 219"/>
                <a:gd name="T109" fmla="*/ 153 h 154"/>
                <a:gd name="T110" fmla="*/ 47 w 219"/>
                <a:gd name="T111" fmla="*/ 153 h 154"/>
                <a:gd name="T112" fmla="*/ 47 w 219"/>
                <a:gd name="T113" fmla="*/ 151 h 154"/>
                <a:gd name="T114" fmla="*/ 40 w 219"/>
                <a:gd name="T115" fmla="*/ 133 h 154"/>
                <a:gd name="T116" fmla="*/ 121 w 219"/>
                <a:gd name="T117" fmla="*/ 8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154">
                  <a:moveTo>
                    <a:pt x="218" y="117"/>
                  </a:moveTo>
                  <a:cubicBezTo>
                    <a:pt x="219" y="117"/>
                    <a:pt x="219" y="117"/>
                    <a:pt x="219" y="118"/>
                  </a:cubicBezTo>
                  <a:cubicBezTo>
                    <a:pt x="219" y="119"/>
                    <a:pt x="219" y="119"/>
                    <a:pt x="218" y="119"/>
                  </a:cubicBezTo>
                  <a:cubicBezTo>
                    <a:pt x="174" y="153"/>
                    <a:pt x="174" y="153"/>
                    <a:pt x="174" y="153"/>
                  </a:cubicBezTo>
                  <a:cubicBezTo>
                    <a:pt x="174" y="154"/>
                    <a:pt x="173" y="154"/>
                    <a:pt x="172" y="153"/>
                  </a:cubicBezTo>
                  <a:cubicBezTo>
                    <a:pt x="171" y="153"/>
                    <a:pt x="171" y="152"/>
                    <a:pt x="171" y="151"/>
                  </a:cubicBezTo>
                  <a:cubicBezTo>
                    <a:pt x="179" y="133"/>
                    <a:pt x="179" y="133"/>
                    <a:pt x="179" y="133"/>
                  </a:cubicBezTo>
                  <a:cubicBezTo>
                    <a:pt x="145" y="131"/>
                    <a:pt x="126" y="119"/>
                    <a:pt x="113" y="106"/>
                  </a:cubicBezTo>
                  <a:cubicBezTo>
                    <a:pt x="118" y="100"/>
                    <a:pt x="122" y="94"/>
                    <a:pt x="126" y="89"/>
                  </a:cubicBezTo>
                  <a:cubicBezTo>
                    <a:pt x="128" y="86"/>
                    <a:pt x="130" y="84"/>
                    <a:pt x="131" y="82"/>
                  </a:cubicBezTo>
                  <a:cubicBezTo>
                    <a:pt x="141" y="93"/>
                    <a:pt x="154" y="102"/>
                    <a:pt x="179" y="103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1" y="84"/>
                    <a:pt x="171" y="83"/>
                    <a:pt x="172" y="83"/>
                  </a:cubicBezTo>
                  <a:cubicBezTo>
                    <a:pt x="172" y="82"/>
                    <a:pt x="173" y="82"/>
                    <a:pt x="173" y="82"/>
                  </a:cubicBezTo>
                  <a:cubicBezTo>
                    <a:pt x="173" y="82"/>
                    <a:pt x="174" y="82"/>
                    <a:pt x="174" y="83"/>
                  </a:cubicBezTo>
                  <a:lnTo>
                    <a:pt x="218" y="117"/>
                  </a:lnTo>
                  <a:close/>
                  <a:moveTo>
                    <a:pt x="45" y="71"/>
                  </a:moveTo>
                  <a:cubicBezTo>
                    <a:pt x="45" y="71"/>
                    <a:pt x="45" y="71"/>
                    <a:pt x="46" y="71"/>
                  </a:cubicBezTo>
                  <a:cubicBezTo>
                    <a:pt x="46" y="71"/>
                    <a:pt x="46" y="71"/>
                    <a:pt x="47" y="71"/>
                  </a:cubicBezTo>
                  <a:cubicBezTo>
                    <a:pt x="47" y="70"/>
                    <a:pt x="48" y="69"/>
                    <a:pt x="47" y="6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65" y="52"/>
                    <a:pt x="77" y="61"/>
                    <a:pt x="87" y="72"/>
                  </a:cubicBezTo>
                  <a:cubicBezTo>
                    <a:pt x="89" y="70"/>
                    <a:pt x="91" y="68"/>
                    <a:pt x="93" y="65"/>
                  </a:cubicBezTo>
                  <a:cubicBezTo>
                    <a:pt x="96" y="60"/>
                    <a:pt x="101" y="54"/>
                    <a:pt x="106" y="49"/>
                  </a:cubicBezTo>
                  <a:cubicBezTo>
                    <a:pt x="92" y="35"/>
                    <a:pt x="73" y="23"/>
                    <a:pt x="40" y="21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1"/>
                    <a:pt x="47" y="1"/>
                    <a:pt x="47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5"/>
                    <a:pt x="0" y="35"/>
                  </a:cubicBezTo>
                  <a:cubicBezTo>
                    <a:pt x="0" y="36"/>
                    <a:pt x="0" y="36"/>
                    <a:pt x="0" y="37"/>
                  </a:cubicBezTo>
                  <a:lnTo>
                    <a:pt x="45" y="71"/>
                  </a:lnTo>
                  <a:close/>
                  <a:moveTo>
                    <a:pt x="121" y="86"/>
                  </a:moveTo>
                  <a:cubicBezTo>
                    <a:pt x="134" y="67"/>
                    <a:pt x="145" y="53"/>
                    <a:pt x="179" y="50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69"/>
                    <a:pt x="171" y="70"/>
                    <a:pt x="172" y="71"/>
                  </a:cubicBezTo>
                  <a:cubicBezTo>
                    <a:pt x="172" y="71"/>
                    <a:pt x="173" y="71"/>
                    <a:pt x="173" y="71"/>
                  </a:cubicBezTo>
                  <a:cubicBezTo>
                    <a:pt x="173" y="71"/>
                    <a:pt x="174" y="71"/>
                    <a:pt x="174" y="71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9" y="36"/>
                    <a:pt x="219" y="36"/>
                    <a:pt x="219" y="35"/>
                  </a:cubicBezTo>
                  <a:cubicBezTo>
                    <a:pt x="219" y="35"/>
                    <a:pt x="219" y="34"/>
                    <a:pt x="218" y="34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0"/>
                    <a:pt x="173" y="0"/>
                    <a:pt x="172" y="0"/>
                  </a:cubicBezTo>
                  <a:cubicBezTo>
                    <a:pt x="171" y="1"/>
                    <a:pt x="171" y="1"/>
                    <a:pt x="171" y="2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30" y="23"/>
                    <a:pt x="112" y="48"/>
                    <a:pt x="97" y="69"/>
                  </a:cubicBezTo>
                  <a:cubicBezTo>
                    <a:pt x="84" y="87"/>
                    <a:pt x="74" y="101"/>
                    <a:pt x="40" y="103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48" y="84"/>
                    <a:pt x="47" y="83"/>
                    <a:pt x="47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5" y="82"/>
                    <a:pt x="45" y="82"/>
                    <a:pt x="45" y="83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7"/>
                    <a:pt x="0" y="1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5" y="154"/>
                    <a:pt x="46" y="154"/>
                    <a:pt x="47" y="153"/>
                  </a:cubicBezTo>
                  <a:cubicBezTo>
                    <a:pt x="47" y="153"/>
                    <a:pt x="48" y="152"/>
                    <a:pt x="47" y="151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89" y="131"/>
                    <a:pt x="107" y="106"/>
                    <a:pt x="121" y="86"/>
                  </a:cubicBezTo>
                </a:path>
              </a:pathLst>
            </a:custGeom>
            <a:solidFill>
              <a:srgbClr val="29426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310006" y="2758440"/>
            <a:ext cx="2132965" cy="2844800"/>
            <a:chOff x="2063" y="3204"/>
            <a:chExt cx="3359" cy="4480"/>
          </a:xfrm>
        </p:grpSpPr>
        <p:sp>
          <p:nvSpPr>
            <p:cNvPr id="9" name="Rounded Rectangle 31"/>
            <p:cNvSpPr/>
            <p:nvPr/>
          </p:nvSpPr>
          <p:spPr>
            <a:xfrm>
              <a:off x="2063" y="3204"/>
              <a:ext cx="3359" cy="4480"/>
            </a:xfrm>
            <a:prstGeom prst="roundRect">
              <a:avLst>
                <a:gd name="adj" fmla="val 4167"/>
              </a:avLst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227" y="3641"/>
              <a:ext cx="1031" cy="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6" name="TextBox 27"/>
            <p:cNvSpPr txBox="1"/>
            <p:nvPr/>
          </p:nvSpPr>
          <p:spPr>
            <a:xfrm>
              <a:off x="2274" y="4869"/>
              <a:ext cx="2880" cy="1672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marL="0" indent="0" algn="ctr">
                <a:lnSpc>
                  <a:spcPct val="150000"/>
                </a:lnSpc>
                <a:buNone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8" name="Rounded Rectangle 36"/>
            <p:cNvSpPr/>
            <p:nvPr/>
          </p:nvSpPr>
          <p:spPr>
            <a:xfrm>
              <a:off x="2274" y="6749"/>
              <a:ext cx="2796" cy="49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57" name="Freeform 151"/>
            <p:cNvSpPr>
              <a:spLocks noEditPoints="1"/>
            </p:cNvSpPr>
            <p:nvPr/>
          </p:nvSpPr>
          <p:spPr bwMode="auto">
            <a:xfrm rot="20484176">
              <a:off x="3498" y="3909"/>
              <a:ext cx="491" cy="495"/>
            </a:xfrm>
            <a:custGeom>
              <a:avLst/>
              <a:gdLst>
                <a:gd name="T0" fmla="*/ 93 w 123"/>
                <a:gd name="T1" fmla="*/ 129 h 129"/>
                <a:gd name="T2" fmla="*/ 62 w 123"/>
                <a:gd name="T3" fmla="*/ 111 h 129"/>
                <a:gd name="T4" fmla="*/ 89 w 123"/>
                <a:gd name="T5" fmla="*/ 84 h 129"/>
                <a:gd name="T6" fmla="*/ 91 w 123"/>
                <a:gd name="T7" fmla="*/ 98 h 129"/>
                <a:gd name="T8" fmla="*/ 111 w 123"/>
                <a:gd name="T9" fmla="*/ 70 h 129"/>
                <a:gd name="T10" fmla="*/ 109 w 123"/>
                <a:gd name="T11" fmla="*/ 62 h 129"/>
                <a:gd name="T12" fmla="*/ 114 w 123"/>
                <a:gd name="T13" fmla="*/ 59 h 129"/>
                <a:gd name="T14" fmla="*/ 122 w 123"/>
                <a:gd name="T15" fmla="*/ 79 h 129"/>
                <a:gd name="T16" fmla="*/ 92 w 123"/>
                <a:gd name="T17" fmla="*/ 118 h 129"/>
                <a:gd name="T18" fmla="*/ 93 w 123"/>
                <a:gd name="T19" fmla="*/ 129 h 129"/>
                <a:gd name="T20" fmla="*/ 0 w 123"/>
                <a:gd name="T21" fmla="*/ 58 h 129"/>
                <a:gd name="T22" fmla="*/ 30 w 123"/>
                <a:gd name="T23" fmla="*/ 38 h 129"/>
                <a:gd name="T24" fmla="*/ 42 w 123"/>
                <a:gd name="T25" fmla="*/ 74 h 129"/>
                <a:gd name="T26" fmla="*/ 29 w 123"/>
                <a:gd name="T27" fmla="*/ 69 h 129"/>
                <a:gd name="T28" fmla="*/ 45 w 123"/>
                <a:gd name="T29" fmla="*/ 99 h 129"/>
                <a:gd name="T30" fmla="*/ 53 w 123"/>
                <a:gd name="T31" fmla="*/ 101 h 129"/>
                <a:gd name="T32" fmla="*/ 53 w 123"/>
                <a:gd name="T33" fmla="*/ 107 h 129"/>
                <a:gd name="T34" fmla="*/ 33 w 123"/>
                <a:gd name="T35" fmla="*/ 105 h 129"/>
                <a:gd name="T36" fmla="*/ 11 w 123"/>
                <a:gd name="T37" fmla="*/ 62 h 129"/>
                <a:gd name="T38" fmla="*/ 0 w 123"/>
                <a:gd name="T39" fmla="*/ 58 h 129"/>
                <a:gd name="T40" fmla="*/ 111 w 123"/>
                <a:gd name="T41" fmla="*/ 9 h 129"/>
                <a:gd name="T42" fmla="*/ 102 w 123"/>
                <a:gd name="T43" fmla="*/ 16 h 129"/>
                <a:gd name="T44" fmla="*/ 54 w 123"/>
                <a:gd name="T45" fmla="*/ 12 h 129"/>
                <a:gd name="T46" fmla="*/ 41 w 123"/>
                <a:gd name="T47" fmla="*/ 28 h 129"/>
                <a:gd name="T48" fmla="*/ 46 w 123"/>
                <a:gd name="T49" fmla="*/ 32 h 129"/>
                <a:gd name="T50" fmla="*/ 52 w 123"/>
                <a:gd name="T51" fmla="*/ 26 h 129"/>
                <a:gd name="T52" fmla="*/ 86 w 123"/>
                <a:gd name="T53" fmla="*/ 28 h 129"/>
                <a:gd name="T54" fmla="*/ 75 w 123"/>
                <a:gd name="T55" fmla="*/ 37 h 129"/>
                <a:gd name="T56" fmla="*/ 112 w 123"/>
                <a:gd name="T57" fmla="*/ 46 h 129"/>
                <a:gd name="T58" fmla="*/ 111 w 123"/>
                <a:gd name="T59" fmla="*/ 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29">
                  <a:moveTo>
                    <a:pt x="93" y="129"/>
                  </a:moveTo>
                  <a:cubicBezTo>
                    <a:pt x="62" y="111"/>
                    <a:pt x="62" y="111"/>
                    <a:pt x="62" y="111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103" y="95"/>
                    <a:pt x="112" y="83"/>
                    <a:pt x="111" y="70"/>
                  </a:cubicBezTo>
                  <a:cubicBezTo>
                    <a:pt x="110" y="67"/>
                    <a:pt x="110" y="64"/>
                    <a:pt x="109" y="62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8" y="65"/>
                    <a:pt x="121" y="71"/>
                    <a:pt x="122" y="79"/>
                  </a:cubicBezTo>
                  <a:cubicBezTo>
                    <a:pt x="123" y="98"/>
                    <a:pt x="111" y="114"/>
                    <a:pt x="92" y="118"/>
                  </a:cubicBezTo>
                  <a:cubicBezTo>
                    <a:pt x="93" y="129"/>
                    <a:pt x="93" y="129"/>
                    <a:pt x="93" y="129"/>
                  </a:cubicBezTo>
                  <a:close/>
                  <a:moveTo>
                    <a:pt x="0" y="58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6" y="82"/>
                    <a:pt x="33" y="95"/>
                    <a:pt x="45" y="99"/>
                  </a:cubicBezTo>
                  <a:cubicBezTo>
                    <a:pt x="48" y="100"/>
                    <a:pt x="51" y="101"/>
                    <a:pt x="53" y="101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47" y="108"/>
                    <a:pt x="39" y="108"/>
                    <a:pt x="33" y="105"/>
                  </a:cubicBezTo>
                  <a:cubicBezTo>
                    <a:pt x="15" y="99"/>
                    <a:pt x="6" y="80"/>
                    <a:pt x="11" y="62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11" y="9"/>
                  </a:moveTo>
                  <a:cubicBezTo>
                    <a:pt x="102" y="16"/>
                    <a:pt x="102" y="16"/>
                    <a:pt x="102" y="16"/>
                  </a:cubicBezTo>
                  <a:cubicBezTo>
                    <a:pt x="90" y="3"/>
                    <a:pt x="69" y="0"/>
                    <a:pt x="54" y="12"/>
                  </a:cubicBezTo>
                  <a:cubicBezTo>
                    <a:pt x="48" y="16"/>
                    <a:pt x="44" y="22"/>
                    <a:pt x="41" y="2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8" y="29"/>
                    <a:pt x="49" y="27"/>
                    <a:pt x="52" y="26"/>
                  </a:cubicBezTo>
                  <a:cubicBezTo>
                    <a:pt x="62" y="18"/>
                    <a:pt x="77" y="19"/>
                    <a:pt x="86" y="28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112" y="46"/>
                    <a:pt x="112" y="46"/>
                    <a:pt x="112" y="46"/>
                  </a:cubicBezTo>
                  <a:lnTo>
                    <a:pt x="111" y="9"/>
                  </a:lnTo>
                  <a:close/>
                </a:path>
              </a:pathLst>
            </a:custGeom>
            <a:solidFill>
              <a:srgbClr val="29426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6336666" y="2758440"/>
            <a:ext cx="2132965" cy="2844800"/>
            <a:chOff x="9979" y="3204"/>
            <a:chExt cx="3359" cy="4480"/>
          </a:xfrm>
        </p:grpSpPr>
        <p:sp>
          <p:nvSpPr>
            <p:cNvPr id="32" name="Rounded Rectangle 32"/>
            <p:cNvSpPr/>
            <p:nvPr/>
          </p:nvSpPr>
          <p:spPr>
            <a:xfrm>
              <a:off x="9979" y="3204"/>
              <a:ext cx="3359" cy="4480"/>
            </a:xfrm>
            <a:prstGeom prst="roundRect">
              <a:avLst>
                <a:gd name="adj" fmla="val 4167"/>
              </a:avLst>
            </a:prstGeom>
            <a:solidFill>
              <a:srgbClr val="5D7799"/>
            </a:solidFill>
            <a:ln>
              <a:noFill/>
            </a:ln>
            <a:effectLst>
              <a:innerShdw blurRad="431800" dist="50800" dir="18900000">
                <a:prstClr val="black">
                  <a:alpha val="7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4" name="Oval 26"/>
            <p:cNvSpPr/>
            <p:nvPr/>
          </p:nvSpPr>
          <p:spPr>
            <a:xfrm>
              <a:off x="11119" y="3641"/>
              <a:ext cx="1031" cy="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7" name="TextBox 29"/>
            <p:cNvSpPr txBox="1"/>
            <p:nvPr/>
          </p:nvSpPr>
          <p:spPr>
            <a:xfrm>
              <a:off x="10219" y="4899"/>
              <a:ext cx="2820" cy="1672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lvl="0" algn="ctr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9" name="Rounded Rectangle 42"/>
            <p:cNvSpPr/>
            <p:nvPr/>
          </p:nvSpPr>
          <p:spPr>
            <a:xfrm>
              <a:off x="10280" y="6749"/>
              <a:ext cx="2721" cy="49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11384" y="4005"/>
              <a:ext cx="472" cy="334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294261"/>
            </a:solidFill>
            <a:ln>
              <a:noFill/>
            </a:ln>
          </p:spPr>
          <p:txBody>
            <a:bodyPr vert="horz" wrap="square" lIns="91431" tIns="45716" rIns="91431" bIns="45716" numCol="1" anchor="t" anchorCtr="0" compatLnSpc="1"/>
            <a:lstStyle/>
            <a:p>
              <a:endParaRPr lang="zh-CN" altLang="en-US" sz="249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851266" y="2034540"/>
            <a:ext cx="2132965" cy="2844800"/>
            <a:chOff x="13939" y="3204"/>
            <a:chExt cx="3359" cy="4480"/>
          </a:xfrm>
        </p:grpSpPr>
        <p:sp>
          <p:nvSpPr>
            <p:cNvPr id="42" name="Rounded Rectangle 6"/>
            <p:cNvSpPr/>
            <p:nvPr/>
          </p:nvSpPr>
          <p:spPr>
            <a:xfrm>
              <a:off x="13939" y="3204"/>
              <a:ext cx="3359" cy="4480"/>
            </a:xfrm>
            <a:prstGeom prst="roundRect">
              <a:avLst>
                <a:gd name="adj" fmla="val 4167"/>
              </a:avLst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4" name="Oval 21"/>
            <p:cNvSpPr/>
            <p:nvPr/>
          </p:nvSpPr>
          <p:spPr>
            <a:xfrm>
              <a:off x="15103" y="3641"/>
              <a:ext cx="1031" cy="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7" name="TextBox 30"/>
            <p:cNvSpPr txBox="1"/>
            <p:nvPr/>
          </p:nvSpPr>
          <p:spPr>
            <a:xfrm>
              <a:off x="14177" y="4899"/>
              <a:ext cx="2820" cy="1672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lvl="0" algn="ctr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9" name="Rounded Rectangle 45"/>
            <p:cNvSpPr/>
            <p:nvPr/>
          </p:nvSpPr>
          <p:spPr>
            <a:xfrm>
              <a:off x="14322" y="6749"/>
              <a:ext cx="2604" cy="49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63" name="任意多边形 60"/>
            <p:cNvSpPr/>
            <p:nvPr/>
          </p:nvSpPr>
          <p:spPr bwMode="auto">
            <a:xfrm>
              <a:off x="15418" y="3930"/>
              <a:ext cx="433" cy="409"/>
            </a:xfrm>
            <a:custGeom>
              <a:avLst/>
              <a:gdLst>
                <a:gd name="connsiteX0" fmla="*/ 153983 w 511114"/>
                <a:gd name="connsiteY0" fmla="*/ 241002 h 511299"/>
                <a:gd name="connsiteX1" fmla="*/ 193590 w 511114"/>
                <a:gd name="connsiteY1" fmla="*/ 245953 h 511299"/>
                <a:gd name="connsiteX2" fmla="*/ 188639 w 511114"/>
                <a:gd name="connsiteY2" fmla="*/ 253379 h 511299"/>
                <a:gd name="connsiteX3" fmla="*/ 136655 w 511114"/>
                <a:gd name="connsiteY3" fmla="*/ 305363 h 511299"/>
                <a:gd name="connsiteX4" fmla="*/ 94573 w 511114"/>
                <a:gd name="connsiteY4" fmla="*/ 342495 h 511299"/>
                <a:gd name="connsiteX5" fmla="*/ 59917 w 511114"/>
                <a:gd name="connsiteY5" fmla="*/ 399430 h 511299"/>
                <a:gd name="connsiteX6" fmla="*/ 134180 w 511114"/>
                <a:gd name="connsiteY6" fmla="*/ 446463 h 511299"/>
                <a:gd name="connsiteX7" fmla="*/ 168836 w 511114"/>
                <a:gd name="connsiteY7" fmla="*/ 416758 h 511299"/>
                <a:gd name="connsiteX8" fmla="*/ 198541 w 511114"/>
                <a:gd name="connsiteY8" fmla="*/ 387053 h 511299"/>
                <a:gd name="connsiteX9" fmla="*/ 205968 w 511114"/>
                <a:gd name="connsiteY9" fmla="*/ 372200 h 511299"/>
                <a:gd name="connsiteX10" fmla="*/ 235673 w 511114"/>
                <a:gd name="connsiteY10" fmla="*/ 344970 h 511299"/>
                <a:gd name="connsiteX11" fmla="*/ 262903 w 511114"/>
                <a:gd name="connsiteY11" fmla="*/ 317741 h 511299"/>
                <a:gd name="connsiteX12" fmla="*/ 270329 w 511114"/>
                <a:gd name="connsiteY12" fmla="*/ 352397 h 511299"/>
                <a:gd name="connsiteX13" fmla="*/ 215869 w 511114"/>
                <a:gd name="connsiteY13" fmla="*/ 451414 h 511299"/>
                <a:gd name="connsiteX14" fmla="*/ 99524 w 511114"/>
                <a:gd name="connsiteY14" fmla="*/ 510824 h 511299"/>
                <a:gd name="connsiteX15" fmla="*/ 507 w 511114"/>
                <a:gd name="connsiteY15" fmla="*/ 409332 h 511299"/>
                <a:gd name="connsiteX16" fmla="*/ 57442 w 511114"/>
                <a:gd name="connsiteY16" fmla="*/ 295462 h 511299"/>
                <a:gd name="connsiteX17" fmla="*/ 153983 w 511114"/>
                <a:gd name="connsiteY17" fmla="*/ 241002 h 511299"/>
                <a:gd name="connsiteX18" fmla="*/ 330318 w 511114"/>
                <a:gd name="connsiteY18" fmla="*/ 146325 h 511299"/>
                <a:gd name="connsiteX19" fmla="*/ 367485 w 511114"/>
                <a:gd name="connsiteY19" fmla="*/ 178537 h 511299"/>
                <a:gd name="connsiteX20" fmla="*/ 322884 w 511114"/>
                <a:gd name="connsiteY20" fmla="*/ 230571 h 511299"/>
                <a:gd name="connsiteX21" fmla="*/ 228726 w 511114"/>
                <a:gd name="connsiteY21" fmla="*/ 324729 h 511299"/>
                <a:gd name="connsiteX22" fmla="*/ 174214 w 511114"/>
                <a:gd name="connsiteY22" fmla="*/ 366852 h 511299"/>
                <a:gd name="connsiteX23" fmla="*/ 144480 w 511114"/>
                <a:gd name="connsiteY23" fmla="*/ 337118 h 511299"/>
                <a:gd name="connsiteX24" fmla="*/ 161825 w 511114"/>
                <a:gd name="connsiteY24" fmla="*/ 307384 h 511299"/>
                <a:gd name="connsiteX25" fmla="*/ 303061 w 511114"/>
                <a:gd name="connsiteY25" fmla="*/ 166148 h 511299"/>
                <a:gd name="connsiteX26" fmla="*/ 330318 w 511114"/>
                <a:gd name="connsiteY26" fmla="*/ 146325 h 511299"/>
                <a:gd name="connsiteX27" fmla="*/ 406819 w 511114"/>
                <a:gd name="connsiteY27" fmla="*/ 544 h 511299"/>
                <a:gd name="connsiteX28" fmla="*/ 510787 w 511114"/>
                <a:gd name="connsiteY28" fmla="*/ 119365 h 511299"/>
                <a:gd name="connsiteX29" fmla="*/ 456328 w 511114"/>
                <a:gd name="connsiteY29" fmla="*/ 213431 h 511299"/>
                <a:gd name="connsiteX30" fmla="*/ 362261 w 511114"/>
                <a:gd name="connsiteY30" fmla="*/ 267891 h 511299"/>
                <a:gd name="connsiteX31" fmla="*/ 317703 w 511114"/>
                <a:gd name="connsiteY31" fmla="*/ 262940 h 511299"/>
                <a:gd name="connsiteX32" fmla="*/ 344933 w 511114"/>
                <a:gd name="connsiteY32" fmla="*/ 233235 h 511299"/>
                <a:gd name="connsiteX33" fmla="*/ 374638 w 511114"/>
                <a:gd name="connsiteY33" fmla="*/ 206005 h 511299"/>
                <a:gd name="connsiteX34" fmla="*/ 384540 w 511114"/>
                <a:gd name="connsiteY34" fmla="*/ 201054 h 511299"/>
                <a:gd name="connsiteX35" fmla="*/ 416721 w 511114"/>
                <a:gd name="connsiteY35" fmla="*/ 168874 h 511299"/>
                <a:gd name="connsiteX36" fmla="*/ 443950 w 511114"/>
                <a:gd name="connsiteY36" fmla="*/ 139168 h 511299"/>
                <a:gd name="connsiteX37" fmla="*/ 372163 w 511114"/>
                <a:gd name="connsiteY37" fmla="*/ 67381 h 511299"/>
                <a:gd name="connsiteX38" fmla="*/ 342458 w 511114"/>
                <a:gd name="connsiteY38" fmla="*/ 94611 h 511299"/>
                <a:gd name="connsiteX39" fmla="*/ 310277 w 511114"/>
                <a:gd name="connsiteY39" fmla="*/ 124316 h 511299"/>
                <a:gd name="connsiteX40" fmla="*/ 305326 w 511114"/>
                <a:gd name="connsiteY40" fmla="*/ 136693 h 511299"/>
                <a:gd name="connsiteX41" fmla="*/ 275621 w 511114"/>
                <a:gd name="connsiteY41" fmla="*/ 166398 h 511299"/>
                <a:gd name="connsiteX42" fmla="*/ 245916 w 511114"/>
                <a:gd name="connsiteY42" fmla="*/ 193628 h 511299"/>
                <a:gd name="connsiteX43" fmla="*/ 240965 w 511114"/>
                <a:gd name="connsiteY43" fmla="*/ 149070 h 511299"/>
                <a:gd name="connsiteX44" fmla="*/ 295425 w 511114"/>
                <a:gd name="connsiteY44" fmla="*/ 55004 h 511299"/>
                <a:gd name="connsiteX45" fmla="*/ 406819 w 511114"/>
                <a:gd name="connsiteY45" fmla="*/ 544 h 511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1114" h="511299">
                  <a:moveTo>
                    <a:pt x="153983" y="241002"/>
                  </a:moveTo>
                  <a:cubicBezTo>
                    <a:pt x="168836" y="241002"/>
                    <a:pt x="181213" y="243478"/>
                    <a:pt x="193590" y="245953"/>
                  </a:cubicBezTo>
                  <a:cubicBezTo>
                    <a:pt x="193590" y="250904"/>
                    <a:pt x="188639" y="250904"/>
                    <a:pt x="188639" y="253379"/>
                  </a:cubicBezTo>
                  <a:cubicBezTo>
                    <a:pt x="171311" y="270707"/>
                    <a:pt x="153983" y="288035"/>
                    <a:pt x="136655" y="305363"/>
                  </a:cubicBezTo>
                  <a:cubicBezTo>
                    <a:pt x="121803" y="312790"/>
                    <a:pt x="109426" y="327642"/>
                    <a:pt x="94573" y="342495"/>
                  </a:cubicBezTo>
                  <a:cubicBezTo>
                    <a:pt x="79720" y="357348"/>
                    <a:pt x="59917" y="369725"/>
                    <a:pt x="59917" y="399430"/>
                  </a:cubicBezTo>
                  <a:cubicBezTo>
                    <a:pt x="59917" y="436561"/>
                    <a:pt x="97048" y="463791"/>
                    <a:pt x="134180" y="446463"/>
                  </a:cubicBezTo>
                  <a:cubicBezTo>
                    <a:pt x="146557" y="441512"/>
                    <a:pt x="156459" y="429135"/>
                    <a:pt x="168836" y="416758"/>
                  </a:cubicBezTo>
                  <a:cubicBezTo>
                    <a:pt x="178738" y="406856"/>
                    <a:pt x="191115" y="396954"/>
                    <a:pt x="198541" y="387053"/>
                  </a:cubicBezTo>
                  <a:cubicBezTo>
                    <a:pt x="201017" y="382102"/>
                    <a:pt x="203492" y="377151"/>
                    <a:pt x="205968" y="372200"/>
                  </a:cubicBezTo>
                  <a:cubicBezTo>
                    <a:pt x="213394" y="362298"/>
                    <a:pt x="225771" y="352397"/>
                    <a:pt x="235673" y="344970"/>
                  </a:cubicBezTo>
                  <a:cubicBezTo>
                    <a:pt x="245575" y="335069"/>
                    <a:pt x="253001" y="325167"/>
                    <a:pt x="262903" y="317741"/>
                  </a:cubicBezTo>
                  <a:cubicBezTo>
                    <a:pt x="267854" y="330118"/>
                    <a:pt x="270329" y="340020"/>
                    <a:pt x="270329" y="352397"/>
                  </a:cubicBezTo>
                  <a:cubicBezTo>
                    <a:pt x="270329" y="401905"/>
                    <a:pt x="243099" y="424184"/>
                    <a:pt x="215869" y="451414"/>
                  </a:cubicBezTo>
                  <a:cubicBezTo>
                    <a:pt x="186164" y="481119"/>
                    <a:pt x="161410" y="515775"/>
                    <a:pt x="99524" y="510824"/>
                  </a:cubicBezTo>
                  <a:cubicBezTo>
                    <a:pt x="47540" y="505874"/>
                    <a:pt x="5457" y="463791"/>
                    <a:pt x="507" y="409332"/>
                  </a:cubicBezTo>
                  <a:cubicBezTo>
                    <a:pt x="-4444" y="349921"/>
                    <a:pt x="27736" y="325167"/>
                    <a:pt x="57442" y="295462"/>
                  </a:cubicBezTo>
                  <a:cubicBezTo>
                    <a:pt x="84671" y="268232"/>
                    <a:pt x="106950" y="243478"/>
                    <a:pt x="153983" y="241002"/>
                  </a:cubicBezTo>
                  <a:close/>
                  <a:moveTo>
                    <a:pt x="330318" y="146325"/>
                  </a:moveTo>
                  <a:cubicBezTo>
                    <a:pt x="352618" y="141369"/>
                    <a:pt x="369963" y="156236"/>
                    <a:pt x="367485" y="178537"/>
                  </a:cubicBezTo>
                  <a:cubicBezTo>
                    <a:pt x="365007" y="195882"/>
                    <a:pt x="335273" y="218182"/>
                    <a:pt x="322884" y="230571"/>
                  </a:cubicBezTo>
                  <a:cubicBezTo>
                    <a:pt x="288195" y="262783"/>
                    <a:pt x="260938" y="290039"/>
                    <a:pt x="228726" y="324729"/>
                  </a:cubicBezTo>
                  <a:cubicBezTo>
                    <a:pt x="213859" y="337118"/>
                    <a:pt x="196514" y="364374"/>
                    <a:pt x="174214" y="366852"/>
                  </a:cubicBezTo>
                  <a:cubicBezTo>
                    <a:pt x="159347" y="366852"/>
                    <a:pt x="144480" y="354463"/>
                    <a:pt x="144480" y="337118"/>
                  </a:cubicBezTo>
                  <a:cubicBezTo>
                    <a:pt x="144480" y="324729"/>
                    <a:pt x="151913" y="314818"/>
                    <a:pt x="161825" y="307384"/>
                  </a:cubicBezTo>
                  <a:cubicBezTo>
                    <a:pt x="208903" y="257827"/>
                    <a:pt x="255983" y="213226"/>
                    <a:pt x="303061" y="166148"/>
                  </a:cubicBezTo>
                  <a:cubicBezTo>
                    <a:pt x="310495" y="158714"/>
                    <a:pt x="317928" y="146325"/>
                    <a:pt x="330318" y="146325"/>
                  </a:cubicBezTo>
                  <a:close/>
                  <a:moveTo>
                    <a:pt x="406819" y="544"/>
                  </a:moveTo>
                  <a:cubicBezTo>
                    <a:pt x="463754" y="3019"/>
                    <a:pt x="515738" y="50053"/>
                    <a:pt x="510787" y="119365"/>
                  </a:cubicBezTo>
                  <a:cubicBezTo>
                    <a:pt x="508312" y="163923"/>
                    <a:pt x="483557" y="186202"/>
                    <a:pt x="456328" y="213431"/>
                  </a:cubicBezTo>
                  <a:cubicBezTo>
                    <a:pt x="429098" y="238186"/>
                    <a:pt x="406819" y="265415"/>
                    <a:pt x="362261" y="267891"/>
                  </a:cubicBezTo>
                  <a:cubicBezTo>
                    <a:pt x="344933" y="270366"/>
                    <a:pt x="332556" y="267891"/>
                    <a:pt x="317703" y="262940"/>
                  </a:cubicBezTo>
                  <a:cubicBezTo>
                    <a:pt x="325130" y="253038"/>
                    <a:pt x="335031" y="243136"/>
                    <a:pt x="344933" y="233235"/>
                  </a:cubicBezTo>
                  <a:cubicBezTo>
                    <a:pt x="354835" y="225808"/>
                    <a:pt x="362261" y="213431"/>
                    <a:pt x="374638" y="206005"/>
                  </a:cubicBezTo>
                  <a:cubicBezTo>
                    <a:pt x="377114" y="203530"/>
                    <a:pt x="382065" y="203530"/>
                    <a:pt x="384540" y="201054"/>
                  </a:cubicBezTo>
                  <a:cubicBezTo>
                    <a:pt x="394442" y="193628"/>
                    <a:pt x="404344" y="181251"/>
                    <a:pt x="416721" y="168874"/>
                  </a:cubicBezTo>
                  <a:cubicBezTo>
                    <a:pt x="426622" y="158972"/>
                    <a:pt x="439000" y="149070"/>
                    <a:pt x="443950" y="139168"/>
                  </a:cubicBezTo>
                  <a:cubicBezTo>
                    <a:pt x="471180" y="92135"/>
                    <a:pt x="421672" y="40151"/>
                    <a:pt x="372163" y="67381"/>
                  </a:cubicBezTo>
                  <a:cubicBezTo>
                    <a:pt x="362261" y="72332"/>
                    <a:pt x="352359" y="84709"/>
                    <a:pt x="342458" y="94611"/>
                  </a:cubicBezTo>
                  <a:cubicBezTo>
                    <a:pt x="332556" y="104512"/>
                    <a:pt x="317703" y="116889"/>
                    <a:pt x="310277" y="124316"/>
                  </a:cubicBezTo>
                  <a:cubicBezTo>
                    <a:pt x="307802" y="129267"/>
                    <a:pt x="307802" y="134217"/>
                    <a:pt x="305326" y="136693"/>
                  </a:cubicBezTo>
                  <a:cubicBezTo>
                    <a:pt x="297900" y="149070"/>
                    <a:pt x="285523" y="156496"/>
                    <a:pt x="275621" y="166398"/>
                  </a:cubicBezTo>
                  <a:cubicBezTo>
                    <a:pt x="265720" y="176300"/>
                    <a:pt x="258293" y="186202"/>
                    <a:pt x="245916" y="193628"/>
                  </a:cubicBezTo>
                  <a:cubicBezTo>
                    <a:pt x="243441" y="178775"/>
                    <a:pt x="240965" y="168874"/>
                    <a:pt x="240965" y="149070"/>
                  </a:cubicBezTo>
                  <a:cubicBezTo>
                    <a:pt x="245916" y="106988"/>
                    <a:pt x="270670" y="82233"/>
                    <a:pt x="295425" y="55004"/>
                  </a:cubicBezTo>
                  <a:cubicBezTo>
                    <a:pt x="325130" y="25298"/>
                    <a:pt x="352359" y="-4407"/>
                    <a:pt x="406819" y="544"/>
                  </a:cubicBezTo>
                  <a:close/>
                </a:path>
              </a:pathLst>
            </a:custGeom>
            <a:solidFill>
              <a:srgbClr val="2942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409699" y="-13970"/>
            <a:ext cx="13601700" cy="6886575"/>
            <a:chOff x="-1409700" y="-13970"/>
            <a:chExt cx="13601700" cy="6886575"/>
          </a:xfrm>
        </p:grpSpPr>
        <p:pic>
          <p:nvPicPr>
            <p:cNvPr id="13" name="图片 12" descr="weqq"/>
            <p:cNvPicPr>
              <a:picLocks noChangeAspect="1"/>
            </p:cNvPicPr>
            <p:nvPr/>
          </p:nvPicPr>
          <p:blipFill>
            <a:blip r:embed="rId2" cstate="email">
              <a:alphaModFix amt="3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09700" y="-13970"/>
              <a:ext cx="6877050" cy="5158105"/>
            </a:xfrm>
            <a:prstGeom prst="rect">
              <a:avLst/>
            </a:prstGeom>
          </p:spPr>
        </p:pic>
        <p:pic>
          <p:nvPicPr>
            <p:cNvPr id="2" name="图片 1" descr="qweq"/>
            <p:cNvPicPr>
              <a:picLocks noChangeAspect="1"/>
            </p:cNvPicPr>
            <p:nvPr/>
          </p:nvPicPr>
          <p:blipFill>
            <a:blip r:embed="rId3" cstate="email">
              <a:alphaModFix am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845435"/>
              <a:ext cx="8024495" cy="4012565"/>
            </a:xfrm>
            <a:prstGeom prst="rect">
              <a:avLst/>
            </a:prstGeom>
          </p:spPr>
        </p:pic>
        <p:pic>
          <p:nvPicPr>
            <p:cNvPr id="6" name="图片 5" descr="qwe"/>
            <p:cNvPicPr>
              <a:picLocks noChangeAspect="1"/>
            </p:cNvPicPr>
            <p:nvPr/>
          </p:nvPicPr>
          <p:blipFill>
            <a:blip r:embed="rId4" cstate="email">
              <a:alphaModFix amt="2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5130" y="-13970"/>
              <a:ext cx="10516870" cy="6886575"/>
            </a:xfrm>
            <a:prstGeom prst="rect">
              <a:avLst/>
            </a:prstGeom>
          </p:spPr>
        </p:pic>
        <p:pic>
          <p:nvPicPr>
            <p:cNvPr id="7" name="图片 6" descr="weq"/>
            <p:cNvPicPr>
              <a:picLocks noChangeAspect="1"/>
            </p:cNvPicPr>
            <p:nvPr/>
          </p:nvPicPr>
          <p:blipFill>
            <a:blip r:embed="rId5" cstate="email">
              <a:alphaModFix amt="2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6080" y="-13970"/>
              <a:ext cx="2915920" cy="2915920"/>
            </a:xfrm>
            <a:prstGeom prst="rect">
              <a:avLst/>
            </a:prstGeom>
          </p:spPr>
        </p:pic>
      </p:grpSp>
      <p:sp>
        <p:nvSpPr>
          <p:cNvPr id="11" name="圆角矩形 10"/>
          <p:cNvSpPr/>
          <p:nvPr/>
        </p:nvSpPr>
        <p:spPr>
          <a:xfrm>
            <a:off x="474981" y="375285"/>
            <a:ext cx="11242675" cy="6162675"/>
          </a:xfrm>
          <a:prstGeom prst="roundRect">
            <a:avLst>
              <a:gd name="adj" fmla="val 9180"/>
            </a:avLst>
          </a:prstGeom>
          <a:solidFill>
            <a:schemeClr val="bg1"/>
          </a:solidFill>
          <a:ln>
            <a:noFill/>
          </a:ln>
          <a:effectLst>
            <a:outerShdw blurRad="431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97680" y="625476"/>
            <a:ext cx="359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92100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/>
                <a:ea typeface="阿里巴巴普惠体 Medium"/>
                <a:cs typeface="阿里巴巴普惠体 Medium"/>
                <a:sym typeface="Arial"/>
              </a:rPr>
              <a:t>01.Add title text</a:t>
            </a:r>
            <a:endParaRPr lang="zh-CN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0007" dist="292100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BD00865-3486-AED9-7D1C-C078E76A2434}"/>
              </a:ext>
            </a:extLst>
          </p:cNvPr>
          <p:cNvGrpSpPr/>
          <p:nvPr/>
        </p:nvGrpSpPr>
        <p:grpSpPr>
          <a:xfrm>
            <a:off x="5360672" y="2270760"/>
            <a:ext cx="5264785" cy="3735070"/>
            <a:chOff x="5360670" y="2270760"/>
            <a:chExt cx="5264785" cy="3735070"/>
          </a:xfrm>
        </p:grpSpPr>
        <p:grpSp>
          <p:nvGrpSpPr>
            <p:cNvPr id="5" name="Google Shape;261;p23"/>
            <p:cNvGrpSpPr/>
            <p:nvPr/>
          </p:nvGrpSpPr>
          <p:grpSpPr>
            <a:xfrm>
              <a:off x="6014085" y="2814320"/>
              <a:ext cx="2146935" cy="2256155"/>
              <a:chOff x="4618726" y="1776716"/>
              <a:chExt cx="1813800" cy="1905796"/>
            </a:xfrm>
          </p:grpSpPr>
          <p:sp>
            <p:nvSpPr>
              <p:cNvPr id="12" name="Google Shape;262;p23"/>
              <p:cNvSpPr/>
              <p:nvPr/>
            </p:nvSpPr>
            <p:spPr>
              <a:xfrm flipH="1">
                <a:off x="4618726" y="1868712"/>
                <a:ext cx="1813800" cy="1813800"/>
              </a:xfrm>
              <a:prstGeom prst="arc">
                <a:avLst>
                  <a:gd name="adj1" fmla="val 16200000"/>
                  <a:gd name="adj2" fmla="val 13853038"/>
                </a:avLst>
              </a:prstGeom>
              <a:noFill/>
              <a:ln w="228600" cap="flat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8" name="Google Shape;263;p23"/>
              <p:cNvSpPr/>
              <p:nvPr/>
            </p:nvSpPr>
            <p:spPr>
              <a:xfrm rot="-2968388">
                <a:off x="5809680" y="1909762"/>
                <a:ext cx="475989" cy="273007"/>
              </a:xfrm>
              <a:prstGeom prst="triangle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grpSp>
          <p:nvGrpSpPr>
            <p:cNvPr id="14" name="Google Shape;264;p23"/>
            <p:cNvGrpSpPr/>
            <p:nvPr/>
          </p:nvGrpSpPr>
          <p:grpSpPr>
            <a:xfrm>
              <a:off x="8097520" y="3177540"/>
              <a:ext cx="2527935" cy="822325"/>
              <a:chOff x="6444254" y="1965373"/>
              <a:chExt cx="2242552" cy="729752"/>
            </a:xfrm>
          </p:grpSpPr>
          <p:sp>
            <p:nvSpPr>
              <p:cNvPr id="15" name="Google Shape;265;p23"/>
              <p:cNvSpPr txBox="1"/>
              <p:nvPr/>
            </p:nvSpPr>
            <p:spPr>
              <a:xfrm flipH="1">
                <a:off x="6953072" y="1965373"/>
                <a:ext cx="1060503" cy="3462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defTabSz="1219200">
                  <a:buClr>
                    <a:srgbClr val="000000"/>
                  </a:buClr>
                </a:pPr>
                <a:r>
                  <a:rPr lang="en-GB" b="1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90%</a:t>
                </a:r>
              </a:p>
            </p:txBody>
          </p:sp>
          <p:cxnSp>
            <p:nvCxnSpPr>
              <p:cNvPr id="16" name="Google Shape;266;p23"/>
              <p:cNvCxnSpPr/>
              <p:nvPr/>
            </p:nvCxnSpPr>
            <p:spPr>
              <a:xfrm rot="10800000">
                <a:off x="6444254" y="2370302"/>
                <a:ext cx="1649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sp>
            <p:nvSpPr>
              <p:cNvPr id="17" name="Google Shape;267;p23"/>
              <p:cNvSpPr/>
              <p:nvPr/>
            </p:nvSpPr>
            <p:spPr>
              <a:xfrm>
                <a:off x="8047675" y="2055994"/>
                <a:ext cx="639131" cy="639131"/>
              </a:xfrm>
              <a:custGeom>
                <a:avLst/>
                <a:gdLst/>
                <a:ahLst/>
                <a:cxnLst/>
                <a:rect l="l" t="t" r="r" b="b"/>
                <a:pathLst>
                  <a:path w="27931" h="27931" extrusionOk="0">
                    <a:moveTo>
                      <a:pt x="13957" y="1"/>
                    </a:moveTo>
                    <a:cubicBezTo>
                      <a:pt x="6217" y="1"/>
                      <a:pt x="1" y="6284"/>
                      <a:pt x="1" y="13958"/>
                    </a:cubicBezTo>
                    <a:cubicBezTo>
                      <a:pt x="1" y="21715"/>
                      <a:pt x="6217" y="27931"/>
                      <a:pt x="13957" y="27931"/>
                    </a:cubicBezTo>
                    <a:cubicBezTo>
                      <a:pt x="21715" y="27931"/>
                      <a:pt x="27931" y="21715"/>
                      <a:pt x="27931" y="13958"/>
                    </a:cubicBezTo>
                    <a:cubicBezTo>
                      <a:pt x="27931" y="6284"/>
                      <a:pt x="21715" y="1"/>
                      <a:pt x="13957" y="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ker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01</a:t>
                </a:r>
              </a:p>
            </p:txBody>
          </p:sp>
        </p:grpSp>
        <p:sp>
          <p:nvSpPr>
            <p:cNvPr id="18" name="Google Shape;268;p23"/>
            <p:cNvSpPr/>
            <p:nvPr/>
          </p:nvSpPr>
          <p:spPr>
            <a:xfrm flipH="1">
              <a:off x="5690870" y="2600325"/>
              <a:ext cx="2794000" cy="2794000"/>
            </a:xfrm>
            <a:prstGeom prst="arc">
              <a:avLst>
                <a:gd name="adj1" fmla="val 16200000"/>
                <a:gd name="adj2" fmla="val 9118718"/>
              </a:avLst>
            </a:prstGeom>
            <a:noFill/>
            <a:ln w="228600" cap="flat" cmpd="sng">
              <a:solidFill>
                <a:srgbClr val="5D77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9" name="Google Shape;269;p23"/>
            <p:cNvSpPr/>
            <p:nvPr/>
          </p:nvSpPr>
          <p:spPr>
            <a:xfrm rot="1769373">
              <a:off x="8064500" y="4427220"/>
              <a:ext cx="563245" cy="323215"/>
            </a:xfrm>
            <a:prstGeom prst="triangle">
              <a:avLst>
                <a:gd name="adj" fmla="val 50000"/>
              </a:avLst>
            </a:prstGeom>
            <a:solidFill>
              <a:srgbClr val="5D77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grpSp>
          <p:nvGrpSpPr>
            <p:cNvPr id="20" name="Google Shape;270;p23"/>
            <p:cNvGrpSpPr/>
            <p:nvPr/>
          </p:nvGrpSpPr>
          <p:grpSpPr>
            <a:xfrm>
              <a:off x="8301355" y="4199890"/>
              <a:ext cx="2323465" cy="802640"/>
              <a:chOff x="6625454" y="2872009"/>
              <a:chExt cx="2061313" cy="712328"/>
            </a:xfrm>
          </p:grpSpPr>
          <p:sp>
            <p:nvSpPr>
              <p:cNvPr id="21" name="Google Shape;271;p23"/>
              <p:cNvSpPr txBox="1"/>
              <p:nvPr/>
            </p:nvSpPr>
            <p:spPr>
              <a:xfrm flipH="1">
                <a:off x="7136835" y="2872009"/>
                <a:ext cx="876740" cy="35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defTabSz="1219200">
                  <a:buClr>
                    <a:srgbClr val="000000"/>
                  </a:buClr>
                </a:pPr>
                <a:r>
                  <a:rPr lang="en-GB" b="1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70%</a:t>
                </a:r>
              </a:p>
            </p:txBody>
          </p:sp>
          <p:cxnSp>
            <p:nvCxnSpPr>
              <p:cNvPr id="22" name="Google Shape;272;p23"/>
              <p:cNvCxnSpPr/>
              <p:nvPr/>
            </p:nvCxnSpPr>
            <p:spPr>
              <a:xfrm rot="10800000">
                <a:off x="6625454" y="3277176"/>
                <a:ext cx="1467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sp>
            <p:nvSpPr>
              <p:cNvPr id="23" name="Google Shape;273;p23"/>
              <p:cNvSpPr/>
              <p:nvPr/>
            </p:nvSpPr>
            <p:spPr>
              <a:xfrm>
                <a:off x="8046978" y="2944228"/>
                <a:ext cx="639789" cy="640109"/>
              </a:xfrm>
              <a:custGeom>
                <a:avLst/>
                <a:gdLst/>
                <a:ahLst/>
                <a:cxnLst/>
                <a:rect l="l" t="t" r="r" b="b"/>
                <a:pathLst>
                  <a:path w="27914" h="27931" extrusionOk="0">
                    <a:moveTo>
                      <a:pt x="13957" y="1"/>
                    </a:moveTo>
                    <a:cubicBezTo>
                      <a:pt x="6199" y="1"/>
                      <a:pt x="0" y="6217"/>
                      <a:pt x="0" y="13974"/>
                    </a:cubicBezTo>
                    <a:cubicBezTo>
                      <a:pt x="0" y="21648"/>
                      <a:pt x="6199" y="27931"/>
                      <a:pt x="13957" y="27931"/>
                    </a:cubicBezTo>
                    <a:cubicBezTo>
                      <a:pt x="21630" y="27931"/>
                      <a:pt x="27913" y="21648"/>
                      <a:pt x="27913" y="13974"/>
                    </a:cubicBezTo>
                    <a:cubicBezTo>
                      <a:pt x="27913" y="6217"/>
                      <a:pt x="21630" y="1"/>
                      <a:pt x="13957" y="1"/>
                    </a:cubicBezTo>
                    <a:close/>
                  </a:path>
                </a:pathLst>
              </a:custGeom>
              <a:solidFill>
                <a:srgbClr val="5D77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ker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02</a:t>
                </a:r>
              </a:p>
            </p:txBody>
          </p:sp>
        </p:grpSp>
        <p:sp>
          <p:nvSpPr>
            <p:cNvPr id="24" name="Google Shape;274;p23"/>
            <p:cNvSpPr/>
            <p:nvPr/>
          </p:nvSpPr>
          <p:spPr>
            <a:xfrm flipH="1">
              <a:off x="5360670" y="2270760"/>
              <a:ext cx="3453765" cy="3453765"/>
            </a:xfrm>
            <a:prstGeom prst="arc">
              <a:avLst>
                <a:gd name="adj1" fmla="val 16200000"/>
                <a:gd name="adj2" fmla="val 4359177"/>
              </a:avLst>
            </a:prstGeom>
            <a:noFill/>
            <a:ln w="228600" cap="flat" cmpd="sng">
              <a:solidFill>
                <a:srgbClr val="294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5" name="Google Shape;275;p23"/>
            <p:cNvSpPr/>
            <p:nvPr/>
          </p:nvSpPr>
          <p:spPr>
            <a:xfrm rot="6345712">
              <a:off x="6390640" y="5518785"/>
              <a:ext cx="563245" cy="323215"/>
            </a:xfrm>
            <a:prstGeom prst="triangle">
              <a:avLst>
                <a:gd name="adj" fmla="val 50000"/>
              </a:avLst>
            </a:prstGeom>
            <a:solidFill>
              <a:srgbClr val="29426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grpSp>
          <p:nvGrpSpPr>
            <p:cNvPr id="26" name="Google Shape;276;p23"/>
            <p:cNvGrpSpPr/>
            <p:nvPr/>
          </p:nvGrpSpPr>
          <p:grpSpPr>
            <a:xfrm>
              <a:off x="6572885" y="5221605"/>
              <a:ext cx="4051935" cy="784225"/>
              <a:chOff x="5091745" y="3778648"/>
              <a:chExt cx="3595037" cy="695870"/>
            </a:xfrm>
          </p:grpSpPr>
          <p:sp>
            <p:nvSpPr>
              <p:cNvPr id="27" name="Google Shape;277;p23"/>
              <p:cNvSpPr txBox="1"/>
              <p:nvPr/>
            </p:nvSpPr>
            <p:spPr>
              <a:xfrm flipH="1">
                <a:off x="6953070" y="3778648"/>
                <a:ext cx="1060504" cy="3269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defTabSz="1219200">
                  <a:buClr>
                    <a:srgbClr val="000000"/>
                  </a:buClr>
                </a:pPr>
                <a:r>
                  <a:rPr lang="en-GB" b="1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40%</a:t>
                </a:r>
              </a:p>
            </p:txBody>
          </p:sp>
          <p:cxnSp>
            <p:nvCxnSpPr>
              <p:cNvPr id="28" name="Google Shape;278;p23"/>
              <p:cNvCxnSpPr>
                <a:endCxn id="24" idx="2"/>
              </p:cNvCxnSpPr>
              <p:nvPr/>
            </p:nvCxnSpPr>
            <p:spPr>
              <a:xfrm flipH="1">
                <a:off x="5091745" y="4148704"/>
                <a:ext cx="3006000" cy="60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sp>
            <p:nvSpPr>
              <p:cNvPr id="29" name="Google Shape;279;p23"/>
              <p:cNvSpPr/>
              <p:nvPr/>
            </p:nvSpPr>
            <p:spPr>
              <a:xfrm>
                <a:off x="8030999" y="3820304"/>
                <a:ext cx="655783" cy="654214"/>
              </a:xfrm>
              <a:custGeom>
                <a:avLst/>
                <a:gdLst/>
                <a:ahLst/>
                <a:cxnLst/>
                <a:rect l="l" t="t" r="r" b="b"/>
                <a:pathLst>
                  <a:path w="27998" h="27931" extrusionOk="0">
                    <a:moveTo>
                      <a:pt x="14024" y="1"/>
                    </a:moveTo>
                    <a:cubicBezTo>
                      <a:pt x="6283" y="1"/>
                      <a:pt x="0" y="6217"/>
                      <a:pt x="0" y="13974"/>
                    </a:cubicBezTo>
                    <a:cubicBezTo>
                      <a:pt x="0" y="21648"/>
                      <a:pt x="6283" y="27931"/>
                      <a:pt x="14024" y="27931"/>
                    </a:cubicBezTo>
                    <a:cubicBezTo>
                      <a:pt x="21714" y="27931"/>
                      <a:pt x="27997" y="21648"/>
                      <a:pt x="27997" y="13974"/>
                    </a:cubicBezTo>
                    <a:cubicBezTo>
                      <a:pt x="27997" y="6217"/>
                      <a:pt x="21714" y="1"/>
                      <a:pt x="14024" y="1"/>
                    </a:cubicBezTo>
                    <a:close/>
                  </a:path>
                </a:pathLst>
              </a:custGeom>
              <a:solidFill>
                <a:srgbClr val="29426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ker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03</a:t>
                </a:r>
              </a:p>
            </p:txBody>
          </p:sp>
        </p:grpSp>
        <p:sp>
          <p:nvSpPr>
            <p:cNvPr id="30" name="Google Shape;280;p23"/>
            <p:cNvSpPr txBox="1"/>
            <p:nvPr/>
          </p:nvSpPr>
          <p:spPr>
            <a:xfrm>
              <a:off x="6003197" y="3597910"/>
              <a:ext cx="2129533" cy="8197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33" tIns="22867" rIns="45733" bIns="22867" anchor="ctr" anchorCtr="0"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1566893" y="2243377"/>
            <a:ext cx="202500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sz="2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566895" y="2587494"/>
            <a:ext cx="3347075" cy="625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r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50" b="0" i="0" u="none" strike="noStrike" kern="0" cap="none" spc="0" normalizeH="0" baseline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defRPr>
            </a:lvl1pPr>
          </a:lstStyle>
          <a:p>
            <a:pPr marL="0" indent="0" algn="l">
              <a:lnSpc>
                <a:spcPts val="2200"/>
              </a:lnSpc>
              <a:buNone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566893" y="3510056"/>
            <a:ext cx="202500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66895" y="3854174"/>
            <a:ext cx="3347075" cy="625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r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50" b="0" i="0" u="none" strike="noStrike" kern="0" cap="none" spc="0" normalizeH="0" baseline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defRPr>
            </a:lvl1pPr>
          </a:lstStyle>
          <a:p>
            <a:pPr lvl="0" algn="l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566893" y="4761015"/>
            <a:ext cx="202500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sz="2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566895" y="5105132"/>
            <a:ext cx="3347075" cy="625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r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50" b="0" i="0" u="none" strike="noStrike" kern="0" cap="none" spc="0" normalizeH="0" baseline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defRPr>
            </a:lvl1pPr>
          </a:lstStyle>
          <a:p>
            <a:pPr lvl="0" algn="l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36" grpId="0"/>
      <p:bldP spid="38" grpId="0"/>
      <p:bldP spid="40" grpId="0"/>
      <p:bldP spid="42" grpId="0"/>
      <p:bldP spid="44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1409699" y="-13970"/>
            <a:ext cx="13601700" cy="6886575"/>
            <a:chOff x="-1409700" y="-13970"/>
            <a:chExt cx="13601700" cy="6886575"/>
          </a:xfrm>
        </p:grpSpPr>
        <p:pic>
          <p:nvPicPr>
            <p:cNvPr id="13" name="图片 12" descr="weqq"/>
            <p:cNvPicPr>
              <a:picLocks noChangeAspect="1"/>
            </p:cNvPicPr>
            <p:nvPr/>
          </p:nvPicPr>
          <p:blipFill>
            <a:blip r:embed="rId2" cstate="email">
              <a:alphaModFix amt="3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09700" y="-13970"/>
              <a:ext cx="6877050" cy="5158105"/>
            </a:xfrm>
            <a:prstGeom prst="rect">
              <a:avLst/>
            </a:prstGeom>
          </p:spPr>
        </p:pic>
        <p:pic>
          <p:nvPicPr>
            <p:cNvPr id="2" name="图片 1" descr="qweq"/>
            <p:cNvPicPr>
              <a:picLocks noChangeAspect="1"/>
            </p:cNvPicPr>
            <p:nvPr/>
          </p:nvPicPr>
          <p:blipFill>
            <a:blip r:embed="rId3" cstate="email">
              <a:alphaModFix am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845435"/>
              <a:ext cx="8024495" cy="4012565"/>
            </a:xfrm>
            <a:prstGeom prst="rect">
              <a:avLst/>
            </a:prstGeom>
          </p:spPr>
        </p:pic>
        <p:pic>
          <p:nvPicPr>
            <p:cNvPr id="6" name="图片 5" descr="qwe"/>
            <p:cNvPicPr>
              <a:picLocks noChangeAspect="1"/>
            </p:cNvPicPr>
            <p:nvPr/>
          </p:nvPicPr>
          <p:blipFill>
            <a:blip r:embed="rId4" cstate="email">
              <a:alphaModFix amt="2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5130" y="-13970"/>
              <a:ext cx="10516870" cy="6886575"/>
            </a:xfrm>
            <a:prstGeom prst="rect">
              <a:avLst/>
            </a:prstGeom>
          </p:spPr>
        </p:pic>
      </p:grpSp>
      <p:pic>
        <p:nvPicPr>
          <p:cNvPr id="7" name="图片 6" descr="weq"/>
          <p:cNvPicPr>
            <a:picLocks noChangeAspect="1"/>
          </p:cNvPicPr>
          <p:nvPr/>
        </p:nvPicPr>
        <p:blipFill>
          <a:blip r:embed="rId5" cstate="email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6080" y="-13970"/>
            <a:ext cx="2915920" cy="2915920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474981" y="375285"/>
            <a:ext cx="11242675" cy="6162675"/>
          </a:xfrm>
          <a:prstGeom prst="roundRect">
            <a:avLst>
              <a:gd name="adj" fmla="val 9180"/>
            </a:avLst>
          </a:prstGeom>
          <a:solidFill>
            <a:schemeClr val="bg1"/>
          </a:solidFill>
          <a:ln>
            <a:noFill/>
          </a:ln>
          <a:effectLst>
            <a:outerShdw blurRad="431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pic>
        <p:nvPicPr>
          <p:cNvPr id="9" name="图片 8" descr="qweq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17000" y="5285105"/>
            <a:ext cx="3175000" cy="1587500"/>
          </a:xfrm>
          <a:prstGeom prst="rect">
            <a:avLst/>
          </a:prstGeom>
        </p:spPr>
      </p:pic>
      <p:pic>
        <p:nvPicPr>
          <p:cNvPr id="8" name="图片 7" descr="weqq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93240"/>
            <a:ext cx="5694680" cy="42710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40609" y="3245487"/>
            <a:ext cx="598297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sz="48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40610" y="4136390"/>
            <a:ext cx="6935471" cy="4129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 fontAlgn="auto">
              <a:lnSpc>
                <a:spcPts val="25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Being single is better than being in an unfaithful relationship.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880609" y="528957"/>
            <a:ext cx="6404611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dist">
              <a:buClrTx/>
              <a:buSzTx/>
              <a:buFontTx/>
            </a:pPr>
            <a:r>
              <a:rPr lang="zh-CN" altLang="en-US" sz="1400" dirty="0">
                <a:solidFill>
                  <a:srgbClr val="294261">
                    <a:alpha val="35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/>
                <a:ea typeface="阿里巴巴普惠体 Medium"/>
                <a:cs typeface="阿里巴巴普惠体 Medium"/>
                <a:sym typeface="Arial"/>
              </a:rPr>
              <a:t>GRADUATION THESIS DEFENSE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340611" y="2477772"/>
            <a:ext cx="3449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buClrTx/>
              <a:buSzTx/>
              <a:buFontTx/>
            </a:pPr>
            <a:r>
              <a:rPr lang="zh-CN" altLang="en-US" sz="4000" b="1" dirty="0">
                <a:solidFill>
                  <a:srgbClr val="29426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/>
                <a:ea typeface="阿里巴巴普惠体 Medium"/>
                <a:cs typeface="阿里巴巴普惠体 Medium"/>
                <a:sym typeface="Arial"/>
              </a:rPr>
              <a:t>PART </a:t>
            </a:r>
            <a:r>
              <a:rPr lang="en-US" altLang="zh-CN" sz="4000" b="1" dirty="0">
                <a:solidFill>
                  <a:srgbClr val="29426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/>
                <a:ea typeface="阿里巴巴普惠体 Medium"/>
                <a:cs typeface="阿里巴巴普惠体 Medium"/>
                <a:sym typeface="Arial"/>
              </a:rPr>
              <a:t>TWO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88061" y="6059172"/>
            <a:ext cx="8804911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dist">
              <a:buClrTx/>
              <a:buSzTx/>
              <a:buFontTx/>
            </a:pPr>
            <a:r>
              <a:rPr lang="zh-CN" altLang="en-US" sz="1400">
                <a:solidFill>
                  <a:srgbClr val="294261">
                    <a:alpha val="36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/>
                <a:ea typeface="阿里巴巴普惠体 Medium"/>
                <a:cs typeface="阿里巴巴普惠体 Medium"/>
                <a:sym typeface="Arial"/>
              </a:rPr>
              <a:t>GRADUATION THESIS DEFENSE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3" grpId="0"/>
      <p:bldP spid="5" grpId="0"/>
      <p:bldP spid="12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409699" y="-13970"/>
            <a:ext cx="13601700" cy="6886575"/>
            <a:chOff x="-1409700" y="-13970"/>
            <a:chExt cx="13601700" cy="6886575"/>
          </a:xfrm>
        </p:grpSpPr>
        <p:pic>
          <p:nvPicPr>
            <p:cNvPr id="13" name="图片 12" descr="weqq"/>
            <p:cNvPicPr>
              <a:picLocks noChangeAspect="1"/>
            </p:cNvPicPr>
            <p:nvPr/>
          </p:nvPicPr>
          <p:blipFill>
            <a:blip r:embed="rId2" cstate="email">
              <a:alphaModFix amt="3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09700" y="-13970"/>
              <a:ext cx="6877050" cy="5158105"/>
            </a:xfrm>
            <a:prstGeom prst="rect">
              <a:avLst/>
            </a:prstGeom>
          </p:spPr>
        </p:pic>
        <p:pic>
          <p:nvPicPr>
            <p:cNvPr id="2" name="图片 1" descr="qweq"/>
            <p:cNvPicPr>
              <a:picLocks noChangeAspect="1"/>
            </p:cNvPicPr>
            <p:nvPr/>
          </p:nvPicPr>
          <p:blipFill>
            <a:blip r:embed="rId3" cstate="email">
              <a:alphaModFix am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845435"/>
              <a:ext cx="8024495" cy="4012565"/>
            </a:xfrm>
            <a:prstGeom prst="rect">
              <a:avLst/>
            </a:prstGeom>
          </p:spPr>
        </p:pic>
        <p:pic>
          <p:nvPicPr>
            <p:cNvPr id="6" name="图片 5" descr="qwe"/>
            <p:cNvPicPr>
              <a:picLocks noChangeAspect="1"/>
            </p:cNvPicPr>
            <p:nvPr/>
          </p:nvPicPr>
          <p:blipFill>
            <a:blip r:embed="rId4" cstate="email">
              <a:alphaModFix amt="2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5130" y="-13970"/>
              <a:ext cx="10516870" cy="6886575"/>
            </a:xfrm>
            <a:prstGeom prst="rect">
              <a:avLst/>
            </a:prstGeom>
          </p:spPr>
        </p:pic>
        <p:pic>
          <p:nvPicPr>
            <p:cNvPr id="7" name="图片 6" descr="weq"/>
            <p:cNvPicPr>
              <a:picLocks noChangeAspect="1"/>
            </p:cNvPicPr>
            <p:nvPr/>
          </p:nvPicPr>
          <p:blipFill>
            <a:blip r:embed="rId5" cstate="email">
              <a:alphaModFix amt="2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6080" y="-13970"/>
              <a:ext cx="2915920" cy="2915920"/>
            </a:xfrm>
            <a:prstGeom prst="rect">
              <a:avLst/>
            </a:prstGeom>
          </p:spPr>
        </p:pic>
      </p:grpSp>
      <p:sp>
        <p:nvSpPr>
          <p:cNvPr id="11" name="圆角矩形 10"/>
          <p:cNvSpPr/>
          <p:nvPr/>
        </p:nvSpPr>
        <p:spPr>
          <a:xfrm>
            <a:off x="474981" y="375285"/>
            <a:ext cx="11242675" cy="6162675"/>
          </a:xfrm>
          <a:prstGeom prst="roundRect">
            <a:avLst>
              <a:gd name="adj" fmla="val 9180"/>
            </a:avLst>
          </a:prstGeom>
          <a:solidFill>
            <a:schemeClr val="bg1"/>
          </a:solidFill>
          <a:ln>
            <a:noFill/>
          </a:ln>
          <a:effectLst>
            <a:outerShdw blurRad="431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97680" y="625476"/>
            <a:ext cx="359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92100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/>
                <a:ea typeface="阿里巴巴普惠体 Medium"/>
                <a:cs typeface="阿里巴巴普惠体 Medium"/>
                <a:sym typeface="Arial"/>
              </a:rPr>
              <a:t>02.Add title text</a:t>
            </a:r>
            <a:endParaRPr lang="zh-CN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0007" dist="292100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52" name="弦形 51"/>
          <p:cNvSpPr/>
          <p:nvPr/>
        </p:nvSpPr>
        <p:spPr>
          <a:xfrm>
            <a:off x="9218111" y="1825615"/>
            <a:ext cx="3761772" cy="3761772"/>
          </a:xfrm>
          <a:prstGeom prst="chord">
            <a:avLst>
              <a:gd name="adj1" fmla="val 4221512"/>
              <a:gd name="adj2" fmla="val 17376684"/>
            </a:avLst>
          </a:prstGeom>
          <a:solidFill>
            <a:srgbClr val="5D7799"/>
          </a:solidFill>
          <a:ln>
            <a:noFill/>
          </a:ln>
          <a:effectLst>
            <a:innerShdw blurRad="431800" dist="50800" dir="18900000">
              <a:prstClr val="black">
                <a:alpha val="7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D4C4A907-B7BD-5E1F-AE9E-1B9644E187CD}"/>
              </a:ext>
            </a:extLst>
          </p:cNvPr>
          <p:cNvGrpSpPr/>
          <p:nvPr/>
        </p:nvGrpSpPr>
        <p:grpSpPr>
          <a:xfrm>
            <a:off x="6518960" y="2612696"/>
            <a:ext cx="3970117" cy="2187615"/>
            <a:chOff x="6518959" y="2612694"/>
            <a:chExt cx="3970117" cy="2187615"/>
          </a:xfrm>
        </p:grpSpPr>
        <p:sp>
          <p:nvSpPr>
            <p:cNvPr id="53" name="矩形 52"/>
            <p:cNvSpPr/>
            <p:nvPr/>
          </p:nvSpPr>
          <p:spPr>
            <a:xfrm>
              <a:off x="6518959" y="2612694"/>
              <a:ext cx="3970117" cy="21876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6804030" y="2948634"/>
              <a:ext cx="329288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4400" dirty="0">
                  <a:solidFill>
                    <a:srgbClr val="282A4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kumimoji="1" lang="zh-CN" altLang="en-US" sz="4400" dirty="0">
                <a:solidFill>
                  <a:srgbClr val="282A4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6839263" y="3771141"/>
              <a:ext cx="3337296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507174" y="2774620"/>
            <a:ext cx="2161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rgbClr val="282A4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kumimoji="1" lang="zh-CN" altLang="en-US" sz="2800" dirty="0">
              <a:solidFill>
                <a:srgbClr val="282A4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1442137" y="3627417"/>
            <a:ext cx="3425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We provide professional-quality free PowerPoint templates to help you with your business presentations - freeppt7.com</a:t>
            </a:r>
            <a:endParaRPr kumimoji="1"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23A28E1-B29D-2A57-2C39-E192A6380FC6}"/>
              </a:ext>
            </a:extLst>
          </p:cNvPr>
          <p:cNvGrpSpPr/>
          <p:nvPr/>
        </p:nvGrpSpPr>
        <p:grpSpPr>
          <a:xfrm>
            <a:off x="5776878" y="4412559"/>
            <a:ext cx="1198887" cy="792865"/>
            <a:chOff x="5776877" y="4412557"/>
            <a:chExt cx="1198887" cy="792865"/>
          </a:xfrm>
        </p:grpSpPr>
        <p:sp>
          <p:nvSpPr>
            <p:cNvPr id="54" name="矩形 53"/>
            <p:cNvSpPr/>
            <p:nvPr/>
          </p:nvSpPr>
          <p:spPr>
            <a:xfrm>
              <a:off x="5776877" y="4412557"/>
              <a:ext cx="1198887" cy="7928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762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6140381" y="4591970"/>
              <a:ext cx="433568" cy="431524"/>
              <a:chOff x="4720102" y="1573938"/>
              <a:chExt cx="310562" cy="309098"/>
            </a:xfrm>
          </p:grpSpPr>
          <p:sp>
            <p:nvSpPr>
              <p:cNvPr id="74" name="Line 328"/>
              <p:cNvSpPr>
                <a:spLocks noChangeShapeType="1"/>
              </p:cNvSpPr>
              <p:nvPr/>
            </p:nvSpPr>
            <p:spPr bwMode="auto">
              <a:xfrm>
                <a:off x="4794812" y="1689667"/>
                <a:ext cx="109869" cy="1465"/>
              </a:xfrm>
              <a:prstGeom prst="line">
                <a:avLst/>
              </a:prstGeom>
              <a:noFill/>
              <a:ln w="19050" cap="flat">
                <a:solidFill>
                  <a:srgbClr val="29426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en-US" dirty="0">
                  <a:solidFill>
                    <a:srgbClr val="7F7F7F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75" name="Line 329"/>
              <p:cNvSpPr>
                <a:spLocks noChangeShapeType="1"/>
              </p:cNvSpPr>
              <p:nvPr/>
            </p:nvSpPr>
            <p:spPr bwMode="auto">
              <a:xfrm>
                <a:off x="4794812" y="1739474"/>
                <a:ext cx="109869" cy="1465"/>
              </a:xfrm>
              <a:prstGeom prst="line">
                <a:avLst/>
              </a:prstGeom>
              <a:noFill/>
              <a:ln w="19050" cap="flat">
                <a:solidFill>
                  <a:srgbClr val="29426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en-US" dirty="0">
                  <a:solidFill>
                    <a:srgbClr val="7F7F7F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76" name="Line 330"/>
              <p:cNvSpPr>
                <a:spLocks noChangeShapeType="1"/>
              </p:cNvSpPr>
              <p:nvPr/>
            </p:nvSpPr>
            <p:spPr bwMode="auto">
              <a:xfrm>
                <a:off x="4794812" y="1789281"/>
                <a:ext cx="109869" cy="1465"/>
              </a:xfrm>
              <a:prstGeom prst="line">
                <a:avLst/>
              </a:prstGeom>
              <a:noFill/>
              <a:ln w="19050" cap="flat">
                <a:solidFill>
                  <a:srgbClr val="29426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en-US" dirty="0">
                  <a:solidFill>
                    <a:srgbClr val="7F7F7F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77" name="Line 331"/>
              <p:cNvSpPr>
                <a:spLocks noChangeShapeType="1"/>
              </p:cNvSpPr>
              <p:nvPr/>
            </p:nvSpPr>
            <p:spPr bwMode="auto">
              <a:xfrm>
                <a:off x="4794812" y="1839088"/>
                <a:ext cx="109869" cy="1465"/>
              </a:xfrm>
              <a:prstGeom prst="line">
                <a:avLst/>
              </a:prstGeom>
              <a:noFill/>
              <a:ln w="19050" cap="flat">
                <a:solidFill>
                  <a:srgbClr val="29426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en-US" dirty="0">
                  <a:solidFill>
                    <a:srgbClr val="7F7F7F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78" name="Line 332"/>
              <p:cNvSpPr>
                <a:spLocks noChangeShapeType="1"/>
              </p:cNvSpPr>
              <p:nvPr/>
            </p:nvSpPr>
            <p:spPr bwMode="auto">
              <a:xfrm flipH="1">
                <a:off x="4753794" y="1689667"/>
                <a:ext cx="21974" cy="1465"/>
              </a:xfrm>
              <a:prstGeom prst="line">
                <a:avLst/>
              </a:prstGeom>
              <a:noFill/>
              <a:ln w="19050" cap="flat">
                <a:solidFill>
                  <a:srgbClr val="29426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en-US" dirty="0">
                  <a:solidFill>
                    <a:srgbClr val="7F7F7F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79" name="Line 333"/>
              <p:cNvSpPr>
                <a:spLocks noChangeShapeType="1"/>
              </p:cNvSpPr>
              <p:nvPr/>
            </p:nvSpPr>
            <p:spPr bwMode="auto">
              <a:xfrm flipH="1">
                <a:off x="4753794" y="1739474"/>
                <a:ext cx="21974" cy="1465"/>
              </a:xfrm>
              <a:prstGeom prst="line">
                <a:avLst/>
              </a:prstGeom>
              <a:noFill/>
              <a:ln w="19050" cap="flat">
                <a:solidFill>
                  <a:srgbClr val="29426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en-US" dirty="0">
                  <a:solidFill>
                    <a:srgbClr val="7F7F7F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80" name="Line 334"/>
              <p:cNvSpPr>
                <a:spLocks noChangeShapeType="1"/>
              </p:cNvSpPr>
              <p:nvPr/>
            </p:nvSpPr>
            <p:spPr bwMode="auto">
              <a:xfrm flipH="1">
                <a:off x="4753794" y="1789281"/>
                <a:ext cx="21974" cy="1465"/>
              </a:xfrm>
              <a:prstGeom prst="line">
                <a:avLst/>
              </a:prstGeom>
              <a:noFill/>
              <a:ln w="19050" cap="flat">
                <a:solidFill>
                  <a:srgbClr val="29426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en-US" dirty="0">
                  <a:solidFill>
                    <a:srgbClr val="7F7F7F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81" name="Line 335"/>
              <p:cNvSpPr>
                <a:spLocks noChangeShapeType="1"/>
              </p:cNvSpPr>
              <p:nvPr/>
            </p:nvSpPr>
            <p:spPr bwMode="auto">
              <a:xfrm flipH="1">
                <a:off x="4753794" y="1839088"/>
                <a:ext cx="21974" cy="1465"/>
              </a:xfrm>
              <a:prstGeom prst="line">
                <a:avLst/>
              </a:prstGeom>
              <a:noFill/>
              <a:ln w="19050" cap="flat">
                <a:solidFill>
                  <a:srgbClr val="29426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en-US" dirty="0">
                  <a:solidFill>
                    <a:srgbClr val="7F7F7F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82" name="Freeform 336"/>
              <p:cNvSpPr>
                <a:spLocks noChangeArrowheads="1"/>
              </p:cNvSpPr>
              <p:nvPr/>
            </p:nvSpPr>
            <p:spPr bwMode="auto">
              <a:xfrm>
                <a:off x="4720102" y="1610562"/>
                <a:ext cx="218272" cy="272474"/>
              </a:xfrm>
              <a:custGeom>
                <a:avLst/>
                <a:gdLst>
                  <a:gd name="T0" fmla="*/ 194 w 658"/>
                  <a:gd name="T1" fmla="*/ 0 h 822"/>
                  <a:gd name="T2" fmla="*/ 0 w 658"/>
                  <a:gd name="T3" fmla="*/ 0 h 822"/>
                  <a:gd name="T4" fmla="*/ 0 w 658"/>
                  <a:gd name="T5" fmla="*/ 821 h 822"/>
                  <a:gd name="T6" fmla="*/ 657 w 658"/>
                  <a:gd name="T7" fmla="*/ 821 h 822"/>
                  <a:gd name="T8" fmla="*/ 657 w 658"/>
                  <a:gd name="T9" fmla="*/ 0 h 822"/>
                  <a:gd name="T10" fmla="*/ 463 w 658"/>
                  <a:gd name="T11" fmla="*/ 0 h 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8" h="822">
                    <a:moveTo>
                      <a:pt x="194" y="0"/>
                    </a:moveTo>
                    <a:lnTo>
                      <a:pt x="0" y="0"/>
                    </a:lnTo>
                    <a:lnTo>
                      <a:pt x="0" y="821"/>
                    </a:lnTo>
                    <a:lnTo>
                      <a:pt x="657" y="821"/>
                    </a:lnTo>
                    <a:lnTo>
                      <a:pt x="657" y="0"/>
                    </a:lnTo>
                    <a:lnTo>
                      <a:pt x="463" y="0"/>
                    </a:lnTo>
                  </a:path>
                </a:pathLst>
              </a:custGeom>
              <a:noFill/>
              <a:ln w="19050" cap="flat">
                <a:solidFill>
                  <a:srgbClr val="29426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en-US" dirty="0">
                  <a:solidFill>
                    <a:srgbClr val="29426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83" name="Freeform 337"/>
              <p:cNvSpPr>
                <a:spLocks noChangeArrowheads="1"/>
              </p:cNvSpPr>
              <p:nvPr/>
            </p:nvSpPr>
            <p:spPr bwMode="auto">
              <a:xfrm>
                <a:off x="4780163" y="1573938"/>
                <a:ext cx="99614" cy="62992"/>
              </a:xfrm>
              <a:custGeom>
                <a:avLst/>
                <a:gdLst>
                  <a:gd name="T0" fmla="*/ 209 w 300"/>
                  <a:gd name="T1" fmla="*/ 59 h 188"/>
                  <a:gd name="T2" fmla="*/ 209 w 300"/>
                  <a:gd name="T3" fmla="*/ 0 h 188"/>
                  <a:gd name="T4" fmla="*/ 90 w 300"/>
                  <a:gd name="T5" fmla="*/ 0 h 188"/>
                  <a:gd name="T6" fmla="*/ 90 w 300"/>
                  <a:gd name="T7" fmla="*/ 59 h 188"/>
                  <a:gd name="T8" fmla="*/ 30 w 300"/>
                  <a:gd name="T9" fmla="*/ 59 h 188"/>
                  <a:gd name="T10" fmla="*/ 0 w 300"/>
                  <a:gd name="T11" fmla="*/ 187 h 188"/>
                  <a:gd name="T12" fmla="*/ 299 w 300"/>
                  <a:gd name="T13" fmla="*/ 187 h 188"/>
                  <a:gd name="T14" fmla="*/ 269 w 300"/>
                  <a:gd name="T15" fmla="*/ 59 h 188"/>
                  <a:gd name="T16" fmla="*/ 209 w 300"/>
                  <a:gd name="T17" fmla="*/ 59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0" h="188">
                    <a:moveTo>
                      <a:pt x="209" y="59"/>
                    </a:moveTo>
                    <a:lnTo>
                      <a:pt x="209" y="0"/>
                    </a:lnTo>
                    <a:lnTo>
                      <a:pt x="90" y="0"/>
                    </a:lnTo>
                    <a:lnTo>
                      <a:pt x="90" y="59"/>
                    </a:lnTo>
                    <a:lnTo>
                      <a:pt x="30" y="59"/>
                    </a:lnTo>
                    <a:lnTo>
                      <a:pt x="0" y="187"/>
                    </a:lnTo>
                    <a:lnTo>
                      <a:pt x="299" y="187"/>
                    </a:lnTo>
                    <a:lnTo>
                      <a:pt x="269" y="59"/>
                    </a:lnTo>
                    <a:lnTo>
                      <a:pt x="209" y="59"/>
                    </a:lnTo>
                  </a:path>
                </a:pathLst>
              </a:custGeom>
              <a:noFill/>
              <a:ln w="19050" cap="flat">
                <a:solidFill>
                  <a:srgbClr val="294261"/>
                </a:solidFill>
                <a:beve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en-US" dirty="0">
                  <a:solidFill>
                    <a:srgbClr val="29426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84" name="Freeform 338"/>
              <p:cNvSpPr>
                <a:spLocks noChangeArrowheads="1"/>
              </p:cNvSpPr>
              <p:nvPr/>
            </p:nvSpPr>
            <p:spPr bwMode="auto">
              <a:xfrm>
                <a:off x="4991111" y="1584193"/>
                <a:ext cx="39553" cy="290053"/>
              </a:xfrm>
              <a:custGeom>
                <a:avLst/>
                <a:gdLst>
                  <a:gd name="T0" fmla="*/ 119 w 120"/>
                  <a:gd name="T1" fmla="*/ 0 h 874"/>
                  <a:gd name="T2" fmla="*/ 119 w 120"/>
                  <a:gd name="T3" fmla="*/ 754 h 874"/>
                  <a:gd name="T4" fmla="*/ 59 w 120"/>
                  <a:gd name="T5" fmla="*/ 873 h 874"/>
                  <a:gd name="T6" fmla="*/ 0 w 120"/>
                  <a:gd name="T7" fmla="*/ 754 h 874"/>
                  <a:gd name="T8" fmla="*/ 0 w 120"/>
                  <a:gd name="T9" fmla="*/ 0 h 874"/>
                  <a:gd name="T10" fmla="*/ 119 w 120"/>
                  <a:gd name="T11" fmla="*/ 0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874">
                    <a:moveTo>
                      <a:pt x="119" y="0"/>
                    </a:moveTo>
                    <a:lnTo>
                      <a:pt x="119" y="754"/>
                    </a:lnTo>
                    <a:lnTo>
                      <a:pt x="59" y="873"/>
                    </a:lnTo>
                    <a:lnTo>
                      <a:pt x="0" y="754"/>
                    </a:lnTo>
                    <a:lnTo>
                      <a:pt x="0" y="0"/>
                    </a:lnTo>
                    <a:lnTo>
                      <a:pt x="119" y="0"/>
                    </a:lnTo>
                  </a:path>
                </a:pathLst>
              </a:custGeom>
              <a:noFill/>
              <a:ln w="19050" cap="flat">
                <a:solidFill>
                  <a:srgbClr val="294261"/>
                </a:solidFill>
                <a:beve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en-US" dirty="0">
                  <a:solidFill>
                    <a:srgbClr val="29426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85" name="Freeform 339"/>
              <p:cNvSpPr>
                <a:spLocks noChangeArrowheads="1"/>
              </p:cNvSpPr>
              <p:nvPr/>
            </p:nvSpPr>
            <p:spPr bwMode="auto">
              <a:xfrm>
                <a:off x="4970601" y="1606166"/>
                <a:ext cx="20509" cy="49807"/>
              </a:xfrm>
              <a:custGeom>
                <a:avLst/>
                <a:gdLst>
                  <a:gd name="T0" fmla="*/ 60 w 61"/>
                  <a:gd name="T1" fmla="*/ 0 h 150"/>
                  <a:gd name="T2" fmla="*/ 0 w 61"/>
                  <a:gd name="T3" fmla="*/ 0 h 150"/>
                  <a:gd name="T4" fmla="*/ 0 w 61"/>
                  <a:gd name="T5" fmla="*/ 14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150">
                    <a:moveTo>
                      <a:pt x="60" y="0"/>
                    </a:moveTo>
                    <a:lnTo>
                      <a:pt x="0" y="0"/>
                    </a:lnTo>
                    <a:lnTo>
                      <a:pt x="0" y="149"/>
                    </a:lnTo>
                  </a:path>
                </a:pathLst>
              </a:custGeom>
              <a:noFill/>
              <a:ln w="19050" cap="flat">
                <a:solidFill>
                  <a:srgbClr val="29426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en-US" dirty="0">
                  <a:solidFill>
                    <a:srgbClr val="29426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</p:grpSp>
      <p:sp>
        <p:nvSpPr>
          <p:cNvPr id="86" name="文本框 85"/>
          <p:cNvSpPr txBox="1"/>
          <p:nvPr/>
        </p:nvSpPr>
        <p:spPr>
          <a:xfrm>
            <a:off x="1586844" y="2385062"/>
            <a:ext cx="2630848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dist"/>
            <a:r>
              <a:rPr lang="en-US" altLang="zh-CN" sz="2400" dirty="0">
                <a:solidFill>
                  <a:srgbClr val="29426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BUSINESS PLAN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52" grpId="0" animBg="1"/>
      <p:bldP spid="67" grpId="0"/>
      <p:bldP spid="69" grpId="0"/>
      <p:bldP spid="8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TI0MTg4Y2E5MTU1Y2M0MzdjMThlYjIyNDEyNThkYz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6181229"/>
  <p:tag name="MH_LIBRARY" val="GRAPHIC"/>
  <p:tag name="MH_ORDER" val="Picture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6181229"/>
  <p:tag name="MH_LIBRARY" val="GRAPHIC"/>
  <p:tag name="MH_ORDER" val="Picture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6181229"/>
  <p:tag name="MH_LIBRARY" val="GRAPHIC"/>
  <p:tag name="MH_ORDER" val="Picture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92">
    <a:dk1>
      <a:srgbClr val="000000"/>
    </a:dk1>
    <a:lt1>
      <a:srgbClr val="FFFFFF"/>
    </a:lt1>
    <a:dk2>
      <a:srgbClr val="0E7FB2"/>
    </a:dk2>
    <a:lt2>
      <a:srgbClr val="FFFFFF"/>
    </a:lt2>
    <a:accent1>
      <a:srgbClr val="17406D"/>
    </a:accent1>
    <a:accent2>
      <a:srgbClr val="C00000"/>
    </a:accent2>
    <a:accent3>
      <a:srgbClr val="17406D"/>
    </a:accent3>
    <a:accent4>
      <a:srgbClr val="C00000"/>
    </a:accent4>
    <a:accent5>
      <a:srgbClr val="17406D"/>
    </a:accent5>
    <a:accent6>
      <a:srgbClr val="C00000"/>
    </a:accent6>
    <a:hlink>
      <a:srgbClr val="17406D"/>
    </a:hlink>
    <a:folHlink>
      <a:srgbClr val="C00000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自定义 92">
    <a:dk1>
      <a:srgbClr val="000000"/>
    </a:dk1>
    <a:lt1>
      <a:srgbClr val="FFFFFF"/>
    </a:lt1>
    <a:dk2>
      <a:srgbClr val="0E7FB2"/>
    </a:dk2>
    <a:lt2>
      <a:srgbClr val="FFFFFF"/>
    </a:lt2>
    <a:accent1>
      <a:srgbClr val="17406D"/>
    </a:accent1>
    <a:accent2>
      <a:srgbClr val="C00000"/>
    </a:accent2>
    <a:accent3>
      <a:srgbClr val="17406D"/>
    </a:accent3>
    <a:accent4>
      <a:srgbClr val="C00000"/>
    </a:accent4>
    <a:accent5>
      <a:srgbClr val="17406D"/>
    </a:accent5>
    <a:accent6>
      <a:srgbClr val="C00000"/>
    </a:accent6>
    <a:hlink>
      <a:srgbClr val="17406D"/>
    </a:hlink>
    <a:folHlink>
      <a:srgbClr val="C00000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自定义 92">
    <a:dk1>
      <a:srgbClr val="000000"/>
    </a:dk1>
    <a:lt1>
      <a:srgbClr val="FFFFFF"/>
    </a:lt1>
    <a:dk2>
      <a:srgbClr val="0E7FB2"/>
    </a:dk2>
    <a:lt2>
      <a:srgbClr val="FFFFFF"/>
    </a:lt2>
    <a:accent1>
      <a:srgbClr val="17406D"/>
    </a:accent1>
    <a:accent2>
      <a:srgbClr val="C00000"/>
    </a:accent2>
    <a:accent3>
      <a:srgbClr val="17406D"/>
    </a:accent3>
    <a:accent4>
      <a:srgbClr val="C00000"/>
    </a:accent4>
    <a:accent5>
      <a:srgbClr val="17406D"/>
    </a:accent5>
    <a:accent6>
      <a:srgbClr val="C00000"/>
    </a:accent6>
    <a:hlink>
      <a:srgbClr val="17406D"/>
    </a:hlink>
    <a:folHlink>
      <a:srgbClr val="C00000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1285</Words>
  <Application>Microsoft Office PowerPoint</Application>
  <PresentationFormat>宽屏</PresentationFormat>
  <Paragraphs>205</Paragraphs>
  <Slides>26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微软雅黑</vt:lpstr>
      <vt:lpstr>字魂95号-手刻宋</vt:lpstr>
      <vt:lpstr>Arial</vt:lpstr>
      <vt:lpstr>Calibri</vt:lpstr>
      <vt:lpstr>MS Reference Sans Serif</vt:lpstr>
      <vt:lpstr>www.freeppt7.com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第一PPT，www.1ppt.com</dc:creator>
  <cp:keywords>www.1ppt.com</cp:keywords>
  <dc:description>第一PPT</dc:description>
  <cp:lastModifiedBy>kaiweiliu9209@outlook.com</cp:lastModifiedBy>
  <cp:revision>30</cp:revision>
  <dcterms:created xsi:type="dcterms:W3CDTF">2022-04-30T09:16:00Z</dcterms:created>
  <dcterms:modified xsi:type="dcterms:W3CDTF">2024-07-18T04:01:51Z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F87C4CC46F2D44438E91C8BCC67B0621</vt:lpwstr>
  </property>
  <property fmtid="{D5CDD505-2E9C-101B-9397-08002B2CF9AE}" pid="3" name="KSOProductBuildVer">
    <vt:lpwstr>2052-11.1.0.11636</vt:lpwstr>
  </property>
</Properties>
</file>