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7"/>
  </p:notesMasterIdLst>
  <p:sldIdLst>
    <p:sldId id="308" r:id="rId3"/>
    <p:sldId id="309" r:id="rId4"/>
    <p:sldId id="310" r:id="rId5"/>
    <p:sldId id="350" r:id="rId6"/>
    <p:sldId id="351" r:id="rId7"/>
    <p:sldId id="352" r:id="rId8"/>
    <p:sldId id="353" r:id="rId9"/>
    <p:sldId id="333" r:id="rId10"/>
    <p:sldId id="354" r:id="rId11"/>
    <p:sldId id="355" r:id="rId12"/>
    <p:sldId id="356" r:id="rId13"/>
    <p:sldId id="334" r:id="rId14"/>
    <p:sldId id="357" r:id="rId15"/>
    <p:sldId id="358" r:id="rId16"/>
    <p:sldId id="359" r:id="rId17"/>
    <p:sldId id="335" r:id="rId18"/>
    <p:sldId id="346" r:id="rId19"/>
    <p:sldId id="271" r:id="rId20"/>
    <p:sldId id="347" r:id="rId21"/>
    <p:sldId id="349" r:id="rId22"/>
    <p:sldId id="321" r:id="rId23"/>
    <p:sldId id="1775" r:id="rId24"/>
    <p:sldId id="1776" r:id="rId25"/>
    <p:sldId id="177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66D7C"/>
    <a:srgbClr val="466070"/>
    <a:srgbClr val="DCE0E1"/>
    <a:srgbClr val="D6DBDC"/>
    <a:srgbClr val="3B4245"/>
    <a:srgbClr val="CFD4D6"/>
    <a:srgbClr val="7E8B92"/>
    <a:srgbClr val="9CA4AB"/>
    <a:srgbClr val="415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76" autoAdjust="0"/>
    <p:restoredTop sz="95625" autoAdjust="0"/>
  </p:normalViewPr>
  <p:slideViewPr>
    <p:cSldViewPr snapToGrid="0">
      <p:cViewPr varScale="1">
        <p:scale>
          <a:sx n="90" d="100"/>
          <a:sy n="90" d="100"/>
        </p:scale>
        <p:origin x="60" y="192"/>
      </p:cViewPr>
      <p:guideLst>
        <p:guide orient="horz" pos="212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-5952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2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26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g94ff60a97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g94ff60a97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949c1985fb_0_3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3" name="Google Shape;2483;g949c1985fb_0_3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g92f40a7b2e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9" name="Google Shape;2839;g92f40a7b2e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01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0480" y="6220462"/>
            <a:ext cx="12208511" cy="424815"/>
          </a:xfrm>
          <a:prstGeom prst="rect">
            <a:avLst/>
          </a:prstGeom>
          <a:solidFill>
            <a:srgbClr val="466070"/>
          </a:solidFill>
          <a:ln>
            <a:solidFill>
              <a:srgbClr val="466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solidFill>
                <a:schemeClr val="tx1"/>
              </a:solidFill>
              <a:latin typeface="字魂8号-珍珠奶茶体" panose="00000500000000000000" charset="-122"/>
              <a:ea typeface="字魂8号-珍珠奶茶体" panose="00000500000000000000" charset="-122"/>
            </a:endParaRPr>
          </a:p>
        </p:txBody>
      </p:sp>
    </p:spTree>
  </p:cSld>
  <p:clrMapOvr>
    <a:masterClrMapping/>
  </p:clrMapOvr>
  <p:transition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651940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6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2024/7/31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0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</p:sldLayoutIdLst>
  <p:transition advTm="3000"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53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://www.freeppt7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5553711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2235" y="921385"/>
            <a:ext cx="9146540" cy="5015230"/>
          </a:xfrm>
          <a:prstGeom prst="rect">
            <a:avLst/>
          </a:prstGeom>
          <a:solidFill>
            <a:srgbClr val="DCE0E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55670" y="1736092"/>
            <a:ext cx="7486651" cy="2973070"/>
            <a:chOff x="5442" y="2734"/>
            <a:chExt cx="11790" cy="4682"/>
          </a:xfrm>
        </p:grpSpPr>
        <p:sp>
          <p:nvSpPr>
            <p:cNvPr id="1048576" name="文本"/>
            <p:cNvSpPr>
              <a:spLocks noGrp="1"/>
            </p:cNvSpPr>
            <p:nvPr/>
          </p:nvSpPr>
          <p:spPr>
            <a:xfrm>
              <a:off x="5494" y="3388"/>
              <a:ext cx="11738" cy="157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l">
                <a:lnSpc>
                  <a:spcPts val="16210"/>
                </a:lnSpc>
              </a:pPr>
              <a:r>
                <a:rPr lang="en-US" altLang="zh-CN" sz="6755" b="0" u="none" spc="0" dirty="0">
                  <a:solidFill>
                    <a:srgbClr val="566D7C">
                      <a:alpha val="100000"/>
                    </a:srgbClr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Free PPT Templates</a:t>
              </a:r>
              <a:endParaRPr lang="zh-CN" altLang="en-US" sz="6755" b="0" u="none" spc="0" dirty="0">
                <a:solidFill>
                  <a:srgbClr val="566D7C">
                    <a:alpha val="100000"/>
                  </a:srgbClr>
                </a:solidFill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801" y="6737"/>
              <a:ext cx="4873" cy="679"/>
              <a:chOff x="10834" y="6597"/>
              <a:chExt cx="4873" cy="67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834" y="6597"/>
                <a:ext cx="1735" cy="679"/>
              </a:xfrm>
              <a:prstGeom prst="rect">
                <a:avLst/>
              </a:prstGeom>
              <a:solidFill>
                <a:srgbClr val="466070"/>
              </a:solidFill>
              <a:ln>
                <a:solidFill>
                  <a:srgbClr val="566D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lang="en-US" altLang="zh-CN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Report </a:t>
                </a:r>
                <a:endParaRPr lang="zh-CN" altLang="en-US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3166" y="6597"/>
                <a:ext cx="2541" cy="679"/>
              </a:xfrm>
              <a:prstGeom prst="rect">
                <a:avLst/>
              </a:prstGeom>
              <a:noFill/>
              <a:ln>
                <a:solidFill>
                  <a:srgbClr val="566D7C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46607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lang="en-US" altLang="zh-CN" dirty="0">
                    <a:solidFill>
                      <a:srgbClr val="566D7C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freeppt7.com</a:t>
                </a:r>
                <a:endParaRPr lang="zh-CN" altLang="en-US" dirty="0">
                  <a:solidFill>
                    <a:srgbClr val="566D7C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5442" y="2734"/>
              <a:ext cx="7277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cap="all" dirty="0">
                  <a:solidFill>
                    <a:schemeClr val="tx1"/>
                  </a:solidFill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Natural plants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442" y="5511"/>
              <a:ext cx="10725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466070"/>
                  </a:solidFill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INSERT THE SUBTITLE OF YOUR PRESENTATION</a:t>
              </a:r>
            </a:p>
          </p:txBody>
        </p:sp>
      </p:grp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61E0DD9-C464-2EBB-50FB-F4FE1CF08605}"/>
              </a:ext>
            </a:extLst>
          </p:cNvPr>
          <p:cNvSpPr/>
          <p:nvPr/>
        </p:nvSpPr>
        <p:spPr>
          <a:xfrm>
            <a:off x="10100021" y="24767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09905" y="857885"/>
            <a:ext cx="1920240" cy="4116070"/>
            <a:chOff x="954" y="1097"/>
            <a:chExt cx="3024" cy="6482"/>
          </a:xfrm>
        </p:grpSpPr>
        <p:grpSp>
          <p:nvGrpSpPr>
            <p:cNvPr id="2489" name="Google Shape;2489;p44"/>
            <p:cNvGrpSpPr/>
            <p:nvPr/>
          </p:nvGrpSpPr>
          <p:grpSpPr>
            <a:xfrm>
              <a:off x="1304" y="1968"/>
              <a:ext cx="2410" cy="3811"/>
              <a:chOff x="1107800" y="238125"/>
              <a:chExt cx="5402625" cy="523850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90" name="Google Shape;2490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3" y="85987"/>
                      <a:pt x="56162" y="88746"/>
                      <a:pt x="57860" y="91541"/>
                    </a:cubicBezTo>
                    <a:lnTo>
                      <a:pt x="57860" y="91541"/>
                    </a:lnTo>
                    <a:lnTo>
                      <a:pt x="4776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  <a:moveTo>
                      <a:pt x="57860" y="91541"/>
                    </a:moveTo>
                    <a:lnTo>
                      <a:pt x="57866" y="91550"/>
                    </a:lnTo>
                    <a:cubicBezTo>
                      <a:pt x="57864" y="91547"/>
                      <a:pt x="57862" y="91544"/>
                      <a:pt x="57860" y="915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1" name="Google Shape;2491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8" y="85978"/>
                      <a:pt x="56169" y="88752"/>
                      <a:pt x="57866" y="91550"/>
                    </a:cubicBezTo>
                    <a:lnTo>
                      <a:pt x="4788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2" name="Google Shape;2492;p44"/>
              <p:cNvSpPr/>
              <p:nvPr/>
            </p:nvSpPr>
            <p:spPr>
              <a:xfrm>
                <a:off x="1107800" y="3976100"/>
                <a:ext cx="5402625" cy="1500525"/>
              </a:xfrm>
              <a:custGeom>
                <a:avLst/>
                <a:gdLst/>
                <a:ahLst/>
                <a:cxnLst/>
                <a:rect l="l" t="t" r="r" b="b"/>
                <a:pathLst>
                  <a:path w="216105" h="60021" extrusionOk="0">
                    <a:moveTo>
                      <a:pt x="107472" y="0"/>
                    </a:moveTo>
                    <a:cubicBezTo>
                      <a:pt x="79051" y="0"/>
                      <a:pt x="51828" y="3097"/>
                      <a:pt x="31707" y="8650"/>
                    </a:cubicBezTo>
                    <a:cubicBezTo>
                      <a:pt x="11436" y="14233"/>
                      <a:pt x="36" y="21841"/>
                      <a:pt x="24" y="29799"/>
                    </a:cubicBezTo>
                    <a:cubicBezTo>
                      <a:pt x="1" y="37758"/>
                      <a:pt x="11377" y="45413"/>
                      <a:pt x="31625" y="51077"/>
                    </a:cubicBezTo>
                    <a:cubicBezTo>
                      <a:pt x="51873" y="56754"/>
                      <a:pt x="79342" y="59961"/>
                      <a:pt x="107994" y="60019"/>
                    </a:cubicBezTo>
                    <a:cubicBezTo>
                      <a:pt x="108259" y="60020"/>
                      <a:pt x="108523" y="60020"/>
                      <a:pt x="108788" y="60020"/>
                    </a:cubicBezTo>
                    <a:cubicBezTo>
                      <a:pt x="137164" y="60020"/>
                      <a:pt x="164325" y="56913"/>
                      <a:pt x="184410" y="51370"/>
                    </a:cubicBezTo>
                    <a:cubicBezTo>
                      <a:pt x="204681" y="45787"/>
                      <a:pt x="216081" y="38179"/>
                      <a:pt x="216092" y="30221"/>
                    </a:cubicBezTo>
                    <a:cubicBezTo>
                      <a:pt x="216104" y="22262"/>
                      <a:pt x="204739" y="14607"/>
                      <a:pt x="184491" y="8943"/>
                    </a:cubicBezTo>
                    <a:cubicBezTo>
                      <a:pt x="164243" y="3278"/>
                      <a:pt x="136762" y="59"/>
                      <a:pt x="108111" y="1"/>
                    </a:cubicBezTo>
                    <a:cubicBezTo>
                      <a:pt x="107898" y="0"/>
                      <a:pt x="107685" y="0"/>
                      <a:pt x="1074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3" name="Google Shape;2493;p44"/>
              <p:cNvSpPr/>
              <p:nvPr/>
            </p:nvSpPr>
            <p:spPr>
              <a:xfrm>
                <a:off x="1145550" y="2105225"/>
                <a:ext cx="5088650" cy="2491225"/>
              </a:xfrm>
              <a:custGeom>
                <a:avLst/>
                <a:gdLst/>
                <a:ahLst/>
                <a:cxnLst/>
                <a:rect l="l" t="t" r="r" b="b"/>
                <a:pathLst>
                  <a:path w="203546" h="99649" extrusionOk="0">
                    <a:moveTo>
                      <a:pt x="106356" y="0"/>
                    </a:moveTo>
                    <a:cubicBezTo>
                      <a:pt x="98468" y="0"/>
                      <a:pt x="90468" y="482"/>
                      <a:pt x="82912" y="1498"/>
                    </a:cubicBezTo>
                    <a:cubicBezTo>
                      <a:pt x="66678" y="3675"/>
                      <a:pt x="56215" y="7830"/>
                      <a:pt x="53406" y="12418"/>
                    </a:cubicBezTo>
                    <a:lnTo>
                      <a:pt x="1" y="99648"/>
                    </a:lnTo>
                    <a:lnTo>
                      <a:pt x="1" y="99648"/>
                    </a:lnTo>
                    <a:cubicBezTo>
                      <a:pt x="5630" y="90472"/>
                      <a:pt x="26534" y="82174"/>
                      <a:pt x="58977" y="77809"/>
                    </a:cubicBezTo>
                    <a:cubicBezTo>
                      <a:pt x="74058" y="75782"/>
                      <a:pt x="90023" y="74823"/>
                      <a:pt x="105765" y="74823"/>
                    </a:cubicBezTo>
                    <a:cubicBezTo>
                      <a:pt x="145941" y="74823"/>
                      <a:pt x="184667" y="81073"/>
                      <a:pt x="203545" y="91795"/>
                    </a:cubicBezTo>
                    <a:lnTo>
                      <a:pt x="155243" y="8485"/>
                    </a:lnTo>
                    <a:cubicBezTo>
                      <a:pt x="145805" y="3123"/>
                      <a:pt x="126445" y="0"/>
                      <a:pt x="106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4" name="Google Shape;2494;p44"/>
              <p:cNvSpPr/>
              <p:nvPr/>
            </p:nvSpPr>
            <p:spPr>
              <a:xfrm>
                <a:off x="4275500" y="2128625"/>
                <a:ext cx="1958700" cy="2271475"/>
              </a:xfrm>
              <a:custGeom>
                <a:avLst/>
                <a:gdLst/>
                <a:ahLst/>
                <a:cxnLst/>
                <a:rect l="l" t="t" r="r" b="b"/>
                <a:pathLst>
                  <a:path w="78348" h="90859" extrusionOk="0">
                    <a:moveTo>
                      <a:pt x="1" y="0"/>
                    </a:moveTo>
                    <a:lnTo>
                      <a:pt x="18306" y="75772"/>
                    </a:lnTo>
                    <a:cubicBezTo>
                      <a:pt x="43622" y="78371"/>
                      <a:pt x="65543" y="83579"/>
                      <a:pt x="78347" y="90859"/>
                    </a:cubicBezTo>
                    <a:lnTo>
                      <a:pt x="30045" y="7549"/>
                    </a:lnTo>
                    <a:cubicBezTo>
                      <a:pt x="23643" y="3909"/>
                      <a:pt x="12676" y="131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5" name="Google Shape;2495;p44"/>
              <p:cNvSpPr/>
              <p:nvPr/>
            </p:nvSpPr>
            <p:spPr>
              <a:xfrm>
                <a:off x="4054000" y="2111650"/>
                <a:ext cx="679150" cy="1911300"/>
              </a:xfrm>
              <a:custGeom>
                <a:avLst/>
                <a:gdLst/>
                <a:ahLst/>
                <a:cxnLst/>
                <a:rect l="l" t="t" r="r" b="b"/>
                <a:pathLst>
                  <a:path w="27166" h="76452" extrusionOk="0">
                    <a:moveTo>
                      <a:pt x="1" y="0"/>
                    </a:moveTo>
                    <a:lnTo>
                      <a:pt x="9446" y="75082"/>
                    </a:lnTo>
                    <a:cubicBezTo>
                      <a:pt x="15485" y="75398"/>
                      <a:pt x="21407" y="75854"/>
                      <a:pt x="27166" y="76451"/>
                    </a:cubicBezTo>
                    <a:lnTo>
                      <a:pt x="8861" y="679"/>
                    </a:lnTo>
                    <a:cubicBezTo>
                      <a:pt x="5981" y="387"/>
                      <a:pt x="3009" y="15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6" name="Google Shape;2496;p44"/>
              <p:cNvSpPr/>
              <p:nvPr/>
            </p:nvSpPr>
            <p:spPr>
              <a:xfrm>
                <a:off x="3840700" y="2105200"/>
                <a:ext cx="449450" cy="1883500"/>
              </a:xfrm>
              <a:custGeom>
                <a:avLst/>
                <a:gdLst/>
                <a:ahLst/>
                <a:cxnLst/>
                <a:rect l="l" t="t" r="r" b="b"/>
                <a:pathLst>
                  <a:path w="17978" h="75340" extrusionOk="0">
                    <a:moveTo>
                      <a:pt x="0" y="1"/>
                    </a:moveTo>
                    <a:lnTo>
                      <a:pt x="925" y="74837"/>
                    </a:lnTo>
                    <a:cubicBezTo>
                      <a:pt x="6672" y="74884"/>
                      <a:pt x="12372" y="75047"/>
                      <a:pt x="17978" y="75340"/>
                    </a:cubicBezTo>
                    <a:lnTo>
                      <a:pt x="8533" y="258"/>
                    </a:lnTo>
                    <a:cubicBezTo>
                      <a:pt x="5724" y="106"/>
                      <a:pt x="2868" y="24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7" name="Google Shape;2497;p44"/>
              <p:cNvSpPr/>
              <p:nvPr/>
            </p:nvSpPr>
            <p:spPr>
              <a:xfrm>
                <a:off x="3372525" y="2105075"/>
                <a:ext cx="491325" cy="1879825"/>
              </a:xfrm>
              <a:custGeom>
                <a:avLst/>
                <a:gdLst/>
                <a:ahLst/>
                <a:cxnLst/>
                <a:rect l="l" t="t" r="r" b="b"/>
                <a:pathLst>
                  <a:path w="19653" h="75193" extrusionOk="0">
                    <a:moveTo>
                      <a:pt x="17327" y="1"/>
                    </a:moveTo>
                    <a:cubicBezTo>
                      <a:pt x="14523" y="1"/>
                      <a:pt x="11705" y="61"/>
                      <a:pt x="8896" y="181"/>
                    </a:cubicBezTo>
                    <a:lnTo>
                      <a:pt x="1" y="75193"/>
                    </a:lnTo>
                    <a:cubicBezTo>
                      <a:pt x="5453" y="74949"/>
                      <a:pt x="10930" y="74827"/>
                      <a:pt x="16383" y="74827"/>
                    </a:cubicBezTo>
                    <a:cubicBezTo>
                      <a:pt x="17474" y="74827"/>
                      <a:pt x="18564" y="74832"/>
                      <a:pt x="19652" y="74842"/>
                    </a:cubicBezTo>
                    <a:lnTo>
                      <a:pt x="18727" y="6"/>
                    </a:lnTo>
                    <a:cubicBezTo>
                      <a:pt x="18261" y="2"/>
                      <a:pt x="17794" y="1"/>
                      <a:pt x="17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8" name="Google Shape;2498;p44"/>
              <p:cNvSpPr/>
              <p:nvPr/>
            </p:nvSpPr>
            <p:spPr>
              <a:xfrm>
                <a:off x="1829950" y="2109600"/>
                <a:ext cx="1764700" cy="2102375"/>
              </a:xfrm>
              <a:custGeom>
                <a:avLst/>
                <a:gdLst/>
                <a:ahLst/>
                <a:cxnLst/>
                <a:rect l="l" t="t" r="r" b="b"/>
                <a:pathLst>
                  <a:path w="70588" h="84095" extrusionOk="0">
                    <a:moveTo>
                      <a:pt x="70587" y="0"/>
                    </a:moveTo>
                    <a:lnTo>
                      <a:pt x="70587" y="0"/>
                    </a:lnTo>
                    <a:cubicBezTo>
                      <a:pt x="65484" y="234"/>
                      <a:pt x="60417" y="656"/>
                      <a:pt x="55524" y="1323"/>
                    </a:cubicBezTo>
                    <a:cubicBezTo>
                      <a:pt x="49403" y="2142"/>
                      <a:pt x="44113" y="3242"/>
                      <a:pt x="39724" y="4553"/>
                    </a:cubicBezTo>
                    <a:lnTo>
                      <a:pt x="0" y="84094"/>
                    </a:lnTo>
                    <a:cubicBezTo>
                      <a:pt x="8755" y="81496"/>
                      <a:pt x="19347" y="79284"/>
                      <a:pt x="31601" y="77634"/>
                    </a:cubicBezTo>
                    <a:cubicBezTo>
                      <a:pt x="41362" y="76323"/>
                      <a:pt x="51498" y="75457"/>
                      <a:pt x="61692" y="75012"/>
                    </a:cubicBezTo>
                    <a:lnTo>
                      <a:pt x="61704" y="75012"/>
                    </a:lnTo>
                    <a:lnTo>
                      <a:pt x="705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499" name="Google Shape;2499;p44"/>
              <p:cNvSpPr/>
              <p:nvPr/>
            </p:nvSpPr>
            <p:spPr>
              <a:xfrm>
                <a:off x="1528575" y="2223425"/>
                <a:ext cx="1294475" cy="2096525"/>
              </a:xfrm>
              <a:custGeom>
                <a:avLst/>
                <a:gdLst/>
                <a:ahLst/>
                <a:cxnLst/>
                <a:rect l="l" t="t" r="r" b="b"/>
                <a:pathLst>
                  <a:path w="51779" h="83861" extrusionOk="0">
                    <a:moveTo>
                      <a:pt x="51779" y="0"/>
                    </a:moveTo>
                    <a:lnTo>
                      <a:pt x="51779" y="0"/>
                    </a:lnTo>
                    <a:cubicBezTo>
                      <a:pt x="49719" y="597"/>
                      <a:pt x="47706" y="1323"/>
                      <a:pt x="45739" y="2166"/>
                    </a:cubicBezTo>
                    <a:lnTo>
                      <a:pt x="0" y="83860"/>
                    </a:lnTo>
                    <a:cubicBezTo>
                      <a:pt x="3921" y="82175"/>
                      <a:pt x="7947" y="80735"/>
                      <a:pt x="12055" y="79530"/>
                    </a:cubicBezTo>
                    <a:lnTo>
                      <a:pt x="12055" y="79541"/>
                    </a:lnTo>
                    <a:lnTo>
                      <a:pt x="517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0" name="Google Shape;2500;p44"/>
              <p:cNvSpPr/>
              <p:nvPr/>
            </p:nvSpPr>
            <p:spPr>
              <a:xfrm>
                <a:off x="1328125" y="2277250"/>
                <a:ext cx="1343950" cy="2148025"/>
              </a:xfrm>
              <a:custGeom>
                <a:avLst/>
                <a:gdLst/>
                <a:ahLst/>
                <a:cxnLst/>
                <a:rect l="l" t="t" r="r" b="b"/>
                <a:pathLst>
                  <a:path w="53758" h="85921" extrusionOk="0">
                    <a:moveTo>
                      <a:pt x="53757" y="1"/>
                    </a:moveTo>
                    <a:cubicBezTo>
                      <a:pt x="52365" y="598"/>
                      <a:pt x="51030" y="1312"/>
                      <a:pt x="49755" y="2119"/>
                    </a:cubicBezTo>
                    <a:lnTo>
                      <a:pt x="1" y="85921"/>
                    </a:lnTo>
                    <a:cubicBezTo>
                      <a:pt x="2260" y="84469"/>
                      <a:pt x="4928" y="83065"/>
                      <a:pt x="8018" y="81719"/>
                    </a:cubicBezTo>
                    <a:lnTo>
                      <a:pt x="8018" y="81707"/>
                    </a:lnTo>
                    <a:lnTo>
                      <a:pt x="5375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1" name="Google Shape;2501;p44"/>
              <p:cNvSpPr/>
              <p:nvPr/>
            </p:nvSpPr>
            <p:spPr>
              <a:xfrm>
                <a:off x="1183000" y="2330225"/>
                <a:ext cx="1389000" cy="2215900"/>
              </a:xfrm>
              <a:custGeom>
                <a:avLst/>
                <a:gdLst/>
                <a:ahLst/>
                <a:cxnLst/>
                <a:rect l="l" t="t" r="r" b="b"/>
                <a:pathLst>
                  <a:path w="55560" h="88636" extrusionOk="0">
                    <a:moveTo>
                      <a:pt x="55560" y="0"/>
                    </a:moveTo>
                    <a:lnTo>
                      <a:pt x="55560" y="0"/>
                    </a:lnTo>
                    <a:cubicBezTo>
                      <a:pt x="54483" y="667"/>
                      <a:pt x="53500" y="1475"/>
                      <a:pt x="52657" y="2411"/>
                    </a:cubicBezTo>
                    <a:lnTo>
                      <a:pt x="1" y="88635"/>
                    </a:lnTo>
                    <a:cubicBezTo>
                      <a:pt x="1440" y="86985"/>
                      <a:pt x="3383" y="85358"/>
                      <a:pt x="5806" y="83802"/>
                    </a:cubicBezTo>
                    <a:lnTo>
                      <a:pt x="555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2" name="Google Shape;2502;p44"/>
              <p:cNvSpPr/>
              <p:nvPr/>
            </p:nvSpPr>
            <p:spPr>
              <a:xfrm>
                <a:off x="1145550" y="2390500"/>
                <a:ext cx="1353900" cy="2205950"/>
              </a:xfrm>
              <a:custGeom>
                <a:avLst/>
                <a:gdLst/>
                <a:ahLst/>
                <a:cxnLst/>
                <a:rect l="l" t="t" r="r" b="b"/>
                <a:pathLst>
                  <a:path w="54156" h="88238" extrusionOk="0">
                    <a:moveTo>
                      <a:pt x="54155" y="0"/>
                    </a:moveTo>
                    <a:lnTo>
                      <a:pt x="54155" y="0"/>
                    </a:lnTo>
                    <a:cubicBezTo>
                      <a:pt x="53874" y="316"/>
                      <a:pt x="53628" y="656"/>
                      <a:pt x="53406" y="1007"/>
                    </a:cubicBezTo>
                    <a:lnTo>
                      <a:pt x="1" y="88237"/>
                    </a:lnTo>
                    <a:cubicBezTo>
                      <a:pt x="445" y="87523"/>
                      <a:pt x="949" y="86856"/>
                      <a:pt x="1499" y="86224"/>
                    </a:cubicBezTo>
                    <a:lnTo>
                      <a:pt x="541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3" name="Google Shape;2503;p44"/>
              <p:cNvSpPr/>
              <p:nvPr/>
            </p:nvSpPr>
            <p:spPr>
              <a:xfrm>
                <a:off x="2480700" y="238125"/>
                <a:ext cx="25459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101837" h="87102" extrusionOk="0">
                    <a:moveTo>
                      <a:pt x="53464" y="0"/>
                    </a:moveTo>
                    <a:lnTo>
                      <a:pt x="0" y="87102"/>
                    </a:lnTo>
                    <a:cubicBezTo>
                      <a:pt x="2821" y="82514"/>
                      <a:pt x="13284" y="78359"/>
                      <a:pt x="29506" y="76182"/>
                    </a:cubicBezTo>
                    <a:cubicBezTo>
                      <a:pt x="37054" y="75167"/>
                      <a:pt x="45044" y="74686"/>
                      <a:pt x="52923" y="74686"/>
                    </a:cubicBezTo>
                    <a:cubicBezTo>
                      <a:pt x="73022" y="74686"/>
                      <a:pt x="92395" y="77813"/>
                      <a:pt x="101837" y="83169"/>
                    </a:cubicBezTo>
                    <a:lnTo>
                      <a:pt x="534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4" name="Google Shape;2504;p44"/>
              <p:cNvSpPr/>
              <p:nvPr/>
            </p:nvSpPr>
            <p:spPr>
              <a:xfrm>
                <a:off x="3817300" y="238125"/>
                <a:ext cx="1209325" cy="2079250"/>
              </a:xfrm>
              <a:custGeom>
                <a:avLst/>
                <a:gdLst/>
                <a:ahLst/>
                <a:cxnLst/>
                <a:rect l="l" t="t" r="r" b="b"/>
                <a:pathLst>
                  <a:path w="48373" h="83170" extrusionOk="0">
                    <a:moveTo>
                      <a:pt x="0" y="0"/>
                    </a:moveTo>
                    <a:lnTo>
                      <a:pt x="18247" y="75608"/>
                    </a:lnTo>
                    <a:cubicBezTo>
                      <a:pt x="30946" y="76908"/>
                      <a:pt x="41959" y="79529"/>
                      <a:pt x="48373" y="831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5" name="Google Shape;2505;p44"/>
              <p:cNvSpPr/>
              <p:nvPr/>
            </p:nvSpPr>
            <p:spPr>
              <a:xfrm>
                <a:off x="3817300" y="238125"/>
                <a:ext cx="456175" cy="18902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75609" extrusionOk="0">
                    <a:moveTo>
                      <a:pt x="0" y="0"/>
                    </a:moveTo>
                    <a:lnTo>
                      <a:pt x="9352" y="74930"/>
                    </a:lnTo>
                    <a:cubicBezTo>
                      <a:pt x="12383" y="75093"/>
                      <a:pt x="15356" y="75316"/>
                      <a:pt x="18247" y="756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6" name="Google Shape;2506;p44"/>
              <p:cNvSpPr/>
              <p:nvPr/>
            </p:nvSpPr>
            <p:spPr>
              <a:xfrm>
                <a:off x="3817300" y="238125"/>
                <a:ext cx="233800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9352" h="74930" extrusionOk="0">
                    <a:moveTo>
                      <a:pt x="0" y="0"/>
                    </a:moveTo>
                    <a:lnTo>
                      <a:pt x="773" y="74684"/>
                    </a:lnTo>
                    <a:cubicBezTo>
                      <a:pt x="3663" y="74707"/>
                      <a:pt x="6531" y="74789"/>
                      <a:pt x="9352" y="7493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7" name="Google Shape;2507;p44"/>
              <p:cNvSpPr/>
              <p:nvPr/>
            </p:nvSpPr>
            <p:spPr>
              <a:xfrm>
                <a:off x="3588775" y="238125"/>
                <a:ext cx="247850" cy="1871800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74872" extrusionOk="0">
                    <a:moveTo>
                      <a:pt x="9141" y="0"/>
                    </a:moveTo>
                    <a:lnTo>
                      <a:pt x="0" y="74871"/>
                    </a:lnTo>
                    <a:cubicBezTo>
                      <a:pt x="2882" y="74748"/>
                      <a:pt x="5781" y="74679"/>
                      <a:pt x="8659" y="74679"/>
                    </a:cubicBezTo>
                    <a:cubicBezTo>
                      <a:pt x="9078" y="74679"/>
                      <a:pt x="9496" y="74681"/>
                      <a:pt x="9914" y="74684"/>
                    </a:cubicBezTo>
                    <a:lnTo>
                      <a:pt x="91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8" name="Google Shape;2508;p44"/>
              <p:cNvSpPr/>
              <p:nvPr/>
            </p:nvSpPr>
            <p:spPr>
              <a:xfrm>
                <a:off x="2827125" y="238125"/>
                <a:ext cx="990200" cy="1984150"/>
              </a:xfrm>
              <a:custGeom>
                <a:avLst/>
                <a:gdLst/>
                <a:ahLst/>
                <a:cxnLst/>
                <a:rect l="l" t="t" r="r" b="b"/>
                <a:pathLst>
                  <a:path w="39608" h="79366" extrusionOk="0">
                    <a:moveTo>
                      <a:pt x="39607" y="0"/>
                    </a:moveTo>
                    <a:lnTo>
                      <a:pt x="1" y="79365"/>
                    </a:lnTo>
                    <a:cubicBezTo>
                      <a:pt x="4355" y="78078"/>
                      <a:pt x="9598" y="76989"/>
                      <a:pt x="15649" y="76182"/>
                    </a:cubicBezTo>
                    <a:cubicBezTo>
                      <a:pt x="20459" y="75526"/>
                      <a:pt x="25445" y="75105"/>
                      <a:pt x="30478" y="74871"/>
                    </a:cubicBezTo>
                    <a:lnTo>
                      <a:pt x="30466" y="74871"/>
                    </a:lnTo>
                    <a:lnTo>
                      <a:pt x="39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09" name="Google Shape;2509;p44"/>
              <p:cNvSpPr/>
              <p:nvPr/>
            </p:nvSpPr>
            <p:spPr>
              <a:xfrm>
                <a:off x="2674400" y="238125"/>
                <a:ext cx="1142925" cy="2038575"/>
              </a:xfrm>
              <a:custGeom>
                <a:avLst/>
                <a:gdLst/>
                <a:ahLst/>
                <a:cxnLst/>
                <a:rect l="l" t="t" r="r" b="b"/>
                <a:pathLst>
                  <a:path w="45717" h="81543" extrusionOk="0">
                    <a:moveTo>
                      <a:pt x="45716" y="0"/>
                    </a:moveTo>
                    <a:lnTo>
                      <a:pt x="0" y="81542"/>
                    </a:lnTo>
                    <a:cubicBezTo>
                      <a:pt x="1990" y="80688"/>
                      <a:pt x="4026" y="79962"/>
                      <a:pt x="6110" y="79365"/>
                    </a:cubicBezTo>
                    <a:lnTo>
                      <a:pt x="457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10" name="Google Shape;2510;p44"/>
              <p:cNvSpPr/>
              <p:nvPr/>
            </p:nvSpPr>
            <p:spPr>
              <a:xfrm>
                <a:off x="2573150" y="238125"/>
                <a:ext cx="1244175" cy="2091250"/>
              </a:xfrm>
              <a:custGeom>
                <a:avLst/>
                <a:gdLst/>
                <a:ahLst/>
                <a:cxnLst/>
                <a:rect l="l" t="t" r="r" b="b"/>
                <a:pathLst>
                  <a:path w="49767" h="83650" extrusionOk="0">
                    <a:moveTo>
                      <a:pt x="49766" y="0"/>
                    </a:moveTo>
                    <a:lnTo>
                      <a:pt x="1" y="83649"/>
                    </a:lnTo>
                    <a:cubicBezTo>
                      <a:pt x="1288" y="82842"/>
                      <a:pt x="2646" y="82128"/>
                      <a:pt x="4050" y="81531"/>
                    </a:cubicBezTo>
                    <a:lnTo>
                      <a:pt x="4050" y="81542"/>
                    </a:lnTo>
                    <a:lnTo>
                      <a:pt x="497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11" name="Google Shape;2511;p44"/>
              <p:cNvSpPr/>
              <p:nvPr/>
            </p:nvSpPr>
            <p:spPr>
              <a:xfrm>
                <a:off x="2500000" y="238125"/>
                <a:ext cx="1317325" cy="2151800"/>
              </a:xfrm>
              <a:custGeom>
                <a:avLst/>
                <a:gdLst/>
                <a:ahLst/>
                <a:cxnLst/>
                <a:rect l="l" t="t" r="r" b="b"/>
                <a:pathLst>
                  <a:path w="52693" h="86072" extrusionOk="0">
                    <a:moveTo>
                      <a:pt x="52692" y="0"/>
                    </a:moveTo>
                    <a:lnTo>
                      <a:pt x="1" y="86072"/>
                    </a:lnTo>
                    <a:cubicBezTo>
                      <a:pt x="855" y="85136"/>
                      <a:pt x="1838" y="84316"/>
                      <a:pt x="2927" y="83649"/>
                    </a:cubicBezTo>
                    <a:lnTo>
                      <a:pt x="526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12" name="Google Shape;2512;p44"/>
              <p:cNvSpPr/>
              <p:nvPr/>
            </p:nvSpPr>
            <p:spPr>
              <a:xfrm>
                <a:off x="2480700" y="238125"/>
                <a:ext cx="13366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53465" h="87102" extrusionOk="0">
                    <a:moveTo>
                      <a:pt x="53464" y="0"/>
                    </a:moveTo>
                    <a:lnTo>
                      <a:pt x="5" y="87093"/>
                    </a:lnTo>
                    <a:lnTo>
                      <a:pt x="5" y="87093"/>
                    </a:lnTo>
                    <a:cubicBezTo>
                      <a:pt x="226" y="86734"/>
                      <a:pt x="482" y="86385"/>
                      <a:pt x="773" y="86072"/>
                    </a:cubicBezTo>
                    <a:lnTo>
                      <a:pt x="53464" y="0"/>
                    </a:lnTo>
                    <a:close/>
                    <a:moveTo>
                      <a:pt x="5" y="87093"/>
                    </a:moveTo>
                    <a:lnTo>
                      <a:pt x="5" y="87093"/>
                    </a:lnTo>
                    <a:cubicBezTo>
                      <a:pt x="4" y="87096"/>
                      <a:pt x="2" y="87099"/>
                      <a:pt x="0" y="87102"/>
                    </a:cubicBezTo>
                    <a:lnTo>
                      <a:pt x="5" y="8709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13" name="Google Shape;2513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10" y="84506"/>
                      <a:pt x="52284" y="85878"/>
                      <a:pt x="53131" y="87261"/>
                    </a:cubicBezTo>
                    <a:lnTo>
                      <a:pt x="53131" y="87261"/>
                    </a:lnTo>
                    <a:cubicBezTo>
                      <a:pt x="35429" y="58174"/>
                      <a:pt x="17714" y="29087"/>
                      <a:pt x="0" y="0"/>
                    </a:cubicBezTo>
                    <a:close/>
                    <a:moveTo>
                      <a:pt x="53131" y="87261"/>
                    </a:moveTo>
                    <a:lnTo>
                      <a:pt x="53131" y="87261"/>
                    </a:lnTo>
                    <a:cubicBezTo>
                      <a:pt x="53137" y="87271"/>
                      <a:pt x="53143" y="87280"/>
                      <a:pt x="53148" y="87289"/>
                    </a:cubicBezTo>
                    <a:cubicBezTo>
                      <a:pt x="53143" y="87280"/>
                      <a:pt x="53137" y="87271"/>
                      <a:pt x="53131" y="872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14" name="Google Shape;2514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09" y="84506"/>
                      <a:pt x="52283" y="85877"/>
                      <a:pt x="53130" y="87259"/>
                    </a:cubicBezTo>
                    <a:lnTo>
                      <a:pt x="53130" y="87259"/>
                    </a:lnTo>
                    <a:lnTo>
                      <a:pt x="0" y="0"/>
                    </a:lnTo>
                    <a:close/>
                    <a:moveTo>
                      <a:pt x="53130" y="87259"/>
                    </a:moveTo>
                    <a:lnTo>
                      <a:pt x="53148" y="87289"/>
                    </a:lnTo>
                    <a:cubicBezTo>
                      <a:pt x="53142" y="87279"/>
                      <a:pt x="53136" y="87269"/>
                      <a:pt x="53130" y="8725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15" name="Google Shape;2515;p44"/>
              <p:cNvSpPr/>
              <p:nvPr/>
            </p:nvSpPr>
            <p:spPr>
              <a:xfrm>
                <a:off x="2461675" y="238125"/>
                <a:ext cx="2702775" cy="2617050"/>
              </a:xfrm>
              <a:custGeom>
                <a:avLst/>
                <a:gdLst/>
                <a:ahLst/>
                <a:cxnLst/>
                <a:rect l="l" t="t" r="r" b="b"/>
                <a:pathLst>
                  <a:path w="108111" h="104682" extrusionOk="0">
                    <a:moveTo>
                      <a:pt x="54225" y="0"/>
                    </a:moveTo>
                    <a:lnTo>
                      <a:pt x="761" y="87102"/>
                    </a:lnTo>
                    <a:cubicBezTo>
                      <a:pt x="714" y="87184"/>
                      <a:pt x="656" y="87277"/>
                      <a:pt x="609" y="87359"/>
                    </a:cubicBezTo>
                    <a:cubicBezTo>
                      <a:pt x="597" y="87394"/>
                      <a:pt x="585" y="87418"/>
                      <a:pt x="562" y="87453"/>
                    </a:cubicBezTo>
                    <a:cubicBezTo>
                      <a:pt x="539" y="87511"/>
                      <a:pt x="504" y="87570"/>
                      <a:pt x="468" y="87629"/>
                    </a:cubicBezTo>
                    <a:cubicBezTo>
                      <a:pt x="457" y="87664"/>
                      <a:pt x="445" y="87699"/>
                      <a:pt x="422" y="87734"/>
                    </a:cubicBezTo>
                    <a:cubicBezTo>
                      <a:pt x="410" y="87769"/>
                      <a:pt x="375" y="87851"/>
                      <a:pt x="351" y="87898"/>
                    </a:cubicBezTo>
                    <a:cubicBezTo>
                      <a:pt x="328" y="87956"/>
                      <a:pt x="328" y="87968"/>
                      <a:pt x="305" y="88015"/>
                    </a:cubicBezTo>
                    <a:cubicBezTo>
                      <a:pt x="293" y="88050"/>
                      <a:pt x="269" y="88120"/>
                      <a:pt x="246" y="88167"/>
                    </a:cubicBezTo>
                    <a:cubicBezTo>
                      <a:pt x="234" y="88225"/>
                      <a:pt x="223" y="88249"/>
                      <a:pt x="211" y="88284"/>
                    </a:cubicBezTo>
                    <a:cubicBezTo>
                      <a:pt x="199" y="88319"/>
                      <a:pt x="176" y="88389"/>
                      <a:pt x="164" y="88448"/>
                    </a:cubicBezTo>
                    <a:cubicBezTo>
                      <a:pt x="152" y="88506"/>
                      <a:pt x="141" y="88518"/>
                      <a:pt x="129" y="88553"/>
                    </a:cubicBezTo>
                    <a:cubicBezTo>
                      <a:pt x="117" y="88612"/>
                      <a:pt x="106" y="88670"/>
                      <a:pt x="94" y="88729"/>
                    </a:cubicBezTo>
                    <a:cubicBezTo>
                      <a:pt x="94" y="88752"/>
                      <a:pt x="82" y="88787"/>
                      <a:pt x="71" y="88822"/>
                    </a:cubicBezTo>
                    <a:cubicBezTo>
                      <a:pt x="59" y="88893"/>
                      <a:pt x="47" y="88963"/>
                      <a:pt x="35" y="89033"/>
                    </a:cubicBezTo>
                    <a:cubicBezTo>
                      <a:pt x="35" y="89056"/>
                      <a:pt x="35" y="89068"/>
                      <a:pt x="24" y="89092"/>
                    </a:cubicBezTo>
                    <a:cubicBezTo>
                      <a:pt x="12" y="89185"/>
                      <a:pt x="12" y="89279"/>
                      <a:pt x="0" y="89361"/>
                    </a:cubicBezTo>
                    <a:lnTo>
                      <a:pt x="0" y="89431"/>
                    </a:lnTo>
                    <a:lnTo>
                      <a:pt x="0" y="89642"/>
                    </a:lnTo>
                    <a:lnTo>
                      <a:pt x="0" y="89735"/>
                    </a:lnTo>
                    <a:lnTo>
                      <a:pt x="0" y="89911"/>
                    </a:lnTo>
                    <a:cubicBezTo>
                      <a:pt x="0" y="89969"/>
                      <a:pt x="12" y="89981"/>
                      <a:pt x="12" y="90016"/>
                    </a:cubicBezTo>
                    <a:cubicBezTo>
                      <a:pt x="12" y="90051"/>
                      <a:pt x="24" y="90133"/>
                      <a:pt x="35" y="90180"/>
                    </a:cubicBezTo>
                    <a:cubicBezTo>
                      <a:pt x="35" y="90239"/>
                      <a:pt x="47" y="90262"/>
                      <a:pt x="47" y="90297"/>
                    </a:cubicBezTo>
                    <a:lnTo>
                      <a:pt x="82" y="90461"/>
                    </a:lnTo>
                    <a:cubicBezTo>
                      <a:pt x="82" y="90496"/>
                      <a:pt x="94" y="90531"/>
                      <a:pt x="106" y="90566"/>
                    </a:cubicBezTo>
                    <a:cubicBezTo>
                      <a:pt x="117" y="90601"/>
                      <a:pt x="129" y="90683"/>
                      <a:pt x="152" y="90742"/>
                    </a:cubicBezTo>
                    <a:cubicBezTo>
                      <a:pt x="164" y="90800"/>
                      <a:pt x="164" y="90812"/>
                      <a:pt x="176" y="90847"/>
                    </a:cubicBezTo>
                    <a:cubicBezTo>
                      <a:pt x="199" y="90906"/>
                      <a:pt x="211" y="90964"/>
                      <a:pt x="234" y="91034"/>
                    </a:cubicBezTo>
                    <a:cubicBezTo>
                      <a:pt x="246" y="91058"/>
                      <a:pt x="258" y="91093"/>
                      <a:pt x="269" y="91116"/>
                    </a:cubicBezTo>
                    <a:cubicBezTo>
                      <a:pt x="293" y="91210"/>
                      <a:pt x="340" y="91304"/>
                      <a:pt x="375" y="91386"/>
                    </a:cubicBezTo>
                    <a:lnTo>
                      <a:pt x="375" y="91409"/>
                    </a:lnTo>
                    <a:cubicBezTo>
                      <a:pt x="422" y="91491"/>
                      <a:pt x="457" y="91573"/>
                      <a:pt x="504" y="91666"/>
                    </a:cubicBezTo>
                    <a:cubicBezTo>
                      <a:pt x="515" y="91690"/>
                      <a:pt x="527" y="91725"/>
                      <a:pt x="550" y="91748"/>
                    </a:cubicBezTo>
                    <a:cubicBezTo>
                      <a:pt x="574" y="91819"/>
                      <a:pt x="609" y="91877"/>
                      <a:pt x="644" y="91936"/>
                    </a:cubicBezTo>
                    <a:cubicBezTo>
                      <a:pt x="667" y="91971"/>
                      <a:pt x="691" y="92006"/>
                      <a:pt x="703" y="92041"/>
                    </a:cubicBezTo>
                    <a:cubicBezTo>
                      <a:pt x="726" y="92076"/>
                      <a:pt x="773" y="92158"/>
                      <a:pt x="808" y="92205"/>
                    </a:cubicBezTo>
                    <a:lnTo>
                      <a:pt x="878" y="92322"/>
                    </a:lnTo>
                    <a:cubicBezTo>
                      <a:pt x="913" y="92380"/>
                      <a:pt x="960" y="92427"/>
                      <a:pt x="995" y="92486"/>
                    </a:cubicBezTo>
                    <a:lnTo>
                      <a:pt x="1077" y="92591"/>
                    </a:lnTo>
                    <a:cubicBezTo>
                      <a:pt x="1112" y="92650"/>
                      <a:pt x="1159" y="92708"/>
                      <a:pt x="1194" y="92755"/>
                    </a:cubicBezTo>
                    <a:cubicBezTo>
                      <a:pt x="1241" y="92813"/>
                      <a:pt x="1253" y="92837"/>
                      <a:pt x="1288" y="92872"/>
                    </a:cubicBezTo>
                    <a:cubicBezTo>
                      <a:pt x="1335" y="92930"/>
                      <a:pt x="1381" y="92989"/>
                      <a:pt x="1428" y="93048"/>
                    </a:cubicBezTo>
                    <a:lnTo>
                      <a:pt x="1510" y="93141"/>
                    </a:lnTo>
                    <a:cubicBezTo>
                      <a:pt x="1569" y="93211"/>
                      <a:pt x="1639" y="93282"/>
                      <a:pt x="1709" y="93352"/>
                    </a:cubicBezTo>
                    <a:lnTo>
                      <a:pt x="1756" y="93410"/>
                    </a:lnTo>
                    <a:cubicBezTo>
                      <a:pt x="1850" y="93504"/>
                      <a:pt x="1931" y="93598"/>
                      <a:pt x="2025" y="93680"/>
                    </a:cubicBezTo>
                    <a:cubicBezTo>
                      <a:pt x="2049" y="93703"/>
                      <a:pt x="2072" y="93726"/>
                      <a:pt x="2095" y="93750"/>
                    </a:cubicBezTo>
                    <a:cubicBezTo>
                      <a:pt x="2166" y="93820"/>
                      <a:pt x="2236" y="93890"/>
                      <a:pt x="2306" y="93949"/>
                    </a:cubicBezTo>
                    <a:cubicBezTo>
                      <a:pt x="2341" y="93984"/>
                      <a:pt x="2388" y="94019"/>
                      <a:pt x="2423" y="94054"/>
                    </a:cubicBezTo>
                    <a:lnTo>
                      <a:pt x="2610" y="94218"/>
                    </a:lnTo>
                    <a:cubicBezTo>
                      <a:pt x="2657" y="94253"/>
                      <a:pt x="2704" y="94288"/>
                      <a:pt x="2739" y="94335"/>
                    </a:cubicBezTo>
                    <a:lnTo>
                      <a:pt x="2938" y="94487"/>
                    </a:lnTo>
                    <a:lnTo>
                      <a:pt x="3078" y="94604"/>
                    </a:lnTo>
                    <a:lnTo>
                      <a:pt x="3289" y="94768"/>
                    </a:lnTo>
                    <a:lnTo>
                      <a:pt x="3430" y="94873"/>
                    </a:lnTo>
                    <a:lnTo>
                      <a:pt x="3664" y="95037"/>
                    </a:lnTo>
                    <a:lnTo>
                      <a:pt x="3804" y="95143"/>
                    </a:lnTo>
                    <a:lnTo>
                      <a:pt x="3851" y="95178"/>
                    </a:lnTo>
                    <a:lnTo>
                      <a:pt x="4038" y="95295"/>
                    </a:lnTo>
                    <a:cubicBezTo>
                      <a:pt x="4097" y="95342"/>
                      <a:pt x="4144" y="95377"/>
                      <a:pt x="4202" y="95412"/>
                    </a:cubicBezTo>
                    <a:lnTo>
                      <a:pt x="4460" y="95576"/>
                    </a:lnTo>
                    <a:lnTo>
                      <a:pt x="4623" y="95681"/>
                    </a:lnTo>
                    <a:cubicBezTo>
                      <a:pt x="4729" y="95751"/>
                      <a:pt x="4822" y="95810"/>
                      <a:pt x="4916" y="95868"/>
                    </a:cubicBezTo>
                    <a:lnTo>
                      <a:pt x="5068" y="95950"/>
                    </a:lnTo>
                    <a:cubicBezTo>
                      <a:pt x="5209" y="96044"/>
                      <a:pt x="5372" y="96137"/>
                      <a:pt x="5525" y="96231"/>
                    </a:cubicBezTo>
                    <a:cubicBezTo>
                      <a:pt x="5712" y="96336"/>
                      <a:pt x="5911" y="96430"/>
                      <a:pt x="6098" y="96535"/>
                    </a:cubicBezTo>
                    <a:lnTo>
                      <a:pt x="6274" y="96629"/>
                    </a:lnTo>
                    <a:cubicBezTo>
                      <a:pt x="6356" y="96676"/>
                      <a:pt x="6426" y="96711"/>
                      <a:pt x="6508" y="96758"/>
                    </a:cubicBezTo>
                    <a:cubicBezTo>
                      <a:pt x="6590" y="96793"/>
                      <a:pt x="6625" y="96816"/>
                      <a:pt x="6683" y="96840"/>
                    </a:cubicBezTo>
                    <a:lnTo>
                      <a:pt x="6941" y="96980"/>
                    </a:lnTo>
                    <a:lnTo>
                      <a:pt x="7339" y="97167"/>
                    </a:lnTo>
                    <a:cubicBezTo>
                      <a:pt x="7421" y="97202"/>
                      <a:pt x="7514" y="97249"/>
                      <a:pt x="7596" y="97296"/>
                    </a:cubicBezTo>
                    <a:cubicBezTo>
                      <a:pt x="7748" y="97355"/>
                      <a:pt x="7877" y="97425"/>
                      <a:pt x="8029" y="97483"/>
                    </a:cubicBezTo>
                    <a:lnTo>
                      <a:pt x="8275" y="97600"/>
                    </a:lnTo>
                    <a:lnTo>
                      <a:pt x="8790" y="97823"/>
                    </a:lnTo>
                    <a:lnTo>
                      <a:pt x="8977" y="97905"/>
                    </a:lnTo>
                    <a:lnTo>
                      <a:pt x="9001" y="97916"/>
                    </a:lnTo>
                    <a:cubicBezTo>
                      <a:pt x="9211" y="98010"/>
                      <a:pt x="9434" y="98092"/>
                      <a:pt x="9656" y="98186"/>
                    </a:cubicBezTo>
                    <a:lnTo>
                      <a:pt x="9843" y="98256"/>
                    </a:lnTo>
                    <a:cubicBezTo>
                      <a:pt x="10019" y="98326"/>
                      <a:pt x="10195" y="98408"/>
                      <a:pt x="10382" y="98467"/>
                    </a:cubicBezTo>
                    <a:lnTo>
                      <a:pt x="10604" y="98560"/>
                    </a:lnTo>
                    <a:lnTo>
                      <a:pt x="11213" y="98783"/>
                    </a:lnTo>
                    <a:lnTo>
                      <a:pt x="11342" y="98829"/>
                    </a:lnTo>
                    <a:lnTo>
                      <a:pt x="11377" y="98841"/>
                    </a:lnTo>
                    <a:cubicBezTo>
                      <a:pt x="11599" y="98923"/>
                      <a:pt x="11833" y="99005"/>
                      <a:pt x="12067" y="99087"/>
                    </a:cubicBezTo>
                    <a:lnTo>
                      <a:pt x="12254" y="99145"/>
                    </a:lnTo>
                    <a:lnTo>
                      <a:pt x="12910" y="99368"/>
                    </a:lnTo>
                    <a:lnTo>
                      <a:pt x="13039" y="99415"/>
                    </a:lnTo>
                    <a:lnTo>
                      <a:pt x="13682" y="99614"/>
                    </a:lnTo>
                    <a:lnTo>
                      <a:pt x="13823" y="99660"/>
                    </a:lnTo>
                    <a:lnTo>
                      <a:pt x="13987" y="99707"/>
                    </a:lnTo>
                    <a:cubicBezTo>
                      <a:pt x="14244" y="99789"/>
                      <a:pt x="14502" y="99871"/>
                      <a:pt x="14759" y="99941"/>
                    </a:cubicBezTo>
                    <a:lnTo>
                      <a:pt x="14794" y="99953"/>
                    </a:lnTo>
                    <a:cubicBezTo>
                      <a:pt x="15063" y="100035"/>
                      <a:pt x="15344" y="100117"/>
                      <a:pt x="15613" y="100187"/>
                    </a:cubicBezTo>
                    <a:lnTo>
                      <a:pt x="15801" y="100246"/>
                    </a:lnTo>
                    <a:lnTo>
                      <a:pt x="15976" y="100292"/>
                    </a:lnTo>
                    <a:lnTo>
                      <a:pt x="16234" y="100363"/>
                    </a:lnTo>
                    <a:cubicBezTo>
                      <a:pt x="16456" y="100421"/>
                      <a:pt x="16679" y="100480"/>
                      <a:pt x="16913" y="100538"/>
                    </a:cubicBezTo>
                    <a:lnTo>
                      <a:pt x="17322" y="100655"/>
                    </a:lnTo>
                    <a:lnTo>
                      <a:pt x="17989" y="100819"/>
                    </a:lnTo>
                    <a:lnTo>
                      <a:pt x="18235" y="100889"/>
                    </a:lnTo>
                    <a:lnTo>
                      <a:pt x="18411" y="100924"/>
                    </a:lnTo>
                    <a:lnTo>
                      <a:pt x="19054" y="101077"/>
                    </a:lnTo>
                    <a:lnTo>
                      <a:pt x="19476" y="101182"/>
                    </a:lnTo>
                    <a:lnTo>
                      <a:pt x="20190" y="101346"/>
                    </a:lnTo>
                    <a:lnTo>
                      <a:pt x="20494" y="101416"/>
                    </a:lnTo>
                    <a:lnTo>
                      <a:pt x="20564" y="101428"/>
                    </a:lnTo>
                    <a:cubicBezTo>
                      <a:pt x="20833" y="101486"/>
                      <a:pt x="21103" y="101545"/>
                      <a:pt x="21372" y="101603"/>
                    </a:cubicBezTo>
                    <a:lnTo>
                      <a:pt x="21653" y="101662"/>
                    </a:lnTo>
                    <a:cubicBezTo>
                      <a:pt x="22016" y="101744"/>
                      <a:pt x="22378" y="101802"/>
                      <a:pt x="22753" y="101884"/>
                    </a:cubicBezTo>
                    <a:lnTo>
                      <a:pt x="22776" y="101884"/>
                    </a:lnTo>
                    <a:lnTo>
                      <a:pt x="23069" y="101943"/>
                    </a:lnTo>
                    <a:lnTo>
                      <a:pt x="23865" y="102095"/>
                    </a:lnTo>
                    <a:lnTo>
                      <a:pt x="24298" y="102177"/>
                    </a:lnTo>
                    <a:lnTo>
                      <a:pt x="24988" y="102294"/>
                    </a:lnTo>
                    <a:lnTo>
                      <a:pt x="25082" y="102317"/>
                    </a:lnTo>
                    <a:lnTo>
                      <a:pt x="25492" y="102387"/>
                    </a:lnTo>
                    <a:lnTo>
                      <a:pt x="26124" y="102493"/>
                    </a:lnTo>
                    <a:lnTo>
                      <a:pt x="26639" y="102575"/>
                    </a:lnTo>
                    <a:lnTo>
                      <a:pt x="27271" y="102680"/>
                    </a:lnTo>
                    <a:lnTo>
                      <a:pt x="27399" y="102703"/>
                    </a:lnTo>
                    <a:lnTo>
                      <a:pt x="27809" y="102762"/>
                    </a:lnTo>
                    <a:lnTo>
                      <a:pt x="28418" y="102867"/>
                    </a:lnTo>
                    <a:lnTo>
                      <a:pt x="28968" y="102949"/>
                    </a:lnTo>
                    <a:lnTo>
                      <a:pt x="29600" y="103031"/>
                    </a:lnTo>
                    <a:lnTo>
                      <a:pt x="29775" y="103055"/>
                    </a:lnTo>
                    <a:lnTo>
                      <a:pt x="30150" y="103113"/>
                    </a:lnTo>
                    <a:lnTo>
                      <a:pt x="30770" y="103195"/>
                    </a:lnTo>
                    <a:lnTo>
                      <a:pt x="31344" y="103277"/>
                    </a:lnTo>
                    <a:lnTo>
                      <a:pt x="31964" y="103347"/>
                    </a:lnTo>
                    <a:lnTo>
                      <a:pt x="32175" y="103382"/>
                    </a:lnTo>
                    <a:lnTo>
                      <a:pt x="32549" y="103429"/>
                    </a:lnTo>
                    <a:lnTo>
                      <a:pt x="33181" y="103499"/>
                    </a:lnTo>
                    <a:lnTo>
                      <a:pt x="33766" y="103569"/>
                    </a:lnTo>
                    <a:lnTo>
                      <a:pt x="34398" y="103640"/>
                    </a:lnTo>
                    <a:lnTo>
                      <a:pt x="34656" y="103663"/>
                    </a:lnTo>
                    <a:cubicBezTo>
                      <a:pt x="34761" y="103675"/>
                      <a:pt x="34878" y="103687"/>
                      <a:pt x="34984" y="103698"/>
                    </a:cubicBezTo>
                    <a:lnTo>
                      <a:pt x="35639" y="103768"/>
                    </a:lnTo>
                    <a:lnTo>
                      <a:pt x="36224" y="103827"/>
                    </a:lnTo>
                    <a:lnTo>
                      <a:pt x="36880" y="103897"/>
                    </a:lnTo>
                    <a:lnTo>
                      <a:pt x="37172" y="103921"/>
                    </a:lnTo>
                    <a:lnTo>
                      <a:pt x="37465" y="103944"/>
                    </a:lnTo>
                    <a:lnTo>
                      <a:pt x="38155" y="104014"/>
                    </a:lnTo>
                    <a:lnTo>
                      <a:pt x="38741" y="104061"/>
                    </a:lnTo>
                    <a:lnTo>
                      <a:pt x="39431" y="104120"/>
                    </a:lnTo>
                    <a:lnTo>
                      <a:pt x="39771" y="104143"/>
                    </a:lnTo>
                    <a:lnTo>
                      <a:pt x="40016" y="104166"/>
                    </a:lnTo>
                    <a:lnTo>
                      <a:pt x="40742" y="104213"/>
                    </a:lnTo>
                    <a:lnTo>
                      <a:pt x="41327" y="104260"/>
                    </a:lnTo>
                    <a:lnTo>
                      <a:pt x="42076" y="104307"/>
                    </a:lnTo>
                    <a:lnTo>
                      <a:pt x="42486" y="104330"/>
                    </a:lnTo>
                    <a:lnTo>
                      <a:pt x="42638" y="104342"/>
                    </a:lnTo>
                    <a:lnTo>
                      <a:pt x="43481" y="104389"/>
                    </a:lnTo>
                    <a:lnTo>
                      <a:pt x="43972" y="104424"/>
                    </a:lnTo>
                    <a:cubicBezTo>
                      <a:pt x="44312" y="104436"/>
                      <a:pt x="44640" y="104459"/>
                      <a:pt x="44979" y="104471"/>
                    </a:cubicBezTo>
                    <a:lnTo>
                      <a:pt x="45295" y="104494"/>
                    </a:lnTo>
                    <a:lnTo>
                      <a:pt x="45318" y="104494"/>
                    </a:lnTo>
                    <a:lnTo>
                      <a:pt x="46711" y="104553"/>
                    </a:lnTo>
                    <a:lnTo>
                      <a:pt x="47086" y="104564"/>
                    </a:lnTo>
                    <a:cubicBezTo>
                      <a:pt x="47425" y="104576"/>
                      <a:pt x="47764" y="104588"/>
                      <a:pt x="48104" y="104599"/>
                    </a:cubicBezTo>
                    <a:lnTo>
                      <a:pt x="48244" y="104599"/>
                    </a:lnTo>
                    <a:lnTo>
                      <a:pt x="48584" y="104611"/>
                    </a:lnTo>
                    <a:lnTo>
                      <a:pt x="49579" y="104635"/>
                    </a:lnTo>
                    <a:lnTo>
                      <a:pt x="50117" y="104646"/>
                    </a:lnTo>
                    <a:lnTo>
                      <a:pt x="51088" y="104670"/>
                    </a:lnTo>
                    <a:lnTo>
                      <a:pt x="51592" y="104670"/>
                    </a:lnTo>
                    <a:cubicBezTo>
                      <a:pt x="52060" y="104670"/>
                      <a:pt x="52528" y="104681"/>
                      <a:pt x="52996" y="104681"/>
                    </a:cubicBezTo>
                    <a:lnTo>
                      <a:pt x="55080" y="104681"/>
                    </a:lnTo>
                    <a:cubicBezTo>
                      <a:pt x="55524" y="104681"/>
                      <a:pt x="55981" y="104681"/>
                      <a:pt x="56425" y="104670"/>
                    </a:cubicBezTo>
                    <a:lnTo>
                      <a:pt x="56847" y="104670"/>
                    </a:lnTo>
                    <a:cubicBezTo>
                      <a:pt x="57397" y="104670"/>
                      <a:pt x="57947" y="104658"/>
                      <a:pt x="58509" y="104646"/>
                    </a:cubicBezTo>
                    <a:lnTo>
                      <a:pt x="58731" y="104646"/>
                    </a:lnTo>
                    <a:cubicBezTo>
                      <a:pt x="59340" y="104635"/>
                      <a:pt x="59937" y="104611"/>
                      <a:pt x="60545" y="104599"/>
                    </a:cubicBezTo>
                    <a:lnTo>
                      <a:pt x="60850" y="104588"/>
                    </a:lnTo>
                    <a:cubicBezTo>
                      <a:pt x="61482" y="104564"/>
                      <a:pt x="62114" y="104541"/>
                      <a:pt x="62746" y="104518"/>
                    </a:cubicBezTo>
                    <a:lnTo>
                      <a:pt x="62933" y="104518"/>
                    </a:lnTo>
                    <a:lnTo>
                      <a:pt x="63272" y="104494"/>
                    </a:lnTo>
                    <a:lnTo>
                      <a:pt x="64010" y="104459"/>
                    </a:lnTo>
                    <a:lnTo>
                      <a:pt x="64630" y="104436"/>
                    </a:lnTo>
                    <a:lnTo>
                      <a:pt x="65367" y="104389"/>
                    </a:lnTo>
                    <a:lnTo>
                      <a:pt x="65976" y="104354"/>
                    </a:lnTo>
                    <a:lnTo>
                      <a:pt x="66725" y="104307"/>
                    </a:lnTo>
                    <a:lnTo>
                      <a:pt x="67334" y="104260"/>
                    </a:lnTo>
                    <a:lnTo>
                      <a:pt x="68083" y="104213"/>
                    </a:lnTo>
                    <a:lnTo>
                      <a:pt x="68481" y="104178"/>
                    </a:lnTo>
                    <a:lnTo>
                      <a:pt x="68609" y="104166"/>
                    </a:lnTo>
                    <a:cubicBezTo>
                      <a:pt x="69300" y="104120"/>
                      <a:pt x="69990" y="104061"/>
                      <a:pt x="70669" y="104003"/>
                    </a:cubicBezTo>
                    <a:lnTo>
                      <a:pt x="71032" y="103967"/>
                    </a:lnTo>
                    <a:cubicBezTo>
                      <a:pt x="71711" y="103909"/>
                      <a:pt x="72390" y="103839"/>
                      <a:pt x="73080" y="103768"/>
                    </a:cubicBezTo>
                    <a:lnTo>
                      <a:pt x="73396" y="103733"/>
                    </a:lnTo>
                    <a:cubicBezTo>
                      <a:pt x="74099" y="103663"/>
                      <a:pt x="74789" y="103593"/>
                      <a:pt x="75468" y="103511"/>
                    </a:cubicBezTo>
                    <a:lnTo>
                      <a:pt x="75702" y="103476"/>
                    </a:lnTo>
                    <a:cubicBezTo>
                      <a:pt x="76416" y="103394"/>
                      <a:pt x="77142" y="103300"/>
                      <a:pt x="77856" y="103207"/>
                    </a:cubicBezTo>
                    <a:cubicBezTo>
                      <a:pt x="78172" y="103160"/>
                      <a:pt x="78476" y="103125"/>
                      <a:pt x="78780" y="103078"/>
                    </a:cubicBezTo>
                    <a:lnTo>
                      <a:pt x="79073" y="103043"/>
                    </a:lnTo>
                    <a:lnTo>
                      <a:pt x="79717" y="102937"/>
                    </a:lnTo>
                    <a:lnTo>
                      <a:pt x="80021" y="102902"/>
                    </a:lnTo>
                    <a:lnTo>
                      <a:pt x="80711" y="102797"/>
                    </a:lnTo>
                    <a:lnTo>
                      <a:pt x="80934" y="102762"/>
                    </a:lnTo>
                    <a:lnTo>
                      <a:pt x="81812" y="102610"/>
                    </a:lnTo>
                    <a:lnTo>
                      <a:pt x="81999" y="102586"/>
                    </a:lnTo>
                    <a:lnTo>
                      <a:pt x="82689" y="102469"/>
                    </a:lnTo>
                    <a:lnTo>
                      <a:pt x="82970" y="102411"/>
                    </a:lnTo>
                    <a:lnTo>
                      <a:pt x="83579" y="102305"/>
                    </a:lnTo>
                    <a:lnTo>
                      <a:pt x="83848" y="102259"/>
                    </a:lnTo>
                    <a:lnTo>
                      <a:pt x="84609" y="102118"/>
                    </a:lnTo>
                    <a:lnTo>
                      <a:pt x="84691" y="102095"/>
                    </a:lnTo>
                    <a:cubicBezTo>
                      <a:pt x="84972" y="102048"/>
                      <a:pt x="85253" y="101989"/>
                      <a:pt x="85522" y="101931"/>
                    </a:cubicBezTo>
                    <a:lnTo>
                      <a:pt x="85756" y="101884"/>
                    </a:lnTo>
                    <a:lnTo>
                      <a:pt x="86341" y="101767"/>
                    </a:lnTo>
                    <a:lnTo>
                      <a:pt x="86610" y="101720"/>
                    </a:lnTo>
                    <a:lnTo>
                      <a:pt x="87195" y="101591"/>
                    </a:lnTo>
                    <a:lnTo>
                      <a:pt x="87418" y="101545"/>
                    </a:lnTo>
                    <a:lnTo>
                      <a:pt x="88202" y="101369"/>
                    </a:lnTo>
                    <a:lnTo>
                      <a:pt x="88331" y="101346"/>
                    </a:lnTo>
                    <a:lnTo>
                      <a:pt x="88974" y="101194"/>
                    </a:lnTo>
                    <a:lnTo>
                      <a:pt x="89220" y="101135"/>
                    </a:lnTo>
                    <a:lnTo>
                      <a:pt x="89489" y="101077"/>
                    </a:lnTo>
                    <a:lnTo>
                      <a:pt x="89642" y="101030"/>
                    </a:lnTo>
                    <a:cubicBezTo>
                      <a:pt x="89887" y="100983"/>
                      <a:pt x="90121" y="100924"/>
                      <a:pt x="90355" y="100866"/>
                    </a:cubicBezTo>
                    <a:lnTo>
                      <a:pt x="90613" y="100796"/>
                    </a:lnTo>
                    <a:cubicBezTo>
                      <a:pt x="90929" y="100714"/>
                      <a:pt x="91233" y="100643"/>
                      <a:pt x="91549" y="100550"/>
                    </a:cubicBezTo>
                    <a:lnTo>
                      <a:pt x="91725" y="100503"/>
                    </a:lnTo>
                    <a:lnTo>
                      <a:pt x="92462" y="100304"/>
                    </a:lnTo>
                    <a:lnTo>
                      <a:pt x="92755" y="100222"/>
                    </a:lnTo>
                    <a:lnTo>
                      <a:pt x="93387" y="100047"/>
                    </a:lnTo>
                    <a:lnTo>
                      <a:pt x="93562" y="99988"/>
                    </a:lnTo>
                    <a:lnTo>
                      <a:pt x="93668" y="99953"/>
                    </a:lnTo>
                    <a:lnTo>
                      <a:pt x="94054" y="99848"/>
                    </a:lnTo>
                    <a:lnTo>
                      <a:pt x="94405" y="99731"/>
                    </a:lnTo>
                    <a:lnTo>
                      <a:pt x="94780" y="99614"/>
                    </a:lnTo>
                    <a:lnTo>
                      <a:pt x="95119" y="99508"/>
                    </a:lnTo>
                    <a:lnTo>
                      <a:pt x="95482" y="99391"/>
                    </a:lnTo>
                    <a:lnTo>
                      <a:pt x="95821" y="99274"/>
                    </a:lnTo>
                    <a:lnTo>
                      <a:pt x="96172" y="99157"/>
                    </a:lnTo>
                    <a:lnTo>
                      <a:pt x="96430" y="99075"/>
                    </a:lnTo>
                    <a:cubicBezTo>
                      <a:pt x="96453" y="99063"/>
                      <a:pt x="96488" y="99052"/>
                      <a:pt x="96512" y="99040"/>
                    </a:cubicBezTo>
                    <a:lnTo>
                      <a:pt x="96746" y="98958"/>
                    </a:lnTo>
                    <a:cubicBezTo>
                      <a:pt x="96875" y="98911"/>
                      <a:pt x="97003" y="98864"/>
                      <a:pt x="97132" y="98818"/>
                    </a:cubicBezTo>
                    <a:lnTo>
                      <a:pt x="97401" y="98759"/>
                    </a:lnTo>
                    <a:lnTo>
                      <a:pt x="97764" y="98619"/>
                    </a:lnTo>
                    <a:lnTo>
                      <a:pt x="98010" y="98525"/>
                    </a:lnTo>
                    <a:lnTo>
                      <a:pt x="98361" y="98385"/>
                    </a:lnTo>
                    <a:lnTo>
                      <a:pt x="98595" y="98291"/>
                    </a:lnTo>
                    <a:lnTo>
                      <a:pt x="98689" y="98256"/>
                    </a:lnTo>
                    <a:lnTo>
                      <a:pt x="99028" y="98115"/>
                    </a:lnTo>
                    <a:lnTo>
                      <a:pt x="99134" y="98069"/>
                    </a:lnTo>
                    <a:cubicBezTo>
                      <a:pt x="99321" y="97987"/>
                      <a:pt x="99496" y="97916"/>
                      <a:pt x="99672" y="97834"/>
                    </a:cubicBezTo>
                    <a:lnTo>
                      <a:pt x="99801" y="97776"/>
                    </a:lnTo>
                    <a:lnTo>
                      <a:pt x="100187" y="97612"/>
                    </a:lnTo>
                    <a:lnTo>
                      <a:pt x="100362" y="97530"/>
                    </a:lnTo>
                    <a:lnTo>
                      <a:pt x="100515" y="97460"/>
                    </a:lnTo>
                    <a:lnTo>
                      <a:pt x="100714" y="97366"/>
                    </a:lnTo>
                    <a:lnTo>
                      <a:pt x="100854" y="97296"/>
                    </a:lnTo>
                    <a:cubicBezTo>
                      <a:pt x="101018" y="97226"/>
                      <a:pt x="101170" y="97156"/>
                      <a:pt x="101322" y="97062"/>
                    </a:cubicBezTo>
                    <a:lnTo>
                      <a:pt x="101381" y="97039"/>
                    </a:lnTo>
                    <a:cubicBezTo>
                      <a:pt x="101521" y="96968"/>
                      <a:pt x="101650" y="96898"/>
                      <a:pt x="101779" y="96828"/>
                    </a:cubicBezTo>
                    <a:lnTo>
                      <a:pt x="101919" y="96758"/>
                    </a:lnTo>
                    <a:lnTo>
                      <a:pt x="102071" y="96687"/>
                    </a:lnTo>
                    <a:lnTo>
                      <a:pt x="102258" y="96582"/>
                    </a:lnTo>
                    <a:lnTo>
                      <a:pt x="102364" y="96524"/>
                    </a:lnTo>
                    <a:cubicBezTo>
                      <a:pt x="102504" y="96442"/>
                      <a:pt x="102633" y="96371"/>
                      <a:pt x="102773" y="96290"/>
                    </a:cubicBezTo>
                    <a:lnTo>
                      <a:pt x="102867" y="96243"/>
                    </a:lnTo>
                    <a:lnTo>
                      <a:pt x="103195" y="96044"/>
                    </a:lnTo>
                    <a:lnTo>
                      <a:pt x="103288" y="95985"/>
                    </a:lnTo>
                    <a:lnTo>
                      <a:pt x="103359" y="95938"/>
                    </a:lnTo>
                    <a:cubicBezTo>
                      <a:pt x="103464" y="95880"/>
                      <a:pt x="103569" y="95810"/>
                      <a:pt x="103663" y="95751"/>
                    </a:cubicBezTo>
                    <a:lnTo>
                      <a:pt x="103721" y="95716"/>
                    </a:lnTo>
                    <a:cubicBezTo>
                      <a:pt x="103839" y="95646"/>
                      <a:pt x="103944" y="95564"/>
                      <a:pt x="104049" y="95505"/>
                    </a:cubicBezTo>
                    <a:cubicBezTo>
                      <a:pt x="104073" y="95482"/>
                      <a:pt x="104108" y="95459"/>
                      <a:pt x="104131" y="95435"/>
                    </a:cubicBezTo>
                    <a:cubicBezTo>
                      <a:pt x="104248" y="95365"/>
                      <a:pt x="104354" y="95283"/>
                      <a:pt x="104471" y="95213"/>
                    </a:cubicBezTo>
                    <a:lnTo>
                      <a:pt x="104482" y="95201"/>
                    </a:lnTo>
                    <a:lnTo>
                      <a:pt x="104517" y="95166"/>
                    </a:lnTo>
                    <a:cubicBezTo>
                      <a:pt x="104623" y="95096"/>
                      <a:pt x="104716" y="95025"/>
                      <a:pt x="104810" y="94944"/>
                    </a:cubicBezTo>
                    <a:lnTo>
                      <a:pt x="104892" y="94897"/>
                    </a:lnTo>
                    <a:cubicBezTo>
                      <a:pt x="104997" y="94815"/>
                      <a:pt x="105091" y="94733"/>
                      <a:pt x="105196" y="94651"/>
                    </a:cubicBezTo>
                    <a:lnTo>
                      <a:pt x="105243" y="94604"/>
                    </a:lnTo>
                    <a:lnTo>
                      <a:pt x="105395" y="94475"/>
                    </a:lnTo>
                    <a:lnTo>
                      <a:pt x="105454" y="94429"/>
                    </a:lnTo>
                    <a:cubicBezTo>
                      <a:pt x="105559" y="94347"/>
                      <a:pt x="105653" y="94265"/>
                      <a:pt x="105735" y="94183"/>
                    </a:cubicBezTo>
                    <a:lnTo>
                      <a:pt x="105828" y="94101"/>
                    </a:lnTo>
                    <a:cubicBezTo>
                      <a:pt x="105945" y="93996"/>
                      <a:pt x="106062" y="93878"/>
                      <a:pt x="106168" y="93773"/>
                    </a:cubicBezTo>
                    <a:lnTo>
                      <a:pt x="106191" y="93761"/>
                    </a:lnTo>
                    <a:cubicBezTo>
                      <a:pt x="106203" y="93738"/>
                      <a:pt x="106226" y="93715"/>
                      <a:pt x="106250" y="93703"/>
                    </a:cubicBezTo>
                    <a:cubicBezTo>
                      <a:pt x="106331" y="93609"/>
                      <a:pt x="106402" y="93527"/>
                      <a:pt x="106484" y="93445"/>
                    </a:cubicBezTo>
                    <a:lnTo>
                      <a:pt x="106589" y="93328"/>
                    </a:lnTo>
                    <a:cubicBezTo>
                      <a:pt x="106647" y="93258"/>
                      <a:pt x="106718" y="93176"/>
                      <a:pt x="106776" y="93106"/>
                    </a:cubicBezTo>
                    <a:lnTo>
                      <a:pt x="106835" y="93036"/>
                    </a:lnTo>
                    <a:lnTo>
                      <a:pt x="106870" y="92989"/>
                    </a:lnTo>
                    <a:cubicBezTo>
                      <a:pt x="106940" y="92907"/>
                      <a:pt x="106999" y="92825"/>
                      <a:pt x="107069" y="92731"/>
                    </a:cubicBezTo>
                    <a:lnTo>
                      <a:pt x="107116" y="92661"/>
                    </a:lnTo>
                    <a:cubicBezTo>
                      <a:pt x="107198" y="92544"/>
                      <a:pt x="107268" y="92439"/>
                      <a:pt x="107338" y="92322"/>
                    </a:cubicBezTo>
                    <a:lnTo>
                      <a:pt x="107350" y="92310"/>
                    </a:lnTo>
                    <a:cubicBezTo>
                      <a:pt x="107361" y="92287"/>
                      <a:pt x="107373" y="92263"/>
                      <a:pt x="107385" y="92240"/>
                    </a:cubicBezTo>
                    <a:cubicBezTo>
                      <a:pt x="107432" y="92158"/>
                      <a:pt x="107490" y="92076"/>
                      <a:pt x="107537" y="91994"/>
                    </a:cubicBezTo>
                    <a:lnTo>
                      <a:pt x="107596" y="91877"/>
                    </a:lnTo>
                    <a:cubicBezTo>
                      <a:pt x="107631" y="91795"/>
                      <a:pt x="107666" y="91725"/>
                      <a:pt x="107701" y="91643"/>
                    </a:cubicBezTo>
                    <a:cubicBezTo>
                      <a:pt x="107713" y="91631"/>
                      <a:pt x="107724" y="91608"/>
                      <a:pt x="107736" y="91584"/>
                    </a:cubicBezTo>
                    <a:lnTo>
                      <a:pt x="107759" y="91538"/>
                    </a:lnTo>
                    <a:cubicBezTo>
                      <a:pt x="107794" y="91444"/>
                      <a:pt x="107830" y="91362"/>
                      <a:pt x="107853" y="91268"/>
                    </a:cubicBezTo>
                    <a:cubicBezTo>
                      <a:pt x="107865" y="91245"/>
                      <a:pt x="107876" y="91222"/>
                      <a:pt x="107888" y="91198"/>
                    </a:cubicBezTo>
                    <a:cubicBezTo>
                      <a:pt x="107923" y="91081"/>
                      <a:pt x="107958" y="90964"/>
                      <a:pt x="107982" y="90859"/>
                    </a:cubicBezTo>
                    <a:lnTo>
                      <a:pt x="107982" y="90835"/>
                    </a:lnTo>
                    <a:cubicBezTo>
                      <a:pt x="108005" y="90765"/>
                      <a:pt x="108029" y="90683"/>
                      <a:pt x="108040" y="90601"/>
                    </a:cubicBezTo>
                    <a:cubicBezTo>
                      <a:pt x="108040" y="90590"/>
                      <a:pt x="108040" y="90566"/>
                      <a:pt x="108052" y="90555"/>
                    </a:cubicBezTo>
                    <a:cubicBezTo>
                      <a:pt x="108075" y="90461"/>
                      <a:pt x="108087" y="90379"/>
                      <a:pt x="108099" y="90297"/>
                    </a:cubicBezTo>
                    <a:cubicBezTo>
                      <a:pt x="108099" y="90285"/>
                      <a:pt x="108099" y="90285"/>
                      <a:pt x="108099" y="90285"/>
                    </a:cubicBezTo>
                    <a:cubicBezTo>
                      <a:pt x="108099" y="90215"/>
                      <a:pt x="108111" y="90157"/>
                      <a:pt x="108111" y="90098"/>
                    </a:cubicBezTo>
                    <a:lnTo>
                      <a:pt x="108111" y="90016"/>
                    </a:lnTo>
                    <a:lnTo>
                      <a:pt x="108111" y="89958"/>
                    </a:lnTo>
                    <a:lnTo>
                      <a:pt x="108111" y="89700"/>
                    </a:lnTo>
                    <a:cubicBezTo>
                      <a:pt x="108111" y="89688"/>
                      <a:pt x="108111" y="89677"/>
                      <a:pt x="108111" y="89665"/>
                    </a:cubicBezTo>
                    <a:cubicBezTo>
                      <a:pt x="108111" y="89583"/>
                      <a:pt x="108111" y="89501"/>
                      <a:pt x="108099" y="89419"/>
                    </a:cubicBezTo>
                    <a:lnTo>
                      <a:pt x="108099" y="89361"/>
                    </a:lnTo>
                    <a:lnTo>
                      <a:pt x="108099" y="89326"/>
                    </a:lnTo>
                    <a:cubicBezTo>
                      <a:pt x="108087" y="89255"/>
                      <a:pt x="108087" y="89173"/>
                      <a:pt x="108064" y="89103"/>
                    </a:cubicBezTo>
                    <a:cubicBezTo>
                      <a:pt x="108064" y="89092"/>
                      <a:pt x="108064" y="89068"/>
                      <a:pt x="108064" y="89056"/>
                    </a:cubicBezTo>
                    <a:cubicBezTo>
                      <a:pt x="108052" y="88974"/>
                      <a:pt x="108029" y="88904"/>
                      <a:pt x="108017" y="88822"/>
                    </a:cubicBezTo>
                    <a:lnTo>
                      <a:pt x="108005" y="88764"/>
                    </a:lnTo>
                    <a:cubicBezTo>
                      <a:pt x="107982" y="88694"/>
                      <a:pt x="107958" y="88612"/>
                      <a:pt x="107935" y="88541"/>
                    </a:cubicBezTo>
                    <a:cubicBezTo>
                      <a:pt x="107935" y="88530"/>
                      <a:pt x="107935" y="88518"/>
                      <a:pt x="107935" y="88506"/>
                    </a:cubicBezTo>
                    <a:lnTo>
                      <a:pt x="107912" y="88448"/>
                    </a:lnTo>
                    <a:cubicBezTo>
                      <a:pt x="107888" y="88378"/>
                      <a:pt x="107865" y="88307"/>
                      <a:pt x="107830" y="88225"/>
                    </a:cubicBezTo>
                    <a:cubicBezTo>
                      <a:pt x="107830" y="88214"/>
                      <a:pt x="107818" y="88190"/>
                      <a:pt x="107806" y="88167"/>
                    </a:cubicBezTo>
                    <a:cubicBezTo>
                      <a:pt x="107783" y="88085"/>
                      <a:pt x="107736" y="87991"/>
                      <a:pt x="107701" y="87909"/>
                    </a:cubicBezTo>
                    <a:lnTo>
                      <a:pt x="107677" y="87851"/>
                    </a:lnTo>
                    <a:cubicBezTo>
                      <a:pt x="107654" y="87816"/>
                      <a:pt x="107642" y="87769"/>
                      <a:pt x="107619" y="87722"/>
                    </a:cubicBezTo>
                    <a:lnTo>
                      <a:pt x="107572" y="87640"/>
                    </a:lnTo>
                    <a:cubicBezTo>
                      <a:pt x="107549" y="87605"/>
                      <a:pt x="107537" y="87582"/>
                      <a:pt x="107525" y="87558"/>
                    </a:cubicBezTo>
                    <a:cubicBezTo>
                      <a:pt x="107478" y="87465"/>
                      <a:pt x="107432" y="87383"/>
                      <a:pt x="107385" y="87289"/>
                    </a:cubicBezTo>
                    <a:cubicBezTo>
                      <a:pt x="89665" y="58193"/>
                      <a:pt x="71945" y="29096"/>
                      <a:pt x="54225" y="0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solidFill>
                  <a:srgbClr val="46607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16" name="Google Shape;2516;p44"/>
              <p:cNvSpPr/>
              <p:nvPr/>
            </p:nvSpPr>
            <p:spPr>
              <a:xfrm>
                <a:off x="1107800" y="2415950"/>
                <a:ext cx="5402325" cy="3058725"/>
              </a:xfrm>
              <a:custGeom>
                <a:avLst/>
                <a:gdLst/>
                <a:ahLst/>
                <a:cxnLst/>
                <a:rect l="l" t="t" r="r" b="b"/>
                <a:pathLst>
                  <a:path w="216093" h="122349" extrusionOk="0">
                    <a:moveTo>
                      <a:pt x="54904" y="1"/>
                    </a:moveTo>
                    <a:cubicBezTo>
                      <a:pt x="54868" y="51"/>
                      <a:pt x="54836" y="107"/>
                      <a:pt x="54806" y="161"/>
                    </a:cubicBezTo>
                    <a:lnTo>
                      <a:pt x="54806" y="161"/>
                    </a:lnTo>
                    <a:lnTo>
                      <a:pt x="54904" y="1"/>
                    </a:lnTo>
                    <a:close/>
                    <a:moveTo>
                      <a:pt x="161540" y="188"/>
                    </a:moveTo>
                    <a:cubicBezTo>
                      <a:pt x="161587" y="270"/>
                      <a:pt x="161645" y="363"/>
                      <a:pt x="161680" y="457"/>
                    </a:cubicBezTo>
                    <a:cubicBezTo>
                      <a:pt x="161634" y="363"/>
                      <a:pt x="161587" y="270"/>
                      <a:pt x="161540" y="188"/>
                    </a:cubicBezTo>
                    <a:close/>
                    <a:moveTo>
                      <a:pt x="161729" y="530"/>
                    </a:moveTo>
                    <a:lnTo>
                      <a:pt x="161774" y="621"/>
                    </a:lnTo>
                    <a:cubicBezTo>
                      <a:pt x="161797" y="668"/>
                      <a:pt x="161821" y="703"/>
                      <a:pt x="161832" y="750"/>
                    </a:cubicBezTo>
                    <a:cubicBezTo>
                      <a:pt x="161798" y="669"/>
                      <a:pt x="161763" y="600"/>
                      <a:pt x="161729" y="530"/>
                    </a:cubicBezTo>
                    <a:close/>
                    <a:moveTo>
                      <a:pt x="54806" y="161"/>
                    </a:moveTo>
                    <a:lnTo>
                      <a:pt x="1499" y="87231"/>
                    </a:lnTo>
                    <a:cubicBezTo>
                      <a:pt x="1452" y="87313"/>
                      <a:pt x="1393" y="87407"/>
                      <a:pt x="1347" y="87489"/>
                    </a:cubicBezTo>
                    <a:lnTo>
                      <a:pt x="1312" y="87571"/>
                    </a:lnTo>
                    <a:lnTo>
                      <a:pt x="1206" y="87746"/>
                    </a:lnTo>
                    <a:lnTo>
                      <a:pt x="1159" y="87863"/>
                    </a:lnTo>
                    <a:cubicBezTo>
                      <a:pt x="1136" y="87922"/>
                      <a:pt x="1101" y="87968"/>
                      <a:pt x="1077" y="88027"/>
                    </a:cubicBezTo>
                    <a:cubicBezTo>
                      <a:pt x="1042" y="88086"/>
                      <a:pt x="1042" y="88097"/>
                      <a:pt x="1019" y="88132"/>
                    </a:cubicBezTo>
                    <a:cubicBezTo>
                      <a:pt x="996" y="88179"/>
                      <a:pt x="960" y="88249"/>
                      <a:pt x="937" y="88296"/>
                    </a:cubicBezTo>
                    <a:lnTo>
                      <a:pt x="890" y="88413"/>
                    </a:lnTo>
                    <a:cubicBezTo>
                      <a:pt x="867" y="88460"/>
                      <a:pt x="843" y="88519"/>
                      <a:pt x="820" y="88565"/>
                    </a:cubicBezTo>
                    <a:lnTo>
                      <a:pt x="761" y="88671"/>
                    </a:lnTo>
                    <a:lnTo>
                      <a:pt x="691" y="88846"/>
                    </a:lnTo>
                    <a:cubicBezTo>
                      <a:pt x="680" y="88881"/>
                      <a:pt x="668" y="88916"/>
                      <a:pt x="656" y="88940"/>
                    </a:cubicBezTo>
                    <a:cubicBezTo>
                      <a:pt x="633" y="89010"/>
                      <a:pt x="598" y="89080"/>
                      <a:pt x="574" y="89139"/>
                    </a:cubicBezTo>
                    <a:lnTo>
                      <a:pt x="551" y="89209"/>
                    </a:lnTo>
                    <a:cubicBezTo>
                      <a:pt x="516" y="89303"/>
                      <a:pt x="481" y="89396"/>
                      <a:pt x="457" y="89478"/>
                    </a:cubicBezTo>
                    <a:cubicBezTo>
                      <a:pt x="445" y="89502"/>
                      <a:pt x="445" y="89525"/>
                      <a:pt x="434" y="89549"/>
                    </a:cubicBezTo>
                    <a:cubicBezTo>
                      <a:pt x="410" y="89607"/>
                      <a:pt x="387" y="89689"/>
                      <a:pt x="375" y="89747"/>
                    </a:cubicBezTo>
                    <a:cubicBezTo>
                      <a:pt x="364" y="89783"/>
                      <a:pt x="352" y="89818"/>
                      <a:pt x="340" y="89853"/>
                    </a:cubicBezTo>
                    <a:lnTo>
                      <a:pt x="293" y="90017"/>
                    </a:lnTo>
                    <a:cubicBezTo>
                      <a:pt x="282" y="90052"/>
                      <a:pt x="270" y="90087"/>
                      <a:pt x="270" y="90134"/>
                    </a:cubicBezTo>
                    <a:cubicBezTo>
                      <a:pt x="258" y="90169"/>
                      <a:pt x="235" y="90239"/>
                      <a:pt x="223" y="90298"/>
                    </a:cubicBezTo>
                    <a:cubicBezTo>
                      <a:pt x="211" y="90344"/>
                      <a:pt x="211" y="90368"/>
                      <a:pt x="200" y="90403"/>
                    </a:cubicBezTo>
                    <a:lnTo>
                      <a:pt x="165" y="90567"/>
                    </a:lnTo>
                    <a:cubicBezTo>
                      <a:pt x="165" y="90602"/>
                      <a:pt x="153" y="90637"/>
                      <a:pt x="141" y="90672"/>
                    </a:cubicBezTo>
                    <a:cubicBezTo>
                      <a:pt x="141" y="90707"/>
                      <a:pt x="129" y="90789"/>
                      <a:pt x="118" y="90836"/>
                    </a:cubicBezTo>
                    <a:lnTo>
                      <a:pt x="94" y="90941"/>
                    </a:lnTo>
                    <a:cubicBezTo>
                      <a:pt x="83" y="91000"/>
                      <a:pt x="71" y="91058"/>
                      <a:pt x="71" y="91117"/>
                    </a:cubicBezTo>
                    <a:lnTo>
                      <a:pt x="48" y="91210"/>
                    </a:lnTo>
                    <a:cubicBezTo>
                      <a:pt x="48" y="91292"/>
                      <a:pt x="36" y="91374"/>
                      <a:pt x="24" y="91456"/>
                    </a:cubicBezTo>
                    <a:lnTo>
                      <a:pt x="24" y="91480"/>
                    </a:lnTo>
                    <a:cubicBezTo>
                      <a:pt x="12" y="91573"/>
                      <a:pt x="12" y="91655"/>
                      <a:pt x="1" y="91749"/>
                    </a:cubicBezTo>
                    <a:lnTo>
                      <a:pt x="1" y="91831"/>
                    </a:lnTo>
                    <a:lnTo>
                      <a:pt x="1" y="92018"/>
                    </a:lnTo>
                    <a:lnTo>
                      <a:pt x="1" y="92123"/>
                    </a:lnTo>
                    <a:lnTo>
                      <a:pt x="1" y="92299"/>
                    </a:lnTo>
                    <a:lnTo>
                      <a:pt x="1" y="92404"/>
                    </a:lnTo>
                    <a:lnTo>
                      <a:pt x="1" y="92568"/>
                    </a:lnTo>
                    <a:lnTo>
                      <a:pt x="1" y="92674"/>
                    </a:lnTo>
                    <a:cubicBezTo>
                      <a:pt x="1" y="92732"/>
                      <a:pt x="12" y="92791"/>
                      <a:pt x="12" y="92837"/>
                    </a:cubicBezTo>
                    <a:cubicBezTo>
                      <a:pt x="24" y="92896"/>
                      <a:pt x="12" y="92919"/>
                      <a:pt x="12" y="92954"/>
                    </a:cubicBezTo>
                    <a:lnTo>
                      <a:pt x="36" y="93130"/>
                    </a:lnTo>
                    <a:cubicBezTo>
                      <a:pt x="36" y="93165"/>
                      <a:pt x="36" y="93200"/>
                      <a:pt x="48" y="93235"/>
                    </a:cubicBezTo>
                    <a:lnTo>
                      <a:pt x="71" y="93423"/>
                    </a:lnTo>
                    <a:cubicBezTo>
                      <a:pt x="71" y="93446"/>
                      <a:pt x="83" y="93469"/>
                      <a:pt x="83" y="93505"/>
                    </a:cubicBezTo>
                    <a:cubicBezTo>
                      <a:pt x="94" y="93586"/>
                      <a:pt x="118" y="93680"/>
                      <a:pt x="129" y="93774"/>
                    </a:cubicBezTo>
                    <a:cubicBezTo>
                      <a:pt x="129" y="93785"/>
                      <a:pt x="129" y="93809"/>
                      <a:pt x="141" y="93821"/>
                    </a:cubicBezTo>
                    <a:cubicBezTo>
                      <a:pt x="153" y="93891"/>
                      <a:pt x="165" y="93973"/>
                      <a:pt x="188" y="94043"/>
                    </a:cubicBezTo>
                    <a:lnTo>
                      <a:pt x="211" y="94137"/>
                    </a:lnTo>
                    <a:cubicBezTo>
                      <a:pt x="223" y="94195"/>
                      <a:pt x="235" y="94254"/>
                      <a:pt x="246" y="94312"/>
                    </a:cubicBezTo>
                    <a:lnTo>
                      <a:pt x="282" y="94417"/>
                    </a:lnTo>
                    <a:cubicBezTo>
                      <a:pt x="293" y="94476"/>
                      <a:pt x="305" y="94534"/>
                      <a:pt x="317" y="94593"/>
                    </a:cubicBezTo>
                    <a:cubicBezTo>
                      <a:pt x="340" y="94652"/>
                      <a:pt x="340" y="94663"/>
                      <a:pt x="352" y="94698"/>
                    </a:cubicBezTo>
                    <a:cubicBezTo>
                      <a:pt x="364" y="94733"/>
                      <a:pt x="387" y="94815"/>
                      <a:pt x="410" y="94862"/>
                    </a:cubicBezTo>
                    <a:cubicBezTo>
                      <a:pt x="422" y="94921"/>
                      <a:pt x="434" y="94944"/>
                      <a:pt x="445" y="94979"/>
                    </a:cubicBezTo>
                    <a:cubicBezTo>
                      <a:pt x="457" y="95014"/>
                      <a:pt x="481" y="95085"/>
                      <a:pt x="504" y="95143"/>
                    </a:cubicBezTo>
                    <a:cubicBezTo>
                      <a:pt x="516" y="95202"/>
                      <a:pt x="527" y="95213"/>
                      <a:pt x="539" y="95248"/>
                    </a:cubicBezTo>
                    <a:cubicBezTo>
                      <a:pt x="562" y="95307"/>
                      <a:pt x="586" y="95365"/>
                      <a:pt x="609" y="95424"/>
                    </a:cubicBezTo>
                    <a:cubicBezTo>
                      <a:pt x="621" y="95459"/>
                      <a:pt x="633" y="95494"/>
                      <a:pt x="644" y="95529"/>
                    </a:cubicBezTo>
                    <a:cubicBezTo>
                      <a:pt x="668" y="95600"/>
                      <a:pt x="703" y="95681"/>
                      <a:pt x="738" y="95752"/>
                    </a:cubicBezTo>
                    <a:cubicBezTo>
                      <a:pt x="738" y="95775"/>
                      <a:pt x="750" y="95787"/>
                      <a:pt x="750" y="95799"/>
                    </a:cubicBezTo>
                    <a:cubicBezTo>
                      <a:pt x="797" y="95880"/>
                      <a:pt x="832" y="95974"/>
                      <a:pt x="879" y="96068"/>
                    </a:cubicBezTo>
                    <a:cubicBezTo>
                      <a:pt x="890" y="96091"/>
                      <a:pt x="902" y="96126"/>
                      <a:pt x="914" y="96150"/>
                    </a:cubicBezTo>
                    <a:cubicBezTo>
                      <a:pt x="949" y="96220"/>
                      <a:pt x="972" y="96278"/>
                      <a:pt x="1007" y="96337"/>
                    </a:cubicBezTo>
                    <a:lnTo>
                      <a:pt x="1066" y="96442"/>
                    </a:lnTo>
                    <a:lnTo>
                      <a:pt x="1148" y="96618"/>
                    </a:lnTo>
                    <a:cubicBezTo>
                      <a:pt x="1171" y="96653"/>
                      <a:pt x="1195" y="96688"/>
                      <a:pt x="1206" y="96723"/>
                    </a:cubicBezTo>
                    <a:cubicBezTo>
                      <a:pt x="1230" y="96758"/>
                      <a:pt x="1265" y="96840"/>
                      <a:pt x="1300" y="96887"/>
                    </a:cubicBezTo>
                    <a:cubicBezTo>
                      <a:pt x="1335" y="96946"/>
                      <a:pt x="1347" y="96957"/>
                      <a:pt x="1370" y="97004"/>
                    </a:cubicBezTo>
                    <a:cubicBezTo>
                      <a:pt x="1393" y="97039"/>
                      <a:pt x="1429" y="97109"/>
                      <a:pt x="1464" y="97168"/>
                    </a:cubicBezTo>
                    <a:cubicBezTo>
                      <a:pt x="1499" y="97215"/>
                      <a:pt x="1511" y="97238"/>
                      <a:pt x="1534" y="97273"/>
                    </a:cubicBezTo>
                    <a:cubicBezTo>
                      <a:pt x="1557" y="97308"/>
                      <a:pt x="1604" y="97390"/>
                      <a:pt x="1639" y="97449"/>
                    </a:cubicBezTo>
                    <a:lnTo>
                      <a:pt x="1698" y="97542"/>
                    </a:lnTo>
                    <a:cubicBezTo>
                      <a:pt x="1745" y="97613"/>
                      <a:pt x="1791" y="97671"/>
                      <a:pt x="1827" y="97741"/>
                    </a:cubicBezTo>
                    <a:cubicBezTo>
                      <a:pt x="1850" y="97765"/>
                      <a:pt x="1862" y="97788"/>
                      <a:pt x="1885" y="97823"/>
                    </a:cubicBezTo>
                    <a:cubicBezTo>
                      <a:pt x="1944" y="97905"/>
                      <a:pt x="2014" y="97999"/>
                      <a:pt x="2072" y="98093"/>
                    </a:cubicBezTo>
                    <a:lnTo>
                      <a:pt x="2107" y="98139"/>
                    </a:lnTo>
                    <a:lnTo>
                      <a:pt x="2271" y="98362"/>
                    </a:lnTo>
                    <a:lnTo>
                      <a:pt x="2353" y="98455"/>
                    </a:lnTo>
                    <a:lnTo>
                      <a:pt x="2482" y="98631"/>
                    </a:lnTo>
                    <a:cubicBezTo>
                      <a:pt x="2517" y="98666"/>
                      <a:pt x="2540" y="98701"/>
                      <a:pt x="2576" y="98748"/>
                    </a:cubicBezTo>
                    <a:lnTo>
                      <a:pt x="2704" y="98912"/>
                    </a:lnTo>
                    <a:cubicBezTo>
                      <a:pt x="2739" y="98947"/>
                      <a:pt x="2763" y="98982"/>
                      <a:pt x="2798" y="99017"/>
                    </a:cubicBezTo>
                    <a:lnTo>
                      <a:pt x="2938" y="99181"/>
                    </a:lnTo>
                    <a:lnTo>
                      <a:pt x="3032" y="99298"/>
                    </a:lnTo>
                    <a:lnTo>
                      <a:pt x="3184" y="99462"/>
                    </a:lnTo>
                    <a:lnTo>
                      <a:pt x="3278" y="99567"/>
                    </a:lnTo>
                    <a:lnTo>
                      <a:pt x="3442" y="99743"/>
                    </a:lnTo>
                    <a:lnTo>
                      <a:pt x="3524" y="99836"/>
                    </a:lnTo>
                    <a:lnTo>
                      <a:pt x="3734" y="100047"/>
                    </a:lnTo>
                    <a:lnTo>
                      <a:pt x="3793" y="100106"/>
                    </a:lnTo>
                    <a:cubicBezTo>
                      <a:pt x="3875" y="100199"/>
                      <a:pt x="3968" y="100281"/>
                      <a:pt x="4062" y="100375"/>
                    </a:cubicBezTo>
                    <a:cubicBezTo>
                      <a:pt x="4085" y="100398"/>
                      <a:pt x="4109" y="100422"/>
                      <a:pt x="4132" y="100457"/>
                    </a:cubicBezTo>
                    <a:lnTo>
                      <a:pt x="4343" y="100644"/>
                    </a:lnTo>
                    <a:cubicBezTo>
                      <a:pt x="4378" y="100679"/>
                      <a:pt x="4413" y="100714"/>
                      <a:pt x="4448" y="100749"/>
                    </a:cubicBezTo>
                    <a:cubicBezTo>
                      <a:pt x="4507" y="100808"/>
                      <a:pt x="4565" y="100855"/>
                      <a:pt x="4624" y="100913"/>
                    </a:cubicBezTo>
                    <a:lnTo>
                      <a:pt x="4753" y="101030"/>
                    </a:lnTo>
                    <a:lnTo>
                      <a:pt x="4928" y="101182"/>
                    </a:lnTo>
                    <a:lnTo>
                      <a:pt x="5057" y="101299"/>
                    </a:lnTo>
                    <a:lnTo>
                      <a:pt x="5244" y="101463"/>
                    </a:lnTo>
                    <a:cubicBezTo>
                      <a:pt x="5279" y="101498"/>
                      <a:pt x="5326" y="101534"/>
                      <a:pt x="5373" y="101569"/>
                    </a:cubicBezTo>
                    <a:lnTo>
                      <a:pt x="5572" y="101732"/>
                    </a:lnTo>
                    <a:lnTo>
                      <a:pt x="5689" y="101838"/>
                    </a:lnTo>
                    <a:lnTo>
                      <a:pt x="5923" y="102013"/>
                    </a:lnTo>
                    <a:lnTo>
                      <a:pt x="6028" y="102107"/>
                    </a:lnTo>
                    <a:lnTo>
                      <a:pt x="6368" y="102376"/>
                    </a:lnTo>
                    <a:lnTo>
                      <a:pt x="6403" y="102400"/>
                    </a:lnTo>
                    <a:lnTo>
                      <a:pt x="6719" y="102645"/>
                    </a:lnTo>
                    <a:lnTo>
                      <a:pt x="6848" y="102727"/>
                    </a:lnTo>
                    <a:lnTo>
                      <a:pt x="7082" y="102903"/>
                    </a:lnTo>
                    <a:lnTo>
                      <a:pt x="7222" y="103008"/>
                    </a:lnTo>
                    <a:lnTo>
                      <a:pt x="7456" y="103172"/>
                    </a:lnTo>
                    <a:lnTo>
                      <a:pt x="7608" y="103277"/>
                    </a:lnTo>
                    <a:lnTo>
                      <a:pt x="7725" y="103359"/>
                    </a:lnTo>
                    <a:cubicBezTo>
                      <a:pt x="7760" y="103383"/>
                      <a:pt x="7796" y="103406"/>
                      <a:pt x="7831" y="103430"/>
                    </a:cubicBezTo>
                    <a:lnTo>
                      <a:pt x="8006" y="103558"/>
                    </a:lnTo>
                    <a:lnTo>
                      <a:pt x="8229" y="103710"/>
                    </a:lnTo>
                    <a:lnTo>
                      <a:pt x="8416" y="103828"/>
                    </a:lnTo>
                    <a:cubicBezTo>
                      <a:pt x="8486" y="103874"/>
                      <a:pt x="8556" y="103933"/>
                      <a:pt x="8638" y="103968"/>
                    </a:cubicBezTo>
                    <a:lnTo>
                      <a:pt x="8826" y="104097"/>
                    </a:lnTo>
                    <a:lnTo>
                      <a:pt x="9071" y="104237"/>
                    </a:lnTo>
                    <a:cubicBezTo>
                      <a:pt x="9130" y="104284"/>
                      <a:pt x="9188" y="104319"/>
                      <a:pt x="9247" y="104354"/>
                    </a:cubicBezTo>
                    <a:lnTo>
                      <a:pt x="9504" y="104518"/>
                    </a:lnTo>
                    <a:lnTo>
                      <a:pt x="9692" y="104623"/>
                    </a:lnTo>
                    <a:lnTo>
                      <a:pt x="9961" y="104787"/>
                    </a:lnTo>
                    <a:lnTo>
                      <a:pt x="10136" y="104893"/>
                    </a:lnTo>
                    <a:cubicBezTo>
                      <a:pt x="10230" y="104951"/>
                      <a:pt x="10335" y="105021"/>
                      <a:pt x="10441" y="105080"/>
                    </a:cubicBezTo>
                    <a:lnTo>
                      <a:pt x="10581" y="105162"/>
                    </a:lnTo>
                    <a:lnTo>
                      <a:pt x="11049" y="105431"/>
                    </a:lnTo>
                    <a:cubicBezTo>
                      <a:pt x="11237" y="105536"/>
                      <a:pt x="11424" y="105642"/>
                      <a:pt x="11623" y="105747"/>
                    </a:cubicBezTo>
                    <a:lnTo>
                      <a:pt x="11798" y="105841"/>
                    </a:lnTo>
                    <a:lnTo>
                      <a:pt x="12208" y="106063"/>
                    </a:lnTo>
                    <a:lnTo>
                      <a:pt x="12407" y="106168"/>
                    </a:lnTo>
                    <a:lnTo>
                      <a:pt x="12840" y="106402"/>
                    </a:lnTo>
                    <a:cubicBezTo>
                      <a:pt x="12887" y="106438"/>
                      <a:pt x="12945" y="106461"/>
                      <a:pt x="12992" y="106484"/>
                    </a:cubicBezTo>
                    <a:lnTo>
                      <a:pt x="13039" y="106508"/>
                    </a:lnTo>
                    <a:cubicBezTo>
                      <a:pt x="13215" y="106601"/>
                      <a:pt x="13390" y="106695"/>
                      <a:pt x="13566" y="106777"/>
                    </a:cubicBezTo>
                    <a:lnTo>
                      <a:pt x="13624" y="106812"/>
                    </a:lnTo>
                    <a:cubicBezTo>
                      <a:pt x="13835" y="106917"/>
                      <a:pt x="14046" y="107023"/>
                      <a:pt x="14256" y="107128"/>
                    </a:cubicBezTo>
                    <a:lnTo>
                      <a:pt x="14467" y="107222"/>
                    </a:lnTo>
                    <a:lnTo>
                      <a:pt x="14912" y="107444"/>
                    </a:lnTo>
                    <a:cubicBezTo>
                      <a:pt x="14994" y="107479"/>
                      <a:pt x="15087" y="107514"/>
                      <a:pt x="15169" y="107561"/>
                    </a:cubicBezTo>
                    <a:lnTo>
                      <a:pt x="15579" y="107748"/>
                    </a:lnTo>
                    <a:lnTo>
                      <a:pt x="15848" y="107877"/>
                    </a:lnTo>
                    <a:lnTo>
                      <a:pt x="16258" y="108064"/>
                    </a:lnTo>
                    <a:lnTo>
                      <a:pt x="16539" y="108193"/>
                    </a:lnTo>
                    <a:lnTo>
                      <a:pt x="16960" y="108369"/>
                    </a:lnTo>
                    <a:lnTo>
                      <a:pt x="17241" y="108497"/>
                    </a:lnTo>
                    <a:cubicBezTo>
                      <a:pt x="17381" y="108556"/>
                      <a:pt x="17533" y="108626"/>
                      <a:pt x="17674" y="108685"/>
                    </a:cubicBezTo>
                    <a:lnTo>
                      <a:pt x="17943" y="108802"/>
                    </a:lnTo>
                    <a:lnTo>
                      <a:pt x="18013" y="108825"/>
                    </a:lnTo>
                    <a:lnTo>
                      <a:pt x="18142" y="108884"/>
                    </a:lnTo>
                    <a:cubicBezTo>
                      <a:pt x="18435" y="109001"/>
                      <a:pt x="18715" y="109118"/>
                      <a:pt x="19008" y="109247"/>
                    </a:cubicBezTo>
                    <a:lnTo>
                      <a:pt x="19242" y="109340"/>
                    </a:lnTo>
                    <a:cubicBezTo>
                      <a:pt x="19582" y="109469"/>
                      <a:pt x="19921" y="109609"/>
                      <a:pt x="20272" y="109738"/>
                    </a:cubicBezTo>
                    <a:lnTo>
                      <a:pt x="20459" y="109820"/>
                    </a:lnTo>
                    <a:cubicBezTo>
                      <a:pt x="20764" y="109937"/>
                      <a:pt x="21068" y="110054"/>
                      <a:pt x="21372" y="110159"/>
                    </a:cubicBezTo>
                    <a:lnTo>
                      <a:pt x="21618" y="110253"/>
                    </a:lnTo>
                    <a:cubicBezTo>
                      <a:pt x="21969" y="110394"/>
                      <a:pt x="22332" y="110522"/>
                      <a:pt x="22695" y="110651"/>
                    </a:cubicBezTo>
                    <a:lnTo>
                      <a:pt x="22753" y="110674"/>
                    </a:lnTo>
                    <a:lnTo>
                      <a:pt x="22929" y="110733"/>
                    </a:lnTo>
                    <a:cubicBezTo>
                      <a:pt x="23186" y="110827"/>
                      <a:pt x="23444" y="110920"/>
                      <a:pt x="23713" y="111014"/>
                    </a:cubicBezTo>
                    <a:lnTo>
                      <a:pt x="24017" y="111119"/>
                    </a:lnTo>
                    <a:cubicBezTo>
                      <a:pt x="24310" y="111213"/>
                      <a:pt x="24591" y="111318"/>
                      <a:pt x="24883" y="111412"/>
                    </a:cubicBezTo>
                    <a:lnTo>
                      <a:pt x="25059" y="111470"/>
                    </a:lnTo>
                    <a:cubicBezTo>
                      <a:pt x="25398" y="111587"/>
                      <a:pt x="25750" y="111704"/>
                      <a:pt x="26101" y="111810"/>
                    </a:cubicBezTo>
                    <a:lnTo>
                      <a:pt x="26382" y="111903"/>
                    </a:lnTo>
                    <a:lnTo>
                      <a:pt x="27189" y="112161"/>
                    </a:lnTo>
                    <a:lnTo>
                      <a:pt x="27376" y="112219"/>
                    </a:lnTo>
                    <a:lnTo>
                      <a:pt x="27529" y="112266"/>
                    </a:lnTo>
                    <a:lnTo>
                      <a:pt x="28289" y="112500"/>
                    </a:lnTo>
                    <a:lnTo>
                      <a:pt x="28547" y="112582"/>
                    </a:lnTo>
                    <a:cubicBezTo>
                      <a:pt x="28898" y="112688"/>
                      <a:pt x="29237" y="112793"/>
                      <a:pt x="29589" y="112898"/>
                    </a:cubicBezTo>
                    <a:lnTo>
                      <a:pt x="29811" y="112957"/>
                    </a:lnTo>
                    <a:lnTo>
                      <a:pt x="30642" y="113202"/>
                    </a:lnTo>
                    <a:lnTo>
                      <a:pt x="31005" y="113308"/>
                    </a:lnTo>
                    <a:lnTo>
                      <a:pt x="31742" y="113507"/>
                    </a:lnTo>
                    <a:lnTo>
                      <a:pt x="31953" y="113577"/>
                    </a:lnTo>
                    <a:lnTo>
                      <a:pt x="32117" y="113612"/>
                    </a:lnTo>
                    <a:lnTo>
                      <a:pt x="32807" y="113799"/>
                    </a:lnTo>
                    <a:lnTo>
                      <a:pt x="33158" y="113905"/>
                    </a:lnTo>
                    <a:cubicBezTo>
                      <a:pt x="33451" y="113975"/>
                      <a:pt x="33743" y="114057"/>
                      <a:pt x="34036" y="114139"/>
                    </a:cubicBezTo>
                    <a:lnTo>
                      <a:pt x="34200" y="114174"/>
                    </a:lnTo>
                    <a:cubicBezTo>
                      <a:pt x="34551" y="114268"/>
                      <a:pt x="34914" y="114361"/>
                      <a:pt x="35265" y="114455"/>
                    </a:cubicBezTo>
                    <a:lnTo>
                      <a:pt x="35581" y="114537"/>
                    </a:lnTo>
                    <a:lnTo>
                      <a:pt x="36342" y="114724"/>
                    </a:lnTo>
                    <a:lnTo>
                      <a:pt x="36470" y="114759"/>
                    </a:lnTo>
                    <a:lnTo>
                      <a:pt x="36763" y="114829"/>
                    </a:lnTo>
                    <a:lnTo>
                      <a:pt x="37395" y="114970"/>
                    </a:lnTo>
                    <a:lnTo>
                      <a:pt x="37840" y="115087"/>
                    </a:lnTo>
                    <a:lnTo>
                      <a:pt x="38460" y="115227"/>
                    </a:lnTo>
                    <a:lnTo>
                      <a:pt x="38917" y="115333"/>
                    </a:lnTo>
                    <a:lnTo>
                      <a:pt x="39549" y="115485"/>
                    </a:lnTo>
                    <a:lnTo>
                      <a:pt x="39993" y="115578"/>
                    </a:lnTo>
                    <a:lnTo>
                      <a:pt x="40661" y="115731"/>
                    </a:lnTo>
                    <a:lnTo>
                      <a:pt x="40977" y="115801"/>
                    </a:lnTo>
                    <a:lnTo>
                      <a:pt x="41082" y="115824"/>
                    </a:lnTo>
                    <a:lnTo>
                      <a:pt x="41761" y="115976"/>
                    </a:lnTo>
                    <a:lnTo>
                      <a:pt x="42170" y="116058"/>
                    </a:lnTo>
                    <a:lnTo>
                      <a:pt x="42978" y="116234"/>
                    </a:lnTo>
                    <a:lnTo>
                      <a:pt x="43271" y="116292"/>
                    </a:lnTo>
                    <a:cubicBezTo>
                      <a:pt x="43633" y="116363"/>
                      <a:pt x="43996" y="116433"/>
                      <a:pt x="44371" y="116515"/>
                    </a:cubicBezTo>
                    <a:lnTo>
                      <a:pt x="44640" y="116573"/>
                    </a:lnTo>
                    <a:lnTo>
                      <a:pt x="45483" y="116737"/>
                    </a:lnTo>
                    <a:lnTo>
                      <a:pt x="45541" y="116749"/>
                    </a:lnTo>
                    <a:lnTo>
                      <a:pt x="45927" y="116831"/>
                    </a:lnTo>
                    <a:lnTo>
                      <a:pt x="46583" y="116959"/>
                    </a:lnTo>
                    <a:lnTo>
                      <a:pt x="47063" y="117053"/>
                    </a:lnTo>
                    <a:lnTo>
                      <a:pt x="47695" y="117170"/>
                    </a:lnTo>
                    <a:lnTo>
                      <a:pt x="48186" y="117264"/>
                    </a:lnTo>
                    <a:lnTo>
                      <a:pt x="48818" y="117381"/>
                    </a:lnTo>
                    <a:lnTo>
                      <a:pt x="49322" y="117474"/>
                    </a:lnTo>
                    <a:lnTo>
                      <a:pt x="49954" y="117580"/>
                    </a:lnTo>
                    <a:lnTo>
                      <a:pt x="50153" y="117615"/>
                    </a:lnTo>
                    <a:lnTo>
                      <a:pt x="50469" y="117673"/>
                    </a:lnTo>
                    <a:lnTo>
                      <a:pt x="51077" y="117779"/>
                    </a:lnTo>
                    <a:lnTo>
                      <a:pt x="51604" y="117872"/>
                    </a:lnTo>
                    <a:lnTo>
                      <a:pt x="52212" y="117978"/>
                    </a:lnTo>
                    <a:lnTo>
                      <a:pt x="52751" y="118060"/>
                    </a:lnTo>
                    <a:lnTo>
                      <a:pt x="53348" y="118165"/>
                    </a:lnTo>
                    <a:lnTo>
                      <a:pt x="53898" y="118259"/>
                    </a:lnTo>
                    <a:lnTo>
                      <a:pt x="54495" y="118352"/>
                    </a:lnTo>
                    <a:lnTo>
                      <a:pt x="54787" y="118399"/>
                    </a:lnTo>
                    <a:lnTo>
                      <a:pt x="54928" y="118423"/>
                    </a:lnTo>
                    <a:cubicBezTo>
                      <a:pt x="55607" y="118528"/>
                      <a:pt x="56309" y="118633"/>
                      <a:pt x="56999" y="118739"/>
                    </a:cubicBezTo>
                    <a:lnTo>
                      <a:pt x="57269" y="118774"/>
                    </a:lnTo>
                    <a:cubicBezTo>
                      <a:pt x="57971" y="118879"/>
                      <a:pt x="58673" y="118984"/>
                      <a:pt x="59375" y="119090"/>
                    </a:cubicBezTo>
                    <a:lnTo>
                      <a:pt x="59527" y="119101"/>
                    </a:lnTo>
                    <a:lnTo>
                      <a:pt x="59633" y="119125"/>
                    </a:lnTo>
                    <a:cubicBezTo>
                      <a:pt x="60347" y="119218"/>
                      <a:pt x="61061" y="119324"/>
                      <a:pt x="61775" y="119417"/>
                    </a:cubicBezTo>
                    <a:lnTo>
                      <a:pt x="62020" y="119452"/>
                    </a:lnTo>
                    <a:cubicBezTo>
                      <a:pt x="62746" y="119546"/>
                      <a:pt x="63472" y="119640"/>
                      <a:pt x="64209" y="119733"/>
                    </a:cubicBezTo>
                    <a:lnTo>
                      <a:pt x="64350" y="119745"/>
                    </a:lnTo>
                    <a:lnTo>
                      <a:pt x="64431" y="119757"/>
                    </a:lnTo>
                    <a:cubicBezTo>
                      <a:pt x="65180" y="119850"/>
                      <a:pt x="65930" y="119944"/>
                      <a:pt x="66679" y="120026"/>
                    </a:cubicBezTo>
                    <a:lnTo>
                      <a:pt x="66866" y="120049"/>
                    </a:lnTo>
                    <a:cubicBezTo>
                      <a:pt x="67638" y="120143"/>
                      <a:pt x="68411" y="120225"/>
                      <a:pt x="69195" y="120307"/>
                    </a:cubicBezTo>
                    <a:lnTo>
                      <a:pt x="69289" y="120319"/>
                    </a:lnTo>
                    <a:lnTo>
                      <a:pt x="69324" y="120319"/>
                    </a:lnTo>
                    <a:cubicBezTo>
                      <a:pt x="70131" y="120412"/>
                      <a:pt x="70939" y="120494"/>
                      <a:pt x="71758" y="120576"/>
                    </a:cubicBezTo>
                    <a:lnTo>
                      <a:pt x="71817" y="120576"/>
                    </a:lnTo>
                    <a:cubicBezTo>
                      <a:pt x="72648" y="120658"/>
                      <a:pt x="73490" y="120740"/>
                      <a:pt x="74321" y="120810"/>
                    </a:cubicBezTo>
                    <a:lnTo>
                      <a:pt x="74368" y="120810"/>
                    </a:lnTo>
                    <a:cubicBezTo>
                      <a:pt x="75199" y="120892"/>
                      <a:pt x="76042" y="120974"/>
                      <a:pt x="76885" y="121044"/>
                    </a:cubicBezTo>
                    <a:lnTo>
                      <a:pt x="77037" y="121056"/>
                    </a:lnTo>
                    <a:cubicBezTo>
                      <a:pt x="77844" y="121126"/>
                      <a:pt x="78652" y="121185"/>
                      <a:pt x="79459" y="121255"/>
                    </a:cubicBezTo>
                    <a:lnTo>
                      <a:pt x="79541" y="121255"/>
                    </a:lnTo>
                    <a:lnTo>
                      <a:pt x="79682" y="121267"/>
                    </a:lnTo>
                    <a:cubicBezTo>
                      <a:pt x="80489" y="121325"/>
                      <a:pt x="81309" y="121384"/>
                      <a:pt x="82128" y="121442"/>
                    </a:cubicBezTo>
                    <a:lnTo>
                      <a:pt x="82397" y="121466"/>
                    </a:lnTo>
                    <a:cubicBezTo>
                      <a:pt x="83205" y="121512"/>
                      <a:pt x="84012" y="121571"/>
                      <a:pt x="84808" y="121618"/>
                    </a:cubicBezTo>
                    <a:lnTo>
                      <a:pt x="84960" y="121629"/>
                    </a:lnTo>
                    <a:lnTo>
                      <a:pt x="85101" y="121641"/>
                    </a:lnTo>
                    <a:cubicBezTo>
                      <a:pt x="85943" y="121688"/>
                      <a:pt x="86786" y="121735"/>
                      <a:pt x="87617" y="121782"/>
                    </a:cubicBezTo>
                    <a:lnTo>
                      <a:pt x="87863" y="121805"/>
                    </a:lnTo>
                    <a:cubicBezTo>
                      <a:pt x="88741" y="121852"/>
                      <a:pt x="89630" y="121899"/>
                      <a:pt x="90520" y="121934"/>
                    </a:cubicBezTo>
                    <a:lnTo>
                      <a:pt x="90602" y="121934"/>
                    </a:lnTo>
                    <a:cubicBezTo>
                      <a:pt x="91550" y="121981"/>
                      <a:pt x="92498" y="122016"/>
                      <a:pt x="93446" y="122062"/>
                    </a:cubicBezTo>
                    <a:lnTo>
                      <a:pt x="93645" y="122062"/>
                    </a:lnTo>
                    <a:cubicBezTo>
                      <a:pt x="94534" y="122098"/>
                      <a:pt x="95435" y="122133"/>
                      <a:pt x="96325" y="122168"/>
                    </a:cubicBezTo>
                    <a:lnTo>
                      <a:pt x="96606" y="122168"/>
                    </a:lnTo>
                    <a:cubicBezTo>
                      <a:pt x="97601" y="122191"/>
                      <a:pt x="98596" y="122226"/>
                      <a:pt x="99590" y="122250"/>
                    </a:cubicBezTo>
                    <a:lnTo>
                      <a:pt x="99661" y="122250"/>
                    </a:lnTo>
                    <a:cubicBezTo>
                      <a:pt x="100667" y="122273"/>
                      <a:pt x="101674" y="122285"/>
                      <a:pt x="102692" y="122308"/>
                    </a:cubicBezTo>
                    <a:lnTo>
                      <a:pt x="102926" y="122308"/>
                    </a:lnTo>
                    <a:cubicBezTo>
                      <a:pt x="104015" y="122320"/>
                      <a:pt x="105091" y="122332"/>
                      <a:pt x="106180" y="122343"/>
                    </a:cubicBezTo>
                    <a:lnTo>
                      <a:pt x="106203" y="122343"/>
                    </a:lnTo>
                    <a:cubicBezTo>
                      <a:pt x="106929" y="122343"/>
                      <a:pt x="107654" y="122349"/>
                      <a:pt x="108380" y="122349"/>
                    </a:cubicBezTo>
                    <a:cubicBezTo>
                      <a:pt x="108743" y="122349"/>
                      <a:pt x="109106" y="122347"/>
                      <a:pt x="109469" y="122343"/>
                    </a:cubicBezTo>
                    <a:lnTo>
                      <a:pt x="109808" y="122343"/>
                    </a:lnTo>
                    <a:cubicBezTo>
                      <a:pt x="110920" y="122343"/>
                      <a:pt x="112043" y="122343"/>
                      <a:pt x="113155" y="122320"/>
                    </a:cubicBezTo>
                    <a:lnTo>
                      <a:pt x="113600" y="122320"/>
                    </a:lnTo>
                    <a:lnTo>
                      <a:pt x="115016" y="122308"/>
                    </a:lnTo>
                    <a:lnTo>
                      <a:pt x="115309" y="122308"/>
                    </a:lnTo>
                    <a:lnTo>
                      <a:pt x="116971" y="122273"/>
                    </a:lnTo>
                    <a:lnTo>
                      <a:pt x="117334" y="122273"/>
                    </a:lnTo>
                    <a:cubicBezTo>
                      <a:pt x="117954" y="122261"/>
                      <a:pt x="118586" y="122250"/>
                      <a:pt x="119206" y="122226"/>
                    </a:cubicBezTo>
                    <a:lnTo>
                      <a:pt x="119323" y="122226"/>
                    </a:lnTo>
                    <a:cubicBezTo>
                      <a:pt x="119967" y="122215"/>
                      <a:pt x="120611" y="122191"/>
                      <a:pt x="121255" y="122168"/>
                    </a:cubicBezTo>
                    <a:lnTo>
                      <a:pt x="121641" y="122156"/>
                    </a:lnTo>
                    <a:cubicBezTo>
                      <a:pt x="122273" y="122133"/>
                      <a:pt x="122905" y="122109"/>
                      <a:pt x="123537" y="122086"/>
                    </a:cubicBezTo>
                    <a:lnTo>
                      <a:pt x="123865" y="122074"/>
                    </a:lnTo>
                    <a:cubicBezTo>
                      <a:pt x="124485" y="122051"/>
                      <a:pt x="125093" y="122027"/>
                      <a:pt x="125714" y="122004"/>
                    </a:cubicBezTo>
                    <a:lnTo>
                      <a:pt x="125866" y="122004"/>
                    </a:lnTo>
                    <a:cubicBezTo>
                      <a:pt x="126779" y="121957"/>
                      <a:pt x="127680" y="121910"/>
                      <a:pt x="128593" y="121864"/>
                    </a:cubicBezTo>
                    <a:lnTo>
                      <a:pt x="128663" y="121864"/>
                    </a:lnTo>
                    <a:cubicBezTo>
                      <a:pt x="129553" y="121817"/>
                      <a:pt x="130442" y="121770"/>
                      <a:pt x="131332" y="121723"/>
                    </a:cubicBezTo>
                    <a:lnTo>
                      <a:pt x="131519" y="121711"/>
                    </a:lnTo>
                    <a:cubicBezTo>
                      <a:pt x="132373" y="121653"/>
                      <a:pt x="133216" y="121606"/>
                      <a:pt x="134070" y="121547"/>
                    </a:cubicBezTo>
                    <a:lnTo>
                      <a:pt x="134328" y="121524"/>
                    </a:lnTo>
                    <a:cubicBezTo>
                      <a:pt x="135159" y="121477"/>
                      <a:pt x="135978" y="121407"/>
                      <a:pt x="136798" y="121349"/>
                    </a:cubicBezTo>
                    <a:lnTo>
                      <a:pt x="136950" y="121337"/>
                    </a:lnTo>
                    <a:lnTo>
                      <a:pt x="137137" y="121325"/>
                    </a:lnTo>
                    <a:cubicBezTo>
                      <a:pt x="137827" y="121267"/>
                      <a:pt x="138518" y="121220"/>
                      <a:pt x="139209" y="121161"/>
                    </a:cubicBezTo>
                    <a:lnTo>
                      <a:pt x="139489" y="121138"/>
                    </a:lnTo>
                    <a:cubicBezTo>
                      <a:pt x="140215" y="121079"/>
                      <a:pt x="140929" y="121021"/>
                      <a:pt x="141643" y="120951"/>
                    </a:cubicBezTo>
                    <a:lnTo>
                      <a:pt x="141748" y="120939"/>
                    </a:lnTo>
                    <a:cubicBezTo>
                      <a:pt x="142474" y="120880"/>
                      <a:pt x="143188" y="120810"/>
                      <a:pt x="143902" y="120740"/>
                    </a:cubicBezTo>
                    <a:lnTo>
                      <a:pt x="144066" y="120728"/>
                    </a:lnTo>
                    <a:cubicBezTo>
                      <a:pt x="144768" y="120658"/>
                      <a:pt x="145470" y="120588"/>
                      <a:pt x="146172" y="120518"/>
                    </a:cubicBezTo>
                    <a:lnTo>
                      <a:pt x="146477" y="120482"/>
                    </a:lnTo>
                    <a:cubicBezTo>
                      <a:pt x="147156" y="120412"/>
                      <a:pt x="147834" y="120342"/>
                      <a:pt x="148513" y="120260"/>
                    </a:cubicBezTo>
                    <a:lnTo>
                      <a:pt x="148853" y="120225"/>
                    </a:lnTo>
                    <a:cubicBezTo>
                      <a:pt x="149532" y="120155"/>
                      <a:pt x="150199" y="120084"/>
                      <a:pt x="150877" y="119991"/>
                    </a:cubicBezTo>
                    <a:lnTo>
                      <a:pt x="151193" y="119956"/>
                    </a:lnTo>
                    <a:cubicBezTo>
                      <a:pt x="151884" y="119874"/>
                      <a:pt x="152563" y="119792"/>
                      <a:pt x="153242" y="119698"/>
                    </a:cubicBezTo>
                    <a:lnTo>
                      <a:pt x="153476" y="119675"/>
                    </a:lnTo>
                    <a:cubicBezTo>
                      <a:pt x="154190" y="119581"/>
                      <a:pt x="154904" y="119488"/>
                      <a:pt x="155618" y="119394"/>
                    </a:cubicBezTo>
                    <a:lnTo>
                      <a:pt x="157034" y="119195"/>
                    </a:lnTo>
                    <a:lnTo>
                      <a:pt x="157362" y="119160"/>
                    </a:lnTo>
                    <a:cubicBezTo>
                      <a:pt x="157830" y="119090"/>
                      <a:pt x="158286" y="119019"/>
                      <a:pt x="158743" y="118961"/>
                    </a:cubicBezTo>
                    <a:cubicBezTo>
                      <a:pt x="158801" y="118961"/>
                      <a:pt x="158860" y="118937"/>
                      <a:pt x="158930" y="118926"/>
                    </a:cubicBezTo>
                    <a:cubicBezTo>
                      <a:pt x="159339" y="118867"/>
                      <a:pt x="159761" y="118809"/>
                      <a:pt x="160170" y="118739"/>
                    </a:cubicBezTo>
                    <a:lnTo>
                      <a:pt x="160463" y="118703"/>
                    </a:lnTo>
                    <a:lnTo>
                      <a:pt x="161809" y="118493"/>
                    </a:lnTo>
                    <a:lnTo>
                      <a:pt x="162067" y="118458"/>
                    </a:lnTo>
                    <a:lnTo>
                      <a:pt x="163260" y="118294"/>
                    </a:lnTo>
                    <a:lnTo>
                      <a:pt x="163494" y="118259"/>
                    </a:lnTo>
                    <a:lnTo>
                      <a:pt x="164805" y="118036"/>
                    </a:lnTo>
                    <a:lnTo>
                      <a:pt x="165098" y="117989"/>
                    </a:lnTo>
                    <a:cubicBezTo>
                      <a:pt x="165508" y="117919"/>
                      <a:pt x="165917" y="117837"/>
                      <a:pt x="166315" y="117779"/>
                    </a:cubicBezTo>
                    <a:lnTo>
                      <a:pt x="166432" y="117755"/>
                    </a:lnTo>
                    <a:cubicBezTo>
                      <a:pt x="166877" y="117685"/>
                      <a:pt x="167298" y="117603"/>
                      <a:pt x="167731" y="117521"/>
                    </a:cubicBezTo>
                    <a:lnTo>
                      <a:pt x="168024" y="117474"/>
                    </a:lnTo>
                    <a:cubicBezTo>
                      <a:pt x="168445" y="117393"/>
                      <a:pt x="168878" y="117311"/>
                      <a:pt x="169300" y="117229"/>
                    </a:cubicBezTo>
                    <a:lnTo>
                      <a:pt x="169358" y="117217"/>
                    </a:lnTo>
                    <a:lnTo>
                      <a:pt x="170575" y="116995"/>
                    </a:lnTo>
                    <a:lnTo>
                      <a:pt x="170856" y="116936"/>
                    </a:lnTo>
                    <a:lnTo>
                      <a:pt x="172085" y="116690"/>
                    </a:lnTo>
                    <a:lnTo>
                      <a:pt x="172272" y="116655"/>
                    </a:lnTo>
                    <a:lnTo>
                      <a:pt x="173373" y="116421"/>
                    </a:lnTo>
                    <a:lnTo>
                      <a:pt x="173607" y="116374"/>
                    </a:lnTo>
                    <a:cubicBezTo>
                      <a:pt x="174005" y="116292"/>
                      <a:pt x="174403" y="116210"/>
                      <a:pt x="174801" y="116117"/>
                    </a:cubicBezTo>
                    <a:lnTo>
                      <a:pt x="175046" y="116070"/>
                    </a:lnTo>
                    <a:cubicBezTo>
                      <a:pt x="175397" y="115988"/>
                      <a:pt x="175749" y="115918"/>
                      <a:pt x="176111" y="115836"/>
                    </a:cubicBezTo>
                    <a:lnTo>
                      <a:pt x="176275" y="115801"/>
                    </a:lnTo>
                    <a:lnTo>
                      <a:pt x="177434" y="115532"/>
                    </a:lnTo>
                    <a:lnTo>
                      <a:pt x="177703" y="115473"/>
                    </a:lnTo>
                    <a:lnTo>
                      <a:pt x="178815" y="115216"/>
                    </a:lnTo>
                    <a:lnTo>
                      <a:pt x="178862" y="115204"/>
                    </a:lnTo>
                    <a:lnTo>
                      <a:pt x="178874" y="115204"/>
                    </a:lnTo>
                    <a:lnTo>
                      <a:pt x="179833" y="114970"/>
                    </a:lnTo>
                    <a:lnTo>
                      <a:pt x="180114" y="114900"/>
                    </a:lnTo>
                    <a:lnTo>
                      <a:pt x="180816" y="114724"/>
                    </a:lnTo>
                    <a:lnTo>
                      <a:pt x="181121" y="114642"/>
                    </a:lnTo>
                    <a:lnTo>
                      <a:pt x="181846" y="114455"/>
                    </a:lnTo>
                    <a:lnTo>
                      <a:pt x="182069" y="114408"/>
                    </a:lnTo>
                    <a:lnTo>
                      <a:pt x="182993" y="114162"/>
                    </a:lnTo>
                    <a:lnTo>
                      <a:pt x="183204" y="114104"/>
                    </a:lnTo>
                    <a:lnTo>
                      <a:pt x="183918" y="113916"/>
                    </a:lnTo>
                    <a:lnTo>
                      <a:pt x="184211" y="113835"/>
                    </a:lnTo>
                    <a:lnTo>
                      <a:pt x="184866" y="113647"/>
                    </a:lnTo>
                    <a:lnTo>
                      <a:pt x="185123" y="113577"/>
                    </a:lnTo>
                    <a:cubicBezTo>
                      <a:pt x="185428" y="113495"/>
                      <a:pt x="185720" y="113413"/>
                      <a:pt x="186013" y="113331"/>
                    </a:cubicBezTo>
                    <a:lnTo>
                      <a:pt x="186107" y="113296"/>
                    </a:lnTo>
                    <a:lnTo>
                      <a:pt x="186891" y="113074"/>
                    </a:lnTo>
                    <a:lnTo>
                      <a:pt x="186996" y="113039"/>
                    </a:lnTo>
                    <a:lnTo>
                      <a:pt x="187230" y="112968"/>
                    </a:lnTo>
                    <a:lnTo>
                      <a:pt x="187616" y="112851"/>
                    </a:lnTo>
                    <a:lnTo>
                      <a:pt x="187968" y="112746"/>
                    </a:lnTo>
                    <a:lnTo>
                      <a:pt x="188342" y="112629"/>
                    </a:lnTo>
                    <a:lnTo>
                      <a:pt x="188705" y="112524"/>
                    </a:lnTo>
                    <a:lnTo>
                      <a:pt x="189068" y="112407"/>
                    </a:lnTo>
                    <a:lnTo>
                      <a:pt x="189419" y="112301"/>
                    </a:lnTo>
                    <a:lnTo>
                      <a:pt x="189793" y="112184"/>
                    </a:lnTo>
                    <a:lnTo>
                      <a:pt x="190133" y="112067"/>
                    </a:lnTo>
                    <a:lnTo>
                      <a:pt x="190496" y="111950"/>
                    </a:lnTo>
                    <a:lnTo>
                      <a:pt x="190835" y="111845"/>
                    </a:lnTo>
                    <a:lnTo>
                      <a:pt x="191198" y="111728"/>
                    </a:lnTo>
                    <a:lnTo>
                      <a:pt x="191537" y="111611"/>
                    </a:lnTo>
                    <a:lnTo>
                      <a:pt x="191888" y="111494"/>
                    </a:lnTo>
                    <a:lnTo>
                      <a:pt x="192216" y="111377"/>
                    </a:lnTo>
                    <a:lnTo>
                      <a:pt x="192567" y="111260"/>
                    </a:lnTo>
                    <a:lnTo>
                      <a:pt x="192731" y="111201"/>
                    </a:lnTo>
                    <a:lnTo>
                      <a:pt x="192825" y="111166"/>
                    </a:lnTo>
                    <a:cubicBezTo>
                      <a:pt x="193164" y="111049"/>
                      <a:pt x="193504" y="110932"/>
                      <a:pt x="193831" y="110803"/>
                    </a:cubicBezTo>
                    <a:lnTo>
                      <a:pt x="193983" y="110756"/>
                    </a:lnTo>
                    <a:cubicBezTo>
                      <a:pt x="194335" y="110628"/>
                      <a:pt x="194674" y="110499"/>
                      <a:pt x="195013" y="110370"/>
                    </a:cubicBezTo>
                    <a:lnTo>
                      <a:pt x="195025" y="110370"/>
                    </a:lnTo>
                    <a:cubicBezTo>
                      <a:pt x="195365" y="110241"/>
                      <a:pt x="195704" y="110113"/>
                      <a:pt x="196032" y="109984"/>
                    </a:cubicBezTo>
                    <a:lnTo>
                      <a:pt x="196172" y="109925"/>
                    </a:lnTo>
                    <a:lnTo>
                      <a:pt x="197120" y="109563"/>
                    </a:lnTo>
                    <a:lnTo>
                      <a:pt x="197202" y="109516"/>
                    </a:lnTo>
                    <a:lnTo>
                      <a:pt x="197296" y="109481"/>
                    </a:lnTo>
                    <a:cubicBezTo>
                      <a:pt x="197577" y="109375"/>
                      <a:pt x="197857" y="109258"/>
                      <a:pt x="198127" y="109141"/>
                    </a:cubicBezTo>
                    <a:lnTo>
                      <a:pt x="198232" y="109094"/>
                    </a:lnTo>
                    <a:cubicBezTo>
                      <a:pt x="198490" y="108989"/>
                      <a:pt x="198735" y="108884"/>
                      <a:pt x="198993" y="108778"/>
                    </a:cubicBezTo>
                    <a:lnTo>
                      <a:pt x="199145" y="108708"/>
                    </a:lnTo>
                    <a:cubicBezTo>
                      <a:pt x="199414" y="108591"/>
                      <a:pt x="199672" y="108474"/>
                      <a:pt x="199929" y="108357"/>
                    </a:cubicBezTo>
                    <a:lnTo>
                      <a:pt x="200093" y="108287"/>
                    </a:lnTo>
                    <a:lnTo>
                      <a:pt x="200819" y="107959"/>
                    </a:lnTo>
                    <a:lnTo>
                      <a:pt x="200877" y="107924"/>
                    </a:lnTo>
                    <a:lnTo>
                      <a:pt x="200901" y="107924"/>
                    </a:lnTo>
                    <a:cubicBezTo>
                      <a:pt x="201135" y="107807"/>
                      <a:pt x="201369" y="107702"/>
                      <a:pt x="201603" y="107585"/>
                    </a:cubicBezTo>
                    <a:lnTo>
                      <a:pt x="201778" y="107503"/>
                    </a:lnTo>
                    <a:lnTo>
                      <a:pt x="202399" y="107198"/>
                    </a:lnTo>
                    <a:lnTo>
                      <a:pt x="202492" y="107151"/>
                    </a:lnTo>
                    <a:cubicBezTo>
                      <a:pt x="202715" y="107046"/>
                      <a:pt x="202937" y="106929"/>
                      <a:pt x="203159" y="106812"/>
                    </a:cubicBezTo>
                    <a:lnTo>
                      <a:pt x="203323" y="106730"/>
                    </a:lnTo>
                    <a:cubicBezTo>
                      <a:pt x="203522" y="106625"/>
                      <a:pt x="203710" y="106531"/>
                      <a:pt x="203908" y="106426"/>
                    </a:cubicBezTo>
                    <a:cubicBezTo>
                      <a:pt x="203932" y="106414"/>
                      <a:pt x="203955" y="106402"/>
                      <a:pt x="203979" y="106391"/>
                    </a:cubicBezTo>
                    <a:lnTo>
                      <a:pt x="204002" y="106379"/>
                    </a:lnTo>
                    <a:cubicBezTo>
                      <a:pt x="204201" y="106262"/>
                      <a:pt x="204400" y="106157"/>
                      <a:pt x="204599" y="106051"/>
                    </a:cubicBezTo>
                    <a:lnTo>
                      <a:pt x="204739" y="105969"/>
                    </a:lnTo>
                    <a:lnTo>
                      <a:pt x="205208" y="105700"/>
                    </a:lnTo>
                    <a:lnTo>
                      <a:pt x="205360" y="105618"/>
                    </a:lnTo>
                    <a:cubicBezTo>
                      <a:pt x="205547" y="105513"/>
                      <a:pt x="205734" y="105396"/>
                      <a:pt x="205922" y="105291"/>
                    </a:cubicBezTo>
                    <a:lnTo>
                      <a:pt x="205992" y="105244"/>
                    </a:lnTo>
                    <a:cubicBezTo>
                      <a:pt x="206156" y="105150"/>
                      <a:pt x="206320" y="105045"/>
                      <a:pt x="206483" y="104951"/>
                    </a:cubicBezTo>
                    <a:lnTo>
                      <a:pt x="206554" y="104904"/>
                    </a:lnTo>
                    <a:lnTo>
                      <a:pt x="206636" y="104857"/>
                    </a:lnTo>
                    <a:lnTo>
                      <a:pt x="207045" y="104600"/>
                    </a:lnTo>
                    <a:lnTo>
                      <a:pt x="207174" y="104518"/>
                    </a:lnTo>
                    <a:cubicBezTo>
                      <a:pt x="207338" y="104413"/>
                      <a:pt x="207502" y="104307"/>
                      <a:pt x="207665" y="104190"/>
                    </a:cubicBezTo>
                    <a:lnTo>
                      <a:pt x="207783" y="104120"/>
                    </a:lnTo>
                    <a:cubicBezTo>
                      <a:pt x="207911" y="104038"/>
                      <a:pt x="208040" y="103945"/>
                      <a:pt x="208169" y="103863"/>
                    </a:cubicBezTo>
                    <a:lnTo>
                      <a:pt x="208309" y="103757"/>
                    </a:lnTo>
                    <a:cubicBezTo>
                      <a:pt x="208438" y="103675"/>
                      <a:pt x="208567" y="103582"/>
                      <a:pt x="208695" y="103500"/>
                    </a:cubicBezTo>
                    <a:lnTo>
                      <a:pt x="208766" y="103441"/>
                    </a:lnTo>
                    <a:lnTo>
                      <a:pt x="208789" y="103430"/>
                    </a:lnTo>
                    <a:lnTo>
                      <a:pt x="209234" y="103102"/>
                    </a:lnTo>
                    <a:lnTo>
                      <a:pt x="209339" y="103020"/>
                    </a:lnTo>
                    <a:lnTo>
                      <a:pt x="209667" y="102762"/>
                    </a:lnTo>
                    <a:lnTo>
                      <a:pt x="209807" y="102657"/>
                    </a:lnTo>
                    <a:lnTo>
                      <a:pt x="210123" y="102411"/>
                    </a:lnTo>
                    <a:lnTo>
                      <a:pt x="210229" y="102329"/>
                    </a:lnTo>
                    <a:cubicBezTo>
                      <a:pt x="210369" y="102212"/>
                      <a:pt x="210498" y="102107"/>
                      <a:pt x="210627" y="102002"/>
                    </a:cubicBezTo>
                    <a:lnTo>
                      <a:pt x="210650" y="101978"/>
                    </a:lnTo>
                    <a:lnTo>
                      <a:pt x="210709" y="101931"/>
                    </a:lnTo>
                    <a:lnTo>
                      <a:pt x="211013" y="101674"/>
                    </a:lnTo>
                    <a:lnTo>
                      <a:pt x="211130" y="101557"/>
                    </a:lnTo>
                    <a:lnTo>
                      <a:pt x="211387" y="101335"/>
                    </a:lnTo>
                    <a:lnTo>
                      <a:pt x="211504" y="101229"/>
                    </a:lnTo>
                    <a:cubicBezTo>
                      <a:pt x="211610" y="101136"/>
                      <a:pt x="211715" y="101030"/>
                      <a:pt x="211809" y="100937"/>
                    </a:cubicBezTo>
                    <a:lnTo>
                      <a:pt x="211856" y="100890"/>
                    </a:lnTo>
                    <a:cubicBezTo>
                      <a:pt x="211973" y="100784"/>
                      <a:pt x="212078" y="100667"/>
                      <a:pt x="212195" y="100562"/>
                    </a:cubicBezTo>
                    <a:lnTo>
                      <a:pt x="212218" y="100539"/>
                    </a:lnTo>
                    <a:lnTo>
                      <a:pt x="212289" y="100468"/>
                    </a:lnTo>
                    <a:lnTo>
                      <a:pt x="212511" y="100234"/>
                    </a:lnTo>
                    <a:cubicBezTo>
                      <a:pt x="212546" y="100188"/>
                      <a:pt x="212581" y="100152"/>
                      <a:pt x="212616" y="100117"/>
                    </a:cubicBezTo>
                    <a:lnTo>
                      <a:pt x="212839" y="99883"/>
                    </a:lnTo>
                    <a:cubicBezTo>
                      <a:pt x="212862" y="99848"/>
                      <a:pt x="212897" y="99813"/>
                      <a:pt x="212932" y="99778"/>
                    </a:cubicBezTo>
                    <a:cubicBezTo>
                      <a:pt x="213026" y="99673"/>
                      <a:pt x="213120" y="99567"/>
                      <a:pt x="213225" y="99450"/>
                    </a:cubicBezTo>
                    <a:cubicBezTo>
                      <a:pt x="213307" y="99345"/>
                      <a:pt x="213400" y="99240"/>
                      <a:pt x="213482" y="99134"/>
                    </a:cubicBezTo>
                    <a:lnTo>
                      <a:pt x="213517" y="99099"/>
                    </a:lnTo>
                    <a:lnTo>
                      <a:pt x="213576" y="99029"/>
                    </a:lnTo>
                    <a:lnTo>
                      <a:pt x="213752" y="98795"/>
                    </a:lnTo>
                    <a:lnTo>
                      <a:pt x="213833" y="98678"/>
                    </a:lnTo>
                    <a:cubicBezTo>
                      <a:pt x="213892" y="98596"/>
                      <a:pt x="213951" y="98526"/>
                      <a:pt x="214009" y="98444"/>
                    </a:cubicBezTo>
                    <a:lnTo>
                      <a:pt x="214079" y="98350"/>
                    </a:lnTo>
                    <a:cubicBezTo>
                      <a:pt x="214161" y="98233"/>
                      <a:pt x="214231" y="98128"/>
                      <a:pt x="214313" y="98011"/>
                    </a:cubicBezTo>
                    <a:lnTo>
                      <a:pt x="214325" y="97999"/>
                    </a:lnTo>
                    <a:cubicBezTo>
                      <a:pt x="214395" y="97894"/>
                      <a:pt x="214454" y="97788"/>
                      <a:pt x="214524" y="97683"/>
                    </a:cubicBezTo>
                    <a:lnTo>
                      <a:pt x="214547" y="97648"/>
                    </a:lnTo>
                    <a:cubicBezTo>
                      <a:pt x="214559" y="97624"/>
                      <a:pt x="214571" y="97601"/>
                      <a:pt x="214583" y="97578"/>
                    </a:cubicBezTo>
                    <a:cubicBezTo>
                      <a:pt x="214629" y="97496"/>
                      <a:pt x="214676" y="97425"/>
                      <a:pt x="214723" y="97343"/>
                    </a:cubicBezTo>
                    <a:lnTo>
                      <a:pt x="214793" y="97226"/>
                    </a:lnTo>
                    <a:cubicBezTo>
                      <a:pt x="214840" y="97144"/>
                      <a:pt x="214875" y="97074"/>
                      <a:pt x="214922" y="96992"/>
                    </a:cubicBezTo>
                    <a:cubicBezTo>
                      <a:pt x="214945" y="96957"/>
                      <a:pt x="214957" y="96922"/>
                      <a:pt x="214980" y="96887"/>
                    </a:cubicBezTo>
                    <a:cubicBezTo>
                      <a:pt x="215039" y="96782"/>
                      <a:pt x="215098" y="96665"/>
                      <a:pt x="215144" y="96559"/>
                    </a:cubicBezTo>
                    <a:cubicBezTo>
                      <a:pt x="215203" y="96442"/>
                      <a:pt x="215250" y="96337"/>
                      <a:pt x="215297" y="96220"/>
                    </a:cubicBezTo>
                    <a:lnTo>
                      <a:pt x="215308" y="96185"/>
                    </a:lnTo>
                    <a:lnTo>
                      <a:pt x="215343" y="96115"/>
                    </a:lnTo>
                    <a:cubicBezTo>
                      <a:pt x="215378" y="96033"/>
                      <a:pt x="215402" y="95962"/>
                      <a:pt x="215437" y="95880"/>
                    </a:cubicBezTo>
                    <a:cubicBezTo>
                      <a:pt x="215449" y="95845"/>
                      <a:pt x="215472" y="95799"/>
                      <a:pt x="215484" y="95763"/>
                    </a:cubicBezTo>
                    <a:cubicBezTo>
                      <a:pt x="215519" y="95681"/>
                      <a:pt x="215542" y="95600"/>
                      <a:pt x="215566" y="95529"/>
                    </a:cubicBezTo>
                    <a:cubicBezTo>
                      <a:pt x="215589" y="95494"/>
                      <a:pt x="215601" y="95459"/>
                      <a:pt x="215613" y="95424"/>
                    </a:cubicBezTo>
                    <a:cubicBezTo>
                      <a:pt x="215648" y="95307"/>
                      <a:pt x="215683" y="95202"/>
                      <a:pt x="215718" y="95085"/>
                    </a:cubicBezTo>
                    <a:cubicBezTo>
                      <a:pt x="215753" y="94979"/>
                      <a:pt x="215788" y="94862"/>
                      <a:pt x="215811" y="94745"/>
                    </a:cubicBezTo>
                    <a:lnTo>
                      <a:pt x="215823" y="94722"/>
                    </a:lnTo>
                    <a:lnTo>
                      <a:pt x="215835" y="94640"/>
                    </a:lnTo>
                    <a:cubicBezTo>
                      <a:pt x="215858" y="94558"/>
                      <a:pt x="215882" y="94488"/>
                      <a:pt x="215893" y="94406"/>
                    </a:cubicBezTo>
                    <a:cubicBezTo>
                      <a:pt x="215917" y="94347"/>
                      <a:pt x="215929" y="94312"/>
                      <a:pt x="215929" y="94277"/>
                    </a:cubicBezTo>
                    <a:cubicBezTo>
                      <a:pt x="215952" y="94195"/>
                      <a:pt x="215964" y="94113"/>
                      <a:pt x="215975" y="94031"/>
                    </a:cubicBezTo>
                    <a:lnTo>
                      <a:pt x="215987" y="93926"/>
                    </a:lnTo>
                    <a:cubicBezTo>
                      <a:pt x="216010" y="93809"/>
                      <a:pt x="216034" y="93703"/>
                      <a:pt x="216046" y="93586"/>
                    </a:cubicBezTo>
                    <a:lnTo>
                      <a:pt x="216046" y="93563"/>
                    </a:lnTo>
                    <a:cubicBezTo>
                      <a:pt x="216057" y="93458"/>
                      <a:pt x="216069" y="93352"/>
                      <a:pt x="216069" y="93247"/>
                    </a:cubicBezTo>
                    <a:cubicBezTo>
                      <a:pt x="216069" y="93235"/>
                      <a:pt x="216069" y="93224"/>
                      <a:pt x="216069" y="93212"/>
                    </a:cubicBezTo>
                    <a:lnTo>
                      <a:pt x="216069" y="93142"/>
                    </a:lnTo>
                    <a:cubicBezTo>
                      <a:pt x="216069" y="93060"/>
                      <a:pt x="216081" y="92966"/>
                      <a:pt x="216092" y="92884"/>
                    </a:cubicBezTo>
                    <a:lnTo>
                      <a:pt x="216092" y="92779"/>
                    </a:lnTo>
                    <a:lnTo>
                      <a:pt x="216092" y="92510"/>
                    </a:lnTo>
                    <a:lnTo>
                      <a:pt x="216092" y="92428"/>
                    </a:lnTo>
                    <a:cubicBezTo>
                      <a:pt x="216092" y="92311"/>
                      <a:pt x="216092" y="92194"/>
                      <a:pt x="216069" y="92077"/>
                    </a:cubicBezTo>
                    <a:lnTo>
                      <a:pt x="216069" y="91995"/>
                    </a:lnTo>
                    <a:cubicBezTo>
                      <a:pt x="216069" y="91901"/>
                      <a:pt x="216057" y="91819"/>
                      <a:pt x="216057" y="91725"/>
                    </a:cubicBezTo>
                    <a:lnTo>
                      <a:pt x="216057" y="91679"/>
                    </a:lnTo>
                    <a:lnTo>
                      <a:pt x="216046" y="91608"/>
                    </a:lnTo>
                    <a:cubicBezTo>
                      <a:pt x="216034" y="91527"/>
                      <a:pt x="216022" y="91433"/>
                      <a:pt x="216010" y="91351"/>
                    </a:cubicBezTo>
                    <a:cubicBezTo>
                      <a:pt x="216010" y="91316"/>
                      <a:pt x="215999" y="91281"/>
                      <a:pt x="215999" y="91246"/>
                    </a:cubicBezTo>
                    <a:cubicBezTo>
                      <a:pt x="215975" y="91129"/>
                      <a:pt x="215952" y="91012"/>
                      <a:pt x="215929" y="90894"/>
                    </a:cubicBezTo>
                    <a:lnTo>
                      <a:pt x="215917" y="90848"/>
                    </a:lnTo>
                    <a:cubicBezTo>
                      <a:pt x="215905" y="90742"/>
                      <a:pt x="215882" y="90637"/>
                      <a:pt x="215847" y="90532"/>
                    </a:cubicBezTo>
                    <a:cubicBezTo>
                      <a:pt x="215847" y="90497"/>
                      <a:pt x="215835" y="90461"/>
                      <a:pt x="215823" y="90426"/>
                    </a:cubicBezTo>
                    <a:cubicBezTo>
                      <a:pt x="215800" y="90344"/>
                      <a:pt x="215776" y="90251"/>
                      <a:pt x="215753" y="90169"/>
                    </a:cubicBezTo>
                    <a:cubicBezTo>
                      <a:pt x="215753" y="90145"/>
                      <a:pt x="215741" y="90122"/>
                      <a:pt x="215730" y="90099"/>
                    </a:cubicBezTo>
                    <a:lnTo>
                      <a:pt x="215718" y="90063"/>
                    </a:lnTo>
                    <a:cubicBezTo>
                      <a:pt x="215683" y="89935"/>
                      <a:pt x="215648" y="89818"/>
                      <a:pt x="215601" y="89701"/>
                    </a:cubicBezTo>
                    <a:cubicBezTo>
                      <a:pt x="215601" y="89689"/>
                      <a:pt x="215601" y="89689"/>
                      <a:pt x="215601" y="89677"/>
                    </a:cubicBezTo>
                    <a:cubicBezTo>
                      <a:pt x="215566" y="89560"/>
                      <a:pt x="215519" y="89443"/>
                      <a:pt x="215472" y="89338"/>
                    </a:cubicBezTo>
                    <a:lnTo>
                      <a:pt x="215437" y="89221"/>
                    </a:lnTo>
                    <a:cubicBezTo>
                      <a:pt x="215390" y="89139"/>
                      <a:pt x="215355" y="89045"/>
                      <a:pt x="215320" y="88952"/>
                    </a:cubicBezTo>
                    <a:cubicBezTo>
                      <a:pt x="215308" y="88916"/>
                      <a:pt x="215285" y="88881"/>
                      <a:pt x="215273" y="88858"/>
                    </a:cubicBezTo>
                    <a:cubicBezTo>
                      <a:pt x="215215" y="88729"/>
                      <a:pt x="215168" y="88612"/>
                      <a:pt x="215098" y="88495"/>
                    </a:cubicBezTo>
                    <a:lnTo>
                      <a:pt x="215086" y="88460"/>
                    </a:lnTo>
                    <a:cubicBezTo>
                      <a:pt x="215027" y="88343"/>
                      <a:pt x="214969" y="88226"/>
                      <a:pt x="214899" y="88109"/>
                    </a:cubicBezTo>
                    <a:cubicBezTo>
                      <a:pt x="214887" y="88074"/>
                      <a:pt x="214863" y="88039"/>
                      <a:pt x="214840" y="88004"/>
                    </a:cubicBezTo>
                    <a:cubicBezTo>
                      <a:pt x="214770" y="87875"/>
                      <a:pt x="214700" y="87746"/>
                      <a:pt x="214618" y="87606"/>
                    </a:cubicBezTo>
                    <a:lnTo>
                      <a:pt x="161540" y="188"/>
                    </a:lnTo>
                    <a:lnTo>
                      <a:pt x="161540" y="188"/>
                    </a:lnTo>
                    <a:cubicBezTo>
                      <a:pt x="161669" y="445"/>
                      <a:pt x="161797" y="703"/>
                      <a:pt x="161926" y="960"/>
                    </a:cubicBezTo>
                    <a:cubicBezTo>
                      <a:pt x="161925" y="955"/>
                      <a:pt x="161923" y="949"/>
                      <a:pt x="161921" y="943"/>
                    </a:cubicBezTo>
                    <a:lnTo>
                      <a:pt x="161921" y="943"/>
                    </a:lnTo>
                    <a:cubicBezTo>
                      <a:pt x="161925" y="952"/>
                      <a:pt x="161929" y="961"/>
                      <a:pt x="161932" y="970"/>
                    </a:cubicBezTo>
                    <a:lnTo>
                      <a:pt x="161932" y="970"/>
                    </a:lnTo>
                    <a:cubicBezTo>
                      <a:pt x="161930" y="967"/>
                      <a:pt x="161928" y="964"/>
                      <a:pt x="161926" y="960"/>
                    </a:cubicBezTo>
                    <a:lnTo>
                      <a:pt x="161926" y="960"/>
                    </a:lnTo>
                    <a:lnTo>
                      <a:pt x="161938" y="984"/>
                    </a:lnTo>
                    <a:cubicBezTo>
                      <a:pt x="161936" y="979"/>
                      <a:pt x="161934" y="975"/>
                      <a:pt x="161932" y="970"/>
                    </a:cubicBezTo>
                    <a:lnTo>
                      <a:pt x="161932" y="970"/>
                    </a:lnTo>
                    <a:cubicBezTo>
                      <a:pt x="161952" y="1002"/>
                      <a:pt x="161962" y="1034"/>
                      <a:pt x="161973" y="1066"/>
                    </a:cubicBezTo>
                    <a:lnTo>
                      <a:pt x="161996" y="1124"/>
                    </a:lnTo>
                    <a:cubicBezTo>
                      <a:pt x="162020" y="1194"/>
                      <a:pt x="162043" y="1265"/>
                      <a:pt x="162067" y="1347"/>
                    </a:cubicBezTo>
                    <a:cubicBezTo>
                      <a:pt x="162067" y="1358"/>
                      <a:pt x="162090" y="1382"/>
                      <a:pt x="162090" y="1405"/>
                    </a:cubicBezTo>
                    <a:cubicBezTo>
                      <a:pt x="162113" y="1487"/>
                      <a:pt x="162137" y="1581"/>
                      <a:pt x="162160" y="1663"/>
                    </a:cubicBezTo>
                    <a:lnTo>
                      <a:pt x="162172" y="1721"/>
                    </a:lnTo>
                    <a:cubicBezTo>
                      <a:pt x="162195" y="1791"/>
                      <a:pt x="162207" y="1873"/>
                      <a:pt x="162219" y="1943"/>
                    </a:cubicBezTo>
                    <a:lnTo>
                      <a:pt x="162230" y="2002"/>
                    </a:lnTo>
                    <a:cubicBezTo>
                      <a:pt x="162242" y="2084"/>
                      <a:pt x="162254" y="2177"/>
                      <a:pt x="162266" y="2259"/>
                    </a:cubicBezTo>
                    <a:lnTo>
                      <a:pt x="162266" y="2318"/>
                    </a:lnTo>
                    <a:cubicBezTo>
                      <a:pt x="162266" y="2400"/>
                      <a:pt x="162277" y="2482"/>
                      <a:pt x="162277" y="2552"/>
                    </a:cubicBezTo>
                    <a:lnTo>
                      <a:pt x="162277" y="2587"/>
                    </a:lnTo>
                    <a:lnTo>
                      <a:pt x="162277" y="2845"/>
                    </a:lnTo>
                    <a:lnTo>
                      <a:pt x="162277" y="2915"/>
                    </a:lnTo>
                    <a:cubicBezTo>
                      <a:pt x="162277" y="2997"/>
                      <a:pt x="162266" y="3090"/>
                      <a:pt x="162254" y="3172"/>
                    </a:cubicBezTo>
                    <a:cubicBezTo>
                      <a:pt x="162242" y="3266"/>
                      <a:pt x="162230" y="3348"/>
                      <a:pt x="162207" y="3442"/>
                    </a:cubicBezTo>
                    <a:cubicBezTo>
                      <a:pt x="162207" y="3453"/>
                      <a:pt x="162207" y="3477"/>
                      <a:pt x="162207" y="3500"/>
                    </a:cubicBezTo>
                    <a:cubicBezTo>
                      <a:pt x="162184" y="3582"/>
                      <a:pt x="162160" y="3664"/>
                      <a:pt x="162137" y="3746"/>
                    </a:cubicBezTo>
                    <a:cubicBezTo>
                      <a:pt x="162113" y="3863"/>
                      <a:pt x="162078" y="3968"/>
                      <a:pt x="162043" y="4085"/>
                    </a:cubicBezTo>
                    <a:cubicBezTo>
                      <a:pt x="162031" y="4109"/>
                      <a:pt x="162020" y="4132"/>
                      <a:pt x="162008" y="4167"/>
                    </a:cubicBezTo>
                    <a:cubicBezTo>
                      <a:pt x="161973" y="4249"/>
                      <a:pt x="161949" y="4343"/>
                      <a:pt x="161903" y="4425"/>
                    </a:cubicBezTo>
                    <a:cubicBezTo>
                      <a:pt x="161891" y="4460"/>
                      <a:pt x="161879" y="4495"/>
                      <a:pt x="161856" y="4542"/>
                    </a:cubicBezTo>
                    <a:cubicBezTo>
                      <a:pt x="161821" y="4612"/>
                      <a:pt x="161786" y="4694"/>
                      <a:pt x="161751" y="4764"/>
                    </a:cubicBezTo>
                    <a:lnTo>
                      <a:pt x="161692" y="4881"/>
                    </a:lnTo>
                    <a:cubicBezTo>
                      <a:pt x="161645" y="4963"/>
                      <a:pt x="161598" y="5045"/>
                      <a:pt x="161540" y="5139"/>
                    </a:cubicBezTo>
                    <a:cubicBezTo>
                      <a:pt x="161528" y="5162"/>
                      <a:pt x="161505" y="5185"/>
                      <a:pt x="161493" y="5221"/>
                    </a:cubicBezTo>
                    <a:cubicBezTo>
                      <a:pt x="161423" y="5326"/>
                      <a:pt x="161341" y="5443"/>
                      <a:pt x="161271" y="5548"/>
                    </a:cubicBezTo>
                    <a:cubicBezTo>
                      <a:pt x="161259" y="5572"/>
                      <a:pt x="161236" y="5595"/>
                      <a:pt x="161212" y="5630"/>
                    </a:cubicBezTo>
                    <a:cubicBezTo>
                      <a:pt x="161154" y="5712"/>
                      <a:pt x="161083" y="5794"/>
                      <a:pt x="161025" y="5876"/>
                    </a:cubicBezTo>
                    <a:cubicBezTo>
                      <a:pt x="160990" y="5923"/>
                      <a:pt x="160966" y="5958"/>
                      <a:pt x="160931" y="5993"/>
                    </a:cubicBezTo>
                    <a:cubicBezTo>
                      <a:pt x="160873" y="6063"/>
                      <a:pt x="160802" y="6145"/>
                      <a:pt x="160744" y="6215"/>
                    </a:cubicBezTo>
                    <a:lnTo>
                      <a:pt x="160639" y="6332"/>
                    </a:lnTo>
                    <a:cubicBezTo>
                      <a:pt x="160557" y="6414"/>
                      <a:pt x="160475" y="6508"/>
                      <a:pt x="160393" y="6590"/>
                    </a:cubicBezTo>
                    <a:lnTo>
                      <a:pt x="160323" y="6660"/>
                    </a:lnTo>
                    <a:cubicBezTo>
                      <a:pt x="160217" y="6765"/>
                      <a:pt x="160100" y="6883"/>
                      <a:pt x="159983" y="6988"/>
                    </a:cubicBezTo>
                    <a:lnTo>
                      <a:pt x="159890" y="7070"/>
                    </a:lnTo>
                    <a:cubicBezTo>
                      <a:pt x="159796" y="7152"/>
                      <a:pt x="159702" y="7234"/>
                      <a:pt x="159609" y="7316"/>
                    </a:cubicBezTo>
                    <a:lnTo>
                      <a:pt x="159398" y="7491"/>
                    </a:lnTo>
                    <a:lnTo>
                      <a:pt x="159351" y="7538"/>
                    </a:lnTo>
                    <a:cubicBezTo>
                      <a:pt x="159246" y="7620"/>
                      <a:pt x="159152" y="7702"/>
                      <a:pt x="159035" y="7784"/>
                    </a:cubicBezTo>
                    <a:lnTo>
                      <a:pt x="158965" y="7831"/>
                    </a:lnTo>
                    <a:lnTo>
                      <a:pt x="158672" y="8053"/>
                    </a:lnTo>
                    <a:lnTo>
                      <a:pt x="158626" y="8088"/>
                    </a:lnTo>
                    <a:cubicBezTo>
                      <a:pt x="158520" y="8170"/>
                      <a:pt x="158403" y="8252"/>
                      <a:pt x="158286" y="8322"/>
                    </a:cubicBezTo>
                    <a:lnTo>
                      <a:pt x="158192" y="8392"/>
                    </a:lnTo>
                    <a:lnTo>
                      <a:pt x="157876" y="8591"/>
                    </a:lnTo>
                    <a:lnTo>
                      <a:pt x="157818" y="8638"/>
                    </a:lnTo>
                    <a:lnTo>
                      <a:pt x="157443" y="8872"/>
                    </a:lnTo>
                    <a:lnTo>
                      <a:pt x="157338" y="8931"/>
                    </a:lnTo>
                    <a:lnTo>
                      <a:pt x="157022" y="9130"/>
                    </a:lnTo>
                    <a:lnTo>
                      <a:pt x="156928" y="9177"/>
                    </a:lnTo>
                    <a:cubicBezTo>
                      <a:pt x="156788" y="9258"/>
                      <a:pt x="156648" y="9329"/>
                      <a:pt x="156507" y="9411"/>
                    </a:cubicBezTo>
                    <a:cubicBezTo>
                      <a:pt x="156484" y="9434"/>
                      <a:pt x="156449" y="9446"/>
                      <a:pt x="156413" y="9457"/>
                    </a:cubicBezTo>
                    <a:cubicBezTo>
                      <a:pt x="156308" y="9528"/>
                      <a:pt x="156191" y="9586"/>
                      <a:pt x="156074" y="9645"/>
                    </a:cubicBezTo>
                    <a:lnTo>
                      <a:pt x="155934" y="9715"/>
                    </a:lnTo>
                    <a:lnTo>
                      <a:pt x="155536" y="9926"/>
                    </a:lnTo>
                    <a:lnTo>
                      <a:pt x="155477" y="9949"/>
                    </a:lnTo>
                    <a:cubicBezTo>
                      <a:pt x="155325" y="10031"/>
                      <a:pt x="155161" y="10101"/>
                      <a:pt x="155009" y="10183"/>
                    </a:cubicBezTo>
                    <a:lnTo>
                      <a:pt x="154869" y="10253"/>
                    </a:lnTo>
                    <a:lnTo>
                      <a:pt x="154506" y="10417"/>
                    </a:lnTo>
                    <a:lnTo>
                      <a:pt x="154330" y="10499"/>
                    </a:lnTo>
                    <a:lnTo>
                      <a:pt x="153956" y="10663"/>
                    </a:lnTo>
                    <a:lnTo>
                      <a:pt x="153815" y="10721"/>
                    </a:lnTo>
                    <a:cubicBezTo>
                      <a:pt x="153640" y="10803"/>
                      <a:pt x="153464" y="10874"/>
                      <a:pt x="153277" y="10956"/>
                    </a:cubicBezTo>
                    <a:lnTo>
                      <a:pt x="153183" y="10991"/>
                    </a:lnTo>
                    <a:cubicBezTo>
                      <a:pt x="153031" y="11061"/>
                      <a:pt x="152891" y="11119"/>
                      <a:pt x="152738" y="11178"/>
                    </a:cubicBezTo>
                    <a:lnTo>
                      <a:pt x="152516" y="11272"/>
                    </a:lnTo>
                    <a:cubicBezTo>
                      <a:pt x="152399" y="11318"/>
                      <a:pt x="152282" y="11365"/>
                      <a:pt x="152153" y="11400"/>
                    </a:cubicBezTo>
                    <a:cubicBezTo>
                      <a:pt x="152071" y="11435"/>
                      <a:pt x="151989" y="11471"/>
                      <a:pt x="151919" y="11494"/>
                    </a:cubicBezTo>
                    <a:lnTo>
                      <a:pt x="151556" y="11634"/>
                    </a:lnTo>
                    <a:lnTo>
                      <a:pt x="151299" y="11728"/>
                    </a:lnTo>
                    <a:lnTo>
                      <a:pt x="150924" y="11868"/>
                    </a:lnTo>
                    <a:lnTo>
                      <a:pt x="150679" y="11950"/>
                    </a:lnTo>
                    <a:lnTo>
                      <a:pt x="150351" y="12067"/>
                    </a:lnTo>
                    <a:lnTo>
                      <a:pt x="149988" y="12184"/>
                    </a:lnTo>
                    <a:lnTo>
                      <a:pt x="149660" y="12302"/>
                    </a:lnTo>
                    <a:lnTo>
                      <a:pt x="149297" y="12419"/>
                    </a:lnTo>
                    <a:lnTo>
                      <a:pt x="148946" y="12524"/>
                    </a:lnTo>
                    <a:lnTo>
                      <a:pt x="148572" y="12641"/>
                    </a:lnTo>
                    <a:lnTo>
                      <a:pt x="148221" y="12746"/>
                    </a:lnTo>
                    <a:lnTo>
                      <a:pt x="147834" y="12863"/>
                    </a:lnTo>
                    <a:lnTo>
                      <a:pt x="147542" y="12957"/>
                    </a:lnTo>
                    <a:lnTo>
                      <a:pt x="146910" y="13133"/>
                    </a:lnTo>
                    <a:lnTo>
                      <a:pt x="146617" y="13214"/>
                    </a:lnTo>
                    <a:cubicBezTo>
                      <a:pt x="146371" y="13285"/>
                      <a:pt x="146114" y="13367"/>
                      <a:pt x="145856" y="13425"/>
                    </a:cubicBezTo>
                    <a:lnTo>
                      <a:pt x="145704" y="13460"/>
                    </a:lnTo>
                    <a:cubicBezTo>
                      <a:pt x="145400" y="13542"/>
                      <a:pt x="145096" y="13624"/>
                      <a:pt x="144780" y="13706"/>
                    </a:cubicBezTo>
                    <a:lnTo>
                      <a:pt x="144510" y="13776"/>
                    </a:lnTo>
                    <a:cubicBezTo>
                      <a:pt x="144276" y="13835"/>
                      <a:pt x="144042" y="13893"/>
                      <a:pt x="143797" y="13940"/>
                    </a:cubicBezTo>
                    <a:lnTo>
                      <a:pt x="143387" y="14045"/>
                    </a:lnTo>
                    <a:lnTo>
                      <a:pt x="143141" y="14104"/>
                    </a:lnTo>
                    <a:lnTo>
                      <a:pt x="142521" y="14256"/>
                    </a:lnTo>
                    <a:lnTo>
                      <a:pt x="142369" y="14291"/>
                    </a:lnTo>
                    <a:cubicBezTo>
                      <a:pt x="142111" y="14350"/>
                      <a:pt x="141842" y="14408"/>
                      <a:pt x="141584" y="14455"/>
                    </a:cubicBezTo>
                    <a:lnTo>
                      <a:pt x="141374" y="14502"/>
                    </a:lnTo>
                    <a:lnTo>
                      <a:pt x="140777" y="14631"/>
                    </a:lnTo>
                    <a:lnTo>
                      <a:pt x="140508" y="14689"/>
                    </a:lnTo>
                    <a:lnTo>
                      <a:pt x="139922" y="14806"/>
                    </a:lnTo>
                    <a:lnTo>
                      <a:pt x="139677" y="14853"/>
                    </a:lnTo>
                    <a:lnTo>
                      <a:pt x="138857" y="15005"/>
                    </a:lnTo>
                    <a:lnTo>
                      <a:pt x="138787" y="15017"/>
                    </a:lnTo>
                    <a:cubicBezTo>
                      <a:pt x="138530" y="15075"/>
                      <a:pt x="138272" y="15122"/>
                      <a:pt x="138015" y="15169"/>
                    </a:cubicBezTo>
                    <a:lnTo>
                      <a:pt x="137746" y="15216"/>
                    </a:lnTo>
                    <a:lnTo>
                      <a:pt x="137137" y="15321"/>
                    </a:lnTo>
                    <a:lnTo>
                      <a:pt x="136844" y="15368"/>
                    </a:lnTo>
                    <a:lnTo>
                      <a:pt x="136165" y="15485"/>
                    </a:lnTo>
                    <a:lnTo>
                      <a:pt x="135967" y="15520"/>
                    </a:lnTo>
                    <a:cubicBezTo>
                      <a:pt x="135674" y="15567"/>
                      <a:pt x="135381" y="15614"/>
                      <a:pt x="135089" y="15661"/>
                    </a:cubicBezTo>
                    <a:lnTo>
                      <a:pt x="134866" y="15696"/>
                    </a:lnTo>
                    <a:lnTo>
                      <a:pt x="134176" y="15801"/>
                    </a:lnTo>
                    <a:lnTo>
                      <a:pt x="133872" y="15848"/>
                    </a:lnTo>
                    <a:lnTo>
                      <a:pt x="133228" y="15942"/>
                    </a:lnTo>
                    <a:lnTo>
                      <a:pt x="132947" y="15988"/>
                    </a:lnTo>
                    <a:cubicBezTo>
                      <a:pt x="132631" y="16023"/>
                      <a:pt x="132327" y="16070"/>
                      <a:pt x="132011" y="16117"/>
                    </a:cubicBezTo>
                    <a:cubicBezTo>
                      <a:pt x="131297" y="16211"/>
                      <a:pt x="130583" y="16304"/>
                      <a:pt x="129869" y="16386"/>
                    </a:cubicBezTo>
                    <a:lnTo>
                      <a:pt x="129635" y="16410"/>
                    </a:lnTo>
                    <a:cubicBezTo>
                      <a:pt x="128956" y="16492"/>
                      <a:pt x="128265" y="16574"/>
                      <a:pt x="127575" y="16644"/>
                    </a:cubicBezTo>
                    <a:lnTo>
                      <a:pt x="127247" y="16679"/>
                    </a:lnTo>
                    <a:cubicBezTo>
                      <a:pt x="126568" y="16749"/>
                      <a:pt x="125889" y="16819"/>
                      <a:pt x="125211" y="16878"/>
                    </a:cubicBezTo>
                    <a:lnTo>
                      <a:pt x="124848" y="16901"/>
                    </a:lnTo>
                    <a:cubicBezTo>
                      <a:pt x="124169" y="16971"/>
                      <a:pt x="123478" y="17030"/>
                      <a:pt x="122788" y="17077"/>
                    </a:cubicBezTo>
                    <a:lnTo>
                      <a:pt x="122249" y="17112"/>
                    </a:lnTo>
                    <a:lnTo>
                      <a:pt x="121512" y="17170"/>
                    </a:lnTo>
                    <a:lnTo>
                      <a:pt x="120903" y="17206"/>
                    </a:lnTo>
                    <a:lnTo>
                      <a:pt x="120154" y="17264"/>
                    </a:lnTo>
                    <a:lnTo>
                      <a:pt x="119546" y="17299"/>
                    </a:lnTo>
                    <a:lnTo>
                      <a:pt x="118808" y="17334"/>
                    </a:lnTo>
                    <a:lnTo>
                      <a:pt x="118188" y="17369"/>
                    </a:lnTo>
                    <a:lnTo>
                      <a:pt x="117451" y="17405"/>
                    </a:lnTo>
                    <a:lnTo>
                      <a:pt x="116924" y="17428"/>
                    </a:lnTo>
                    <a:cubicBezTo>
                      <a:pt x="116292" y="17463"/>
                      <a:pt x="115660" y="17486"/>
                      <a:pt x="115028" y="17498"/>
                    </a:cubicBezTo>
                    <a:lnTo>
                      <a:pt x="114735" y="17510"/>
                    </a:lnTo>
                    <a:cubicBezTo>
                      <a:pt x="114127" y="17533"/>
                      <a:pt x="113530" y="17545"/>
                      <a:pt x="112921" y="17557"/>
                    </a:cubicBezTo>
                    <a:lnTo>
                      <a:pt x="112675" y="17557"/>
                    </a:lnTo>
                    <a:cubicBezTo>
                      <a:pt x="112125" y="17568"/>
                      <a:pt x="111564" y="17580"/>
                      <a:pt x="111014" y="17592"/>
                    </a:cubicBezTo>
                    <a:lnTo>
                      <a:pt x="110604" y="17592"/>
                    </a:lnTo>
                    <a:lnTo>
                      <a:pt x="109258" y="17603"/>
                    </a:lnTo>
                    <a:lnTo>
                      <a:pt x="107233" y="17603"/>
                    </a:lnTo>
                    <a:lnTo>
                      <a:pt x="105770" y="17580"/>
                    </a:lnTo>
                    <a:lnTo>
                      <a:pt x="105267" y="17568"/>
                    </a:lnTo>
                    <a:lnTo>
                      <a:pt x="104295" y="17557"/>
                    </a:lnTo>
                    <a:lnTo>
                      <a:pt x="103757" y="17545"/>
                    </a:lnTo>
                    <a:cubicBezTo>
                      <a:pt x="103429" y="17533"/>
                      <a:pt x="103102" y="17522"/>
                      <a:pt x="102774" y="17510"/>
                    </a:cubicBezTo>
                    <a:lnTo>
                      <a:pt x="102282" y="17498"/>
                    </a:lnTo>
                    <a:lnTo>
                      <a:pt x="101299" y="17463"/>
                    </a:lnTo>
                    <a:lnTo>
                      <a:pt x="100890" y="17451"/>
                    </a:lnTo>
                    <a:cubicBezTo>
                      <a:pt x="100421" y="17428"/>
                      <a:pt x="99965" y="17416"/>
                      <a:pt x="99508" y="17393"/>
                    </a:cubicBezTo>
                    <a:lnTo>
                      <a:pt x="99228" y="17369"/>
                    </a:lnTo>
                    <a:lnTo>
                      <a:pt x="98151" y="17323"/>
                    </a:lnTo>
                    <a:lnTo>
                      <a:pt x="97671" y="17287"/>
                    </a:lnTo>
                    <a:cubicBezTo>
                      <a:pt x="97378" y="17276"/>
                      <a:pt x="97097" y="17264"/>
                      <a:pt x="96817" y="17241"/>
                    </a:cubicBezTo>
                    <a:cubicBezTo>
                      <a:pt x="96629" y="17229"/>
                      <a:pt x="96442" y="17217"/>
                      <a:pt x="96255" y="17206"/>
                    </a:cubicBezTo>
                    <a:lnTo>
                      <a:pt x="95506" y="17159"/>
                    </a:lnTo>
                    <a:lnTo>
                      <a:pt x="94932" y="17112"/>
                    </a:lnTo>
                    <a:lnTo>
                      <a:pt x="94195" y="17065"/>
                    </a:lnTo>
                    <a:lnTo>
                      <a:pt x="93610" y="17018"/>
                    </a:lnTo>
                    <a:lnTo>
                      <a:pt x="92919" y="16960"/>
                    </a:lnTo>
                    <a:lnTo>
                      <a:pt x="92334" y="16913"/>
                    </a:lnTo>
                    <a:cubicBezTo>
                      <a:pt x="92111" y="16890"/>
                      <a:pt x="91877" y="16866"/>
                      <a:pt x="91655" y="16843"/>
                    </a:cubicBezTo>
                    <a:lnTo>
                      <a:pt x="91070" y="16796"/>
                    </a:lnTo>
                    <a:lnTo>
                      <a:pt x="90414" y="16726"/>
                    </a:lnTo>
                    <a:lnTo>
                      <a:pt x="89829" y="16667"/>
                    </a:lnTo>
                    <a:lnTo>
                      <a:pt x="89174" y="16597"/>
                    </a:lnTo>
                    <a:lnTo>
                      <a:pt x="88589" y="16538"/>
                    </a:lnTo>
                    <a:lnTo>
                      <a:pt x="87933" y="16468"/>
                    </a:lnTo>
                    <a:lnTo>
                      <a:pt x="87348" y="16398"/>
                    </a:lnTo>
                    <a:lnTo>
                      <a:pt x="86716" y="16328"/>
                    </a:lnTo>
                    <a:lnTo>
                      <a:pt x="86142" y="16258"/>
                    </a:lnTo>
                    <a:lnTo>
                      <a:pt x="85510" y="16176"/>
                    </a:lnTo>
                    <a:lnTo>
                      <a:pt x="84949" y="16094"/>
                    </a:lnTo>
                    <a:lnTo>
                      <a:pt x="84328" y="16012"/>
                    </a:lnTo>
                    <a:lnTo>
                      <a:pt x="83767" y="15942"/>
                    </a:lnTo>
                    <a:lnTo>
                      <a:pt x="83134" y="15848"/>
                    </a:lnTo>
                    <a:lnTo>
                      <a:pt x="82596" y="15766"/>
                    </a:lnTo>
                    <a:lnTo>
                      <a:pt x="81976" y="15672"/>
                    </a:lnTo>
                    <a:lnTo>
                      <a:pt x="81437" y="15590"/>
                    </a:lnTo>
                    <a:lnTo>
                      <a:pt x="80805" y="15485"/>
                    </a:lnTo>
                    <a:lnTo>
                      <a:pt x="80290" y="15391"/>
                    </a:lnTo>
                    <a:lnTo>
                      <a:pt x="79658" y="15286"/>
                    </a:lnTo>
                    <a:cubicBezTo>
                      <a:pt x="79495" y="15263"/>
                      <a:pt x="79331" y="15228"/>
                      <a:pt x="79155" y="15204"/>
                    </a:cubicBezTo>
                    <a:lnTo>
                      <a:pt x="78476" y="15075"/>
                    </a:lnTo>
                    <a:lnTo>
                      <a:pt x="78032" y="14993"/>
                    </a:lnTo>
                    <a:lnTo>
                      <a:pt x="77294" y="14853"/>
                    </a:lnTo>
                    <a:lnTo>
                      <a:pt x="76931" y="14771"/>
                    </a:lnTo>
                    <a:cubicBezTo>
                      <a:pt x="76557" y="14701"/>
                      <a:pt x="76182" y="14631"/>
                      <a:pt x="75819" y="14549"/>
                    </a:cubicBezTo>
                    <a:lnTo>
                      <a:pt x="75632" y="14514"/>
                    </a:lnTo>
                    <a:cubicBezTo>
                      <a:pt x="75328" y="14443"/>
                      <a:pt x="75035" y="14385"/>
                      <a:pt x="74731" y="14315"/>
                    </a:cubicBezTo>
                    <a:lnTo>
                      <a:pt x="74380" y="14233"/>
                    </a:lnTo>
                    <a:lnTo>
                      <a:pt x="73643" y="14069"/>
                    </a:lnTo>
                    <a:lnTo>
                      <a:pt x="73233" y="13975"/>
                    </a:lnTo>
                    <a:lnTo>
                      <a:pt x="72577" y="13811"/>
                    </a:lnTo>
                    <a:lnTo>
                      <a:pt x="72168" y="13718"/>
                    </a:lnTo>
                    <a:cubicBezTo>
                      <a:pt x="71945" y="13659"/>
                      <a:pt x="71711" y="13601"/>
                      <a:pt x="71489" y="13542"/>
                    </a:cubicBezTo>
                    <a:lnTo>
                      <a:pt x="71079" y="13437"/>
                    </a:lnTo>
                    <a:cubicBezTo>
                      <a:pt x="70857" y="13378"/>
                      <a:pt x="70635" y="13320"/>
                      <a:pt x="70412" y="13250"/>
                    </a:cubicBezTo>
                    <a:lnTo>
                      <a:pt x="69967" y="13133"/>
                    </a:lnTo>
                    <a:lnTo>
                      <a:pt x="69780" y="13074"/>
                    </a:lnTo>
                    <a:cubicBezTo>
                      <a:pt x="69511" y="13004"/>
                      <a:pt x="69230" y="12922"/>
                      <a:pt x="68961" y="12840"/>
                    </a:cubicBezTo>
                    <a:lnTo>
                      <a:pt x="68891" y="12817"/>
                    </a:lnTo>
                    <a:cubicBezTo>
                      <a:pt x="68645" y="12746"/>
                      <a:pt x="68387" y="12676"/>
                      <a:pt x="68142" y="12594"/>
                    </a:cubicBezTo>
                    <a:lnTo>
                      <a:pt x="67989" y="12547"/>
                    </a:lnTo>
                    <a:cubicBezTo>
                      <a:pt x="67720" y="12465"/>
                      <a:pt x="67463" y="12383"/>
                      <a:pt x="67205" y="12302"/>
                    </a:cubicBezTo>
                    <a:lnTo>
                      <a:pt x="67065" y="12255"/>
                    </a:lnTo>
                    <a:cubicBezTo>
                      <a:pt x="66842" y="12173"/>
                      <a:pt x="66632" y="12103"/>
                      <a:pt x="66421" y="12032"/>
                    </a:cubicBezTo>
                    <a:lnTo>
                      <a:pt x="66234" y="11974"/>
                    </a:lnTo>
                    <a:cubicBezTo>
                      <a:pt x="65988" y="11892"/>
                      <a:pt x="65742" y="11798"/>
                      <a:pt x="65508" y="11716"/>
                    </a:cubicBezTo>
                    <a:lnTo>
                      <a:pt x="65356" y="11658"/>
                    </a:lnTo>
                    <a:cubicBezTo>
                      <a:pt x="65157" y="11588"/>
                      <a:pt x="64958" y="11517"/>
                      <a:pt x="64771" y="11435"/>
                    </a:cubicBezTo>
                    <a:lnTo>
                      <a:pt x="64537" y="11354"/>
                    </a:lnTo>
                    <a:cubicBezTo>
                      <a:pt x="64361" y="11283"/>
                      <a:pt x="64174" y="11213"/>
                      <a:pt x="63998" y="11143"/>
                    </a:cubicBezTo>
                    <a:lnTo>
                      <a:pt x="63823" y="11073"/>
                    </a:lnTo>
                    <a:cubicBezTo>
                      <a:pt x="63589" y="10979"/>
                      <a:pt x="63366" y="10885"/>
                      <a:pt x="63144" y="10792"/>
                    </a:cubicBezTo>
                    <a:lnTo>
                      <a:pt x="62933" y="10698"/>
                    </a:lnTo>
                    <a:cubicBezTo>
                      <a:pt x="62769" y="10628"/>
                      <a:pt x="62606" y="10558"/>
                      <a:pt x="62442" y="10487"/>
                    </a:cubicBezTo>
                    <a:lnTo>
                      <a:pt x="62184" y="10370"/>
                    </a:lnTo>
                    <a:lnTo>
                      <a:pt x="61763" y="10183"/>
                    </a:lnTo>
                    <a:lnTo>
                      <a:pt x="61494" y="10054"/>
                    </a:lnTo>
                    <a:cubicBezTo>
                      <a:pt x="61365" y="9984"/>
                      <a:pt x="61236" y="9926"/>
                      <a:pt x="61107" y="9855"/>
                    </a:cubicBezTo>
                    <a:lnTo>
                      <a:pt x="60850" y="9738"/>
                    </a:lnTo>
                    <a:lnTo>
                      <a:pt x="60440" y="9528"/>
                    </a:lnTo>
                    <a:lnTo>
                      <a:pt x="60265" y="9434"/>
                    </a:lnTo>
                    <a:cubicBezTo>
                      <a:pt x="60066" y="9329"/>
                      <a:pt x="59879" y="9223"/>
                      <a:pt x="59691" y="9118"/>
                    </a:cubicBezTo>
                    <a:cubicBezTo>
                      <a:pt x="59527" y="9024"/>
                      <a:pt x="59375" y="8942"/>
                      <a:pt x="59235" y="8849"/>
                    </a:cubicBezTo>
                    <a:lnTo>
                      <a:pt x="59083" y="8755"/>
                    </a:lnTo>
                    <a:cubicBezTo>
                      <a:pt x="58989" y="8697"/>
                      <a:pt x="58884" y="8638"/>
                      <a:pt x="58790" y="8580"/>
                    </a:cubicBezTo>
                    <a:lnTo>
                      <a:pt x="58626" y="8474"/>
                    </a:lnTo>
                    <a:lnTo>
                      <a:pt x="58369" y="8299"/>
                    </a:lnTo>
                    <a:lnTo>
                      <a:pt x="58193" y="8193"/>
                    </a:lnTo>
                    <a:lnTo>
                      <a:pt x="57959" y="8030"/>
                    </a:lnTo>
                    <a:lnTo>
                      <a:pt x="57819" y="7924"/>
                    </a:lnTo>
                    <a:cubicBezTo>
                      <a:pt x="57737" y="7877"/>
                      <a:pt x="57667" y="7819"/>
                      <a:pt x="57596" y="7760"/>
                    </a:cubicBezTo>
                    <a:cubicBezTo>
                      <a:pt x="57538" y="7725"/>
                      <a:pt x="57491" y="7690"/>
                      <a:pt x="57444" y="7655"/>
                    </a:cubicBezTo>
                    <a:lnTo>
                      <a:pt x="57233" y="7491"/>
                    </a:lnTo>
                    <a:lnTo>
                      <a:pt x="57105" y="7386"/>
                    </a:lnTo>
                    <a:lnTo>
                      <a:pt x="56906" y="7222"/>
                    </a:lnTo>
                    <a:lnTo>
                      <a:pt x="56777" y="7117"/>
                    </a:lnTo>
                    <a:cubicBezTo>
                      <a:pt x="56707" y="7058"/>
                      <a:pt x="56637" y="7000"/>
                      <a:pt x="56578" y="6941"/>
                    </a:cubicBezTo>
                    <a:cubicBezTo>
                      <a:pt x="56543" y="6906"/>
                      <a:pt x="56508" y="6871"/>
                      <a:pt x="56473" y="6847"/>
                    </a:cubicBezTo>
                    <a:cubicBezTo>
                      <a:pt x="56391" y="6777"/>
                      <a:pt x="56309" y="6695"/>
                      <a:pt x="56239" y="6625"/>
                    </a:cubicBezTo>
                    <a:cubicBezTo>
                      <a:pt x="56227" y="6613"/>
                      <a:pt x="56204" y="6590"/>
                      <a:pt x="56180" y="6578"/>
                    </a:cubicBezTo>
                    <a:cubicBezTo>
                      <a:pt x="56086" y="6485"/>
                      <a:pt x="56005" y="6391"/>
                      <a:pt x="55923" y="6309"/>
                    </a:cubicBezTo>
                    <a:lnTo>
                      <a:pt x="55852" y="6227"/>
                    </a:lnTo>
                    <a:cubicBezTo>
                      <a:pt x="55794" y="6157"/>
                      <a:pt x="55724" y="6098"/>
                      <a:pt x="55677" y="6028"/>
                    </a:cubicBezTo>
                    <a:lnTo>
                      <a:pt x="55583" y="5935"/>
                    </a:lnTo>
                    <a:cubicBezTo>
                      <a:pt x="55536" y="5876"/>
                      <a:pt x="55490" y="5817"/>
                      <a:pt x="55443" y="5759"/>
                    </a:cubicBezTo>
                    <a:lnTo>
                      <a:pt x="55349" y="5654"/>
                    </a:lnTo>
                    <a:lnTo>
                      <a:pt x="55232" y="5490"/>
                    </a:lnTo>
                    <a:lnTo>
                      <a:pt x="55150" y="5384"/>
                    </a:lnTo>
                    <a:cubicBezTo>
                      <a:pt x="55103" y="5326"/>
                      <a:pt x="55068" y="5267"/>
                      <a:pt x="55033" y="5221"/>
                    </a:cubicBezTo>
                    <a:cubicBezTo>
                      <a:pt x="54998" y="5162"/>
                      <a:pt x="54986" y="5139"/>
                      <a:pt x="54963" y="5104"/>
                    </a:cubicBezTo>
                    <a:cubicBezTo>
                      <a:pt x="54939" y="5068"/>
                      <a:pt x="54893" y="4998"/>
                      <a:pt x="54858" y="4940"/>
                    </a:cubicBezTo>
                    <a:lnTo>
                      <a:pt x="54799" y="4834"/>
                    </a:lnTo>
                    <a:cubicBezTo>
                      <a:pt x="54764" y="4764"/>
                      <a:pt x="54729" y="4706"/>
                      <a:pt x="54694" y="4647"/>
                    </a:cubicBezTo>
                    <a:lnTo>
                      <a:pt x="54647" y="4553"/>
                    </a:lnTo>
                    <a:cubicBezTo>
                      <a:pt x="54612" y="4471"/>
                      <a:pt x="54565" y="4378"/>
                      <a:pt x="54530" y="4284"/>
                    </a:cubicBezTo>
                    <a:lnTo>
                      <a:pt x="54518" y="4261"/>
                    </a:lnTo>
                    <a:cubicBezTo>
                      <a:pt x="54483" y="4179"/>
                      <a:pt x="54448" y="4097"/>
                      <a:pt x="54413" y="4015"/>
                    </a:cubicBezTo>
                    <a:lnTo>
                      <a:pt x="54389" y="3921"/>
                    </a:lnTo>
                    <a:cubicBezTo>
                      <a:pt x="54366" y="3863"/>
                      <a:pt x="54343" y="3804"/>
                      <a:pt x="54331" y="3746"/>
                    </a:cubicBezTo>
                    <a:cubicBezTo>
                      <a:pt x="54319" y="3711"/>
                      <a:pt x="54307" y="3664"/>
                      <a:pt x="54296" y="3629"/>
                    </a:cubicBezTo>
                    <a:cubicBezTo>
                      <a:pt x="54284" y="3594"/>
                      <a:pt x="54272" y="3523"/>
                      <a:pt x="54249" y="3465"/>
                    </a:cubicBezTo>
                    <a:cubicBezTo>
                      <a:pt x="54237" y="3406"/>
                      <a:pt x="54237" y="3395"/>
                      <a:pt x="54226" y="3360"/>
                    </a:cubicBezTo>
                    <a:cubicBezTo>
                      <a:pt x="54226" y="3313"/>
                      <a:pt x="54214" y="3243"/>
                      <a:pt x="54202" y="3196"/>
                    </a:cubicBezTo>
                    <a:lnTo>
                      <a:pt x="54179" y="3079"/>
                    </a:lnTo>
                    <a:cubicBezTo>
                      <a:pt x="54179" y="3020"/>
                      <a:pt x="54167" y="2973"/>
                      <a:pt x="54167" y="2915"/>
                    </a:cubicBezTo>
                    <a:cubicBezTo>
                      <a:pt x="54155" y="2856"/>
                      <a:pt x="54155" y="2845"/>
                      <a:pt x="54155" y="2810"/>
                    </a:cubicBezTo>
                    <a:cubicBezTo>
                      <a:pt x="54155" y="2774"/>
                      <a:pt x="54144" y="2692"/>
                      <a:pt x="54144" y="2634"/>
                    </a:cubicBezTo>
                    <a:lnTo>
                      <a:pt x="54144" y="2529"/>
                    </a:lnTo>
                    <a:lnTo>
                      <a:pt x="54144" y="2330"/>
                    </a:lnTo>
                    <a:lnTo>
                      <a:pt x="54144" y="2259"/>
                    </a:lnTo>
                    <a:cubicBezTo>
                      <a:pt x="54144" y="2166"/>
                      <a:pt x="54155" y="2084"/>
                      <a:pt x="54167" y="1990"/>
                    </a:cubicBezTo>
                    <a:cubicBezTo>
                      <a:pt x="54167" y="1967"/>
                      <a:pt x="54179" y="1943"/>
                      <a:pt x="54179" y="1920"/>
                    </a:cubicBezTo>
                    <a:cubicBezTo>
                      <a:pt x="54190" y="1850"/>
                      <a:pt x="54202" y="1791"/>
                      <a:pt x="54214" y="1721"/>
                    </a:cubicBezTo>
                    <a:cubicBezTo>
                      <a:pt x="54214" y="1686"/>
                      <a:pt x="54226" y="1651"/>
                      <a:pt x="54237" y="1616"/>
                    </a:cubicBezTo>
                    <a:cubicBezTo>
                      <a:pt x="54249" y="1569"/>
                      <a:pt x="54261" y="1510"/>
                      <a:pt x="54272" y="1452"/>
                    </a:cubicBezTo>
                    <a:lnTo>
                      <a:pt x="54307" y="1347"/>
                    </a:lnTo>
                    <a:cubicBezTo>
                      <a:pt x="54319" y="1288"/>
                      <a:pt x="54331" y="1229"/>
                      <a:pt x="54354" y="1183"/>
                    </a:cubicBezTo>
                    <a:cubicBezTo>
                      <a:pt x="54366" y="1136"/>
                      <a:pt x="54378" y="1101"/>
                      <a:pt x="54389" y="1066"/>
                    </a:cubicBezTo>
                    <a:cubicBezTo>
                      <a:pt x="54401" y="1030"/>
                      <a:pt x="54424" y="960"/>
                      <a:pt x="54448" y="902"/>
                    </a:cubicBezTo>
                    <a:cubicBezTo>
                      <a:pt x="54471" y="855"/>
                      <a:pt x="54471" y="832"/>
                      <a:pt x="54495" y="796"/>
                    </a:cubicBezTo>
                    <a:cubicBezTo>
                      <a:pt x="54506" y="761"/>
                      <a:pt x="54542" y="691"/>
                      <a:pt x="54565" y="633"/>
                    </a:cubicBezTo>
                    <a:cubicBezTo>
                      <a:pt x="54588" y="574"/>
                      <a:pt x="54600" y="562"/>
                      <a:pt x="54612" y="527"/>
                    </a:cubicBezTo>
                    <a:cubicBezTo>
                      <a:pt x="54635" y="469"/>
                      <a:pt x="54670" y="410"/>
                      <a:pt x="54705" y="352"/>
                    </a:cubicBezTo>
                    <a:cubicBezTo>
                      <a:pt x="54717" y="317"/>
                      <a:pt x="54729" y="293"/>
                      <a:pt x="54752" y="258"/>
                    </a:cubicBezTo>
                    <a:cubicBezTo>
                      <a:pt x="54770" y="227"/>
                      <a:pt x="54788" y="194"/>
                      <a:pt x="54806" y="161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solidFill>
                  <a:srgbClr val="46607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954" y="6194"/>
              <a:ext cx="2938" cy="1385"/>
              <a:chOff x="789" y="6263"/>
              <a:chExt cx="2938" cy="1385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89" y="6263"/>
                <a:ext cx="2938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789" y="6776"/>
                <a:ext cx="2938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80%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040" y="1097"/>
              <a:ext cx="2938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202X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36545" y="1096645"/>
            <a:ext cx="1880235" cy="3877310"/>
            <a:chOff x="4618" y="1473"/>
            <a:chExt cx="2961" cy="6106"/>
          </a:xfrm>
        </p:grpSpPr>
        <p:grpSp>
          <p:nvGrpSpPr>
            <p:cNvPr id="2520" name="Google Shape;2520;p44"/>
            <p:cNvGrpSpPr/>
            <p:nvPr/>
          </p:nvGrpSpPr>
          <p:grpSpPr>
            <a:xfrm>
              <a:off x="5037" y="2344"/>
              <a:ext cx="2143" cy="3435"/>
              <a:chOff x="1107800" y="238125"/>
              <a:chExt cx="5402625" cy="5238500"/>
            </a:xfrm>
            <a:solidFill>
              <a:srgbClr val="CFD4D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21" name="Google Shape;2521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3" y="85987"/>
                      <a:pt x="56162" y="88746"/>
                      <a:pt x="57860" y="91541"/>
                    </a:cubicBezTo>
                    <a:lnTo>
                      <a:pt x="57860" y="91541"/>
                    </a:lnTo>
                    <a:lnTo>
                      <a:pt x="4776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  <a:moveTo>
                      <a:pt x="57860" y="91541"/>
                    </a:moveTo>
                    <a:lnTo>
                      <a:pt x="57866" y="91550"/>
                    </a:lnTo>
                    <a:cubicBezTo>
                      <a:pt x="57864" y="91547"/>
                      <a:pt x="57862" y="91544"/>
                      <a:pt x="57860" y="9154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22" name="Google Shape;2522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8" y="85978"/>
                      <a:pt x="56169" y="88752"/>
                      <a:pt x="57866" y="91550"/>
                    </a:cubicBezTo>
                    <a:lnTo>
                      <a:pt x="4788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23" name="Google Shape;2523;p44"/>
              <p:cNvSpPr/>
              <p:nvPr/>
            </p:nvSpPr>
            <p:spPr>
              <a:xfrm>
                <a:off x="1107800" y="3976100"/>
                <a:ext cx="5402625" cy="1500525"/>
              </a:xfrm>
              <a:custGeom>
                <a:avLst/>
                <a:gdLst/>
                <a:ahLst/>
                <a:cxnLst/>
                <a:rect l="l" t="t" r="r" b="b"/>
                <a:pathLst>
                  <a:path w="216105" h="60021" extrusionOk="0">
                    <a:moveTo>
                      <a:pt x="107472" y="0"/>
                    </a:moveTo>
                    <a:cubicBezTo>
                      <a:pt x="79051" y="0"/>
                      <a:pt x="51828" y="3097"/>
                      <a:pt x="31707" y="8650"/>
                    </a:cubicBezTo>
                    <a:cubicBezTo>
                      <a:pt x="11436" y="14233"/>
                      <a:pt x="36" y="21841"/>
                      <a:pt x="24" y="29799"/>
                    </a:cubicBezTo>
                    <a:cubicBezTo>
                      <a:pt x="1" y="37758"/>
                      <a:pt x="11377" y="45413"/>
                      <a:pt x="31625" y="51077"/>
                    </a:cubicBezTo>
                    <a:cubicBezTo>
                      <a:pt x="51873" y="56754"/>
                      <a:pt x="79342" y="59961"/>
                      <a:pt x="107994" y="60019"/>
                    </a:cubicBezTo>
                    <a:cubicBezTo>
                      <a:pt x="108259" y="60020"/>
                      <a:pt x="108523" y="60020"/>
                      <a:pt x="108788" y="60020"/>
                    </a:cubicBezTo>
                    <a:cubicBezTo>
                      <a:pt x="137164" y="60020"/>
                      <a:pt x="164325" y="56913"/>
                      <a:pt x="184410" y="51370"/>
                    </a:cubicBezTo>
                    <a:cubicBezTo>
                      <a:pt x="204681" y="45787"/>
                      <a:pt x="216081" y="38179"/>
                      <a:pt x="216092" y="30221"/>
                    </a:cubicBezTo>
                    <a:cubicBezTo>
                      <a:pt x="216104" y="22262"/>
                      <a:pt x="204739" y="14607"/>
                      <a:pt x="184491" y="8943"/>
                    </a:cubicBezTo>
                    <a:cubicBezTo>
                      <a:pt x="164243" y="3278"/>
                      <a:pt x="136762" y="59"/>
                      <a:pt x="108111" y="1"/>
                    </a:cubicBezTo>
                    <a:cubicBezTo>
                      <a:pt x="107898" y="0"/>
                      <a:pt x="107685" y="0"/>
                      <a:pt x="107472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24" name="Google Shape;2524;p44"/>
              <p:cNvSpPr/>
              <p:nvPr/>
            </p:nvSpPr>
            <p:spPr>
              <a:xfrm>
                <a:off x="1145550" y="2105225"/>
                <a:ext cx="5088650" cy="2491225"/>
              </a:xfrm>
              <a:custGeom>
                <a:avLst/>
                <a:gdLst/>
                <a:ahLst/>
                <a:cxnLst/>
                <a:rect l="l" t="t" r="r" b="b"/>
                <a:pathLst>
                  <a:path w="203546" h="99649" extrusionOk="0">
                    <a:moveTo>
                      <a:pt x="106356" y="0"/>
                    </a:moveTo>
                    <a:cubicBezTo>
                      <a:pt x="98468" y="0"/>
                      <a:pt x="90468" y="482"/>
                      <a:pt x="82912" y="1498"/>
                    </a:cubicBezTo>
                    <a:cubicBezTo>
                      <a:pt x="66678" y="3675"/>
                      <a:pt x="56215" y="7830"/>
                      <a:pt x="53406" y="12418"/>
                    </a:cubicBezTo>
                    <a:lnTo>
                      <a:pt x="1" y="99648"/>
                    </a:lnTo>
                    <a:lnTo>
                      <a:pt x="1" y="99648"/>
                    </a:lnTo>
                    <a:cubicBezTo>
                      <a:pt x="5630" y="90472"/>
                      <a:pt x="26534" y="82174"/>
                      <a:pt x="58977" y="77809"/>
                    </a:cubicBezTo>
                    <a:cubicBezTo>
                      <a:pt x="74058" y="75782"/>
                      <a:pt x="90023" y="74823"/>
                      <a:pt x="105765" y="74823"/>
                    </a:cubicBezTo>
                    <a:cubicBezTo>
                      <a:pt x="145941" y="74823"/>
                      <a:pt x="184667" y="81073"/>
                      <a:pt x="203545" y="91795"/>
                    </a:cubicBezTo>
                    <a:lnTo>
                      <a:pt x="155243" y="8485"/>
                    </a:lnTo>
                    <a:cubicBezTo>
                      <a:pt x="145805" y="3123"/>
                      <a:pt x="126445" y="0"/>
                      <a:pt x="106356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25" name="Google Shape;2525;p44"/>
              <p:cNvSpPr/>
              <p:nvPr/>
            </p:nvSpPr>
            <p:spPr>
              <a:xfrm>
                <a:off x="4275500" y="2128625"/>
                <a:ext cx="1958700" cy="2271475"/>
              </a:xfrm>
              <a:custGeom>
                <a:avLst/>
                <a:gdLst/>
                <a:ahLst/>
                <a:cxnLst/>
                <a:rect l="l" t="t" r="r" b="b"/>
                <a:pathLst>
                  <a:path w="78348" h="90859" extrusionOk="0">
                    <a:moveTo>
                      <a:pt x="1" y="0"/>
                    </a:moveTo>
                    <a:lnTo>
                      <a:pt x="18306" y="75772"/>
                    </a:lnTo>
                    <a:cubicBezTo>
                      <a:pt x="43622" y="78371"/>
                      <a:pt x="65543" y="83579"/>
                      <a:pt x="78347" y="90859"/>
                    </a:cubicBezTo>
                    <a:lnTo>
                      <a:pt x="30045" y="7549"/>
                    </a:lnTo>
                    <a:cubicBezTo>
                      <a:pt x="23643" y="3909"/>
                      <a:pt x="12676" y="1311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26" name="Google Shape;2526;p44"/>
              <p:cNvSpPr/>
              <p:nvPr/>
            </p:nvSpPr>
            <p:spPr>
              <a:xfrm>
                <a:off x="4054000" y="2111650"/>
                <a:ext cx="679150" cy="1911300"/>
              </a:xfrm>
              <a:custGeom>
                <a:avLst/>
                <a:gdLst/>
                <a:ahLst/>
                <a:cxnLst/>
                <a:rect l="l" t="t" r="r" b="b"/>
                <a:pathLst>
                  <a:path w="27166" h="76452" extrusionOk="0">
                    <a:moveTo>
                      <a:pt x="1" y="0"/>
                    </a:moveTo>
                    <a:lnTo>
                      <a:pt x="9446" y="75082"/>
                    </a:lnTo>
                    <a:cubicBezTo>
                      <a:pt x="15485" y="75398"/>
                      <a:pt x="21407" y="75854"/>
                      <a:pt x="27166" y="76451"/>
                    </a:cubicBezTo>
                    <a:lnTo>
                      <a:pt x="8861" y="679"/>
                    </a:lnTo>
                    <a:cubicBezTo>
                      <a:pt x="5981" y="387"/>
                      <a:pt x="3009" y="152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27" name="Google Shape;2527;p44"/>
              <p:cNvSpPr/>
              <p:nvPr/>
            </p:nvSpPr>
            <p:spPr>
              <a:xfrm>
                <a:off x="3840700" y="2105200"/>
                <a:ext cx="449450" cy="1883500"/>
              </a:xfrm>
              <a:custGeom>
                <a:avLst/>
                <a:gdLst/>
                <a:ahLst/>
                <a:cxnLst/>
                <a:rect l="l" t="t" r="r" b="b"/>
                <a:pathLst>
                  <a:path w="17978" h="75340" extrusionOk="0">
                    <a:moveTo>
                      <a:pt x="0" y="1"/>
                    </a:moveTo>
                    <a:lnTo>
                      <a:pt x="925" y="74837"/>
                    </a:lnTo>
                    <a:cubicBezTo>
                      <a:pt x="6672" y="74884"/>
                      <a:pt x="12372" y="75047"/>
                      <a:pt x="17978" y="75340"/>
                    </a:cubicBezTo>
                    <a:lnTo>
                      <a:pt x="8533" y="258"/>
                    </a:lnTo>
                    <a:cubicBezTo>
                      <a:pt x="5724" y="106"/>
                      <a:pt x="2868" y="24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28" name="Google Shape;2528;p44"/>
              <p:cNvSpPr/>
              <p:nvPr/>
            </p:nvSpPr>
            <p:spPr>
              <a:xfrm>
                <a:off x="3372525" y="2105075"/>
                <a:ext cx="491325" cy="1879825"/>
              </a:xfrm>
              <a:custGeom>
                <a:avLst/>
                <a:gdLst/>
                <a:ahLst/>
                <a:cxnLst/>
                <a:rect l="l" t="t" r="r" b="b"/>
                <a:pathLst>
                  <a:path w="19653" h="75193" extrusionOk="0">
                    <a:moveTo>
                      <a:pt x="17327" y="1"/>
                    </a:moveTo>
                    <a:cubicBezTo>
                      <a:pt x="14523" y="1"/>
                      <a:pt x="11705" y="61"/>
                      <a:pt x="8896" y="181"/>
                    </a:cubicBezTo>
                    <a:lnTo>
                      <a:pt x="1" y="75193"/>
                    </a:lnTo>
                    <a:cubicBezTo>
                      <a:pt x="5453" y="74949"/>
                      <a:pt x="10930" y="74827"/>
                      <a:pt x="16383" y="74827"/>
                    </a:cubicBezTo>
                    <a:cubicBezTo>
                      <a:pt x="17474" y="74827"/>
                      <a:pt x="18564" y="74832"/>
                      <a:pt x="19652" y="74842"/>
                    </a:cubicBezTo>
                    <a:lnTo>
                      <a:pt x="18727" y="6"/>
                    </a:lnTo>
                    <a:cubicBezTo>
                      <a:pt x="18261" y="2"/>
                      <a:pt x="17794" y="1"/>
                      <a:pt x="17327" y="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29" name="Google Shape;2529;p44"/>
              <p:cNvSpPr/>
              <p:nvPr/>
            </p:nvSpPr>
            <p:spPr>
              <a:xfrm>
                <a:off x="1829950" y="2109600"/>
                <a:ext cx="1764700" cy="2102375"/>
              </a:xfrm>
              <a:custGeom>
                <a:avLst/>
                <a:gdLst/>
                <a:ahLst/>
                <a:cxnLst/>
                <a:rect l="l" t="t" r="r" b="b"/>
                <a:pathLst>
                  <a:path w="70588" h="84095" extrusionOk="0">
                    <a:moveTo>
                      <a:pt x="70587" y="0"/>
                    </a:moveTo>
                    <a:lnTo>
                      <a:pt x="70587" y="0"/>
                    </a:lnTo>
                    <a:cubicBezTo>
                      <a:pt x="65484" y="234"/>
                      <a:pt x="60417" y="656"/>
                      <a:pt x="55524" y="1323"/>
                    </a:cubicBezTo>
                    <a:cubicBezTo>
                      <a:pt x="49403" y="2142"/>
                      <a:pt x="44113" y="3242"/>
                      <a:pt x="39724" y="4553"/>
                    </a:cubicBezTo>
                    <a:lnTo>
                      <a:pt x="0" y="84094"/>
                    </a:lnTo>
                    <a:cubicBezTo>
                      <a:pt x="8755" y="81496"/>
                      <a:pt x="19347" y="79284"/>
                      <a:pt x="31601" y="77634"/>
                    </a:cubicBezTo>
                    <a:cubicBezTo>
                      <a:pt x="41362" y="76323"/>
                      <a:pt x="51498" y="75457"/>
                      <a:pt x="61692" y="75012"/>
                    </a:cubicBezTo>
                    <a:lnTo>
                      <a:pt x="61704" y="75012"/>
                    </a:lnTo>
                    <a:lnTo>
                      <a:pt x="70587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0" name="Google Shape;2530;p44"/>
              <p:cNvSpPr/>
              <p:nvPr/>
            </p:nvSpPr>
            <p:spPr>
              <a:xfrm>
                <a:off x="1528575" y="2223425"/>
                <a:ext cx="1294475" cy="2096525"/>
              </a:xfrm>
              <a:custGeom>
                <a:avLst/>
                <a:gdLst/>
                <a:ahLst/>
                <a:cxnLst/>
                <a:rect l="l" t="t" r="r" b="b"/>
                <a:pathLst>
                  <a:path w="51779" h="83861" extrusionOk="0">
                    <a:moveTo>
                      <a:pt x="51779" y="0"/>
                    </a:moveTo>
                    <a:lnTo>
                      <a:pt x="51779" y="0"/>
                    </a:lnTo>
                    <a:cubicBezTo>
                      <a:pt x="49719" y="597"/>
                      <a:pt x="47706" y="1323"/>
                      <a:pt x="45739" y="2166"/>
                    </a:cubicBezTo>
                    <a:lnTo>
                      <a:pt x="0" y="83860"/>
                    </a:lnTo>
                    <a:cubicBezTo>
                      <a:pt x="3921" y="82175"/>
                      <a:pt x="7947" y="80735"/>
                      <a:pt x="12055" y="79530"/>
                    </a:cubicBezTo>
                    <a:lnTo>
                      <a:pt x="12055" y="79541"/>
                    </a:lnTo>
                    <a:lnTo>
                      <a:pt x="51779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1" name="Google Shape;2531;p44"/>
              <p:cNvSpPr/>
              <p:nvPr/>
            </p:nvSpPr>
            <p:spPr>
              <a:xfrm>
                <a:off x="1328125" y="2277250"/>
                <a:ext cx="1343950" cy="2148025"/>
              </a:xfrm>
              <a:custGeom>
                <a:avLst/>
                <a:gdLst/>
                <a:ahLst/>
                <a:cxnLst/>
                <a:rect l="l" t="t" r="r" b="b"/>
                <a:pathLst>
                  <a:path w="53758" h="85921" extrusionOk="0">
                    <a:moveTo>
                      <a:pt x="53757" y="1"/>
                    </a:moveTo>
                    <a:cubicBezTo>
                      <a:pt x="52365" y="598"/>
                      <a:pt x="51030" y="1312"/>
                      <a:pt x="49755" y="2119"/>
                    </a:cubicBezTo>
                    <a:lnTo>
                      <a:pt x="1" y="85921"/>
                    </a:lnTo>
                    <a:cubicBezTo>
                      <a:pt x="2260" y="84469"/>
                      <a:pt x="4928" y="83065"/>
                      <a:pt x="8018" y="81719"/>
                    </a:cubicBezTo>
                    <a:lnTo>
                      <a:pt x="8018" y="81707"/>
                    </a:lnTo>
                    <a:lnTo>
                      <a:pt x="53757" y="1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2" name="Google Shape;2532;p44"/>
              <p:cNvSpPr/>
              <p:nvPr/>
            </p:nvSpPr>
            <p:spPr>
              <a:xfrm>
                <a:off x="1183000" y="2330225"/>
                <a:ext cx="1389000" cy="2215900"/>
              </a:xfrm>
              <a:custGeom>
                <a:avLst/>
                <a:gdLst/>
                <a:ahLst/>
                <a:cxnLst/>
                <a:rect l="l" t="t" r="r" b="b"/>
                <a:pathLst>
                  <a:path w="55560" h="88636" extrusionOk="0">
                    <a:moveTo>
                      <a:pt x="55560" y="0"/>
                    </a:moveTo>
                    <a:lnTo>
                      <a:pt x="55560" y="0"/>
                    </a:lnTo>
                    <a:cubicBezTo>
                      <a:pt x="54483" y="667"/>
                      <a:pt x="53500" y="1475"/>
                      <a:pt x="52657" y="2411"/>
                    </a:cubicBezTo>
                    <a:lnTo>
                      <a:pt x="1" y="88635"/>
                    </a:lnTo>
                    <a:cubicBezTo>
                      <a:pt x="1440" y="86985"/>
                      <a:pt x="3383" y="85358"/>
                      <a:pt x="5806" y="83802"/>
                    </a:cubicBezTo>
                    <a:lnTo>
                      <a:pt x="55560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3" name="Google Shape;2533;p44"/>
              <p:cNvSpPr/>
              <p:nvPr/>
            </p:nvSpPr>
            <p:spPr>
              <a:xfrm>
                <a:off x="1145550" y="2390500"/>
                <a:ext cx="1353900" cy="2205950"/>
              </a:xfrm>
              <a:custGeom>
                <a:avLst/>
                <a:gdLst/>
                <a:ahLst/>
                <a:cxnLst/>
                <a:rect l="l" t="t" r="r" b="b"/>
                <a:pathLst>
                  <a:path w="54156" h="88238" extrusionOk="0">
                    <a:moveTo>
                      <a:pt x="54155" y="0"/>
                    </a:moveTo>
                    <a:lnTo>
                      <a:pt x="54155" y="0"/>
                    </a:lnTo>
                    <a:cubicBezTo>
                      <a:pt x="53874" y="316"/>
                      <a:pt x="53628" y="656"/>
                      <a:pt x="53406" y="1007"/>
                    </a:cubicBezTo>
                    <a:lnTo>
                      <a:pt x="1" y="88237"/>
                    </a:lnTo>
                    <a:cubicBezTo>
                      <a:pt x="445" y="87523"/>
                      <a:pt x="949" y="86856"/>
                      <a:pt x="1499" y="86224"/>
                    </a:cubicBezTo>
                    <a:lnTo>
                      <a:pt x="54155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4" name="Google Shape;2534;p44"/>
              <p:cNvSpPr/>
              <p:nvPr/>
            </p:nvSpPr>
            <p:spPr>
              <a:xfrm>
                <a:off x="2480700" y="238125"/>
                <a:ext cx="25459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101837" h="87102" extrusionOk="0">
                    <a:moveTo>
                      <a:pt x="53464" y="0"/>
                    </a:moveTo>
                    <a:lnTo>
                      <a:pt x="0" y="87102"/>
                    </a:lnTo>
                    <a:cubicBezTo>
                      <a:pt x="2821" y="82514"/>
                      <a:pt x="13284" y="78359"/>
                      <a:pt x="29506" y="76182"/>
                    </a:cubicBezTo>
                    <a:cubicBezTo>
                      <a:pt x="37054" y="75167"/>
                      <a:pt x="45044" y="74686"/>
                      <a:pt x="52923" y="74686"/>
                    </a:cubicBezTo>
                    <a:cubicBezTo>
                      <a:pt x="73022" y="74686"/>
                      <a:pt x="92395" y="77813"/>
                      <a:pt x="101837" y="83169"/>
                    </a:cubicBezTo>
                    <a:lnTo>
                      <a:pt x="53464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5" name="Google Shape;2535;p44"/>
              <p:cNvSpPr/>
              <p:nvPr/>
            </p:nvSpPr>
            <p:spPr>
              <a:xfrm>
                <a:off x="3817300" y="238125"/>
                <a:ext cx="1209325" cy="2079250"/>
              </a:xfrm>
              <a:custGeom>
                <a:avLst/>
                <a:gdLst/>
                <a:ahLst/>
                <a:cxnLst/>
                <a:rect l="l" t="t" r="r" b="b"/>
                <a:pathLst>
                  <a:path w="48373" h="83170" extrusionOk="0">
                    <a:moveTo>
                      <a:pt x="0" y="0"/>
                    </a:moveTo>
                    <a:lnTo>
                      <a:pt x="18247" y="75608"/>
                    </a:lnTo>
                    <a:cubicBezTo>
                      <a:pt x="30946" y="76908"/>
                      <a:pt x="41959" y="79529"/>
                      <a:pt x="48373" y="8316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6" name="Google Shape;2536;p44"/>
              <p:cNvSpPr/>
              <p:nvPr/>
            </p:nvSpPr>
            <p:spPr>
              <a:xfrm>
                <a:off x="3817300" y="238125"/>
                <a:ext cx="456175" cy="18902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75609" extrusionOk="0">
                    <a:moveTo>
                      <a:pt x="0" y="0"/>
                    </a:moveTo>
                    <a:lnTo>
                      <a:pt x="9352" y="74930"/>
                    </a:lnTo>
                    <a:cubicBezTo>
                      <a:pt x="12383" y="75093"/>
                      <a:pt x="15356" y="75316"/>
                      <a:pt x="18247" y="7560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7" name="Google Shape;2537;p44"/>
              <p:cNvSpPr/>
              <p:nvPr/>
            </p:nvSpPr>
            <p:spPr>
              <a:xfrm>
                <a:off x="3817300" y="238125"/>
                <a:ext cx="233800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9352" h="74930" extrusionOk="0">
                    <a:moveTo>
                      <a:pt x="0" y="0"/>
                    </a:moveTo>
                    <a:lnTo>
                      <a:pt x="773" y="74684"/>
                    </a:lnTo>
                    <a:cubicBezTo>
                      <a:pt x="3663" y="74707"/>
                      <a:pt x="6531" y="74789"/>
                      <a:pt x="9352" y="7493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8" name="Google Shape;2538;p44"/>
              <p:cNvSpPr/>
              <p:nvPr/>
            </p:nvSpPr>
            <p:spPr>
              <a:xfrm>
                <a:off x="3588775" y="238125"/>
                <a:ext cx="247850" cy="1871800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74872" extrusionOk="0">
                    <a:moveTo>
                      <a:pt x="9141" y="0"/>
                    </a:moveTo>
                    <a:lnTo>
                      <a:pt x="0" y="74871"/>
                    </a:lnTo>
                    <a:cubicBezTo>
                      <a:pt x="2882" y="74748"/>
                      <a:pt x="5781" y="74679"/>
                      <a:pt x="8659" y="74679"/>
                    </a:cubicBezTo>
                    <a:cubicBezTo>
                      <a:pt x="9078" y="74679"/>
                      <a:pt x="9496" y="74681"/>
                      <a:pt x="9914" y="74684"/>
                    </a:cubicBezTo>
                    <a:lnTo>
                      <a:pt x="9141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9" name="Google Shape;2539;p44"/>
              <p:cNvSpPr/>
              <p:nvPr/>
            </p:nvSpPr>
            <p:spPr>
              <a:xfrm>
                <a:off x="2827125" y="238125"/>
                <a:ext cx="990200" cy="1984150"/>
              </a:xfrm>
              <a:custGeom>
                <a:avLst/>
                <a:gdLst/>
                <a:ahLst/>
                <a:cxnLst/>
                <a:rect l="l" t="t" r="r" b="b"/>
                <a:pathLst>
                  <a:path w="39608" h="79366" extrusionOk="0">
                    <a:moveTo>
                      <a:pt x="39607" y="0"/>
                    </a:moveTo>
                    <a:lnTo>
                      <a:pt x="1" y="79365"/>
                    </a:lnTo>
                    <a:cubicBezTo>
                      <a:pt x="4355" y="78078"/>
                      <a:pt x="9598" y="76989"/>
                      <a:pt x="15649" y="76182"/>
                    </a:cubicBezTo>
                    <a:cubicBezTo>
                      <a:pt x="20459" y="75526"/>
                      <a:pt x="25445" y="75105"/>
                      <a:pt x="30478" y="74871"/>
                    </a:cubicBezTo>
                    <a:lnTo>
                      <a:pt x="30466" y="74871"/>
                    </a:lnTo>
                    <a:lnTo>
                      <a:pt x="39607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0" name="Google Shape;2540;p44"/>
              <p:cNvSpPr/>
              <p:nvPr/>
            </p:nvSpPr>
            <p:spPr>
              <a:xfrm>
                <a:off x="2674400" y="238125"/>
                <a:ext cx="1142925" cy="2038575"/>
              </a:xfrm>
              <a:custGeom>
                <a:avLst/>
                <a:gdLst/>
                <a:ahLst/>
                <a:cxnLst/>
                <a:rect l="l" t="t" r="r" b="b"/>
                <a:pathLst>
                  <a:path w="45717" h="81543" extrusionOk="0">
                    <a:moveTo>
                      <a:pt x="45716" y="0"/>
                    </a:moveTo>
                    <a:lnTo>
                      <a:pt x="0" y="81542"/>
                    </a:lnTo>
                    <a:cubicBezTo>
                      <a:pt x="1990" y="80688"/>
                      <a:pt x="4026" y="79962"/>
                      <a:pt x="6110" y="79365"/>
                    </a:cubicBezTo>
                    <a:lnTo>
                      <a:pt x="45716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1" name="Google Shape;2541;p44"/>
              <p:cNvSpPr/>
              <p:nvPr/>
            </p:nvSpPr>
            <p:spPr>
              <a:xfrm>
                <a:off x="2573150" y="238125"/>
                <a:ext cx="1244175" cy="2091250"/>
              </a:xfrm>
              <a:custGeom>
                <a:avLst/>
                <a:gdLst/>
                <a:ahLst/>
                <a:cxnLst/>
                <a:rect l="l" t="t" r="r" b="b"/>
                <a:pathLst>
                  <a:path w="49767" h="83650" extrusionOk="0">
                    <a:moveTo>
                      <a:pt x="49766" y="0"/>
                    </a:moveTo>
                    <a:lnTo>
                      <a:pt x="1" y="83649"/>
                    </a:lnTo>
                    <a:cubicBezTo>
                      <a:pt x="1288" y="82842"/>
                      <a:pt x="2646" y="82128"/>
                      <a:pt x="4050" y="81531"/>
                    </a:cubicBezTo>
                    <a:lnTo>
                      <a:pt x="4050" y="81542"/>
                    </a:lnTo>
                    <a:lnTo>
                      <a:pt x="49766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2" name="Google Shape;2542;p44"/>
              <p:cNvSpPr/>
              <p:nvPr/>
            </p:nvSpPr>
            <p:spPr>
              <a:xfrm>
                <a:off x="2500000" y="238125"/>
                <a:ext cx="1317325" cy="2151800"/>
              </a:xfrm>
              <a:custGeom>
                <a:avLst/>
                <a:gdLst/>
                <a:ahLst/>
                <a:cxnLst/>
                <a:rect l="l" t="t" r="r" b="b"/>
                <a:pathLst>
                  <a:path w="52693" h="86072" extrusionOk="0">
                    <a:moveTo>
                      <a:pt x="52692" y="0"/>
                    </a:moveTo>
                    <a:lnTo>
                      <a:pt x="1" y="86072"/>
                    </a:lnTo>
                    <a:cubicBezTo>
                      <a:pt x="855" y="85136"/>
                      <a:pt x="1838" y="84316"/>
                      <a:pt x="2927" y="83649"/>
                    </a:cubicBezTo>
                    <a:lnTo>
                      <a:pt x="52692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3" name="Google Shape;2543;p44"/>
              <p:cNvSpPr/>
              <p:nvPr/>
            </p:nvSpPr>
            <p:spPr>
              <a:xfrm>
                <a:off x="2480700" y="238125"/>
                <a:ext cx="13366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53465" h="87102" extrusionOk="0">
                    <a:moveTo>
                      <a:pt x="53464" y="0"/>
                    </a:moveTo>
                    <a:lnTo>
                      <a:pt x="5" y="87093"/>
                    </a:lnTo>
                    <a:lnTo>
                      <a:pt x="5" y="87093"/>
                    </a:lnTo>
                    <a:cubicBezTo>
                      <a:pt x="226" y="86734"/>
                      <a:pt x="482" y="86385"/>
                      <a:pt x="773" y="86072"/>
                    </a:cubicBezTo>
                    <a:lnTo>
                      <a:pt x="53464" y="0"/>
                    </a:lnTo>
                    <a:close/>
                    <a:moveTo>
                      <a:pt x="5" y="87093"/>
                    </a:moveTo>
                    <a:lnTo>
                      <a:pt x="5" y="87093"/>
                    </a:lnTo>
                    <a:cubicBezTo>
                      <a:pt x="4" y="87096"/>
                      <a:pt x="2" y="87099"/>
                      <a:pt x="0" y="87102"/>
                    </a:cubicBezTo>
                    <a:lnTo>
                      <a:pt x="5" y="87093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4" name="Google Shape;2544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10" y="84506"/>
                      <a:pt x="52284" y="85878"/>
                      <a:pt x="53131" y="87261"/>
                    </a:cubicBezTo>
                    <a:lnTo>
                      <a:pt x="53131" y="87261"/>
                    </a:lnTo>
                    <a:cubicBezTo>
                      <a:pt x="35429" y="58174"/>
                      <a:pt x="17714" y="29087"/>
                      <a:pt x="0" y="0"/>
                    </a:cubicBezTo>
                    <a:close/>
                    <a:moveTo>
                      <a:pt x="53131" y="87261"/>
                    </a:moveTo>
                    <a:lnTo>
                      <a:pt x="53131" y="87261"/>
                    </a:lnTo>
                    <a:cubicBezTo>
                      <a:pt x="53137" y="87271"/>
                      <a:pt x="53143" y="87280"/>
                      <a:pt x="53148" y="87289"/>
                    </a:cubicBezTo>
                    <a:cubicBezTo>
                      <a:pt x="53143" y="87280"/>
                      <a:pt x="53137" y="87271"/>
                      <a:pt x="53131" y="8726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5" name="Google Shape;2545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09" y="84506"/>
                      <a:pt x="52283" y="85877"/>
                      <a:pt x="53130" y="87259"/>
                    </a:cubicBezTo>
                    <a:lnTo>
                      <a:pt x="53130" y="87259"/>
                    </a:lnTo>
                    <a:lnTo>
                      <a:pt x="0" y="0"/>
                    </a:lnTo>
                    <a:close/>
                    <a:moveTo>
                      <a:pt x="53130" y="87259"/>
                    </a:moveTo>
                    <a:lnTo>
                      <a:pt x="53148" y="87289"/>
                    </a:lnTo>
                    <a:cubicBezTo>
                      <a:pt x="53142" y="87279"/>
                      <a:pt x="53136" y="87269"/>
                      <a:pt x="53130" y="87259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6" name="Google Shape;2546;p44"/>
              <p:cNvSpPr/>
              <p:nvPr/>
            </p:nvSpPr>
            <p:spPr>
              <a:xfrm>
                <a:off x="2461675" y="238125"/>
                <a:ext cx="2702775" cy="2617050"/>
              </a:xfrm>
              <a:custGeom>
                <a:avLst/>
                <a:gdLst/>
                <a:ahLst/>
                <a:cxnLst/>
                <a:rect l="l" t="t" r="r" b="b"/>
                <a:pathLst>
                  <a:path w="108111" h="104682" extrusionOk="0">
                    <a:moveTo>
                      <a:pt x="54225" y="0"/>
                    </a:moveTo>
                    <a:lnTo>
                      <a:pt x="761" y="87102"/>
                    </a:lnTo>
                    <a:cubicBezTo>
                      <a:pt x="714" y="87184"/>
                      <a:pt x="656" y="87277"/>
                      <a:pt x="609" y="87359"/>
                    </a:cubicBezTo>
                    <a:cubicBezTo>
                      <a:pt x="597" y="87394"/>
                      <a:pt x="585" y="87418"/>
                      <a:pt x="562" y="87453"/>
                    </a:cubicBezTo>
                    <a:cubicBezTo>
                      <a:pt x="539" y="87511"/>
                      <a:pt x="504" y="87570"/>
                      <a:pt x="468" y="87629"/>
                    </a:cubicBezTo>
                    <a:cubicBezTo>
                      <a:pt x="457" y="87664"/>
                      <a:pt x="445" y="87699"/>
                      <a:pt x="422" y="87734"/>
                    </a:cubicBezTo>
                    <a:cubicBezTo>
                      <a:pt x="410" y="87769"/>
                      <a:pt x="375" y="87851"/>
                      <a:pt x="351" y="87898"/>
                    </a:cubicBezTo>
                    <a:cubicBezTo>
                      <a:pt x="328" y="87956"/>
                      <a:pt x="328" y="87968"/>
                      <a:pt x="305" y="88015"/>
                    </a:cubicBezTo>
                    <a:cubicBezTo>
                      <a:pt x="293" y="88050"/>
                      <a:pt x="269" y="88120"/>
                      <a:pt x="246" y="88167"/>
                    </a:cubicBezTo>
                    <a:cubicBezTo>
                      <a:pt x="234" y="88225"/>
                      <a:pt x="223" y="88249"/>
                      <a:pt x="211" y="88284"/>
                    </a:cubicBezTo>
                    <a:cubicBezTo>
                      <a:pt x="199" y="88319"/>
                      <a:pt x="176" y="88389"/>
                      <a:pt x="164" y="88448"/>
                    </a:cubicBezTo>
                    <a:cubicBezTo>
                      <a:pt x="152" y="88506"/>
                      <a:pt x="141" y="88518"/>
                      <a:pt x="129" y="88553"/>
                    </a:cubicBezTo>
                    <a:cubicBezTo>
                      <a:pt x="117" y="88612"/>
                      <a:pt x="106" y="88670"/>
                      <a:pt x="94" y="88729"/>
                    </a:cubicBezTo>
                    <a:cubicBezTo>
                      <a:pt x="94" y="88752"/>
                      <a:pt x="82" y="88787"/>
                      <a:pt x="71" y="88822"/>
                    </a:cubicBezTo>
                    <a:cubicBezTo>
                      <a:pt x="59" y="88893"/>
                      <a:pt x="47" y="88963"/>
                      <a:pt x="35" y="89033"/>
                    </a:cubicBezTo>
                    <a:cubicBezTo>
                      <a:pt x="35" y="89056"/>
                      <a:pt x="35" y="89068"/>
                      <a:pt x="24" y="89092"/>
                    </a:cubicBezTo>
                    <a:cubicBezTo>
                      <a:pt x="12" y="89185"/>
                      <a:pt x="12" y="89279"/>
                      <a:pt x="0" y="89361"/>
                    </a:cubicBezTo>
                    <a:lnTo>
                      <a:pt x="0" y="89431"/>
                    </a:lnTo>
                    <a:lnTo>
                      <a:pt x="0" y="89642"/>
                    </a:lnTo>
                    <a:lnTo>
                      <a:pt x="0" y="89735"/>
                    </a:lnTo>
                    <a:lnTo>
                      <a:pt x="0" y="89911"/>
                    </a:lnTo>
                    <a:cubicBezTo>
                      <a:pt x="0" y="89969"/>
                      <a:pt x="12" y="89981"/>
                      <a:pt x="12" y="90016"/>
                    </a:cubicBezTo>
                    <a:cubicBezTo>
                      <a:pt x="12" y="90051"/>
                      <a:pt x="24" y="90133"/>
                      <a:pt x="35" y="90180"/>
                    </a:cubicBezTo>
                    <a:cubicBezTo>
                      <a:pt x="35" y="90239"/>
                      <a:pt x="47" y="90262"/>
                      <a:pt x="47" y="90297"/>
                    </a:cubicBezTo>
                    <a:lnTo>
                      <a:pt x="82" y="90461"/>
                    </a:lnTo>
                    <a:cubicBezTo>
                      <a:pt x="82" y="90496"/>
                      <a:pt x="94" y="90531"/>
                      <a:pt x="106" y="90566"/>
                    </a:cubicBezTo>
                    <a:cubicBezTo>
                      <a:pt x="117" y="90601"/>
                      <a:pt x="129" y="90683"/>
                      <a:pt x="152" y="90742"/>
                    </a:cubicBezTo>
                    <a:cubicBezTo>
                      <a:pt x="164" y="90800"/>
                      <a:pt x="164" y="90812"/>
                      <a:pt x="176" y="90847"/>
                    </a:cubicBezTo>
                    <a:cubicBezTo>
                      <a:pt x="199" y="90906"/>
                      <a:pt x="211" y="90964"/>
                      <a:pt x="234" y="91034"/>
                    </a:cubicBezTo>
                    <a:cubicBezTo>
                      <a:pt x="246" y="91058"/>
                      <a:pt x="258" y="91093"/>
                      <a:pt x="269" y="91116"/>
                    </a:cubicBezTo>
                    <a:cubicBezTo>
                      <a:pt x="293" y="91210"/>
                      <a:pt x="340" y="91304"/>
                      <a:pt x="375" y="91386"/>
                    </a:cubicBezTo>
                    <a:lnTo>
                      <a:pt x="375" y="91409"/>
                    </a:lnTo>
                    <a:cubicBezTo>
                      <a:pt x="422" y="91491"/>
                      <a:pt x="457" y="91573"/>
                      <a:pt x="504" y="91666"/>
                    </a:cubicBezTo>
                    <a:cubicBezTo>
                      <a:pt x="515" y="91690"/>
                      <a:pt x="527" y="91725"/>
                      <a:pt x="550" y="91748"/>
                    </a:cubicBezTo>
                    <a:cubicBezTo>
                      <a:pt x="574" y="91819"/>
                      <a:pt x="609" y="91877"/>
                      <a:pt x="644" y="91936"/>
                    </a:cubicBezTo>
                    <a:cubicBezTo>
                      <a:pt x="667" y="91971"/>
                      <a:pt x="691" y="92006"/>
                      <a:pt x="703" y="92041"/>
                    </a:cubicBezTo>
                    <a:cubicBezTo>
                      <a:pt x="726" y="92076"/>
                      <a:pt x="773" y="92158"/>
                      <a:pt x="808" y="92205"/>
                    </a:cubicBezTo>
                    <a:lnTo>
                      <a:pt x="878" y="92322"/>
                    </a:lnTo>
                    <a:cubicBezTo>
                      <a:pt x="913" y="92380"/>
                      <a:pt x="960" y="92427"/>
                      <a:pt x="995" y="92486"/>
                    </a:cubicBezTo>
                    <a:lnTo>
                      <a:pt x="1077" y="92591"/>
                    </a:lnTo>
                    <a:cubicBezTo>
                      <a:pt x="1112" y="92650"/>
                      <a:pt x="1159" y="92708"/>
                      <a:pt x="1194" y="92755"/>
                    </a:cubicBezTo>
                    <a:cubicBezTo>
                      <a:pt x="1241" y="92813"/>
                      <a:pt x="1253" y="92837"/>
                      <a:pt x="1288" y="92872"/>
                    </a:cubicBezTo>
                    <a:cubicBezTo>
                      <a:pt x="1335" y="92930"/>
                      <a:pt x="1381" y="92989"/>
                      <a:pt x="1428" y="93048"/>
                    </a:cubicBezTo>
                    <a:lnTo>
                      <a:pt x="1510" y="93141"/>
                    </a:lnTo>
                    <a:cubicBezTo>
                      <a:pt x="1569" y="93211"/>
                      <a:pt x="1639" y="93282"/>
                      <a:pt x="1709" y="93352"/>
                    </a:cubicBezTo>
                    <a:lnTo>
                      <a:pt x="1756" y="93410"/>
                    </a:lnTo>
                    <a:cubicBezTo>
                      <a:pt x="1850" y="93504"/>
                      <a:pt x="1931" y="93598"/>
                      <a:pt x="2025" y="93680"/>
                    </a:cubicBezTo>
                    <a:cubicBezTo>
                      <a:pt x="2049" y="93703"/>
                      <a:pt x="2072" y="93726"/>
                      <a:pt x="2095" y="93750"/>
                    </a:cubicBezTo>
                    <a:cubicBezTo>
                      <a:pt x="2166" y="93820"/>
                      <a:pt x="2236" y="93890"/>
                      <a:pt x="2306" y="93949"/>
                    </a:cubicBezTo>
                    <a:cubicBezTo>
                      <a:pt x="2341" y="93984"/>
                      <a:pt x="2388" y="94019"/>
                      <a:pt x="2423" y="94054"/>
                    </a:cubicBezTo>
                    <a:lnTo>
                      <a:pt x="2610" y="94218"/>
                    </a:lnTo>
                    <a:cubicBezTo>
                      <a:pt x="2657" y="94253"/>
                      <a:pt x="2704" y="94288"/>
                      <a:pt x="2739" y="94335"/>
                    </a:cubicBezTo>
                    <a:lnTo>
                      <a:pt x="2938" y="94487"/>
                    </a:lnTo>
                    <a:lnTo>
                      <a:pt x="3078" y="94604"/>
                    </a:lnTo>
                    <a:lnTo>
                      <a:pt x="3289" y="94768"/>
                    </a:lnTo>
                    <a:lnTo>
                      <a:pt x="3430" y="94873"/>
                    </a:lnTo>
                    <a:lnTo>
                      <a:pt x="3664" y="95037"/>
                    </a:lnTo>
                    <a:lnTo>
                      <a:pt x="3804" y="95143"/>
                    </a:lnTo>
                    <a:lnTo>
                      <a:pt x="3851" y="95178"/>
                    </a:lnTo>
                    <a:lnTo>
                      <a:pt x="4038" y="95295"/>
                    </a:lnTo>
                    <a:cubicBezTo>
                      <a:pt x="4097" y="95342"/>
                      <a:pt x="4144" y="95377"/>
                      <a:pt x="4202" y="95412"/>
                    </a:cubicBezTo>
                    <a:lnTo>
                      <a:pt x="4460" y="95576"/>
                    </a:lnTo>
                    <a:lnTo>
                      <a:pt x="4623" y="95681"/>
                    </a:lnTo>
                    <a:cubicBezTo>
                      <a:pt x="4729" y="95751"/>
                      <a:pt x="4822" y="95810"/>
                      <a:pt x="4916" y="95868"/>
                    </a:cubicBezTo>
                    <a:lnTo>
                      <a:pt x="5068" y="95950"/>
                    </a:lnTo>
                    <a:cubicBezTo>
                      <a:pt x="5209" y="96044"/>
                      <a:pt x="5372" y="96137"/>
                      <a:pt x="5525" y="96231"/>
                    </a:cubicBezTo>
                    <a:cubicBezTo>
                      <a:pt x="5712" y="96336"/>
                      <a:pt x="5911" y="96430"/>
                      <a:pt x="6098" y="96535"/>
                    </a:cubicBezTo>
                    <a:lnTo>
                      <a:pt x="6274" y="96629"/>
                    </a:lnTo>
                    <a:cubicBezTo>
                      <a:pt x="6356" y="96676"/>
                      <a:pt x="6426" y="96711"/>
                      <a:pt x="6508" y="96758"/>
                    </a:cubicBezTo>
                    <a:cubicBezTo>
                      <a:pt x="6590" y="96793"/>
                      <a:pt x="6625" y="96816"/>
                      <a:pt x="6683" y="96840"/>
                    </a:cubicBezTo>
                    <a:lnTo>
                      <a:pt x="6941" y="96980"/>
                    </a:lnTo>
                    <a:lnTo>
                      <a:pt x="7339" y="97167"/>
                    </a:lnTo>
                    <a:cubicBezTo>
                      <a:pt x="7421" y="97202"/>
                      <a:pt x="7514" y="97249"/>
                      <a:pt x="7596" y="97296"/>
                    </a:cubicBezTo>
                    <a:cubicBezTo>
                      <a:pt x="7748" y="97355"/>
                      <a:pt x="7877" y="97425"/>
                      <a:pt x="8029" y="97483"/>
                    </a:cubicBezTo>
                    <a:lnTo>
                      <a:pt x="8275" y="97600"/>
                    </a:lnTo>
                    <a:lnTo>
                      <a:pt x="8790" y="97823"/>
                    </a:lnTo>
                    <a:lnTo>
                      <a:pt x="8977" y="97905"/>
                    </a:lnTo>
                    <a:lnTo>
                      <a:pt x="9001" y="97916"/>
                    </a:lnTo>
                    <a:cubicBezTo>
                      <a:pt x="9211" y="98010"/>
                      <a:pt x="9434" y="98092"/>
                      <a:pt x="9656" y="98186"/>
                    </a:cubicBezTo>
                    <a:lnTo>
                      <a:pt x="9843" y="98256"/>
                    </a:lnTo>
                    <a:cubicBezTo>
                      <a:pt x="10019" y="98326"/>
                      <a:pt x="10195" y="98408"/>
                      <a:pt x="10382" y="98467"/>
                    </a:cubicBezTo>
                    <a:lnTo>
                      <a:pt x="10604" y="98560"/>
                    </a:lnTo>
                    <a:lnTo>
                      <a:pt x="11213" y="98783"/>
                    </a:lnTo>
                    <a:lnTo>
                      <a:pt x="11342" y="98829"/>
                    </a:lnTo>
                    <a:lnTo>
                      <a:pt x="11377" y="98841"/>
                    </a:lnTo>
                    <a:cubicBezTo>
                      <a:pt x="11599" y="98923"/>
                      <a:pt x="11833" y="99005"/>
                      <a:pt x="12067" y="99087"/>
                    </a:cubicBezTo>
                    <a:lnTo>
                      <a:pt x="12254" y="99145"/>
                    </a:lnTo>
                    <a:lnTo>
                      <a:pt x="12910" y="99368"/>
                    </a:lnTo>
                    <a:lnTo>
                      <a:pt x="13039" y="99415"/>
                    </a:lnTo>
                    <a:lnTo>
                      <a:pt x="13682" y="99614"/>
                    </a:lnTo>
                    <a:lnTo>
                      <a:pt x="13823" y="99660"/>
                    </a:lnTo>
                    <a:lnTo>
                      <a:pt x="13987" y="99707"/>
                    </a:lnTo>
                    <a:cubicBezTo>
                      <a:pt x="14244" y="99789"/>
                      <a:pt x="14502" y="99871"/>
                      <a:pt x="14759" y="99941"/>
                    </a:cubicBezTo>
                    <a:lnTo>
                      <a:pt x="14794" y="99953"/>
                    </a:lnTo>
                    <a:cubicBezTo>
                      <a:pt x="15063" y="100035"/>
                      <a:pt x="15344" y="100117"/>
                      <a:pt x="15613" y="100187"/>
                    </a:cubicBezTo>
                    <a:lnTo>
                      <a:pt x="15801" y="100246"/>
                    </a:lnTo>
                    <a:lnTo>
                      <a:pt x="15976" y="100292"/>
                    </a:lnTo>
                    <a:lnTo>
                      <a:pt x="16234" y="100363"/>
                    </a:lnTo>
                    <a:cubicBezTo>
                      <a:pt x="16456" y="100421"/>
                      <a:pt x="16679" y="100480"/>
                      <a:pt x="16913" y="100538"/>
                    </a:cubicBezTo>
                    <a:lnTo>
                      <a:pt x="17322" y="100655"/>
                    </a:lnTo>
                    <a:lnTo>
                      <a:pt x="17989" y="100819"/>
                    </a:lnTo>
                    <a:lnTo>
                      <a:pt x="18235" y="100889"/>
                    </a:lnTo>
                    <a:lnTo>
                      <a:pt x="18411" y="100924"/>
                    </a:lnTo>
                    <a:lnTo>
                      <a:pt x="19054" y="101077"/>
                    </a:lnTo>
                    <a:lnTo>
                      <a:pt x="19476" y="101182"/>
                    </a:lnTo>
                    <a:lnTo>
                      <a:pt x="20190" y="101346"/>
                    </a:lnTo>
                    <a:lnTo>
                      <a:pt x="20494" y="101416"/>
                    </a:lnTo>
                    <a:lnTo>
                      <a:pt x="20564" y="101428"/>
                    </a:lnTo>
                    <a:cubicBezTo>
                      <a:pt x="20833" y="101486"/>
                      <a:pt x="21103" y="101545"/>
                      <a:pt x="21372" y="101603"/>
                    </a:cubicBezTo>
                    <a:lnTo>
                      <a:pt x="21653" y="101662"/>
                    </a:lnTo>
                    <a:cubicBezTo>
                      <a:pt x="22016" y="101744"/>
                      <a:pt x="22378" y="101802"/>
                      <a:pt x="22753" y="101884"/>
                    </a:cubicBezTo>
                    <a:lnTo>
                      <a:pt x="22776" y="101884"/>
                    </a:lnTo>
                    <a:lnTo>
                      <a:pt x="23069" y="101943"/>
                    </a:lnTo>
                    <a:lnTo>
                      <a:pt x="23865" y="102095"/>
                    </a:lnTo>
                    <a:lnTo>
                      <a:pt x="24298" y="102177"/>
                    </a:lnTo>
                    <a:lnTo>
                      <a:pt x="24988" y="102294"/>
                    </a:lnTo>
                    <a:lnTo>
                      <a:pt x="25082" y="102317"/>
                    </a:lnTo>
                    <a:lnTo>
                      <a:pt x="25492" y="102387"/>
                    </a:lnTo>
                    <a:lnTo>
                      <a:pt x="26124" y="102493"/>
                    </a:lnTo>
                    <a:lnTo>
                      <a:pt x="26639" y="102575"/>
                    </a:lnTo>
                    <a:lnTo>
                      <a:pt x="27271" y="102680"/>
                    </a:lnTo>
                    <a:lnTo>
                      <a:pt x="27399" y="102703"/>
                    </a:lnTo>
                    <a:lnTo>
                      <a:pt x="27809" y="102762"/>
                    </a:lnTo>
                    <a:lnTo>
                      <a:pt x="28418" y="102867"/>
                    </a:lnTo>
                    <a:lnTo>
                      <a:pt x="28968" y="102949"/>
                    </a:lnTo>
                    <a:lnTo>
                      <a:pt x="29600" y="103031"/>
                    </a:lnTo>
                    <a:lnTo>
                      <a:pt x="29775" y="103055"/>
                    </a:lnTo>
                    <a:lnTo>
                      <a:pt x="30150" y="103113"/>
                    </a:lnTo>
                    <a:lnTo>
                      <a:pt x="30770" y="103195"/>
                    </a:lnTo>
                    <a:lnTo>
                      <a:pt x="31344" y="103277"/>
                    </a:lnTo>
                    <a:lnTo>
                      <a:pt x="31964" y="103347"/>
                    </a:lnTo>
                    <a:lnTo>
                      <a:pt x="32175" y="103382"/>
                    </a:lnTo>
                    <a:lnTo>
                      <a:pt x="32549" y="103429"/>
                    </a:lnTo>
                    <a:lnTo>
                      <a:pt x="33181" y="103499"/>
                    </a:lnTo>
                    <a:lnTo>
                      <a:pt x="33766" y="103569"/>
                    </a:lnTo>
                    <a:lnTo>
                      <a:pt x="34398" y="103640"/>
                    </a:lnTo>
                    <a:lnTo>
                      <a:pt x="34656" y="103663"/>
                    </a:lnTo>
                    <a:cubicBezTo>
                      <a:pt x="34761" y="103675"/>
                      <a:pt x="34878" y="103687"/>
                      <a:pt x="34984" y="103698"/>
                    </a:cubicBezTo>
                    <a:lnTo>
                      <a:pt x="35639" y="103768"/>
                    </a:lnTo>
                    <a:lnTo>
                      <a:pt x="36224" y="103827"/>
                    </a:lnTo>
                    <a:lnTo>
                      <a:pt x="36880" y="103897"/>
                    </a:lnTo>
                    <a:lnTo>
                      <a:pt x="37172" y="103921"/>
                    </a:lnTo>
                    <a:lnTo>
                      <a:pt x="37465" y="103944"/>
                    </a:lnTo>
                    <a:lnTo>
                      <a:pt x="38155" y="104014"/>
                    </a:lnTo>
                    <a:lnTo>
                      <a:pt x="38741" y="104061"/>
                    </a:lnTo>
                    <a:lnTo>
                      <a:pt x="39431" y="104120"/>
                    </a:lnTo>
                    <a:lnTo>
                      <a:pt x="39771" y="104143"/>
                    </a:lnTo>
                    <a:lnTo>
                      <a:pt x="40016" y="104166"/>
                    </a:lnTo>
                    <a:lnTo>
                      <a:pt x="40742" y="104213"/>
                    </a:lnTo>
                    <a:lnTo>
                      <a:pt x="41327" y="104260"/>
                    </a:lnTo>
                    <a:lnTo>
                      <a:pt x="42076" y="104307"/>
                    </a:lnTo>
                    <a:lnTo>
                      <a:pt x="42486" y="104330"/>
                    </a:lnTo>
                    <a:lnTo>
                      <a:pt x="42638" y="104342"/>
                    </a:lnTo>
                    <a:lnTo>
                      <a:pt x="43481" y="104389"/>
                    </a:lnTo>
                    <a:lnTo>
                      <a:pt x="43972" y="104424"/>
                    </a:lnTo>
                    <a:cubicBezTo>
                      <a:pt x="44312" y="104436"/>
                      <a:pt x="44640" y="104459"/>
                      <a:pt x="44979" y="104471"/>
                    </a:cubicBezTo>
                    <a:lnTo>
                      <a:pt x="45295" y="104494"/>
                    </a:lnTo>
                    <a:lnTo>
                      <a:pt x="45318" y="104494"/>
                    </a:lnTo>
                    <a:lnTo>
                      <a:pt x="46711" y="104553"/>
                    </a:lnTo>
                    <a:lnTo>
                      <a:pt x="47086" y="104564"/>
                    </a:lnTo>
                    <a:cubicBezTo>
                      <a:pt x="47425" y="104576"/>
                      <a:pt x="47764" y="104588"/>
                      <a:pt x="48104" y="104599"/>
                    </a:cubicBezTo>
                    <a:lnTo>
                      <a:pt x="48244" y="104599"/>
                    </a:lnTo>
                    <a:lnTo>
                      <a:pt x="48584" y="104611"/>
                    </a:lnTo>
                    <a:lnTo>
                      <a:pt x="49579" y="104635"/>
                    </a:lnTo>
                    <a:lnTo>
                      <a:pt x="50117" y="104646"/>
                    </a:lnTo>
                    <a:lnTo>
                      <a:pt x="51088" y="104670"/>
                    </a:lnTo>
                    <a:lnTo>
                      <a:pt x="51592" y="104670"/>
                    </a:lnTo>
                    <a:cubicBezTo>
                      <a:pt x="52060" y="104670"/>
                      <a:pt x="52528" y="104681"/>
                      <a:pt x="52996" y="104681"/>
                    </a:cubicBezTo>
                    <a:lnTo>
                      <a:pt x="55080" y="104681"/>
                    </a:lnTo>
                    <a:cubicBezTo>
                      <a:pt x="55524" y="104681"/>
                      <a:pt x="55981" y="104681"/>
                      <a:pt x="56425" y="104670"/>
                    </a:cubicBezTo>
                    <a:lnTo>
                      <a:pt x="56847" y="104670"/>
                    </a:lnTo>
                    <a:cubicBezTo>
                      <a:pt x="57397" y="104670"/>
                      <a:pt x="57947" y="104658"/>
                      <a:pt x="58509" y="104646"/>
                    </a:cubicBezTo>
                    <a:lnTo>
                      <a:pt x="58731" y="104646"/>
                    </a:lnTo>
                    <a:cubicBezTo>
                      <a:pt x="59340" y="104635"/>
                      <a:pt x="59937" y="104611"/>
                      <a:pt x="60545" y="104599"/>
                    </a:cubicBezTo>
                    <a:lnTo>
                      <a:pt x="60850" y="104588"/>
                    </a:lnTo>
                    <a:cubicBezTo>
                      <a:pt x="61482" y="104564"/>
                      <a:pt x="62114" y="104541"/>
                      <a:pt x="62746" y="104518"/>
                    </a:cubicBezTo>
                    <a:lnTo>
                      <a:pt x="62933" y="104518"/>
                    </a:lnTo>
                    <a:lnTo>
                      <a:pt x="63272" y="104494"/>
                    </a:lnTo>
                    <a:lnTo>
                      <a:pt x="64010" y="104459"/>
                    </a:lnTo>
                    <a:lnTo>
                      <a:pt x="64630" y="104436"/>
                    </a:lnTo>
                    <a:lnTo>
                      <a:pt x="65367" y="104389"/>
                    </a:lnTo>
                    <a:lnTo>
                      <a:pt x="65976" y="104354"/>
                    </a:lnTo>
                    <a:lnTo>
                      <a:pt x="66725" y="104307"/>
                    </a:lnTo>
                    <a:lnTo>
                      <a:pt x="67334" y="104260"/>
                    </a:lnTo>
                    <a:lnTo>
                      <a:pt x="68083" y="104213"/>
                    </a:lnTo>
                    <a:lnTo>
                      <a:pt x="68481" y="104178"/>
                    </a:lnTo>
                    <a:lnTo>
                      <a:pt x="68609" y="104166"/>
                    </a:lnTo>
                    <a:cubicBezTo>
                      <a:pt x="69300" y="104120"/>
                      <a:pt x="69990" y="104061"/>
                      <a:pt x="70669" y="104003"/>
                    </a:cubicBezTo>
                    <a:lnTo>
                      <a:pt x="71032" y="103967"/>
                    </a:lnTo>
                    <a:cubicBezTo>
                      <a:pt x="71711" y="103909"/>
                      <a:pt x="72390" y="103839"/>
                      <a:pt x="73080" y="103768"/>
                    </a:cubicBezTo>
                    <a:lnTo>
                      <a:pt x="73396" y="103733"/>
                    </a:lnTo>
                    <a:cubicBezTo>
                      <a:pt x="74099" y="103663"/>
                      <a:pt x="74789" y="103593"/>
                      <a:pt x="75468" y="103511"/>
                    </a:cubicBezTo>
                    <a:lnTo>
                      <a:pt x="75702" y="103476"/>
                    </a:lnTo>
                    <a:cubicBezTo>
                      <a:pt x="76416" y="103394"/>
                      <a:pt x="77142" y="103300"/>
                      <a:pt x="77856" y="103207"/>
                    </a:cubicBezTo>
                    <a:cubicBezTo>
                      <a:pt x="78172" y="103160"/>
                      <a:pt x="78476" y="103125"/>
                      <a:pt x="78780" y="103078"/>
                    </a:cubicBezTo>
                    <a:lnTo>
                      <a:pt x="79073" y="103043"/>
                    </a:lnTo>
                    <a:lnTo>
                      <a:pt x="79717" y="102937"/>
                    </a:lnTo>
                    <a:lnTo>
                      <a:pt x="80021" y="102902"/>
                    </a:lnTo>
                    <a:lnTo>
                      <a:pt x="80711" y="102797"/>
                    </a:lnTo>
                    <a:lnTo>
                      <a:pt x="80934" y="102762"/>
                    </a:lnTo>
                    <a:lnTo>
                      <a:pt x="81812" y="102610"/>
                    </a:lnTo>
                    <a:lnTo>
                      <a:pt x="81999" y="102586"/>
                    </a:lnTo>
                    <a:lnTo>
                      <a:pt x="82689" y="102469"/>
                    </a:lnTo>
                    <a:lnTo>
                      <a:pt x="82970" y="102411"/>
                    </a:lnTo>
                    <a:lnTo>
                      <a:pt x="83579" y="102305"/>
                    </a:lnTo>
                    <a:lnTo>
                      <a:pt x="83848" y="102259"/>
                    </a:lnTo>
                    <a:lnTo>
                      <a:pt x="84609" y="102118"/>
                    </a:lnTo>
                    <a:lnTo>
                      <a:pt x="84691" y="102095"/>
                    </a:lnTo>
                    <a:cubicBezTo>
                      <a:pt x="84972" y="102048"/>
                      <a:pt x="85253" y="101989"/>
                      <a:pt x="85522" y="101931"/>
                    </a:cubicBezTo>
                    <a:lnTo>
                      <a:pt x="85756" y="101884"/>
                    </a:lnTo>
                    <a:lnTo>
                      <a:pt x="86341" y="101767"/>
                    </a:lnTo>
                    <a:lnTo>
                      <a:pt x="86610" y="101720"/>
                    </a:lnTo>
                    <a:lnTo>
                      <a:pt x="87195" y="101591"/>
                    </a:lnTo>
                    <a:lnTo>
                      <a:pt x="87418" y="101545"/>
                    </a:lnTo>
                    <a:lnTo>
                      <a:pt x="88202" y="101369"/>
                    </a:lnTo>
                    <a:lnTo>
                      <a:pt x="88331" y="101346"/>
                    </a:lnTo>
                    <a:lnTo>
                      <a:pt x="88974" y="101194"/>
                    </a:lnTo>
                    <a:lnTo>
                      <a:pt x="89220" y="101135"/>
                    </a:lnTo>
                    <a:lnTo>
                      <a:pt x="89489" y="101077"/>
                    </a:lnTo>
                    <a:lnTo>
                      <a:pt x="89642" y="101030"/>
                    </a:lnTo>
                    <a:cubicBezTo>
                      <a:pt x="89887" y="100983"/>
                      <a:pt x="90121" y="100924"/>
                      <a:pt x="90355" y="100866"/>
                    </a:cubicBezTo>
                    <a:lnTo>
                      <a:pt x="90613" y="100796"/>
                    </a:lnTo>
                    <a:cubicBezTo>
                      <a:pt x="90929" y="100714"/>
                      <a:pt x="91233" y="100643"/>
                      <a:pt x="91549" y="100550"/>
                    </a:cubicBezTo>
                    <a:lnTo>
                      <a:pt x="91725" y="100503"/>
                    </a:lnTo>
                    <a:lnTo>
                      <a:pt x="92462" y="100304"/>
                    </a:lnTo>
                    <a:lnTo>
                      <a:pt x="92755" y="100222"/>
                    </a:lnTo>
                    <a:lnTo>
                      <a:pt x="93387" y="100047"/>
                    </a:lnTo>
                    <a:lnTo>
                      <a:pt x="93562" y="99988"/>
                    </a:lnTo>
                    <a:lnTo>
                      <a:pt x="93668" y="99953"/>
                    </a:lnTo>
                    <a:lnTo>
                      <a:pt x="94054" y="99848"/>
                    </a:lnTo>
                    <a:lnTo>
                      <a:pt x="94405" y="99731"/>
                    </a:lnTo>
                    <a:lnTo>
                      <a:pt x="94780" y="99614"/>
                    </a:lnTo>
                    <a:lnTo>
                      <a:pt x="95119" y="99508"/>
                    </a:lnTo>
                    <a:lnTo>
                      <a:pt x="95482" y="99391"/>
                    </a:lnTo>
                    <a:lnTo>
                      <a:pt x="95821" y="99274"/>
                    </a:lnTo>
                    <a:lnTo>
                      <a:pt x="96172" y="99157"/>
                    </a:lnTo>
                    <a:lnTo>
                      <a:pt x="96430" y="99075"/>
                    </a:lnTo>
                    <a:cubicBezTo>
                      <a:pt x="96453" y="99063"/>
                      <a:pt x="96488" y="99052"/>
                      <a:pt x="96512" y="99040"/>
                    </a:cubicBezTo>
                    <a:lnTo>
                      <a:pt x="96746" y="98958"/>
                    </a:lnTo>
                    <a:cubicBezTo>
                      <a:pt x="96875" y="98911"/>
                      <a:pt x="97003" y="98864"/>
                      <a:pt x="97132" y="98818"/>
                    </a:cubicBezTo>
                    <a:lnTo>
                      <a:pt x="97401" y="98759"/>
                    </a:lnTo>
                    <a:lnTo>
                      <a:pt x="97764" y="98619"/>
                    </a:lnTo>
                    <a:lnTo>
                      <a:pt x="98010" y="98525"/>
                    </a:lnTo>
                    <a:lnTo>
                      <a:pt x="98361" y="98385"/>
                    </a:lnTo>
                    <a:lnTo>
                      <a:pt x="98595" y="98291"/>
                    </a:lnTo>
                    <a:lnTo>
                      <a:pt x="98689" y="98256"/>
                    </a:lnTo>
                    <a:lnTo>
                      <a:pt x="99028" y="98115"/>
                    </a:lnTo>
                    <a:lnTo>
                      <a:pt x="99134" y="98069"/>
                    </a:lnTo>
                    <a:cubicBezTo>
                      <a:pt x="99321" y="97987"/>
                      <a:pt x="99496" y="97916"/>
                      <a:pt x="99672" y="97834"/>
                    </a:cubicBezTo>
                    <a:lnTo>
                      <a:pt x="99801" y="97776"/>
                    </a:lnTo>
                    <a:lnTo>
                      <a:pt x="100187" y="97612"/>
                    </a:lnTo>
                    <a:lnTo>
                      <a:pt x="100362" y="97530"/>
                    </a:lnTo>
                    <a:lnTo>
                      <a:pt x="100515" y="97460"/>
                    </a:lnTo>
                    <a:lnTo>
                      <a:pt x="100714" y="97366"/>
                    </a:lnTo>
                    <a:lnTo>
                      <a:pt x="100854" y="97296"/>
                    </a:lnTo>
                    <a:cubicBezTo>
                      <a:pt x="101018" y="97226"/>
                      <a:pt x="101170" y="97156"/>
                      <a:pt x="101322" y="97062"/>
                    </a:cubicBezTo>
                    <a:lnTo>
                      <a:pt x="101381" y="97039"/>
                    </a:lnTo>
                    <a:cubicBezTo>
                      <a:pt x="101521" y="96968"/>
                      <a:pt x="101650" y="96898"/>
                      <a:pt x="101779" y="96828"/>
                    </a:cubicBezTo>
                    <a:lnTo>
                      <a:pt x="101919" y="96758"/>
                    </a:lnTo>
                    <a:lnTo>
                      <a:pt x="102071" y="96687"/>
                    </a:lnTo>
                    <a:lnTo>
                      <a:pt x="102258" y="96582"/>
                    </a:lnTo>
                    <a:lnTo>
                      <a:pt x="102364" y="96524"/>
                    </a:lnTo>
                    <a:cubicBezTo>
                      <a:pt x="102504" y="96442"/>
                      <a:pt x="102633" y="96371"/>
                      <a:pt x="102773" y="96290"/>
                    </a:cubicBezTo>
                    <a:lnTo>
                      <a:pt x="102867" y="96243"/>
                    </a:lnTo>
                    <a:lnTo>
                      <a:pt x="103195" y="96044"/>
                    </a:lnTo>
                    <a:lnTo>
                      <a:pt x="103288" y="95985"/>
                    </a:lnTo>
                    <a:lnTo>
                      <a:pt x="103359" y="95938"/>
                    </a:lnTo>
                    <a:cubicBezTo>
                      <a:pt x="103464" y="95880"/>
                      <a:pt x="103569" y="95810"/>
                      <a:pt x="103663" y="95751"/>
                    </a:cubicBezTo>
                    <a:lnTo>
                      <a:pt x="103721" y="95716"/>
                    </a:lnTo>
                    <a:cubicBezTo>
                      <a:pt x="103839" y="95646"/>
                      <a:pt x="103944" y="95564"/>
                      <a:pt x="104049" y="95505"/>
                    </a:cubicBezTo>
                    <a:cubicBezTo>
                      <a:pt x="104073" y="95482"/>
                      <a:pt x="104108" y="95459"/>
                      <a:pt x="104131" y="95435"/>
                    </a:cubicBezTo>
                    <a:cubicBezTo>
                      <a:pt x="104248" y="95365"/>
                      <a:pt x="104354" y="95283"/>
                      <a:pt x="104471" y="95213"/>
                    </a:cubicBezTo>
                    <a:lnTo>
                      <a:pt x="104482" y="95201"/>
                    </a:lnTo>
                    <a:lnTo>
                      <a:pt x="104517" y="95166"/>
                    </a:lnTo>
                    <a:cubicBezTo>
                      <a:pt x="104623" y="95096"/>
                      <a:pt x="104716" y="95025"/>
                      <a:pt x="104810" y="94944"/>
                    </a:cubicBezTo>
                    <a:lnTo>
                      <a:pt x="104892" y="94897"/>
                    </a:lnTo>
                    <a:cubicBezTo>
                      <a:pt x="104997" y="94815"/>
                      <a:pt x="105091" y="94733"/>
                      <a:pt x="105196" y="94651"/>
                    </a:cubicBezTo>
                    <a:lnTo>
                      <a:pt x="105243" y="94604"/>
                    </a:lnTo>
                    <a:lnTo>
                      <a:pt x="105395" y="94475"/>
                    </a:lnTo>
                    <a:lnTo>
                      <a:pt x="105454" y="94429"/>
                    </a:lnTo>
                    <a:cubicBezTo>
                      <a:pt x="105559" y="94347"/>
                      <a:pt x="105653" y="94265"/>
                      <a:pt x="105735" y="94183"/>
                    </a:cubicBezTo>
                    <a:lnTo>
                      <a:pt x="105828" y="94101"/>
                    </a:lnTo>
                    <a:cubicBezTo>
                      <a:pt x="105945" y="93996"/>
                      <a:pt x="106062" y="93878"/>
                      <a:pt x="106168" y="93773"/>
                    </a:cubicBezTo>
                    <a:lnTo>
                      <a:pt x="106191" y="93761"/>
                    </a:lnTo>
                    <a:cubicBezTo>
                      <a:pt x="106203" y="93738"/>
                      <a:pt x="106226" y="93715"/>
                      <a:pt x="106250" y="93703"/>
                    </a:cubicBezTo>
                    <a:cubicBezTo>
                      <a:pt x="106331" y="93609"/>
                      <a:pt x="106402" y="93527"/>
                      <a:pt x="106484" y="93445"/>
                    </a:cubicBezTo>
                    <a:lnTo>
                      <a:pt x="106589" y="93328"/>
                    </a:lnTo>
                    <a:cubicBezTo>
                      <a:pt x="106647" y="93258"/>
                      <a:pt x="106718" y="93176"/>
                      <a:pt x="106776" y="93106"/>
                    </a:cubicBezTo>
                    <a:lnTo>
                      <a:pt x="106835" y="93036"/>
                    </a:lnTo>
                    <a:lnTo>
                      <a:pt x="106870" y="92989"/>
                    </a:lnTo>
                    <a:cubicBezTo>
                      <a:pt x="106940" y="92907"/>
                      <a:pt x="106999" y="92825"/>
                      <a:pt x="107069" y="92731"/>
                    </a:cubicBezTo>
                    <a:lnTo>
                      <a:pt x="107116" y="92661"/>
                    </a:lnTo>
                    <a:cubicBezTo>
                      <a:pt x="107198" y="92544"/>
                      <a:pt x="107268" y="92439"/>
                      <a:pt x="107338" y="92322"/>
                    </a:cubicBezTo>
                    <a:lnTo>
                      <a:pt x="107350" y="92310"/>
                    </a:lnTo>
                    <a:cubicBezTo>
                      <a:pt x="107361" y="92287"/>
                      <a:pt x="107373" y="92263"/>
                      <a:pt x="107385" y="92240"/>
                    </a:cubicBezTo>
                    <a:cubicBezTo>
                      <a:pt x="107432" y="92158"/>
                      <a:pt x="107490" y="92076"/>
                      <a:pt x="107537" y="91994"/>
                    </a:cubicBezTo>
                    <a:lnTo>
                      <a:pt x="107596" y="91877"/>
                    </a:lnTo>
                    <a:cubicBezTo>
                      <a:pt x="107631" y="91795"/>
                      <a:pt x="107666" y="91725"/>
                      <a:pt x="107701" y="91643"/>
                    </a:cubicBezTo>
                    <a:cubicBezTo>
                      <a:pt x="107713" y="91631"/>
                      <a:pt x="107724" y="91608"/>
                      <a:pt x="107736" y="91584"/>
                    </a:cubicBezTo>
                    <a:lnTo>
                      <a:pt x="107759" y="91538"/>
                    </a:lnTo>
                    <a:cubicBezTo>
                      <a:pt x="107794" y="91444"/>
                      <a:pt x="107830" y="91362"/>
                      <a:pt x="107853" y="91268"/>
                    </a:cubicBezTo>
                    <a:cubicBezTo>
                      <a:pt x="107865" y="91245"/>
                      <a:pt x="107876" y="91222"/>
                      <a:pt x="107888" y="91198"/>
                    </a:cubicBezTo>
                    <a:cubicBezTo>
                      <a:pt x="107923" y="91081"/>
                      <a:pt x="107958" y="90964"/>
                      <a:pt x="107982" y="90859"/>
                    </a:cubicBezTo>
                    <a:lnTo>
                      <a:pt x="107982" y="90835"/>
                    </a:lnTo>
                    <a:cubicBezTo>
                      <a:pt x="108005" y="90765"/>
                      <a:pt x="108029" y="90683"/>
                      <a:pt x="108040" y="90601"/>
                    </a:cubicBezTo>
                    <a:cubicBezTo>
                      <a:pt x="108040" y="90590"/>
                      <a:pt x="108040" y="90566"/>
                      <a:pt x="108052" y="90555"/>
                    </a:cubicBezTo>
                    <a:cubicBezTo>
                      <a:pt x="108075" y="90461"/>
                      <a:pt x="108087" y="90379"/>
                      <a:pt x="108099" y="90297"/>
                    </a:cubicBezTo>
                    <a:cubicBezTo>
                      <a:pt x="108099" y="90285"/>
                      <a:pt x="108099" y="90285"/>
                      <a:pt x="108099" y="90285"/>
                    </a:cubicBezTo>
                    <a:cubicBezTo>
                      <a:pt x="108099" y="90215"/>
                      <a:pt x="108111" y="90157"/>
                      <a:pt x="108111" y="90098"/>
                    </a:cubicBezTo>
                    <a:lnTo>
                      <a:pt x="108111" y="90016"/>
                    </a:lnTo>
                    <a:lnTo>
                      <a:pt x="108111" y="89958"/>
                    </a:lnTo>
                    <a:lnTo>
                      <a:pt x="108111" y="89700"/>
                    </a:lnTo>
                    <a:cubicBezTo>
                      <a:pt x="108111" y="89688"/>
                      <a:pt x="108111" y="89677"/>
                      <a:pt x="108111" y="89665"/>
                    </a:cubicBezTo>
                    <a:cubicBezTo>
                      <a:pt x="108111" y="89583"/>
                      <a:pt x="108111" y="89501"/>
                      <a:pt x="108099" y="89419"/>
                    </a:cubicBezTo>
                    <a:lnTo>
                      <a:pt x="108099" y="89361"/>
                    </a:lnTo>
                    <a:lnTo>
                      <a:pt x="108099" y="89326"/>
                    </a:lnTo>
                    <a:cubicBezTo>
                      <a:pt x="108087" y="89255"/>
                      <a:pt x="108087" y="89173"/>
                      <a:pt x="108064" y="89103"/>
                    </a:cubicBezTo>
                    <a:cubicBezTo>
                      <a:pt x="108064" y="89092"/>
                      <a:pt x="108064" y="89068"/>
                      <a:pt x="108064" y="89056"/>
                    </a:cubicBezTo>
                    <a:cubicBezTo>
                      <a:pt x="108052" y="88974"/>
                      <a:pt x="108029" y="88904"/>
                      <a:pt x="108017" y="88822"/>
                    </a:cubicBezTo>
                    <a:lnTo>
                      <a:pt x="108005" y="88764"/>
                    </a:lnTo>
                    <a:cubicBezTo>
                      <a:pt x="107982" y="88694"/>
                      <a:pt x="107958" y="88612"/>
                      <a:pt x="107935" y="88541"/>
                    </a:cubicBezTo>
                    <a:cubicBezTo>
                      <a:pt x="107935" y="88530"/>
                      <a:pt x="107935" y="88518"/>
                      <a:pt x="107935" y="88506"/>
                    </a:cubicBezTo>
                    <a:lnTo>
                      <a:pt x="107912" y="88448"/>
                    </a:lnTo>
                    <a:cubicBezTo>
                      <a:pt x="107888" y="88378"/>
                      <a:pt x="107865" y="88307"/>
                      <a:pt x="107830" y="88225"/>
                    </a:cubicBezTo>
                    <a:cubicBezTo>
                      <a:pt x="107830" y="88214"/>
                      <a:pt x="107818" y="88190"/>
                      <a:pt x="107806" y="88167"/>
                    </a:cubicBezTo>
                    <a:cubicBezTo>
                      <a:pt x="107783" y="88085"/>
                      <a:pt x="107736" y="87991"/>
                      <a:pt x="107701" y="87909"/>
                    </a:cubicBezTo>
                    <a:lnTo>
                      <a:pt x="107677" y="87851"/>
                    </a:lnTo>
                    <a:cubicBezTo>
                      <a:pt x="107654" y="87816"/>
                      <a:pt x="107642" y="87769"/>
                      <a:pt x="107619" y="87722"/>
                    </a:cubicBezTo>
                    <a:lnTo>
                      <a:pt x="107572" y="87640"/>
                    </a:lnTo>
                    <a:cubicBezTo>
                      <a:pt x="107549" y="87605"/>
                      <a:pt x="107537" y="87582"/>
                      <a:pt x="107525" y="87558"/>
                    </a:cubicBezTo>
                    <a:cubicBezTo>
                      <a:pt x="107478" y="87465"/>
                      <a:pt x="107432" y="87383"/>
                      <a:pt x="107385" y="87289"/>
                    </a:cubicBezTo>
                    <a:cubicBezTo>
                      <a:pt x="89665" y="58193"/>
                      <a:pt x="71945" y="29096"/>
                      <a:pt x="54225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7" name="Google Shape;2547;p44"/>
              <p:cNvSpPr/>
              <p:nvPr/>
            </p:nvSpPr>
            <p:spPr>
              <a:xfrm>
                <a:off x="1107800" y="2415950"/>
                <a:ext cx="5402325" cy="3058725"/>
              </a:xfrm>
              <a:custGeom>
                <a:avLst/>
                <a:gdLst/>
                <a:ahLst/>
                <a:cxnLst/>
                <a:rect l="l" t="t" r="r" b="b"/>
                <a:pathLst>
                  <a:path w="216093" h="122349" extrusionOk="0">
                    <a:moveTo>
                      <a:pt x="54904" y="1"/>
                    </a:moveTo>
                    <a:cubicBezTo>
                      <a:pt x="54868" y="51"/>
                      <a:pt x="54836" y="107"/>
                      <a:pt x="54806" y="161"/>
                    </a:cubicBezTo>
                    <a:lnTo>
                      <a:pt x="54806" y="161"/>
                    </a:lnTo>
                    <a:lnTo>
                      <a:pt x="54904" y="1"/>
                    </a:lnTo>
                    <a:close/>
                    <a:moveTo>
                      <a:pt x="161540" y="188"/>
                    </a:moveTo>
                    <a:cubicBezTo>
                      <a:pt x="161587" y="270"/>
                      <a:pt x="161645" y="363"/>
                      <a:pt x="161680" y="457"/>
                    </a:cubicBezTo>
                    <a:cubicBezTo>
                      <a:pt x="161634" y="363"/>
                      <a:pt x="161587" y="270"/>
                      <a:pt x="161540" y="188"/>
                    </a:cubicBezTo>
                    <a:close/>
                    <a:moveTo>
                      <a:pt x="161729" y="530"/>
                    </a:moveTo>
                    <a:lnTo>
                      <a:pt x="161774" y="621"/>
                    </a:lnTo>
                    <a:cubicBezTo>
                      <a:pt x="161797" y="668"/>
                      <a:pt x="161821" y="703"/>
                      <a:pt x="161832" y="750"/>
                    </a:cubicBezTo>
                    <a:cubicBezTo>
                      <a:pt x="161798" y="669"/>
                      <a:pt x="161763" y="600"/>
                      <a:pt x="161729" y="530"/>
                    </a:cubicBezTo>
                    <a:close/>
                    <a:moveTo>
                      <a:pt x="54806" y="161"/>
                    </a:moveTo>
                    <a:lnTo>
                      <a:pt x="1499" y="87231"/>
                    </a:lnTo>
                    <a:cubicBezTo>
                      <a:pt x="1452" y="87313"/>
                      <a:pt x="1393" y="87407"/>
                      <a:pt x="1347" y="87489"/>
                    </a:cubicBezTo>
                    <a:lnTo>
                      <a:pt x="1312" y="87571"/>
                    </a:lnTo>
                    <a:lnTo>
                      <a:pt x="1206" y="87746"/>
                    </a:lnTo>
                    <a:lnTo>
                      <a:pt x="1159" y="87863"/>
                    </a:lnTo>
                    <a:cubicBezTo>
                      <a:pt x="1136" y="87922"/>
                      <a:pt x="1101" y="87968"/>
                      <a:pt x="1077" y="88027"/>
                    </a:cubicBezTo>
                    <a:cubicBezTo>
                      <a:pt x="1042" y="88086"/>
                      <a:pt x="1042" y="88097"/>
                      <a:pt x="1019" y="88132"/>
                    </a:cubicBezTo>
                    <a:cubicBezTo>
                      <a:pt x="996" y="88179"/>
                      <a:pt x="960" y="88249"/>
                      <a:pt x="937" y="88296"/>
                    </a:cubicBezTo>
                    <a:lnTo>
                      <a:pt x="890" y="88413"/>
                    </a:lnTo>
                    <a:cubicBezTo>
                      <a:pt x="867" y="88460"/>
                      <a:pt x="843" y="88519"/>
                      <a:pt x="820" y="88565"/>
                    </a:cubicBezTo>
                    <a:lnTo>
                      <a:pt x="761" y="88671"/>
                    </a:lnTo>
                    <a:lnTo>
                      <a:pt x="691" y="88846"/>
                    </a:lnTo>
                    <a:cubicBezTo>
                      <a:pt x="680" y="88881"/>
                      <a:pt x="668" y="88916"/>
                      <a:pt x="656" y="88940"/>
                    </a:cubicBezTo>
                    <a:cubicBezTo>
                      <a:pt x="633" y="89010"/>
                      <a:pt x="598" y="89080"/>
                      <a:pt x="574" y="89139"/>
                    </a:cubicBezTo>
                    <a:lnTo>
                      <a:pt x="551" y="89209"/>
                    </a:lnTo>
                    <a:cubicBezTo>
                      <a:pt x="516" y="89303"/>
                      <a:pt x="481" y="89396"/>
                      <a:pt x="457" y="89478"/>
                    </a:cubicBezTo>
                    <a:cubicBezTo>
                      <a:pt x="445" y="89502"/>
                      <a:pt x="445" y="89525"/>
                      <a:pt x="434" y="89549"/>
                    </a:cubicBezTo>
                    <a:cubicBezTo>
                      <a:pt x="410" y="89607"/>
                      <a:pt x="387" y="89689"/>
                      <a:pt x="375" y="89747"/>
                    </a:cubicBezTo>
                    <a:cubicBezTo>
                      <a:pt x="364" y="89783"/>
                      <a:pt x="352" y="89818"/>
                      <a:pt x="340" y="89853"/>
                    </a:cubicBezTo>
                    <a:lnTo>
                      <a:pt x="293" y="90017"/>
                    </a:lnTo>
                    <a:cubicBezTo>
                      <a:pt x="282" y="90052"/>
                      <a:pt x="270" y="90087"/>
                      <a:pt x="270" y="90134"/>
                    </a:cubicBezTo>
                    <a:cubicBezTo>
                      <a:pt x="258" y="90169"/>
                      <a:pt x="235" y="90239"/>
                      <a:pt x="223" y="90298"/>
                    </a:cubicBezTo>
                    <a:cubicBezTo>
                      <a:pt x="211" y="90344"/>
                      <a:pt x="211" y="90368"/>
                      <a:pt x="200" y="90403"/>
                    </a:cubicBezTo>
                    <a:lnTo>
                      <a:pt x="165" y="90567"/>
                    </a:lnTo>
                    <a:cubicBezTo>
                      <a:pt x="165" y="90602"/>
                      <a:pt x="153" y="90637"/>
                      <a:pt x="141" y="90672"/>
                    </a:cubicBezTo>
                    <a:cubicBezTo>
                      <a:pt x="141" y="90707"/>
                      <a:pt x="129" y="90789"/>
                      <a:pt x="118" y="90836"/>
                    </a:cubicBezTo>
                    <a:lnTo>
                      <a:pt x="94" y="90941"/>
                    </a:lnTo>
                    <a:cubicBezTo>
                      <a:pt x="83" y="91000"/>
                      <a:pt x="71" y="91058"/>
                      <a:pt x="71" y="91117"/>
                    </a:cubicBezTo>
                    <a:lnTo>
                      <a:pt x="48" y="91210"/>
                    </a:lnTo>
                    <a:cubicBezTo>
                      <a:pt x="48" y="91292"/>
                      <a:pt x="36" y="91374"/>
                      <a:pt x="24" y="91456"/>
                    </a:cubicBezTo>
                    <a:lnTo>
                      <a:pt x="24" y="91480"/>
                    </a:lnTo>
                    <a:cubicBezTo>
                      <a:pt x="12" y="91573"/>
                      <a:pt x="12" y="91655"/>
                      <a:pt x="1" y="91749"/>
                    </a:cubicBezTo>
                    <a:lnTo>
                      <a:pt x="1" y="91831"/>
                    </a:lnTo>
                    <a:lnTo>
                      <a:pt x="1" y="92018"/>
                    </a:lnTo>
                    <a:lnTo>
                      <a:pt x="1" y="92123"/>
                    </a:lnTo>
                    <a:lnTo>
                      <a:pt x="1" y="92299"/>
                    </a:lnTo>
                    <a:lnTo>
                      <a:pt x="1" y="92404"/>
                    </a:lnTo>
                    <a:lnTo>
                      <a:pt x="1" y="92568"/>
                    </a:lnTo>
                    <a:lnTo>
                      <a:pt x="1" y="92674"/>
                    </a:lnTo>
                    <a:cubicBezTo>
                      <a:pt x="1" y="92732"/>
                      <a:pt x="12" y="92791"/>
                      <a:pt x="12" y="92837"/>
                    </a:cubicBezTo>
                    <a:cubicBezTo>
                      <a:pt x="24" y="92896"/>
                      <a:pt x="12" y="92919"/>
                      <a:pt x="12" y="92954"/>
                    </a:cubicBezTo>
                    <a:lnTo>
                      <a:pt x="36" y="93130"/>
                    </a:lnTo>
                    <a:cubicBezTo>
                      <a:pt x="36" y="93165"/>
                      <a:pt x="36" y="93200"/>
                      <a:pt x="48" y="93235"/>
                    </a:cubicBezTo>
                    <a:lnTo>
                      <a:pt x="71" y="93423"/>
                    </a:lnTo>
                    <a:cubicBezTo>
                      <a:pt x="71" y="93446"/>
                      <a:pt x="83" y="93469"/>
                      <a:pt x="83" y="93505"/>
                    </a:cubicBezTo>
                    <a:cubicBezTo>
                      <a:pt x="94" y="93586"/>
                      <a:pt x="118" y="93680"/>
                      <a:pt x="129" y="93774"/>
                    </a:cubicBezTo>
                    <a:cubicBezTo>
                      <a:pt x="129" y="93785"/>
                      <a:pt x="129" y="93809"/>
                      <a:pt x="141" y="93821"/>
                    </a:cubicBezTo>
                    <a:cubicBezTo>
                      <a:pt x="153" y="93891"/>
                      <a:pt x="165" y="93973"/>
                      <a:pt x="188" y="94043"/>
                    </a:cubicBezTo>
                    <a:lnTo>
                      <a:pt x="211" y="94137"/>
                    </a:lnTo>
                    <a:cubicBezTo>
                      <a:pt x="223" y="94195"/>
                      <a:pt x="235" y="94254"/>
                      <a:pt x="246" y="94312"/>
                    </a:cubicBezTo>
                    <a:lnTo>
                      <a:pt x="282" y="94417"/>
                    </a:lnTo>
                    <a:cubicBezTo>
                      <a:pt x="293" y="94476"/>
                      <a:pt x="305" y="94534"/>
                      <a:pt x="317" y="94593"/>
                    </a:cubicBezTo>
                    <a:cubicBezTo>
                      <a:pt x="340" y="94652"/>
                      <a:pt x="340" y="94663"/>
                      <a:pt x="352" y="94698"/>
                    </a:cubicBezTo>
                    <a:cubicBezTo>
                      <a:pt x="364" y="94733"/>
                      <a:pt x="387" y="94815"/>
                      <a:pt x="410" y="94862"/>
                    </a:cubicBezTo>
                    <a:cubicBezTo>
                      <a:pt x="422" y="94921"/>
                      <a:pt x="434" y="94944"/>
                      <a:pt x="445" y="94979"/>
                    </a:cubicBezTo>
                    <a:cubicBezTo>
                      <a:pt x="457" y="95014"/>
                      <a:pt x="481" y="95085"/>
                      <a:pt x="504" y="95143"/>
                    </a:cubicBezTo>
                    <a:cubicBezTo>
                      <a:pt x="516" y="95202"/>
                      <a:pt x="527" y="95213"/>
                      <a:pt x="539" y="95248"/>
                    </a:cubicBezTo>
                    <a:cubicBezTo>
                      <a:pt x="562" y="95307"/>
                      <a:pt x="586" y="95365"/>
                      <a:pt x="609" y="95424"/>
                    </a:cubicBezTo>
                    <a:cubicBezTo>
                      <a:pt x="621" y="95459"/>
                      <a:pt x="633" y="95494"/>
                      <a:pt x="644" y="95529"/>
                    </a:cubicBezTo>
                    <a:cubicBezTo>
                      <a:pt x="668" y="95600"/>
                      <a:pt x="703" y="95681"/>
                      <a:pt x="738" y="95752"/>
                    </a:cubicBezTo>
                    <a:cubicBezTo>
                      <a:pt x="738" y="95775"/>
                      <a:pt x="750" y="95787"/>
                      <a:pt x="750" y="95799"/>
                    </a:cubicBezTo>
                    <a:cubicBezTo>
                      <a:pt x="797" y="95880"/>
                      <a:pt x="832" y="95974"/>
                      <a:pt x="879" y="96068"/>
                    </a:cubicBezTo>
                    <a:cubicBezTo>
                      <a:pt x="890" y="96091"/>
                      <a:pt x="902" y="96126"/>
                      <a:pt x="914" y="96150"/>
                    </a:cubicBezTo>
                    <a:cubicBezTo>
                      <a:pt x="949" y="96220"/>
                      <a:pt x="972" y="96278"/>
                      <a:pt x="1007" y="96337"/>
                    </a:cubicBezTo>
                    <a:lnTo>
                      <a:pt x="1066" y="96442"/>
                    </a:lnTo>
                    <a:lnTo>
                      <a:pt x="1148" y="96618"/>
                    </a:lnTo>
                    <a:cubicBezTo>
                      <a:pt x="1171" y="96653"/>
                      <a:pt x="1195" y="96688"/>
                      <a:pt x="1206" y="96723"/>
                    </a:cubicBezTo>
                    <a:cubicBezTo>
                      <a:pt x="1230" y="96758"/>
                      <a:pt x="1265" y="96840"/>
                      <a:pt x="1300" y="96887"/>
                    </a:cubicBezTo>
                    <a:cubicBezTo>
                      <a:pt x="1335" y="96946"/>
                      <a:pt x="1347" y="96957"/>
                      <a:pt x="1370" y="97004"/>
                    </a:cubicBezTo>
                    <a:cubicBezTo>
                      <a:pt x="1393" y="97039"/>
                      <a:pt x="1429" y="97109"/>
                      <a:pt x="1464" y="97168"/>
                    </a:cubicBezTo>
                    <a:cubicBezTo>
                      <a:pt x="1499" y="97215"/>
                      <a:pt x="1511" y="97238"/>
                      <a:pt x="1534" y="97273"/>
                    </a:cubicBezTo>
                    <a:cubicBezTo>
                      <a:pt x="1557" y="97308"/>
                      <a:pt x="1604" y="97390"/>
                      <a:pt x="1639" y="97449"/>
                    </a:cubicBezTo>
                    <a:lnTo>
                      <a:pt x="1698" y="97542"/>
                    </a:lnTo>
                    <a:cubicBezTo>
                      <a:pt x="1745" y="97613"/>
                      <a:pt x="1791" y="97671"/>
                      <a:pt x="1827" y="97741"/>
                    </a:cubicBezTo>
                    <a:cubicBezTo>
                      <a:pt x="1850" y="97765"/>
                      <a:pt x="1862" y="97788"/>
                      <a:pt x="1885" y="97823"/>
                    </a:cubicBezTo>
                    <a:cubicBezTo>
                      <a:pt x="1944" y="97905"/>
                      <a:pt x="2014" y="97999"/>
                      <a:pt x="2072" y="98093"/>
                    </a:cubicBezTo>
                    <a:lnTo>
                      <a:pt x="2107" y="98139"/>
                    </a:lnTo>
                    <a:lnTo>
                      <a:pt x="2271" y="98362"/>
                    </a:lnTo>
                    <a:lnTo>
                      <a:pt x="2353" y="98455"/>
                    </a:lnTo>
                    <a:lnTo>
                      <a:pt x="2482" y="98631"/>
                    </a:lnTo>
                    <a:cubicBezTo>
                      <a:pt x="2517" y="98666"/>
                      <a:pt x="2540" y="98701"/>
                      <a:pt x="2576" y="98748"/>
                    </a:cubicBezTo>
                    <a:lnTo>
                      <a:pt x="2704" y="98912"/>
                    </a:lnTo>
                    <a:cubicBezTo>
                      <a:pt x="2739" y="98947"/>
                      <a:pt x="2763" y="98982"/>
                      <a:pt x="2798" y="99017"/>
                    </a:cubicBezTo>
                    <a:lnTo>
                      <a:pt x="2938" y="99181"/>
                    </a:lnTo>
                    <a:lnTo>
                      <a:pt x="3032" y="99298"/>
                    </a:lnTo>
                    <a:lnTo>
                      <a:pt x="3184" y="99462"/>
                    </a:lnTo>
                    <a:lnTo>
                      <a:pt x="3278" y="99567"/>
                    </a:lnTo>
                    <a:lnTo>
                      <a:pt x="3442" y="99743"/>
                    </a:lnTo>
                    <a:lnTo>
                      <a:pt x="3524" y="99836"/>
                    </a:lnTo>
                    <a:lnTo>
                      <a:pt x="3734" y="100047"/>
                    </a:lnTo>
                    <a:lnTo>
                      <a:pt x="3793" y="100106"/>
                    </a:lnTo>
                    <a:cubicBezTo>
                      <a:pt x="3875" y="100199"/>
                      <a:pt x="3968" y="100281"/>
                      <a:pt x="4062" y="100375"/>
                    </a:cubicBezTo>
                    <a:cubicBezTo>
                      <a:pt x="4085" y="100398"/>
                      <a:pt x="4109" y="100422"/>
                      <a:pt x="4132" y="100457"/>
                    </a:cubicBezTo>
                    <a:lnTo>
                      <a:pt x="4343" y="100644"/>
                    </a:lnTo>
                    <a:cubicBezTo>
                      <a:pt x="4378" y="100679"/>
                      <a:pt x="4413" y="100714"/>
                      <a:pt x="4448" y="100749"/>
                    </a:cubicBezTo>
                    <a:cubicBezTo>
                      <a:pt x="4507" y="100808"/>
                      <a:pt x="4565" y="100855"/>
                      <a:pt x="4624" y="100913"/>
                    </a:cubicBezTo>
                    <a:lnTo>
                      <a:pt x="4753" y="101030"/>
                    </a:lnTo>
                    <a:lnTo>
                      <a:pt x="4928" y="101182"/>
                    </a:lnTo>
                    <a:lnTo>
                      <a:pt x="5057" y="101299"/>
                    </a:lnTo>
                    <a:lnTo>
                      <a:pt x="5244" y="101463"/>
                    </a:lnTo>
                    <a:cubicBezTo>
                      <a:pt x="5279" y="101498"/>
                      <a:pt x="5326" y="101534"/>
                      <a:pt x="5373" y="101569"/>
                    </a:cubicBezTo>
                    <a:lnTo>
                      <a:pt x="5572" y="101732"/>
                    </a:lnTo>
                    <a:lnTo>
                      <a:pt x="5689" y="101838"/>
                    </a:lnTo>
                    <a:lnTo>
                      <a:pt x="5923" y="102013"/>
                    </a:lnTo>
                    <a:lnTo>
                      <a:pt x="6028" y="102107"/>
                    </a:lnTo>
                    <a:lnTo>
                      <a:pt x="6368" y="102376"/>
                    </a:lnTo>
                    <a:lnTo>
                      <a:pt x="6403" y="102400"/>
                    </a:lnTo>
                    <a:lnTo>
                      <a:pt x="6719" y="102645"/>
                    </a:lnTo>
                    <a:lnTo>
                      <a:pt x="6848" y="102727"/>
                    </a:lnTo>
                    <a:lnTo>
                      <a:pt x="7082" y="102903"/>
                    </a:lnTo>
                    <a:lnTo>
                      <a:pt x="7222" y="103008"/>
                    </a:lnTo>
                    <a:lnTo>
                      <a:pt x="7456" y="103172"/>
                    </a:lnTo>
                    <a:lnTo>
                      <a:pt x="7608" y="103277"/>
                    </a:lnTo>
                    <a:lnTo>
                      <a:pt x="7725" y="103359"/>
                    </a:lnTo>
                    <a:cubicBezTo>
                      <a:pt x="7760" y="103383"/>
                      <a:pt x="7796" y="103406"/>
                      <a:pt x="7831" y="103430"/>
                    </a:cubicBezTo>
                    <a:lnTo>
                      <a:pt x="8006" y="103558"/>
                    </a:lnTo>
                    <a:lnTo>
                      <a:pt x="8229" y="103710"/>
                    </a:lnTo>
                    <a:lnTo>
                      <a:pt x="8416" y="103828"/>
                    </a:lnTo>
                    <a:cubicBezTo>
                      <a:pt x="8486" y="103874"/>
                      <a:pt x="8556" y="103933"/>
                      <a:pt x="8638" y="103968"/>
                    </a:cubicBezTo>
                    <a:lnTo>
                      <a:pt x="8826" y="104097"/>
                    </a:lnTo>
                    <a:lnTo>
                      <a:pt x="9071" y="104237"/>
                    </a:lnTo>
                    <a:cubicBezTo>
                      <a:pt x="9130" y="104284"/>
                      <a:pt x="9188" y="104319"/>
                      <a:pt x="9247" y="104354"/>
                    </a:cubicBezTo>
                    <a:lnTo>
                      <a:pt x="9504" y="104518"/>
                    </a:lnTo>
                    <a:lnTo>
                      <a:pt x="9692" y="104623"/>
                    </a:lnTo>
                    <a:lnTo>
                      <a:pt x="9961" y="104787"/>
                    </a:lnTo>
                    <a:lnTo>
                      <a:pt x="10136" y="104893"/>
                    </a:lnTo>
                    <a:cubicBezTo>
                      <a:pt x="10230" y="104951"/>
                      <a:pt x="10335" y="105021"/>
                      <a:pt x="10441" y="105080"/>
                    </a:cubicBezTo>
                    <a:lnTo>
                      <a:pt x="10581" y="105162"/>
                    </a:lnTo>
                    <a:lnTo>
                      <a:pt x="11049" y="105431"/>
                    </a:lnTo>
                    <a:cubicBezTo>
                      <a:pt x="11237" y="105536"/>
                      <a:pt x="11424" y="105642"/>
                      <a:pt x="11623" y="105747"/>
                    </a:cubicBezTo>
                    <a:lnTo>
                      <a:pt x="11798" y="105841"/>
                    </a:lnTo>
                    <a:lnTo>
                      <a:pt x="12208" y="106063"/>
                    </a:lnTo>
                    <a:lnTo>
                      <a:pt x="12407" y="106168"/>
                    </a:lnTo>
                    <a:lnTo>
                      <a:pt x="12840" y="106402"/>
                    </a:lnTo>
                    <a:cubicBezTo>
                      <a:pt x="12887" y="106438"/>
                      <a:pt x="12945" y="106461"/>
                      <a:pt x="12992" y="106484"/>
                    </a:cubicBezTo>
                    <a:lnTo>
                      <a:pt x="13039" y="106508"/>
                    </a:lnTo>
                    <a:cubicBezTo>
                      <a:pt x="13215" y="106601"/>
                      <a:pt x="13390" y="106695"/>
                      <a:pt x="13566" y="106777"/>
                    </a:cubicBezTo>
                    <a:lnTo>
                      <a:pt x="13624" y="106812"/>
                    </a:lnTo>
                    <a:cubicBezTo>
                      <a:pt x="13835" y="106917"/>
                      <a:pt x="14046" y="107023"/>
                      <a:pt x="14256" y="107128"/>
                    </a:cubicBezTo>
                    <a:lnTo>
                      <a:pt x="14467" y="107222"/>
                    </a:lnTo>
                    <a:lnTo>
                      <a:pt x="14912" y="107444"/>
                    </a:lnTo>
                    <a:cubicBezTo>
                      <a:pt x="14994" y="107479"/>
                      <a:pt x="15087" y="107514"/>
                      <a:pt x="15169" y="107561"/>
                    </a:cubicBezTo>
                    <a:lnTo>
                      <a:pt x="15579" y="107748"/>
                    </a:lnTo>
                    <a:lnTo>
                      <a:pt x="15848" y="107877"/>
                    </a:lnTo>
                    <a:lnTo>
                      <a:pt x="16258" y="108064"/>
                    </a:lnTo>
                    <a:lnTo>
                      <a:pt x="16539" y="108193"/>
                    </a:lnTo>
                    <a:lnTo>
                      <a:pt x="16960" y="108369"/>
                    </a:lnTo>
                    <a:lnTo>
                      <a:pt x="17241" y="108497"/>
                    </a:lnTo>
                    <a:cubicBezTo>
                      <a:pt x="17381" y="108556"/>
                      <a:pt x="17533" y="108626"/>
                      <a:pt x="17674" y="108685"/>
                    </a:cubicBezTo>
                    <a:lnTo>
                      <a:pt x="17943" y="108802"/>
                    </a:lnTo>
                    <a:lnTo>
                      <a:pt x="18013" y="108825"/>
                    </a:lnTo>
                    <a:lnTo>
                      <a:pt x="18142" y="108884"/>
                    </a:lnTo>
                    <a:cubicBezTo>
                      <a:pt x="18435" y="109001"/>
                      <a:pt x="18715" y="109118"/>
                      <a:pt x="19008" y="109247"/>
                    </a:cubicBezTo>
                    <a:lnTo>
                      <a:pt x="19242" y="109340"/>
                    </a:lnTo>
                    <a:cubicBezTo>
                      <a:pt x="19582" y="109469"/>
                      <a:pt x="19921" y="109609"/>
                      <a:pt x="20272" y="109738"/>
                    </a:cubicBezTo>
                    <a:lnTo>
                      <a:pt x="20459" y="109820"/>
                    </a:lnTo>
                    <a:cubicBezTo>
                      <a:pt x="20764" y="109937"/>
                      <a:pt x="21068" y="110054"/>
                      <a:pt x="21372" y="110159"/>
                    </a:cubicBezTo>
                    <a:lnTo>
                      <a:pt x="21618" y="110253"/>
                    </a:lnTo>
                    <a:cubicBezTo>
                      <a:pt x="21969" y="110394"/>
                      <a:pt x="22332" y="110522"/>
                      <a:pt x="22695" y="110651"/>
                    </a:cubicBezTo>
                    <a:lnTo>
                      <a:pt x="22753" y="110674"/>
                    </a:lnTo>
                    <a:lnTo>
                      <a:pt x="22929" y="110733"/>
                    </a:lnTo>
                    <a:cubicBezTo>
                      <a:pt x="23186" y="110827"/>
                      <a:pt x="23444" y="110920"/>
                      <a:pt x="23713" y="111014"/>
                    </a:cubicBezTo>
                    <a:lnTo>
                      <a:pt x="24017" y="111119"/>
                    </a:lnTo>
                    <a:cubicBezTo>
                      <a:pt x="24310" y="111213"/>
                      <a:pt x="24591" y="111318"/>
                      <a:pt x="24883" y="111412"/>
                    </a:cubicBezTo>
                    <a:lnTo>
                      <a:pt x="25059" y="111470"/>
                    </a:lnTo>
                    <a:cubicBezTo>
                      <a:pt x="25398" y="111587"/>
                      <a:pt x="25750" y="111704"/>
                      <a:pt x="26101" y="111810"/>
                    </a:cubicBezTo>
                    <a:lnTo>
                      <a:pt x="26382" y="111903"/>
                    </a:lnTo>
                    <a:lnTo>
                      <a:pt x="27189" y="112161"/>
                    </a:lnTo>
                    <a:lnTo>
                      <a:pt x="27376" y="112219"/>
                    </a:lnTo>
                    <a:lnTo>
                      <a:pt x="27529" y="112266"/>
                    </a:lnTo>
                    <a:lnTo>
                      <a:pt x="28289" y="112500"/>
                    </a:lnTo>
                    <a:lnTo>
                      <a:pt x="28547" y="112582"/>
                    </a:lnTo>
                    <a:cubicBezTo>
                      <a:pt x="28898" y="112688"/>
                      <a:pt x="29237" y="112793"/>
                      <a:pt x="29589" y="112898"/>
                    </a:cubicBezTo>
                    <a:lnTo>
                      <a:pt x="29811" y="112957"/>
                    </a:lnTo>
                    <a:lnTo>
                      <a:pt x="30642" y="113202"/>
                    </a:lnTo>
                    <a:lnTo>
                      <a:pt x="31005" y="113308"/>
                    </a:lnTo>
                    <a:lnTo>
                      <a:pt x="31742" y="113507"/>
                    </a:lnTo>
                    <a:lnTo>
                      <a:pt x="31953" y="113577"/>
                    </a:lnTo>
                    <a:lnTo>
                      <a:pt x="32117" y="113612"/>
                    </a:lnTo>
                    <a:lnTo>
                      <a:pt x="32807" y="113799"/>
                    </a:lnTo>
                    <a:lnTo>
                      <a:pt x="33158" y="113905"/>
                    </a:lnTo>
                    <a:cubicBezTo>
                      <a:pt x="33451" y="113975"/>
                      <a:pt x="33743" y="114057"/>
                      <a:pt x="34036" y="114139"/>
                    </a:cubicBezTo>
                    <a:lnTo>
                      <a:pt x="34200" y="114174"/>
                    </a:lnTo>
                    <a:cubicBezTo>
                      <a:pt x="34551" y="114268"/>
                      <a:pt x="34914" y="114361"/>
                      <a:pt x="35265" y="114455"/>
                    </a:cubicBezTo>
                    <a:lnTo>
                      <a:pt x="35581" y="114537"/>
                    </a:lnTo>
                    <a:lnTo>
                      <a:pt x="36342" y="114724"/>
                    </a:lnTo>
                    <a:lnTo>
                      <a:pt x="36470" y="114759"/>
                    </a:lnTo>
                    <a:lnTo>
                      <a:pt x="36763" y="114829"/>
                    </a:lnTo>
                    <a:lnTo>
                      <a:pt x="37395" y="114970"/>
                    </a:lnTo>
                    <a:lnTo>
                      <a:pt x="37840" y="115087"/>
                    </a:lnTo>
                    <a:lnTo>
                      <a:pt x="38460" y="115227"/>
                    </a:lnTo>
                    <a:lnTo>
                      <a:pt x="38917" y="115333"/>
                    </a:lnTo>
                    <a:lnTo>
                      <a:pt x="39549" y="115485"/>
                    </a:lnTo>
                    <a:lnTo>
                      <a:pt x="39993" y="115578"/>
                    </a:lnTo>
                    <a:lnTo>
                      <a:pt x="40661" y="115731"/>
                    </a:lnTo>
                    <a:lnTo>
                      <a:pt x="40977" y="115801"/>
                    </a:lnTo>
                    <a:lnTo>
                      <a:pt x="41082" y="115824"/>
                    </a:lnTo>
                    <a:lnTo>
                      <a:pt x="41761" y="115976"/>
                    </a:lnTo>
                    <a:lnTo>
                      <a:pt x="42170" y="116058"/>
                    </a:lnTo>
                    <a:lnTo>
                      <a:pt x="42978" y="116234"/>
                    </a:lnTo>
                    <a:lnTo>
                      <a:pt x="43271" y="116292"/>
                    </a:lnTo>
                    <a:cubicBezTo>
                      <a:pt x="43633" y="116363"/>
                      <a:pt x="43996" y="116433"/>
                      <a:pt x="44371" y="116515"/>
                    </a:cubicBezTo>
                    <a:lnTo>
                      <a:pt x="44640" y="116573"/>
                    </a:lnTo>
                    <a:lnTo>
                      <a:pt x="45483" y="116737"/>
                    </a:lnTo>
                    <a:lnTo>
                      <a:pt x="45541" y="116749"/>
                    </a:lnTo>
                    <a:lnTo>
                      <a:pt x="45927" y="116831"/>
                    </a:lnTo>
                    <a:lnTo>
                      <a:pt x="46583" y="116959"/>
                    </a:lnTo>
                    <a:lnTo>
                      <a:pt x="47063" y="117053"/>
                    </a:lnTo>
                    <a:lnTo>
                      <a:pt x="47695" y="117170"/>
                    </a:lnTo>
                    <a:lnTo>
                      <a:pt x="48186" y="117264"/>
                    </a:lnTo>
                    <a:lnTo>
                      <a:pt x="48818" y="117381"/>
                    </a:lnTo>
                    <a:lnTo>
                      <a:pt x="49322" y="117474"/>
                    </a:lnTo>
                    <a:lnTo>
                      <a:pt x="49954" y="117580"/>
                    </a:lnTo>
                    <a:lnTo>
                      <a:pt x="50153" y="117615"/>
                    </a:lnTo>
                    <a:lnTo>
                      <a:pt x="50469" y="117673"/>
                    </a:lnTo>
                    <a:lnTo>
                      <a:pt x="51077" y="117779"/>
                    </a:lnTo>
                    <a:lnTo>
                      <a:pt x="51604" y="117872"/>
                    </a:lnTo>
                    <a:lnTo>
                      <a:pt x="52212" y="117978"/>
                    </a:lnTo>
                    <a:lnTo>
                      <a:pt x="52751" y="118060"/>
                    </a:lnTo>
                    <a:lnTo>
                      <a:pt x="53348" y="118165"/>
                    </a:lnTo>
                    <a:lnTo>
                      <a:pt x="53898" y="118259"/>
                    </a:lnTo>
                    <a:lnTo>
                      <a:pt x="54495" y="118352"/>
                    </a:lnTo>
                    <a:lnTo>
                      <a:pt x="54787" y="118399"/>
                    </a:lnTo>
                    <a:lnTo>
                      <a:pt x="54928" y="118423"/>
                    </a:lnTo>
                    <a:cubicBezTo>
                      <a:pt x="55607" y="118528"/>
                      <a:pt x="56309" y="118633"/>
                      <a:pt x="56999" y="118739"/>
                    </a:cubicBezTo>
                    <a:lnTo>
                      <a:pt x="57269" y="118774"/>
                    </a:lnTo>
                    <a:cubicBezTo>
                      <a:pt x="57971" y="118879"/>
                      <a:pt x="58673" y="118984"/>
                      <a:pt x="59375" y="119090"/>
                    </a:cubicBezTo>
                    <a:lnTo>
                      <a:pt x="59527" y="119101"/>
                    </a:lnTo>
                    <a:lnTo>
                      <a:pt x="59633" y="119125"/>
                    </a:lnTo>
                    <a:cubicBezTo>
                      <a:pt x="60347" y="119218"/>
                      <a:pt x="61061" y="119324"/>
                      <a:pt x="61775" y="119417"/>
                    </a:cubicBezTo>
                    <a:lnTo>
                      <a:pt x="62020" y="119452"/>
                    </a:lnTo>
                    <a:cubicBezTo>
                      <a:pt x="62746" y="119546"/>
                      <a:pt x="63472" y="119640"/>
                      <a:pt x="64209" y="119733"/>
                    </a:cubicBezTo>
                    <a:lnTo>
                      <a:pt x="64350" y="119745"/>
                    </a:lnTo>
                    <a:lnTo>
                      <a:pt x="64431" y="119757"/>
                    </a:lnTo>
                    <a:cubicBezTo>
                      <a:pt x="65180" y="119850"/>
                      <a:pt x="65930" y="119944"/>
                      <a:pt x="66679" y="120026"/>
                    </a:cubicBezTo>
                    <a:lnTo>
                      <a:pt x="66866" y="120049"/>
                    </a:lnTo>
                    <a:cubicBezTo>
                      <a:pt x="67638" y="120143"/>
                      <a:pt x="68411" y="120225"/>
                      <a:pt x="69195" y="120307"/>
                    </a:cubicBezTo>
                    <a:lnTo>
                      <a:pt x="69289" y="120319"/>
                    </a:lnTo>
                    <a:lnTo>
                      <a:pt x="69324" y="120319"/>
                    </a:lnTo>
                    <a:cubicBezTo>
                      <a:pt x="70131" y="120412"/>
                      <a:pt x="70939" y="120494"/>
                      <a:pt x="71758" y="120576"/>
                    </a:cubicBezTo>
                    <a:lnTo>
                      <a:pt x="71817" y="120576"/>
                    </a:lnTo>
                    <a:cubicBezTo>
                      <a:pt x="72648" y="120658"/>
                      <a:pt x="73490" y="120740"/>
                      <a:pt x="74321" y="120810"/>
                    </a:cubicBezTo>
                    <a:lnTo>
                      <a:pt x="74368" y="120810"/>
                    </a:lnTo>
                    <a:cubicBezTo>
                      <a:pt x="75199" y="120892"/>
                      <a:pt x="76042" y="120974"/>
                      <a:pt x="76885" y="121044"/>
                    </a:cubicBezTo>
                    <a:lnTo>
                      <a:pt x="77037" y="121056"/>
                    </a:lnTo>
                    <a:cubicBezTo>
                      <a:pt x="77844" y="121126"/>
                      <a:pt x="78652" y="121185"/>
                      <a:pt x="79459" y="121255"/>
                    </a:cubicBezTo>
                    <a:lnTo>
                      <a:pt x="79541" y="121255"/>
                    </a:lnTo>
                    <a:lnTo>
                      <a:pt x="79682" y="121267"/>
                    </a:lnTo>
                    <a:cubicBezTo>
                      <a:pt x="80489" y="121325"/>
                      <a:pt x="81309" y="121384"/>
                      <a:pt x="82128" y="121442"/>
                    </a:cubicBezTo>
                    <a:lnTo>
                      <a:pt x="82397" y="121466"/>
                    </a:lnTo>
                    <a:cubicBezTo>
                      <a:pt x="83205" y="121512"/>
                      <a:pt x="84012" y="121571"/>
                      <a:pt x="84808" y="121618"/>
                    </a:cubicBezTo>
                    <a:lnTo>
                      <a:pt x="84960" y="121629"/>
                    </a:lnTo>
                    <a:lnTo>
                      <a:pt x="85101" y="121641"/>
                    </a:lnTo>
                    <a:cubicBezTo>
                      <a:pt x="85943" y="121688"/>
                      <a:pt x="86786" y="121735"/>
                      <a:pt x="87617" y="121782"/>
                    </a:cubicBezTo>
                    <a:lnTo>
                      <a:pt x="87863" y="121805"/>
                    </a:lnTo>
                    <a:cubicBezTo>
                      <a:pt x="88741" y="121852"/>
                      <a:pt x="89630" y="121899"/>
                      <a:pt x="90520" y="121934"/>
                    </a:cubicBezTo>
                    <a:lnTo>
                      <a:pt x="90602" y="121934"/>
                    </a:lnTo>
                    <a:cubicBezTo>
                      <a:pt x="91550" y="121981"/>
                      <a:pt x="92498" y="122016"/>
                      <a:pt x="93446" y="122062"/>
                    </a:cubicBezTo>
                    <a:lnTo>
                      <a:pt x="93645" y="122062"/>
                    </a:lnTo>
                    <a:cubicBezTo>
                      <a:pt x="94534" y="122098"/>
                      <a:pt x="95435" y="122133"/>
                      <a:pt x="96325" y="122168"/>
                    </a:cubicBezTo>
                    <a:lnTo>
                      <a:pt x="96606" y="122168"/>
                    </a:lnTo>
                    <a:cubicBezTo>
                      <a:pt x="97601" y="122191"/>
                      <a:pt x="98596" y="122226"/>
                      <a:pt x="99590" y="122250"/>
                    </a:cubicBezTo>
                    <a:lnTo>
                      <a:pt x="99661" y="122250"/>
                    </a:lnTo>
                    <a:cubicBezTo>
                      <a:pt x="100667" y="122273"/>
                      <a:pt x="101674" y="122285"/>
                      <a:pt x="102692" y="122308"/>
                    </a:cubicBezTo>
                    <a:lnTo>
                      <a:pt x="102926" y="122308"/>
                    </a:lnTo>
                    <a:cubicBezTo>
                      <a:pt x="104015" y="122320"/>
                      <a:pt x="105091" y="122332"/>
                      <a:pt x="106180" y="122343"/>
                    </a:cubicBezTo>
                    <a:lnTo>
                      <a:pt x="106203" y="122343"/>
                    </a:lnTo>
                    <a:cubicBezTo>
                      <a:pt x="106929" y="122343"/>
                      <a:pt x="107654" y="122349"/>
                      <a:pt x="108380" y="122349"/>
                    </a:cubicBezTo>
                    <a:cubicBezTo>
                      <a:pt x="108743" y="122349"/>
                      <a:pt x="109106" y="122347"/>
                      <a:pt x="109469" y="122343"/>
                    </a:cubicBezTo>
                    <a:lnTo>
                      <a:pt x="109808" y="122343"/>
                    </a:lnTo>
                    <a:cubicBezTo>
                      <a:pt x="110920" y="122343"/>
                      <a:pt x="112043" y="122343"/>
                      <a:pt x="113155" y="122320"/>
                    </a:cubicBezTo>
                    <a:lnTo>
                      <a:pt x="113600" y="122320"/>
                    </a:lnTo>
                    <a:lnTo>
                      <a:pt x="115016" y="122308"/>
                    </a:lnTo>
                    <a:lnTo>
                      <a:pt x="115309" y="122308"/>
                    </a:lnTo>
                    <a:lnTo>
                      <a:pt x="116971" y="122273"/>
                    </a:lnTo>
                    <a:lnTo>
                      <a:pt x="117334" y="122273"/>
                    </a:lnTo>
                    <a:cubicBezTo>
                      <a:pt x="117954" y="122261"/>
                      <a:pt x="118586" y="122250"/>
                      <a:pt x="119206" y="122226"/>
                    </a:cubicBezTo>
                    <a:lnTo>
                      <a:pt x="119323" y="122226"/>
                    </a:lnTo>
                    <a:cubicBezTo>
                      <a:pt x="119967" y="122215"/>
                      <a:pt x="120611" y="122191"/>
                      <a:pt x="121255" y="122168"/>
                    </a:cubicBezTo>
                    <a:lnTo>
                      <a:pt x="121641" y="122156"/>
                    </a:lnTo>
                    <a:cubicBezTo>
                      <a:pt x="122273" y="122133"/>
                      <a:pt x="122905" y="122109"/>
                      <a:pt x="123537" y="122086"/>
                    </a:cubicBezTo>
                    <a:lnTo>
                      <a:pt x="123865" y="122074"/>
                    </a:lnTo>
                    <a:cubicBezTo>
                      <a:pt x="124485" y="122051"/>
                      <a:pt x="125093" y="122027"/>
                      <a:pt x="125714" y="122004"/>
                    </a:cubicBezTo>
                    <a:lnTo>
                      <a:pt x="125866" y="122004"/>
                    </a:lnTo>
                    <a:cubicBezTo>
                      <a:pt x="126779" y="121957"/>
                      <a:pt x="127680" y="121910"/>
                      <a:pt x="128593" y="121864"/>
                    </a:cubicBezTo>
                    <a:lnTo>
                      <a:pt x="128663" y="121864"/>
                    </a:lnTo>
                    <a:cubicBezTo>
                      <a:pt x="129553" y="121817"/>
                      <a:pt x="130442" y="121770"/>
                      <a:pt x="131332" y="121723"/>
                    </a:cubicBezTo>
                    <a:lnTo>
                      <a:pt x="131519" y="121711"/>
                    </a:lnTo>
                    <a:cubicBezTo>
                      <a:pt x="132373" y="121653"/>
                      <a:pt x="133216" y="121606"/>
                      <a:pt x="134070" y="121547"/>
                    </a:cubicBezTo>
                    <a:lnTo>
                      <a:pt x="134328" y="121524"/>
                    </a:lnTo>
                    <a:cubicBezTo>
                      <a:pt x="135159" y="121477"/>
                      <a:pt x="135978" y="121407"/>
                      <a:pt x="136798" y="121349"/>
                    </a:cubicBezTo>
                    <a:lnTo>
                      <a:pt x="136950" y="121337"/>
                    </a:lnTo>
                    <a:lnTo>
                      <a:pt x="137137" y="121325"/>
                    </a:lnTo>
                    <a:cubicBezTo>
                      <a:pt x="137827" y="121267"/>
                      <a:pt x="138518" y="121220"/>
                      <a:pt x="139209" y="121161"/>
                    </a:cubicBezTo>
                    <a:lnTo>
                      <a:pt x="139489" y="121138"/>
                    </a:lnTo>
                    <a:cubicBezTo>
                      <a:pt x="140215" y="121079"/>
                      <a:pt x="140929" y="121021"/>
                      <a:pt x="141643" y="120951"/>
                    </a:cubicBezTo>
                    <a:lnTo>
                      <a:pt x="141748" y="120939"/>
                    </a:lnTo>
                    <a:cubicBezTo>
                      <a:pt x="142474" y="120880"/>
                      <a:pt x="143188" y="120810"/>
                      <a:pt x="143902" y="120740"/>
                    </a:cubicBezTo>
                    <a:lnTo>
                      <a:pt x="144066" y="120728"/>
                    </a:lnTo>
                    <a:cubicBezTo>
                      <a:pt x="144768" y="120658"/>
                      <a:pt x="145470" y="120588"/>
                      <a:pt x="146172" y="120518"/>
                    </a:cubicBezTo>
                    <a:lnTo>
                      <a:pt x="146477" y="120482"/>
                    </a:lnTo>
                    <a:cubicBezTo>
                      <a:pt x="147156" y="120412"/>
                      <a:pt x="147834" y="120342"/>
                      <a:pt x="148513" y="120260"/>
                    </a:cubicBezTo>
                    <a:lnTo>
                      <a:pt x="148853" y="120225"/>
                    </a:lnTo>
                    <a:cubicBezTo>
                      <a:pt x="149532" y="120155"/>
                      <a:pt x="150199" y="120084"/>
                      <a:pt x="150877" y="119991"/>
                    </a:cubicBezTo>
                    <a:lnTo>
                      <a:pt x="151193" y="119956"/>
                    </a:lnTo>
                    <a:cubicBezTo>
                      <a:pt x="151884" y="119874"/>
                      <a:pt x="152563" y="119792"/>
                      <a:pt x="153242" y="119698"/>
                    </a:cubicBezTo>
                    <a:lnTo>
                      <a:pt x="153476" y="119675"/>
                    </a:lnTo>
                    <a:cubicBezTo>
                      <a:pt x="154190" y="119581"/>
                      <a:pt x="154904" y="119488"/>
                      <a:pt x="155618" y="119394"/>
                    </a:cubicBezTo>
                    <a:lnTo>
                      <a:pt x="157034" y="119195"/>
                    </a:lnTo>
                    <a:lnTo>
                      <a:pt x="157362" y="119160"/>
                    </a:lnTo>
                    <a:cubicBezTo>
                      <a:pt x="157830" y="119090"/>
                      <a:pt x="158286" y="119019"/>
                      <a:pt x="158743" y="118961"/>
                    </a:cubicBezTo>
                    <a:cubicBezTo>
                      <a:pt x="158801" y="118961"/>
                      <a:pt x="158860" y="118937"/>
                      <a:pt x="158930" y="118926"/>
                    </a:cubicBezTo>
                    <a:cubicBezTo>
                      <a:pt x="159339" y="118867"/>
                      <a:pt x="159761" y="118809"/>
                      <a:pt x="160170" y="118739"/>
                    </a:cubicBezTo>
                    <a:lnTo>
                      <a:pt x="160463" y="118703"/>
                    </a:lnTo>
                    <a:lnTo>
                      <a:pt x="161809" y="118493"/>
                    </a:lnTo>
                    <a:lnTo>
                      <a:pt x="162067" y="118458"/>
                    </a:lnTo>
                    <a:lnTo>
                      <a:pt x="163260" y="118294"/>
                    </a:lnTo>
                    <a:lnTo>
                      <a:pt x="163494" y="118259"/>
                    </a:lnTo>
                    <a:lnTo>
                      <a:pt x="164805" y="118036"/>
                    </a:lnTo>
                    <a:lnTo>
                      <a:pt x="165098" y="117989"/>
                    </a:lnTo>
                    <a:cubicBezTo>
                      <a:pt x="165508" y="117919"/>
                      <a:pt x="165917" y="117837"/>
                      <a:pt x="166315" y="117779"/>
                    </a:cubicBezTo>
                    <a:lnTo>
                      <a:pt x="166432" y="117755"/>
                    </a:lnTo>
                    <a:cubicBezTo>
                      <a:pt x="166877" y="117685"/>
                      <a:pt x="167298" y="117603"/>
                      <a:pt x="167731" y="117521"/>
                    </a:cubicBezTo>
                    <a:lnTo>
                      <a:pt x="168024" y="117474"/>
                    </a:lnTo>
                    <a:cubicBezTo>
                      <a:pt x="168445" y="117393"/>
                      <a:pt x="168878" y="117311"/>
                      <a:pt x="169300" y="117229"/>
                    </a:cubicBezTo>
                    <a:lnTo>
                      <a:pt x="169358" y="117217"/>
                    </a:lnTo>
                    <a:lnTo>
                      <a:pt x="170575" y="116995"/>
                    </a:lnTo>
                    <a:lnTo>
                      <a:pt x="170856" y="116936"/>
                    </a:lnTo>
                    <a:lnTo>
                      <a:pt x="172085" y="116690"/>
                    </a:lnTo>
                    <a:lnTo>
                      <a:pt x="172272" y="116655"/>
                    </a:lnTo>
                    <a:lnTo>
                      <a:pt x="173373" y="116421"/>
                    </a:lnTo>
                    <a:lnTo>
                      <a:pt x="173607" y="116374"/>
                    </a:lnTo>
                    <a:cubicBezTo>
                      <a:pt x="174005" y="116292"/>
                      <a:pt x="174403" y="116210"/>
                      <a:pt x="174801" y="116117"/>
                    </a:cubicBezTo>
                    <a:lnTo>
                      <a:pt x="175046" y="116070"/>
                    </a:lnTo>
                    <a:cubicBezTo>
                      <a:pt x="175397" y="115988"/>
                      <a:pt x="175749" y="115918"/>
                      <a:pt x="176111" y="115836"/>
                    </a:cubicBezTo>
                    <a:lnTo>
                      <a:pt x="176275" y="115801"/>
                    </a:lnTo>
                    <a:lnTo>
                      <a:pt x="177434" y="115532"/>
                    </a:lnTo>
                    <a:lnTo>
                      <a:pt x="177703" y="115473"/>
                    </a:lnTo>
                    <a:lnTo>
                      <a:pt x="178815" y="115216"/>
                    </a:lnTo>
                    <a:lnTo>
                      <a:pt x="178862" y="115204"/>
                    </a:lnTo>
                    <a:lnTo>
                      <a:pt x="178874" y="115204"/>
                    </a:lnTo>
                    <a:lnTo>
                      <a:pt x="179833" y="114970"/>
                    </a:lnTo>
                    <a:lnTo>
                      <a:pt x="180114" y="114900"/>
                    </a:lnTo>
                    <a:lnTo>
                      <a:pt x="180816" y="114724"/>
                    </a:lnTo>
                    <a:lnTo>
                      <a:pt x="181121" y="114642"/>
                    </a:lnTo>
                    <a:lnTo>
                      <a:pt x="181846" y="114455"/>
                    </a:lnTo>
                    <a:lnTo>
                      <a:pt x="182069" y="114408"/>
                    </a:lnTo>
                    <a:lnTo>
                      <a:pt x="182993" y="114162"/>
                    </a:lnTo>
                    <a:lnTo>
                      <a:pt x="183204" y="114104"/>
                    </a:lnTo>
                    <a:lnTo>
                      <a:pt x="183918" y="113916"/>
                    </a:lnTo>
                    <a:lnTo>
                      <a:pt x="184211" y="113835"/>
                    </a:lnTo>
                    <a:lnTo>
                      <a:pt x="184866" y="113647"/>
                    </a:lnTo>
                    <a:lnTo>
                      <a:pt x="185123" y="113577"/>
                    </a:lnTo>
                    <a:cubicBezTo>
                      <a:pt x="185428" y="113495"/>
                      <a:pt x="185720" y="113413"/>
                      <a:pt x="186013" y="113331"/>
                    </a:cubicBezTo>
                    <a:lnTo>
                      <a:pt x="186107" y="113296"/>
                    </a:lnTo>
                    <a:lnTo>
                      <a:pt x="186891" y="113074"/>
                    </a:lnTo>
                    <a:lnTo>
                      <a:pt x="186996" y="113039"/>
                    </a:lnTo>
                    <a:lnTo>
                      <a:pt x="187230" y="112968"/>
                    </a:lnTo>
                    <a:lnTo>
                      <a:pt x="187616" y="112851"/>
                    </a:lnTo>
                    <a:lnTo>
                      <a:pt x="187968" y="112746"/>
                    </a:lnTo>
                    <a:lnTo>
                      <a:pt x="188342" y="112629"/>
                    </a:lnTo>
                    <a:lnTo>
                      <a:pt x="188705" y="112524"/>
                    </a:lnTo>
                    <a:lnTo>
                      <a:pt x="189068" y="112407"/>
                    </a:lnTo>
                    <a:lnTo>
                      <a:pt x="189419" y="112301"/>
                    </a:lnTo>
                    <a:lnTo>
                      <a:pt x="189793" y="112184"/>
                    </a:lnTo>
                    <a:lnTo>
                      <a:pt x="190133" y="112067"/>
                    </a:lnTo>
                    <a:lnTo>
                      <a:pt x="190496" y="111950"/>
                    </a:lnTo>
                    <a:lnTo>
                      <a:pt x="190835" y="111845"/>
                    </a:lnTo>
                    <a:lnTo>
                      <a:pt x="191198" y="111728"/>
                    </a:lnTo>
                    <a:lnTo>
                      <a:pt x="191537" y="111611"/>
                    </a:lnTo>
                    <a:lnTo>
                      <a:pt x="191888" y="111494"/>
                    </a:lnTo>
                    <a:lnTo>
                      <a:pt x="192216" y="111377"/>
                    </a:lnTo>
                    <a:lnTo>
                      <a:pt x="192567" y="111260"/>
                    </a:lnTo>
                    <a:lnTo>
                      <a:pt x="192731" y="111201"/>
                    </a:lnTo>
                    <a:lnTo>
                      <a:pt x="192825" y="111166"/>
                    </a:lnTo>
                    <a:cubicBezTo>
                      <a:pt x="193164" y="111049"/>
                      <a:pt x="193504" y="110932"/>
                      <a:pt x="193831" y="110803"/>
                    </a:cubicBezTo>
                    <a:lnTo>
                      <a:pt x="193983" y="110756"/>
                    </a:lnTo>
                    <a:cubicBezTo>
                      <a:pt x="194335" y="110628"/>
                      <a:pt x="194674" y="110499"/>
                      <a:pt x="195013" y="110370"/>
                    </a:cubicBezTo>
                    <a:lnTo>
                      <a:pt x="195025" y="110370"/>
                    </a:lnTo>
                    <a:cubicBezTo>
                      <a:pt x="195365" y="110241"/>
                      <a:pt x="195704" y="110113"/>
                      <a:pt x="196032" y="109984"/>
                    </a:cubicBezTo>
                    <a:lnTo>
                      <a:pt x="196172" y="109925"/>
                    </a:lnTo>
                    <a:lnTo>
                      <a:pt x="197120" y="109563"/>
                    </a:lnTo>
                    <a:lnTo>
                      <a:pt x="197202" y="109516"/>
                    </a:lnTo>
                    <a:lnTo>
                      <a:pt x="197296" y="109481"/>
                    </a:lnTo>
                    <a:cubicBezTo>
                      <a:pt x="197577" y="109375"/>
                      <a:pt x="197857" y="109258"/>
                      <a:pt x="198127" y="109141"/>
                    </a:cubicBezTo>
                    <a:lnTo>
                      <a:pt x="198232" y="109094"/>
                    </a:lnTo>
                    <a:cubicBezTo>
                      <a:pt x="198490" y="108989"/>
                      <a:pt x="198735" y="108884"/>
                      <a:pt x="198993" y="108778"/>
                    </a:cubicBezTo>
                    <a:lnTo>
                      <a:pt x="199145" y="108708"/>
                    </a:lnTo>
                    <a:cubicBezTo>
                      <a:pt x="199414" y="108591"/>
                      <a:pt x="199672" y="108474"/>
                      <a:pt x="199929" y="108357"/>
                    </a:cubicBezTo>
                    <a:lnTo>
                      <a:pt x="200093" y="108287"/>
                    </a:lnTo>
                    <a:lnTo>
                      <a:pt x="200819" y="107959"/>
                    </a:lnTo>
                    <a:lnTo>
                      <a:pt x="200877" y="107924"/>
                    </a:lnTo>
                    <a:lnTo>
                      <a:pt x="200901" y="107924"/>
                    </a:lnTo>
                    <a:cubicBezTo>
                      <a:pt x="201135" y="107807"/>
                      <a:pt x="201369" y="107702"/>
                      <a:pt x="201603" y="107585"/>
                    </a:cubicBezTo>
                    <a:lnTo>
                      <a:pt x="201778" y="107503"/>
                    </a:lnTo>
                    <a:lnTo>
                      <a:pt x="202399" y="107198"/>
                    </a:lnTo>
                    <a:lnTo>
                      <a:pt x="202492" y="107151"/>
                    </a:lnTo>
                    <a:cubicBezTo>
                      <a:pt x="202715" y="107046"/>
                      <a:pt x="202937" y="106929"/>
                      <a:pt x="203159" y="106812"/>
                    </a:cubicBezTo>
                    <a:lnTo>
                      <a:pt x="203323" y="106730"/>
                    </a:lnTo>
                    <a:cubicBezTo>
                      <a:pt x="203522" y="106625"/>
                      <a:pt x="203710" y="106531"/>
                      <a:pt x="203908" y="106426"/>
                    </a:cubicBezTo>
                    <a:cubicBezTo>
                      <a:pt x="203932" y="106414"/>
                      <a:pt x="203955" y="106402"/>
                      <a:pt x="203979" y="106391"/>
                    </a:cubicBezTo>
                    <a:lnTo>
                      <a:pt x="204002" y="106379"/>
                    </a:lnTo>
                    <a:cubicBezTo>
                      <a:pt x="204201" y="106262"/>
                      <a:pt x="204400" y="106157"/>
                      <a:pt x="204599" y="106051"/>
                    </a:cubicBezTo>
                    <a:lnTo>
                      <a:pt x="204739" y="105969"/>
                    </a:lnTo>
                    <a:lnTo>
                      <a:pt x="205208" y="105700"/>
                    </a:lnTo>
                    <a:lnTo>
                      <a:pt x="205360" y="105618"/>
                    </a:lnTo>
                    <a:cubicBezTo>
                      <a:pt x="205547" y="105513"/>
                      <a:pt x="205734" y="105396"/>
                      <a:pt x="205922" y="105291"/>
                    </a:cubicBezTo>
                    <a:lnTo>
                      <a:pt x="205992" y="105244"/>
                    </a:lnTo>
                    <a:cubicBezTo>
                      <a:pt x="206156" y="105150"/>
                      <a:pt x="206320" y="105045"/>
                      <a:pt x="206483" y="104951"/>
                    </a:cubicBezTo>
                    <a:lnTo>
                      <a:pt x="206554" y="104904"/>
                    </a:lnTo>
                    <a:lnTo>
                      <a:pt x="206636" y="104857"/>
                    </a:lnTo>
                    <a:lnTo>
                      <a:pt x="207045" y="104600"/>
                    </a:lnTo>
                    <a:lnTo>
                      <a:pt x="207174" y="104518"/>
                    </a:lnTo>
                    <a:cubicBezTo>
                      <a:pt x="207338" y="104413"/>
                      <a:pt x="207502" y="104307"/>
                      <a:pt x="207665" y="104190"/>
                    </a:cubicBezTo>
                    <a:lnTo>
                      <a:pt x="207783" y="104120"/>
                    </a:lnTo>
                    <a:cubicBezTo>
                      <a:pt x="207911" y="104038"/>
                      <a:pt x="208040" y="103945"/>
                      <a:pt x="208169" y="103863"/>
                    </a:cubicBezTo>
                    <a:lnTo>
                      <a:pt x="208309" y="103757"/>
                    </a:lnTo>
                    <a:cubicBezTo>
                      <a:pt x="208438" y="103675"/>
                      <a:pt x="208567" y="103582"/>
                      <a:pt x="208695" y="103500"/>
                    </a:cubicBezTo>
                    <a:lnTo>
                      <a:pt x="208766" y="103441"/>
                    </a:lnTo>
                    <a:lnTo>
                      <a:pt x="208789" y="103430"/>
                    </a:lnTo>
                    <a:lnTo>
                      <a:pt x="209234" y="103102"/>
                    </a:lnTo>
                    <a:lnTo>
                      <a:pt x="209339" y="103020"/>
                    </a:lnTo>
                    <a:lnTo>
                      <a:pt x="209667" y="102762"/>
                    </a:lnTo>
                    <a:lnTo>
                      <a:pt x="209807" y="102657"/>
                    </a:lnTo>
                    <a:lnTo>
                      <a:pt x="210123" y="102411"/>
                    </a:lnTo>
                    <a:lnTo>
                      <a:pt x="210229" y="102329"/>
                    </a:lnTo>
                    <a:cubicBezTo>
                      <a:pt x="210369" y="102212"/>
                      <a:pt x="210498" y="102107"/>
                      <a:pt x="210627" y="102002"/>
                    </a:cubicBezTo>
                    <a:lnTo>
                      <a:pt x="210650" y="101978"/>
                    </a:lnTo>
                    <a:lnTo>
                      <a:pt x="210709" y="101931"/>
                    </a:lnTo>
                    <a:lnTo>
                      <a:pt x="211013" y="101674"/>
                    </a:lnTo>
                    <a:lnTo>
                      <a:pt x="211130" y="101557"/>
                    </a:lnTo>
                    <a:lnTo>
                      <a:pt x="211387" y="101335"/>
                    </a:lnTo>
                    <a:lnTo>
                      <a:pt x="211504" y="101229"/>
                    </a:lnTo>
                    <a:cubicBezTo>
                      <a:pt x="211610" y="101136"/>
                      <a:pt x="211715" y="101030"/>
                      <a:pt x="211809" y="100937"/>
                    </a:cubicBezTo>
                    <a:lnTo>
                      <a:pt x="211856" y="100890"/>
                    </a:lnTo>
                    <a:cubicBezTo>
                      <a:pt x="211973" y="100784"/>
                      <a:pt x="212078" y="100667"/>
                      <a:pt x="212195" y="100562"/>
                    </a:cubicBezTo>
                    <a:lnTo>
                      <a:pt x="212218" y="100539"/>
                    </a:lnTo>
                    <a:lnTo>
                      <a:pt x="212289" y="100468"/>
                    </a:lnTo>
                    <a:lnTo>
                      <a:pt x="212511" y="100234"/>
                    </a:lnTo>
                    <a:cubicBezTo>
                      <a:pt x="212546" y="100188"/>
                      <a:pt x="212581" y="100152"/>
                      <a:pt x="212616" y="100117"/>
                    </a:cubicBezTo>
                    <a:lnTo>
                      <a:pt x="212839" y="99883"/>
                    </a:lnTo>
                    <a:cubicBezTo>
                      <a:pt x="212862" y="99848"/>
                      <a:pt x="212897" y="99813"/>
                      <a:pt x="212932" y="99778"/>
                    </a:cubicBezTo>
                    <a:cubicBezTo>
                      <a:pt x="213026" y="99673"/>
                      <a:pt x="213120" y="99567"/>
                      <a:pt x="213225" y="99450"/>
                    </a:cubicBezTo>
                    <a:cubicBezTo>
                      <a:pt x="213307" y="99345"/>
                      <a:pt x="213400" y="99240"/>
                      <a:pt x="213482" y="99134"/>
                    </a:cubicBezTo>
                    <a:lnTo>
                      <a:pt x="213517" y="99099"/>
                    </a:lnTo>
                    <a:lnTo>
                      <a:pt x="213576" y="99029"/>
                    </a:lnTo>
                    <a:lnTo>
                      <a:pt x="213752" y="98795"/>
                    </a:lnTo>
                    <a:lnTo>
                      <a:pt x="213833" y="98678"/>
                    </a:lnTo>
                    <a:cubicBezTo>
                      <a:pt x="213892" y="98596"/>
                      <a:pt x="213951" y="98526"/>
                      <a:pt x="214009" y="98444"/>
                    </a:cubicBezTo>
                    <a:lnTo>
                      <a:pt x="214079" y="98350"/>
                    </a:lnTo>
                    <a:cubicBezTo>
                      <a:pt x="214161" y="98233"/>
                      <a:pt x="214231" y="98128"/>
                      <a:pt x="214313" y="98011"/>
                    </a:cubicBezTo>
                    <a:lnTo>
                      <a:pt x="214325" y="97999"/>
                    </a:lnTo>
                    <a:cubicBezTo>
                      <a:pt x="214395" y="97894"/>
                      <a:pt x="214454" y="97788"/>
                      <a:pt x="214524" y="97683"/>
                    </a:cubicBezTo>
                    <a:lnTo>
                      <a:pt x="214547" y="97648"/>
                    </a:lnTo>
                    <a:cubicBezTo>
                      <a:pt x="214559" y="97624"/>
                      <a:pt x="214571" y="97601"/>
                      <a:pt x="214583" y="97578"/>
                    </a:cubicBezTo>
                    <a:cubicBezTo>
                      <a:pt x="214629" y="97496"/>
                      <a:pt x="214676" y="97425"/>
                      <a:pt x="214723" y="97343"/>
                    </a:cubicBezTo>
                    <a:lnTo>
                      <a:pt x="214793" y="97226"/>
                    </a:lnTo>
                    <a:cubicBezTo>
                      <a:pt x="214840" y="97144"/>
                      <a:pt x="214875" y="97074"/>
                      <a:pt x="214922" y="96992"/>
                    </a:cubicBezTo>
                    <a:cubicBezTo>
                      <a:pt x="214945" y="96957"/>
                      <a:pt x="214957" y="96922"/>
                      <a:pt x="214980" y="96887"/>
                    </a:cubicBezTo>
                    <a:cubicBezTo>
                      <a:pt x="215039" y="96782"/>
                      <a:pt x="215098" y="96665"/>
                      <a:pt x="215144" y="96559"/>
                    </a:cubicBezTo>
                    <a:cubicBezTo>
                      <a:pt x="215203" y="96442"/>
                      <a:pt x="215250" y="96337"/>
                      <a:pt x="215297" y="96220"/>
                    </a:cubicBezTo>
                    <a:lnTo>
                      <a:pt x="215308" y="96185"/>
                    </a:lnTo>
                    <a:lnTo>
                      <a:pt x="215343" y="96115"/>
                    </a:lnTo>
                    <a:cubicBezTo>
                      <a:pt x="215378" y="96033"/>
                      <a:pt x="215402" y="95962"/>
                      <a:pt x="215437" y="95880"/>
                    </a:cubicBezTo>
                    <a:cubicBezTo>
                      <a:pt x="215449" y="95845"/>
                      <a:pt x="215472" y="95799"/>
                      <a:pt x="215484" y="95763"/>
                    </a:cubicBezTo>
                    <a:cubicBezTo>
                      <a:pt x="215519" y="95681"/>
                      <a:pt x="215542" y="95600"/>
                      <a:pt x="215566" y="95529"/>
                    </a:cubicBezTo>
                    <a:cubicBezTo>
                      <a:pt x="215589" y="95494"/>
                      <a:pt x="215601" y="95459"/>
                      <a:pt x="215613" y="95424"/>
                    </a:cubicBezTo>
                    <a:cubicBezTo>
                      <a:pt x="215648" y="95307"/>
                      <a:pt x="215683" y="95202"/>
                      <a:pt x="215718" y="95085"/>
                    </a:cubicBezTo>
                    <a:cubicBezTo>
                      <a:pt x="215753" y="94979"/>
                      <a:pt x="215788" y="94862"/>
                      <a:pt x="215811" y="94745"/>
                    </a:cubicBezTo>
                    <a:lnTo>
                      <a:pt x="215823" y="94722"/>
                    </a:lnTo>
                    <a:lnTo>
                      <a:pt x="215835" y="94640"/>
                    </a:lnTo>
                    <a:cubicBezTo>
                      <a:pt x="215858" y="94558"/>
                      <a:pt x="215882" y="94488"/>
                      <a:pt x="215893" y="94406"/>
                    </a:cubicBezTo>
                    <a:cubicBezTo>
                      <a:pt x="215917" y="94347"/>
                      <a:pt x="215929" y="94312"/>
                      <a:pt x="215929" y="94277"/>
                    </a:cubicBezTo>
                    <a:cubicBezTo>
                      <a:pt x="215952" y="94195"/>
                      <a:pt x="215964" y="94113"/>
                      <a:pt x="215975" y="94031"/>
                    </a:cubicBezTo>
                    <a:lnTo>
                      <a:pt x="215987" y="93926"/>
                    </a:lnTo>
                    <a:cubicBezTo>
                      <a:pt x="216010" y="93809"/>
                      <a:pt x="216034" y="93703"/>
                      <a:pt x="216046" y="93586"/>
                    </a:cubicBezTo>
                    <a:lnTo>
                      <a:pt x="216046" y="93563"/>
                    </a:lnTo>
                    <a:cubicBezTo>
                      <a:pt x="216057" y="93458"/>
                      <a:pt x="216069" y="93352"/>
                      <a:pt x="216069" y="93247"/>
                    </a:cubicBezTo>
                    <a:cubicBezTo>
                      <a:pt x="216069" y="93235"/>
                      <a:pt x="216069" y="93224"/>
                      <a:pt x="216069" y="93212"/>
                    </a:cubicBezTo>
                    <a:lnTo>
                      <a:pt x="216069" y="93142"/>
                    </a:lnTo>
                    <a:cubicBezTo>
                      <a:pt x="216069" y="93060"/>
                      <a:pt x="216081" y="92966"/>
                      <a:pt x="216092" y="92884"/>
                    </a:cubicBezTo>
                    <a:lnTo>
                      <a:pt x="216092" y="92779"/>
                    </a:lnTo>
                    <a:lnTo>
                      <a:pt x="216092" y="92510"/>
                    </a:lnTo>
                    <a:lnTo>
                      <a:pt x="216092" y="92428"/>
                    </a:lnTo>
                    <a:cubicBezTo>
                      <a:pt x="216092" y="92311"/>
                      <a:pt x="216092" y="92194"/>
                      <a:pt x="216069" y="92077"/>
                    </a:cubicBezTo>
                    <a:lnTo>
                      <a:pt x="216069" y="91995"/>
                    </a:lnTo>
                    <a:cubicBezTo>
                      <a:pt x="216069" y="91901"/>
                      <a:pt x="216057" y="91819"/>
                      <a:pt x="216057" y="91725"/>
                    </a:cubicBezTo>
                    <a:lnTo>
                      <a:pt x="216057" y="91679"/>
                    </a:lnTo>
                    <a:lnTo>
                      <a:pt x="216046" y="91608"/>
                    </a:lnTo>
                    <a:cubicBezTo>
                      <a:pt x="216034" y="91527"/>
                      <a:pt x="216022" y="91433"/>
                      <a:pt x="216010" y="91351"/>
                    </a:cubicBezTo>
                    <a:cubicBezTo>
                      <a:pt x="216010" y="91316"/>
                      <a:pt x="215999" y="91281"/>
                      <a:pt x="215999" y="91246"/>
                    </a:cubicBezTo>
                    <a:cubicBezTo>
                      <a:pt x="215975" y="91129"/>
                      <a:pt x="215952" y="91012"/>
                      <a:pt x="215929" y="90894"/>
                    </a:cubicBezTo>
                    <a:lnTo>
                      <a:pt x="215917" y="90848"/>
                    </a:lnTo>
                    <a:cubicBezTo>
                      <a:pt x="215905" y="90742"/>
                      <a:pt x="215882" y="90637"/>
                      <a:pt x="215847" y="90532"/>
                    </a:cubicBezTo>
                    <a:cubicBezTo>
                      <a:pt x="215847" y="90497"/>
                      <a:pt x="215835" y="90461"/>
                      <a:pt x="215823" y="90426"/>
                    </a:cubicBezTo>
                    <a:cubicBezTo>
                      <a:pt x="215800" y="90344"/>
                      <a:pt x="215776" y="90251"/>
                      <a:pt x="215753" y="90169"/>
                    </a:cubicBezTo>
                    <a:cubicBezTo>
                      <a:pt x="215753" y="90145"/>
                      <a:pt x="215741" y="90122"/>
                      <a:pt x="215730" y="90099"/>
                    </a:cubicBezTo>
                    <a:lnTo>
                      <a:pt x="215718" y="90063"/>
                    </a:lnTo>
                    <a:cubicBezTo>
                      <a:pt x="215683" y="89935"/>
                      <a:pt x="215648" y="89818"/>
                      <a:pt x="215601" y="89701"/>
                    </a:cubicBezTo>
                    <a:cubicBezTo>
                      <a:pt x="215601" y="89689"/>
                      <a:pt x="215601" y="89689"/>
                      <a:pt x="215601" y="89677"/>
                    </a:cubicBezTo>
                    <a:cubicBezTo>
                      <a:pt x="215566" y="89560"/>
                      <a:pt x="215519" y="89443"/>
                      <a:pt x="215472" y="89338"/>
                    </a:cubicBezTo>
                    <a:lnTo>
                      <a:pt x="215437" y="89221"/>
                    </a:lnTo>
                    <a:cubicBezTo>
                      <a:pt x="215390" y="89139"/>
                      <a:pt x="215355" y="89045"/>
                      <a:pt x="215320" y="88952"/>
                    </a:cubicBezTo>
                    <a:cubicBezTo>
                      <a:pt x="215308" y="88916"/>
                      <a:pt x="215285" y="88881"/>
                      <a:pt x="215273" y="88858"/>
                    </a:cubicBezTo>
                    <a:cubicBezTo>
                      <a:pt x="215215" y="88729"/>
                      <a:pt x="215168" y="88612"/>
                      <a:pt x="215098" y="88495"/>
                    </a:cubicBezTo>
                    <a:lnTo>
                      <a:pt x="215086" y="88460"/>
                    </a:lnTo>
                    <a:cubicBezTo>
                      <a:pt x="215027" y="88343"/>
                      <a:pt x="214969" y="88226"/>
                      <a:pt x="214899" y="88109"/>
                    </a:cubicBezTo>
                    <a:cubicBezTo>
                      <a:pt x="214887" y="88074"/>
                      <a:pt x="214863" y="88039"/>
                      <a:pt x="214840" y="88004"/>
                    </a:cubicBezTo>
                    <a:cubicBezTo>
                      <a:pt x="214770" y="87875"/>
                      <a:pt x="214700" y="87746"/>
                      <a:pt x="214618" y="87606"/>
                    </a:cubicBezTo>
                    <a:lnTo>
                      <a:pt x="161540" y="188"/>
                    </a:lnTo>
                    <a:lnTo>
                      <a:pt x="161540" y="188"/>
                    </a:lnTo>
                    <a:cubicBezTo>
                      <a:pt x="161669" y="445"/>
                      <a:pt x="161797" y="703"/>
                      <a:pt x="161926" y="960"/>
                    </a:cubicBezTo>
                    <a:cubicBezTo>
                      <a:pt x="161925" y="955"/>
                      <a:pt x="161923" y="949"/>
                      <a:pt x="161921" y="943"/>
                    </a:cubicBezTo>
                    <a:lnTo>
                      <a:pt x="161921" y="943"/>
                    </a:lnTo>
                    <a:cubicBezTo>
                      <a:pt x="161925" y="952"/>
                      <a:pt x="161929" y="961"/>
                      <a:pt x="161932" y="970"/>
                    </a:cubicBezTo>
                    <a:lnTo>
                      <a:pt x="161932" y="970"/>
                    </a:lnTo>
                    <a:cubicBezTo>
                      <a:pt x="161930" y="967"/>
                      <a:pt x="161928" y="964"/>
                      <a:pt x="161926" y="960"/>
                    </a:cubicBezTo>
                    <a:lnTo>
                      <a:pt x="161926" y="960"/>
                    </a:lnTo>
                    <a:lnTo>
                      <a:pt x="161938" y="984"/>
                    </a:lnTo>
                    <a:cubicBezTo>
                      <a:pt x="161936" y="979"/>
                      <a:pt x="161934" y="975"/>
                      <a:pt x="161932" y="970"/>
                    </a:cubicBezTo>
                    <a:lnTo>
                      <a:pt x="161932" y="970"/>
                    </a:lnTo>
                    <a:cubicBezTo>
                      <a:pt x="161952" y="1002"/>
                      <a:pt x="161962" y="1034"/>
                      <a:pt x="161973" y="1066"/>
                    </a:cubicBezTo>
                    <a:lnTo>
                      <a:pt x="161996" y="1124"/>
                    </a:lnTo>
                    <a:cubicBezTo>
                      <a:pt x="162020" y="1194"/>
                      <a:pt x="162043" y="1265"/>
                      <a:pt x="162067" y="1347"/>
                    </a:cubicBezTo>
                    <a:cubicBezTo>
                      <a:pt x="162067" y="1358"/>
                      <a:pt x="162090" y="1382"/>
                      <a:pt x="162090" y="1405"/>
                    </a:cubicBezTo>
                    <a:cubicBezTo>
                      <a:pt x="162113" y="1487"/>
                      <a:pt x="162137" y="1581"/>
                      <a:pt x="162160" y="1663"/>
                    </a:cubicBezTo>
                    <a:lnTo>
                      <a:pt x="162172" y="1721"/>
                    </a:lnTo>
                    <a:cubicBezTo>
                      <a:pt x="162195" y="1791"/>
                      <a:pt x="162207" y="1873"/>
                      <a:pt x="162219" y="1943"/>
                    </a:cubicBezTo>
                    <a:lnTo>
                      <a:pt x="162230" y="2002"/>
                    </a:lnTo>
                    <a:cubicBezTo>
                      <a:pt x="162242" y="2084"/>
                      <a:pt x="162254" y="2177"/>
                      <a:pt x="162266" y="2259"/>
                    </a:cubicBezTo>
                    <a:lnTo>
                      <a:pt x="162266" y="2318"/>
                    </a:lnTo>
                    <a:cubicBezTo>
                      <a:pt x="162266" y="2400"/>
                      <a:pt x="162277" y="2482"/>
                      <a:pt x="162277" y="2552"/>
                    </a:cubicBezTo>
                    <a:lnTo>
                      <a:pt x="162277" y="2587"/>
                    </a:lnTo>
                    <a:lnTo>
                      <a:pt x="162277" y="2845"/>
                    </a:lnTo>
                    <a:lnTo>
                      <a:pt x="162277" y="2915"/>
                    </a:lnTo>
                    <a:cubicBezTo>
                      <a:pt x="162277" y="2997"/>
                      <a:pt x="162266" y="3090"/>
                      <a:pt x="162254" y="3172"/>
                    </a:cubicBezTo>
                    <a:cubicBezTo>
                      <a:pt x="162242" y="3266"/>
                      <a:pt x="162230" y="3348"/>
                      <a:pt x="162207" y="3442"/>
                    </a:cubicBezTo>
                    <a:cubicBezTo>
                      <a:pt x="162207" y="3453"/>
                      <a:pt x="162207" y="3477"/>
                      <a:pt x="162207" y="3500"/>
                    </a:cubicBezTo>
                    <a:cubicBezTo>
                      <a:pt x="162184" y="3582"/>
                      <a:pt x="162160" y="3664"/>
                      <a:pt x="162137" y="3746"/>
                    </a:cubicBezTo>
                    <a:cubicBezTo>
                      <a:pt x="162113" y="3863"/>
                      <a:pt x="162078" y="3968"/>
                      <a:pt x="162043" y="4085"/>
                    </a:cubicBezTo>
                    <a:cubicBezTo>
                      <a:pt x="162031" y="4109"/>
                      <a:pt x="162020" y="4132"/>
                      <a:pt x="162008" y="4167"/>
                    </a:cubicBezTo>
                    <a:cubicBezTo>
                      <a:pt x="161973" y="4249"/>
                      <a:pt x="161949" y="4343"/>
                      <a:pt x="161903" y="4425"/>
                    </a:cubicBezTo>
                    <a:cubicBezTo>
                      <a:pt x="161891" y="4460"/>
                      <a:pt x="161879" y="4495"/>
                      <a:pt x="161856" y="4542"/>
                    </a:cubicBezTo>
                    <a:cubicBezTo>
                      <a:pt x="161821" y="4612"/>
                      <a:pt x="161786" y="4694"/>
                      <a:pt x="161751" y="4764"/>
                    </a:cubicBezTo>
                    <a:lnTo>
                      <a:pt x="161692" y="4881"/>
                    </a:lnTo>
                    <a:cubicBezTo>
                      <a:pt x="161645" y="4963"/>
                      <a:pt x="161598" y="5045"/>
                      <a:pt x="161540" y="5139"/>
                    </a:cubicBezTo>
                    <a:cubicBezTo>
                      <a:pt x="161528" y="5162"/>
                      <a:pt x="161505" y="5185"/>
                      <a:pt x="161493" y="5221"/>
                    </a:cubicBezTo>
                    <a:cubicBezTo>
                      <a:pt x="161423" y="5326"/>
                      <a:pt x="161341" y="5443"/>
                      <a:pt x="161271" y="5548"/>
                    </a:cubicBezTo>
                    <a:cubicBezTo>
                      <a:pt x="161259" y="5572"/>
                      <a:pt x="161236" y="5595"/>
                      <a:pt x="161212" y="5630"/>
                    </a:cubicBezTo>
                    <a:cubicBezTo>
                      <a:pt x="161154" y="5712"/>
                      <a:pt x="161083" y="5794"/>
                      <a:pt x="161025" y="5876"/>
                    </a:cubicBezTo>
                    <a:cubicBezTo>
                      <a:pt x="160990" y="5923"/>
                      <a:pt x="160966" y="5958"/>
                      <a:pt x="160931" y="5993"/>
                    </a:cubicBezTo>
                    <a:cubicBezTo>
                      <a:pt x="160873" y="6063"/>
                      <a:pt x="160802" y="6145"/>
                      <a:pt x="160744" y="6215"/>
                    </a:cubicBezTo>
                    <a:lnTo>
                      <a:pt x="160639" y="6332"/>
                    </a:lnTo>
                    <a:cubicBezTo>
                      <a:pt x="160557" y="6414"/>
                      <a:pt x="160475" y="6508"/>
                      <a:pt x="160393" y="6590"/>
                    </a:cubicBezTo>
                    <a:lnTo>
                      <a:pt x="160323" y="6660"/>
                    </a:lnTo>
                    <a:cubicBezTo>
                      <a:pt x="160217" y="6765"/>
                      <a:pt x="160100" y="6883"/>
                      <a:pt x="159983" y="6988"/>
                    </a:cubicBezTo>
                    <a:lnTo>
                      <a:pt x="159890" y="7070"/>
                    </a:lnTo>
                    <a:cubicBezTo>
                      <a:pt x="159796" y="7152"/>
                      <a:pt x="159702" y="7234"/>
                      <a:pt x="159609" y="7316"/>
                    </a:cubicBezTo>
                    <a:lnTo>
                      <a:pt x="159398" y="7491"/>
                    </a:lnTo>
                    <a:lnTo>
                      <a:pt x="159351" y="7538"/>
                    </a:lnTo>
                    <a:cubicBezTo>
                      <a:pt x="159246" y="7620"/>
                      <a:pt x="159152" y="7702"/>
                      <a:pt x="159035" y="7784"/>
                    </a:cubicBezTo>
                    <a:lnTo>
                      <a:pt x="158965" y="7831"/>
                    </a:lnTo>
                    <a:lnTo>
                      <a:pt x="158672" y="8053"/>
                    </a:lnTo>
                    <a:lnTo>
                      <a:pt x="158626" y="8088"/>
                    </a:lnTo>
                    <a:cubicBezTo>
                      <a:pt x="158520" y="8170"/>
                      <a:pt x="158403" y="8252"/>
                      <a:pt x="158286" y="8322"/>
                    </a:cubicBezTo>
                    <a:lnTo>
                      <a:pt x="158192" y="8392"/>
                    </a:lnTo>
                    <a:lnTo>
                      <a:pt x="157876" y="8591"/>
                    </a:lnTo>
                    <a:lnTo>
                      <a:pt x="157818" y="8638"/>
                    </a:lnTo>
                    <a:lnTo>
                      <a:pt x="157443" y="8872"/>
                    </a:lnTo>
                    <a:lnTo>
                      <a:pt x="157338" y="8931"/>
                    </a:lnTo>
                    <a:lnTo>
                      <a:pt x="157022" y="9130"/>
                    </a:lnTo>
                    <a:lnTo>
                      <a:pt x="156928" y="9177"/>
                    </a:lnTo>
                    <a:cubicBezTo>
                      <a:pt x="156788" y="9258"/>
                      <a:pt x="156648" y="9329"/>
                      <a:pt x="156507" y="9411"/>
                    </a:cubicBezTo>
                    <a:cubicBezTo>
                      <a:pt x="156484" y="9434"/>
                      <a:pt x="156449" y="9446"/>
                      <a:pt x="156413" y="9457"/>
                    </a:cubicBezTo>
                    <a:cubicBezTo>
                      <a:pt x="156308" y="9528"/>
                      <a:pt x="156191" y="9586"/>
                      <a:pt x="156074" y="9645"/>
                    </a:cubicBezTo>
                    <a:lnTo>
                      <a:pt x="155934" y="9715"/>
                    </a:lnTo>
                    <a:lnTo>
                      <a:pt x="155536" y="9926"/>
                    </a:lnTo>
                    <a:lnTo>
                      <a:pt x="155477" y="9949"/>
                    </a:lnTo>
                    <a:cubicBezTo>
                      <a:pt x="155325" y="10031"/>
                      <a:pt x="155161" y="10101"/>
                      <a:pt x="155009" y="10183"/>
                    </a:cubicBezTo>
                    <a:lnTo>
                      <a:pt x="154869" y="10253"/>
                    </a:lnTo>
                    <a:lnTo>
                      <a:pt x="154506" y="10417"/>
                    </a:lnTo>
                    <a:lnTo>
                      <a:pt x="154330" y="10499"/>
                    </a:lnTo>
                    <a:lnTo>
                      <a:pt x="153956" y="10663"/>
                    </a:lnTo>
                    <a:lnTo>
                      <a:pt x="153815" y="10721"/>
                    </a:lnTo>
                    <a:cubicBezTo>
                      <a:pt x="153640" y="10803"/>
                      <a:pt x="153464" y="10874"/>
                      <a:pt x="153277" y="10956"/>
                    </a:cubicBezTo>
                    <a:lnTo>
                      <a:pt x="153183" y="10991"/>
                    </a:lnTo>
                    <a:cubicBezTo>
                      <a:pt x="153031" y="11061"/>
                      <a:pt x="152891" y="11119"/>
                      <a:pt x="152738" y="11178"/>
                    </a:cubicBezTo>
                    <a:lnTo>
                      <a:pt x="152516" y="11272"/>
                    </a:lnTo>
                    <a:cubicBezTo>
                      <a:pt x="152399" y="11318"/>
                      <a:pt x="152282" y="11365"/>
                      <a:pt x="152153" y="11400"/>
                    </a:cubicBezTo>
                    <a:cubicBezTo>
                      <a:pt x="152071" y="11435"/>
                      <a:pt x="151989" y="11471"/>
                      <a:pt x="151919" y="11494"/>
                    </a:cubicBezTo>
                    <a:lnTo>
                      <a:pt x="151556" y="11634"/>
                    </a:lnTo>
                    <a:lnTo>
                      <a:pt x="151299" y="11728"/>
                    </a:lnTo>
                    <a:lnTo>
                      <a:pt x="150924" y="11868"/>
                    </a:lnTo>
                    <a:lnTo>
                      <a:pt x="150679" y="11950"/>
                    </a:lnTo>
                    <a:lnTo>
                      <a:pt x="150351" y="12067"/>
                    </a:lnTo>
                    <a:lnTo>
                      <a:pt x="149988" y="12184"/>
                    </a:lnTo>
                    <a:lnTo>
                      <a:pt x="149660" y="12302"/>
                    </a:lnTo>
                    <a:lnTo>
                      <a:pt x="149297" y="12419"/>
                    </a:lnTo>
                    <a:lnTo>
                      <a:pt x="148946" y="12524"/>
                    </a:lnTo>
                    <a:lnTo>
                      <a:pt x="148572" y="12641"/>
                    </a:lnTo>
                    <a:lnTo>
                      <a:pt x="148221" y="12746"/>
                    </a:lnTo>
                    <a:lnTo>
                      <a:pt x="147834" y="12863"/>
                    </a:lnTo>
                    <a:lnTo>
                      <a:pt x="147542" y="12957"/>
                    </a:lnTo>
                    <a:lnTo>
                      <a:pt x="146910" y="13133"/>
                    </a:lnTo>
                    <a:lnTo>
                      <a:pt x="146617" y="13214"/>
                    </a:lnTo>
                    <a:cubicBezTo>
                      <a:pt x="146371" y="13285"/>
                      <a:pt x="146114" y="13367"/>
                      <a:pt x="145856" y="13425"/>
                    </a:cubicBezTo>
                    <a:lnTo>
                      <a:pt x="145704" y="13460"/>
                    </a:lnTo>
                    <a:cubicBezTo>
                      <a:pt x="145400" y="13542"/>
                      <a:pt x="145096" y="13624"/>
                      <a:pt x="144780" y="13706"/>
                    </a:cubicBezTo>
                    <a:lnTo>
                      <a:pt x="144510" y="13776"/>
                    </a:lnTo>
                    <a:cubicBezTo>
                      <a:pt x="144276" y="13835"/>
                      <a:pt x="144042" y="13893"/>
                      <a:pt x="143797" y="13940"/>
                    </a:cubicBezTo>
                    <a:lnTo>
                      <a:pt x="143387" y="14045"/>
                    </a:lnTo>
                    <a:lnTo>
                      <a:pt x="143141" y="14104"/>
                    </a:lnTo>
                    <a:lnTo>
                      <a:pt x="142521" y="14256"/>
                    </a:lnTo>
                    <a:lnTo>
                      <a:pt x="142369" y="14291"/>
                    </a:lnTo>
                    <a:cubicBezTo>
                      <a:pt x="142111" y="14350"/>
                      <a:pt x="141842" y="14408"/>
                      <a:pt x="141584" y="14455"/>
                    </a:cubicBezTo>
                    <a:lnTo>
                      <a:pt x="141374" y="14502"/>
                    </a:lnTo>
                    <a:lnTo>
                      <a:pt x="140777" y="14631"/>
                    </a:lnTo>
                    <a:lnTo>
                      <a:pt x="140508" y="14689"/>
                    </a:lnTo>
                    <a:lnTo>
                      <a:pt x="139922" y="14806"/>
                    </a:lnTo>
                    <a:lnTo>
                      <a:pt x="139677" y="14853"/>
                    </a:lnTo>
                    <a:lnTo>
                      <a:pt x="138857" y="15005"/>
                    </a:lnTo>
                    <a:lnTo>
                      <a:pt x="138787" y="15017"/>
                    </a:lnTo>
                    <a:cubicBezTo>
                      <a:pt x="138530" y="15075"/>
                      <a:pt x="138272" y="15122"/>
                      <a:pt x="138015" y="15169"/>
                    </a:cubicBezTo>
                    <a:lnTo>
                      <a:pt x="137746" y="15216"/>
                    </a:lnTo>
                    <a:lnTo>
                      <a:pt x="137137" y="15321"/>
                    </a:lnTo>
                    <a:lnTo>
                      <a:pt x="136844" y="15368"/>
                    </a:lnTo>
                    <a:lnTo>
                      <a:pt x="136165" y="15485"/>
                    </a:lnTo>
                    <a:lnTo>
                      <a:pt x="135967" y="15520"/>
                    </a:lnTo>
                    <a:cubicBezTo>
                      <a:pt x="135674" y="15567"/>
                      <a:pt x="135381" y="15614"/>
                      <a:pt x="135089" y="15661"/>
                    </a:cubicBezTo>
                    <a:lnTo>
                      <a:pt x="134866" y="15696"/>
                    </a:lnTo>
                    <a:lnTo>
                      <a:pt x="134176" y="15801"/>
                    </a:lnTo>
                    <a:lnTo>
                      <a:pt x="133872" y="15848"/>
                    </a:lnTo>
                    <a:lnTo>
                      <a:pt x="133228" y="15942"/>
                    </a:lnTo>
                    <a:lnTo>
                      <a:pt x="132947" y="15988"/>
                    </a:lnTo>
                    <a:cubicBezTo>
                      <a:pt x="132631" y="16023"/>
                      <a:pt x="132327" y="16070"/>
                      <a:pt x="132011" y="16117"/>
                    </a:cubicBezTo>
                    <a:cubicBezTo>
                      <a:pt x="131297" y="16211"/>
                      <a:pt x="130583" y="16304"/>
                      <a:pt x="129869" y="16386"/>
                    </a:cubicBezTo>
                    <a:lnTo>
                      <a:pt x="129635" y="16410"/>
                    </a:lnTo>
                    <a:cubicBezTo>
                      <a:pt x="128956" y="16492"/>
                      <a:pt x="128265" y="16574"/>
                      <a:pt x="127575" y="16644"/>
                    </a:cubicBezTo>
                    <a:lnTo>
                      <a:pt x="127247" y="16679"/>
                    </a:lnTo>
                    <a:cubicBezTo>
                      <a:pt x="126568" y="16749"/>
                      <a:pt x="125889" y="16819"/>
                      <a:pt x="125211" y="16878"/>
                    </a:cubicBezTo>
                    <a:lnTo>
                      <a:pt x="124848" y="16901"/>
                    </a:lnTo>
                    <a:cubicBezTo>
                      <a:pt x="124169" y="16971"/>
                      <a:pt x="123478" y="17030"/>
                      <a:pt x="122788" y="17077"/>
                    </a:cubicBezTo>
                    <a:lnTo>
                      <a:pt x="122249" y="17112"/>
                    </a:lnTo>
                    <a:lnTo>
                      <a:pt x="121512" y="17170"/>
                    </a:lnTo>
                    <a:lnTo>
                      <a:pt x="120903" y="17206"/>
                    </a:lnTo>
                    <a:lnTo>
                      <a:pt x="120154" y="17264"/>
                    </a:lnTo>
                    <a:lnTo>
                      <a:pt x="119546" y="17299"/>
                    </a:lnTo>
                    <a:lnTo>
                      <a:pt x="118808" y="17334"/>
                    </a:lnTo>
                    <a:lnTo>
                      <a:pt x="118188" y="17369"/>
                    </a:lnTo>
                    <a:lnTo>
                      <a:pt x="117451" y="17405"/>
                    </a:lnTo>
                    <a:lnTo>
                      <a:pt x="116924" y="17428"/>
                    </a:lnTo>
                    <a:cubicBezTo>
                      <a:pt x="116292" y="17463"/>
                      <a:pt x="115660" y="17486"/>
                      <a:pt x="115028" y="17498"/>
                    </a:cubicBezTo>
                    <a:lnTo>
                      <a:pt x="114735" y="17510"/>
                    </a:lnTo>
                    <a:cubicBezTo>
                      <a:pt x="114127" y="17533"/>
                      <a:pt x="113530" y="17545"/>
                      <a:pt x="112921" y="17557"/>
                    </a:cubicBezTo>
                    <a:lnTo>
                      <a:pt x="112675" y="17557"/>
                    </a:lnTo>
                    <a:cubicBezTo>
                      <a:pt x="112125" y="17568"/>
                      <a:pt x="111564" y="17580"/>
                      <a:pt x="111014" y="17592"/>
                    </a:cubicBezTo>
                    <a:lnTo>
                      <a:pt x="110604" y="17592"/>
                    </a:lnTo>
                    <a:lnTo>
                      <a:pt x="109258" y="17603"/>
                    </a:lnTo>
                    <a:lnTo>
                      <a:pt x="107233" y="17603"/>
                    </a:lnTo>
                    <a:lnTo>
                      <a:pt x="105770" y="17580"/>
                    </a:lnTo>
                    <a:lnTo>
                      <a:pt x="105267" y="17568"/>
                    </a:lnTo>
                    <a:lnTo>
                      <a:pt x="104295" y="17557"/>
                    </a:lnTo>
                    <a:lnTo>
                      <a:pt x="103757" y="17545"/>
                    </a:lnTo>
                    <a:cubicBezTo>
                      <a:pt x="103429" y="17533"/>
                      <a:pt x="103102" y="17522"/>
                      <a:pt x="102774" y="17510"/>
                    </a:cubicBezTo>
                    <a:lnTo>
                      <a:pt x="102282" y="17498"/>
                    </a:lnTo>
                    <a:lnTo>
                      <a:pt x="101299" y="17463"/>
                    </a:lnTo>
                    <a:lnTo>
                      <a:pt x="100890" y="17451"/>
                    </a:lnTo>
                    <a:cubicBezTo>
                      <a:pt x="100421" y="17428"/>
                      <a:pt x="99965" y="17416"/>
                      <a:pt x="99508" y="17393"/>
                    </a:cubicBezTo>
                    <a:lnTo>
                      <a:pt x="99228" y="17369"/>
                    </a:lnTo>
                    <a:lnTo>
                      <a:pt x="98151" y="17323"/>
                    </a:lnTo>
                    <a:lnTo>
                      <a:pt x="97671" y="17287"/>
                    </a:lnTo>
                    <a:cubicBezTo>
                      <a:pt x="97378" y="17276"/>
                      <a:pt x="97097" y="17264"/>
                      <a:pt x="96817" y="17241"/>
                    </a:cubicBezTo>
                    <a:cubicBezTo>
                      <a:pt x="96629" y="17229"/>
                      <a:pt x="96442" y="17217"/>
                      <a:pt x="96255" y="17206"/>
                    </a:cubicBezTo>
                    <a:lnTo>
                      <a:pt x="95506" y="17159"/>
                    </a:lnTo>
                    <a:lnTo>
                      <a:pt x="94932" y="17112"/>
                    </a:lnTo>
                    <a:lnTo>
                      <a:pt x="94195" y="17065"/>
                    </a:lnTo>
                    <a:lnTo>
                      <a:pt x="93610" y="17018"/>
                    </a:lnTo>
                    <a:lnTo>
                      <a:pt x="92919" y="16960"/>
                    </a:lnTo>
                    <a:lnTo>
                      <a:pt x="92334" y="16913"/>
                    </a:lnTo>
                    <a:cubicBezTo>
                      <a:pt x="92111" y="16890"/>
                      <a:pt x="91877" y="16866"/>
                      <a:pt x="91655" y="16843"/>
                    </a:cubicBezTo>
                    <a:lnTo>
                      <a:pt x="91070" y="16796"/>
                    </a:lnTo>
                    <a:lnTo>
                      <a:pt x="90414" y="16726"/>
                    </a:lnTo>
                    <a:lnTo>
                      <a:pt x="89829" y="16667"/>
                    </a:lnTo>
                    <a:lnTo>
                      <a:pt x="89174" y="16597"/>
                    </a:lnTo>
                    <a:lnTo>
                      <a:pt x="88589" y="16538"/>
                    </a:lnTo>
                    <a:lnTo>
                      <a:pt x="87933" y="16468"/>
                    </a:lnTo>
                    <a:lnTo>
                      <a:pt x="87348" y="16398"/>
                    </a:lnTo>
                    <a:lnTo>
                      <a:pt x="86716" y="16328"/>
                    </a:lnTo>
                    <a:lnTo>
                      <a:pt x="86142" y="16258"/>
                    </a:lnTo>
                    <a:lnTo>
                      <a:pt x="85510" y="16176"/>
                    </a:lnTo>
                    <a:lnTo>
                      <a:pt x="84949" y="16094"/>
                    </a:lnTo>
                    <a:lnTo>
                      <a:pt x="84328" y="16012"/>
                    </a:lnTo>
                    <a:lnTo>
                      <a:pt x="83767" y="15942"/>
                    </a:lnTo>
                    <a:lnTo>
                      <a:pt x="83134" y="15848"/>
                    </a:lnTo>
                    <a:lnTo>
                      <a:pt x="82596" y="15766"/>
                    </a:lnTo>
                    <a:lnTo>
                      <a:pt x="81976" y="15672"/>
                    </a:lnTo>
                    <a:lnTo>
                      <a:pt x="81437" y="15590"/>
                    </a:lnTo>
                    <a:lnTo>
                      <a:pt x="80805" y="15485"/>
                    </a:lnTo>
                    <a:lnTo>
                      <a:pt x="80290" y="15391"/>
                    </a:lnTo>
                    <a:lnTo>
                      <a:pt x="79658" y="15286"/>
                    </a:lnTo>
                    <a:cubicBezTo>
                      <a:pt x="79495" y="15263"/>
                      <a:pt x="79331" y="15228"/>
                      <a:pt x="79155" y="15204"/>
                    </a:cubicBezTo>
                    <a:lnTo>
                      <a:pt x="78476" y="15075"/>
                    </a:lnTo>
                    <a:lnTo>
                      <a:pt x="78032" y="14993"/>
                    </a:lnTo>
                    <a:lnTo>
                      <a:pt x="77294" y="14853"/>
                    </a:lnTo>
                    <a:lnTo>
                      <a:pt x="76931" y="14771"/>
                    </a:lnTo>
                    <a:cubicBezTo>
                      <a:pt x="76557" y="14701"/>
                      <a:pt x="76182" y="14631"/>
                      <a:pt x="75819" y="14549"/>
                    </a:cubicBezTo>
                    <a:lnTo>
                      <a:pt x="75632" y="14514"/>
                    </a:lnTo>
                    <a:cubicBezTo>
                      <a:pt x="75328" y="14443"/>
                      <a:pt x="75035" y="14385"/>
                      <a:pt x="74731" y="14315"/>
                    </a:cubicBezTo>
                    <a:lnTo>
                      <a:pt x="74380" y="14233"/>
                    </a:lnTo>
                    <a:lnTo>
                      <a:pt x="73643" y="14069"/>
                    </a:lnTo>
                    <a:lnTo>
                      <a:pt x="73233" y="13975"/>
                    </a:lnTo>
                    <a:lnTo>
                      <a:pt x="72577" y="13811"/>
                    </a:lnTo>
                    <a:lnTo>
                      <a:pt x="72168" y="13718"/>
                    </a:lnTo>
                    <a:cubicBezTo>
                      <a:pt x="71945" y="13659"/>
                      <a:pt x="71711" y="13601"/>
                      <a:pt x="71489" y="13542"/>
                    </a:cubicBezTo>
                    <a:lnTo>
                      <a:pt x="71079" y="13437"/>
                    </a:lnTo>
                    <a:cubicBezTo>
                      <a:pt x="70857" y="13378"/>
                      <a:pt x="70635" y="13320"/>
                      <a:pt x="70412" y="13250"/>
                    </a:cubicBezTo>
                    <a:lnTo>
                      <a:pt x="69967" y="13133"/>
                    </a:lnTo>
                    <a:lnTo>
                      <a:pt x="69780" y="13074"/>
                    </a:lnTo>
                    <a:cubicBezTo>
                      <a:pt x="69511" y="13004"/>
                      <a:pt x="69230" y="12922"/>
                      <a:pt x="68961" y="12840"/>
                    </a:cubicBezTo>
                    <a:lnTo>
                      <a:pt x="68891" y="12817"/>
                    </a:lnTo>
                    <a:cubicBezTo>
                      <a:pt x="68645" y="12746"/>
                      <a:pt x="68387" y="12676"/>
                      <a:pt x="68142" y="12594"/>
                    </a:cubicBezTo>
                    <a:lnTo>
                      <a:pt x="67989" y="12547"/>
                    </a:lnTo>
                    <a:cubicBezTo>
                      <a:pt x="67720" y="12465"/>
                      <a:pt x="67463" y="12383"/>
                      <a:pt x="67205" y="12302"/>
                    </a:cubicBezTo>
                    <a:lnTo>
                      <a:pt x="67065" y="12255"/>
                    </a:lnTo>
                    <a:cubicBezTo>
                      <a:pt x="66842" y="12173"/>
                      <a:pt x="66632" y="12103"/>
                      <a:pt x="66421" y="12032"/>
                    </a:cubicBezTo>
                    <a:lnTo>
                      <a:pt x="66234" y="11974"/>
                    </a:lnTo>
                    <a:cubicBezTo>
                      <a:pt x="65988" y="11892"/>
                      <a:pt x="65742" y="11798"/>
                      <a:pt x="65508" y="11716"/>
                    </a:cubicBezTo>
                    <a:lnTo>
                      <a:pt x="65356" y="11658"/>
                    </a:lnTo>
                    <a:cubicBezTo>
                      <a:pt x="65157" y="11588"/>
                      <a:pt x="64958" y="11517"/>
                      <a:pt x="64771" y="11435"/>
                    </a:cubicBezTo>
                    <a:lnTo>
                      <a:pt x="64537" y="11354"/>
                    </a:lnTo>
                    <a:cubicBezTo>
                      <a:pt x="64361" y="11283"/>
                      <a:pt x="64174" y="11213"/>
                      <a:pt x="63998" y="11143"/>
                    </a:cubicBezTo>
                    <a:lnTo>
                      <a:pt x="63823" y="11073"/>
                    </a:lnTo>
                    <a:cubicBezTo>
                      <a:pt x="63589" y="10979"/>
                      <a:pt x="63366" y="10885"/>
                      <a:pt x="63144" y="10792"/>
                    </a:cubicBezTo>
                    <a:lnTo>
                      <a:pt x="62933" y="10698"/>
                    </a:lnTo>
                    <a:cubicBezTo>
                      <a:pt x="62769" y="10628"/>
                      <a:pt x="62606" y="10558"/>
                      <a:pt x="62442" y="10487"/>
                    </a:cubicBezTo>
                    <a:lnTo>
                      <a:pt x="62184" y="10370"/>
                    </a:lnTo>
                    <a:lnTo>
                      <a:pt x="61763" y="10183"/>
                    </a:lnTo>
                    <a:lnTo>
                      <a:pt x="61494" y="10054"/>
                    </a:lnTo>
                    <a:cubicBezTo>
                      <a:pt x="61365" y="9984"/>
                      <a:pt x="61236" y="9926"/>
                      <a:pt x="61107" y="9855"/>
                    </a:cubicBezTo>
                    <a:lnTo>
                      <a:pt x="60850" y="9738"/>
                    </a:lnTo>
                    <a:lnTo>
                      <a:pt x="60440" y="9528"/>
                    </a:lnTo>
                    <a:lnTo>
                      <a:pt x="60265" y="9434"/>
                    </a:lnTo>
                    <a:cubicBezTo>
                      <a:pt x="60066" y="9329"/>
                      <a:pt x="59879" y="9223"/>
                      <a:pt x="59691" y="9118"/>
                    </a:cubicBezTo>
                    <a:cubicBezTo>
                      <a:pt x="59527" y="9024"/>
                      <a:pt x="59375" y="8942"/>
                      <a:pt x="59235" y="8849"/>
                    </a:cubicBezTo>
                    <a:lnTo>
                      <a:pt x="59083" y="8755"/>
                    </a:lnTo>
                    <a:cubicBezTo>
                      <a:pt x="58989" y="8697"/>
                      <a:pt x="58884" y="8638"/>
                      <a:pt x="58790" y="8580"/>
                    </a:cubicBezTo>
                    <a:lnTo>
                      <a:pt x="58626" y="8474"/>
                    </a:lnTo>
                    <a:lnTo>
                      <a:pt x="58369" y="8299"/>
                    </a:lnTo>
                    <a:lnTo>
                      <a:pt x="58193" y="8193"/>
                    </a:lnTo>
                    <a:lnTo>
                      <a:pt x="57959" y="8030"/>
                    </a:lnTo>
                    <a:lnTo>
                      <a:pt x="57819" y="7924"/>
                    </a:lnTo>
                    <a:cubicBezTo>
                      <a:pt x="57737" y="7877"/>
                      <a:pt x="57667" y="7819"/>
                      <a:pt x="57596" y="7760"/>
                    </a:cubicBezTo>
                    <a:cubicBezTo>
                      <a:pt x="57538" y="7725"/>
                      <a:pt x="57491" y="7690"/>
                      <a:pt x="57444" y="7655"/>
                    </a:cubicBezTo>
                    <a:lnTo>
                      <a:pt x="57233" y="7491"/>
                    </a:lnTo>
                    <a:lnTo>
                      <a:pt x="57105" y="7386"/>
                    </a:lnTo>
                    <a:lnTo>
                      <a:pt x="56906" y="7222"/>
                    </a:lnTo>
                    <a:lnTo>
                      <a:pt x="56777" y="7117"/>
                    </a:lnTo>
                    <a:cubicBezTo>
                      <a:pt x="56707" y="7058"/>
                      <a:pt x="56637" y="7000"/>
                      <a:pt x="56578" y="6941"/>
                    </a:cubicBezTo>
                    <a:cubicBezTo>
                      <a:pt x="56543" y="6906"/>
                      <a:pt x="56508" y="6871"/>
                      <a:pt x="56473" y="6847"/>
                    </a:cubicBezTo>
                    <a:cubicBezTo>
                      <a:pt x="56391" y="6777"/>
                      <a:pt x="56309" y="6695"/>
                      <a:pt x="56239" y="6625"/>
                    </a:cubicBezTo>
                    <a:cubicBezTo>
                      <a:pt x="56227" y="6613"/>
                      <a:pt x="56204" y="6590"/>
                      <a:pt x="56180" y="6578"/>
                    </a:cubicBezTo>
                    <a:cubicBezTo>
                      <a:pt x="56086" y="6485"/>
                      <a:pt x="56005" y="6391"/>
                      <a:pt x="55923" y="6309"/>
                    </a:cubicBezTo>
                    <a:lnTo>
                      <a:pt x="55852" y="6227"/>
                    </a:lnTo>
                    <a:cubicBezTo>
                      <a:pt x="55794" y="6157"/>
                      <a:pt x="55724" y="6098"/>
                      <a:pt x="55677" y="6028"/>
                    </a:cubicBezTo>
                    <a:lnTo>
                      <a:pt x="55583" y="5935"/>
                    </a:lnTo>
                    <a:cubicBezTo>
                      <a:pt x="55536" y="5876"/>
                      <a:pt x="55490" y="5817"/>
                      <a:pt x="55443" y="5759"/>
                    </a:cubicBezTo>
                    <a:lnTo>
                      <a:pt x="55349" y="5654"/>
                    </a:lnTo>
                    <a:lnTo>
                      <a:pt x="55232" y="5490"/>
                    </a:lnTo>
                    <a:lnTo>
                      <a:pt x="55150" y="5384"/>
                    </a:lnTo>
                    <a:cubicBezTo>
                      <a:pt x="55103" y="5326"/>
                      <a:pt x="55068" y="5267"/>
                      <a:pt x="55033" y="5221"/>
                    </a:cubicBezTo>
                    <a:cubicBezTo>
                      <a:pt x="54998" y="5162"/>
                      <a:pt x="54986" y="5139"/>
                      <a:pt x="54963" y="5104"/>
                    </a:cubicBezTo>
                    <a:cubicBezTo>
                      <a:pt x="54939" y="5068"/>
                      <a:pt x="54893" y="4998"/>
                      <a:pt x="54858" y="4940"/>
                    </a:cubicBezTo>
                    <a:lnTo>
                      <a:pt x="54799" y="4834"/>
                    </a:lnTo>
                    <a:cubicBezTo>
                      <a:pt x="54764" y="4764"/>
                      <a:pt x="54729" y="4706"/>
                      <a:pt x="54694" y="4647"/>
                    </a:cubicBezTo>
                    <a:lnTo>
                      <a:pt x="54647" y="4553"/>
                    </a:lnTo>
                    <a:cubicBezTo>
                      <a:pt x="54612" y="4471"/>
                      <a:pt x="54565" y="4378"/>
                      <a:pt x="54530" y="4284"/>
                    </a:cubicBezTo>
                    <a:lnTo>
                      <a:pt x="54518" y="4261"/>
                    </a:lnTo>
                    <a:cubicBezTo>
                      <a:pt x="54483" y="4179"/>
                      <a:pt x="54448" y="4097"/>
                      <a:pt x="54413" y="4015"/>
                    </a:cubicBezTo>
                    <a:lnTo>
                      <a:pt x="54389" y="3921"/>
                    </a:lnTo>
                    <a:cubicBezTo>
                      <a:pt x="54366" y="3863"/>
                      <a:pt x="54343" y="3804"/>
                      <a:pt x="54331" y="3746"/>
                    </a:cubicBezTo>
                    <a:cubicBezTo>
                      <a:pt x="54319" y="3711"/>
                      <a:pt x="54307" y="3664"/>
                      <a:pt x="54296" y="3629"/>
                    </a:cubicBezTo>
                    <a:cubicBezTo>
                      <a:pt x="54284" y="3594"/>
                      <a:pt x="54272" y="3523"/>
                      <a:pt x="54249" y="3465"/>
                    </a:cubicBezTo>
                    <a:cubicBezTo>
                      <a:pt x="54237" y="3406"/>
                      <a:pt x="54237" y="3395"/>
                      <a:pt x="54226" y="3360"/>
                    </a:cubicBezTo>
                    <a:cubicBezTo>
                      <a:pt x="54226" y="3313"/>
                      <a:pt x="54214" y="3243"/>
                      <a:pt x="54202" y="3196"/>
                    </a:cubicBezTo>
                    <a:lnTo>
                      <a:pt x="54179" y="3079"/>
                    </a:lnTo>
                    <a:cubicBezTo>
                      <a:pt x="54179" y="3020"/>
                      <a:pt x="54167" y="2973"/>
                      <a:pt x="54167" y="2915"/>
                    </a:cubicBezTo>
                    <a:cubicBezTo>
                      <a:pt x="54155" y="2856"/>
                      <a:pt x="54155" y="2845"/>
                      <a:pt x="54155" y="2810"/>
                    </a:cubicBezTo>
                    <a:cubicBezTo>
                      <a:pt x="54155" y="2774"/>
                      <a:pt x="54144" y="2692"/>
                      <a:pt x="54144" y="2634"/>
                    </a:cubicBezTo>
                    <a:lnTo>
                      <a:pt x="54144" y="2529"/>
                    </a:lnTo>
                    <a:lnTo>
                      <a:pt x="54144" y="2330"/>
                    </a:lnTo>
                    <a:lnTo>
                      <a:pt x="54144" y="2259"/>
                    </a:lnTo>
                    <a:cubicBezTo>
                      <a:pt x="54144" y="2166"/>
                      <a:pt x="54155" y="2084"/>
                      <a:pt x="54167" y="1990"/>
                    </a:cubicBezTo>
                    <a:cubicBezTo>
                      <a:pt x="54167" y="1967"/>
                      <a:pt x="54179" y="1943"/>
                      <a:pt x="54179" y="1920"/>
                    </a:cubicBezTo>
                    <a:cubicBezTo>
                      <a:pt x="54190" y="1850"/>
                      <a:pt x="54202" y="1791"/>
                      <a:pt x="54214" y="1721"/>
                    </a:cubicBezTo>
                    <a:cubicBezTo>
                      <a:pt x="54214" y="1686"/>
                      <a:pt x="54226" y="1651"/>
                      <a:pt x="54237" y="1616"/>
                    </a:cubicBezTo>
                    <a:cubicBezTo>
                      <a:pt x="54249" y="1569"/>
                      <a:pt x="54261" y="1510"/>
                      <a:pt x="54272" y="1452"/>
                    </a:cubicBezTo>
                    <a:lnTo>
                      <a:pt x="54307" y="1347"/>
                    </a:lnTo>
                    <a:cubicBezTo>
                      <a:pt x="54319" y="1288"/>
                      <a:pt x="54331" y="1229"/>
                      <a:pt x="54354" y="1183"/>
                    </a:cubicBezTo>
                    <a:cubicBezTo>
                      <a:pt x="54366" y="1136"/>
                      <a:pt x="54378" y="1101"/>
                      <a:pt x="54389" y="1066"/>
                    </a:cubicBezTo>
                    <a:cubicBezTo>
                      <a:pt x="54401" y="1030"/>
                      <a:pt x="54424" y="960"/>
                      <a:pt x="54448" y="902"/>
                    </a:cubicBezTo>
                    <a:cubicBezTo>
                      <a:pt x="54471" y="855"/>
                      <a:pt x="54471" y="832"/>
                      <a:pt x="54495" y="796"/>
                    </a:cubicBezTo>
                    <a:cubicBezTo>
                      <a:pt x="54506" y="761"/>
                      <a:pt x="54542" y="691"/>
                      <a:pt x="54565" y="633"/>
                    </a:cubicBezTo>
                    <a:cubicBezTo>
                      <a:pt x="54588" y="574"/>
                      <a:pt x="54600" y="562"/>
                      <a:pt x="54612" y="527"/>
                    </a:cubicBezTo>
                    <a:cubicBezTo>
                      <a:pt x="54635" y="469"/>
                      <a:pt x="54670" y="410"/>
                      <a:pt x="54705" y="352"/>
                    </a:cubicBezTo>
                    <a:cubicBezTo>
                      <a:pt x="54717" y="317"/>
                      <a:pt x="54729" y="293"/>
                      <a:pt x="54752" y="258"/>
                    </a:cubicBezTo>
                    <a:cubicBezTo>
                      <a:pt x="54770" y="227"/>
                      <a:pt x="54788" y="194"/>
                      <a:pt x="54806" y="16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641" y="6194"/>
              <a:ext cx="2938" cy="1385"/>
              <a:chOff x="789" y="6263"/>
              <a:chExt cx="2938" cy="138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789" y="6263"/>
                <a:ext cx="2938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789" y="6776"/>
                <a:ext cx="2938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70%</a:t>
                </a: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618" y="1473"/>
              <a:ext cx="2938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202X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64455" y="1438275"/>
            <a:ext cx="1865631" cy="3535680"/>
            <a:chOff x="8284" y="2011"/>
            <a:chExt cx="2938" cy="5568"/>
          </a:xfrm>
        </p:grpSpPr>
        <p:grpSp>
          <p:nvGrpSpPr>
            <p:cNvPr id="2551" name="Google Shape;2551;p44"/>
            <p:cNvGrpSpPr/>
            <p:nvPr/>
          </p:nvGrpSpPr>
          <p:grpSpPr>
            <a:xfrm>
              <a:off x="8792" y="2882"/>
              <a:ext cx="1919" cy="2897"/>
              <a:chOff x="1107800" y="238125"/>
              <a:chExt cx="5402625" cy="5238500"/>
            </a:xfrm>
            <a:solidFill>
              <a:srgbClr val="46607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52" name="Google Shape;2552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3" y="85987"/>
                      <a:pt x="56162" y="88746"/>
                      <a:pt x="57860" y="91541"/>
                    </a:cubicBezTo>
                    <a:lnTo>
                      <a:pt x="57860" y="91541"/>
                    </a:lnTo>
                    <a:lnTo>
                      <a:pt x="4776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  <a:moveTo>
                      <a:pt x="57860" y="91541"/>
                    </a:moveTo>
                    <a:lnTo>
                      <a:pt x="57866" y="91550"/>
                    </a:lnTo>
                    <a:cubicBezTo>
                      <a:pt x="57864" y="91547"/>
                      <a:pt x="57862" y="91544"/>
                      <a:pt x="57860" y="91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53" name="Google Shape;2553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8" y="85978"/>
                      <a:pt x="56169" y="88752"/>
                      <a:pt x="57866" y="91550"/>
                    </a:cubicBezTo>
                    <a:lnTo>
                      <a:pt x="4788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54" name="Google Shape;2554;p44"/>
              <p:cNvSpPr/>
              <p:nvPr/>
            </p:nvSpPr>
            <p:spPr>
              <a:xfrm>
                <a:off x="1107800" y="3976100"/>
                <a:ext cx="5402625" cy="1500525"/>
              </a:xfrm>
              <a:custGeom>
                <a:avLst/>
                <a:gdLst/>
                <a:ahLst/>
                <a:cxnLst/>
                <a:rect l="l" t="t" r="r" b="b"/>
                <a:pathLst>
                  <a:path w="216105" h="60021" extrusionOk="0">
                    <a:moveTo>
                      <a:pt x="107472" y="0"/>
                    </a:moveTo>
                    <a:cubicBezTo>
                      <a:pt x="79051" y="0"/>
                      <a:pt x="51828" y="3097"/>
                      <a:pt x="31707" y="8650"/>
                    </a:cubicBezTo>
                    <a:cubicBezTo>
                      <a:pt x="11436" y="14233"/>
                      <a:pt x="36" y="21841"/>
                      <a:pt x="24" y="29799"/>
                    </a:cubicBezTo>
                    <a:cubicBezTo>
                      <a:pt x="1" y="37758"/>
                      <a:pt x="11377" y="45413"/>
                      <a:pt x="31625" y="51077"/>
                    </a:cubicBezTo>
                    <a:cubicBezTo>
                      <a:pt x="51873" y="56754"/>
                      <a:pt x="79342" y="59961"/>
                      <a:pt x="107994" y="60019"/>
                    </a:cubicBezTo>
                    <a:cubicBezTo>
                      <a:pt x="108259" y="60020"/>
                      <a:pt x="108523" y="60020"/>
                      <a:pt x="108788" y="60020"/>
                    </a:cubicBezTo>
                    <a:cubicBezTo>
                      <a:pt x="137164" y="60020"/>
                      <a:pt x="164325" y="56913"/>
                      <a:pt x="184410" y="51370"/>
                    </a:cubicBezTo>
                    <a:cubicBezTo>
                      <a:pt x="204681" y="45787"/>
                      <a:pt x="216081" y="38179"/>
                      <a:pt x="216092" y="30221"/>
                    </a:cubicBezTo>
                    <a:cubicBezTo>
                      <a:pt x="216104" y="22262"/>
                      <a:pt x="204739" y="14607"/>
                      <a:pt x="184491" y="8943"/>
                    </a:cubicBezTo>
                    <a:cubicBezTo>
                      <a:pt x="164243" y="3278"/>
                      <a:pt x="136762" y="59"/>
                      <a:pt x="108111" y="1"/>
                    </a:cubicBezTo>
                    <a:cubicBezTo>
                      <a:pt x="107898" y="0"/>
                      <a:pt x="107685" y="0"/>
                      <a:pt x="1074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55" name="Google Shape;2555;p44"/>
              <p:cNvSpPr/>
              <p:nvPr/>
            </p:nvSpPr>
            <p:spPr>
              <a:xfrm>
                <a:off x="1145550" y="2105225"/>
                <a:ext cx="5088650" cy="2491225"/>
              </a:xfrm>
              <a:custGeom>
                <a:avLst/>
                <a:gdLst/>
                <a:ahLst/>
                <a:cxnLst/>
                <a:rect l="l" t="t" r="r" b="b"/>
                <a:pathLst>
                  <a:path w="203546" h="99649" extrusionOk="0">
                    <a:moveTo>
                      <a:pt x="106356" y="0"/>
                    </a:moveTo>
                    <a:cubicBezTo>
                      <a:pt x="98468" y="0"/>
                      <a:pt x="90468" y="482"/>
                      <a:pt x="82912" y="1498"/>
                    </a:cubicBezTo>
                    <a:cubicBezTo>
                      <a:pt x="66678" y="3675"/>
                      <a:pt x="56215" y="7830"/>
                      <a:pt x="53406" y="12418"/>
                    </a:cubicBezTo>
                    <a:lnTo>
                      <a:pt x="1" y="99648"/>
                    </a:lnTo>
                    <a:lnTo>
                      <a:pt x="1" y="99648"/>
                    </a:lnTo>
                    <a:cubicBezTo>
                      <a:pt x="5630" y="90472"/>
                      <a:pt x="26534" y="82174"/>
                      <a:pt x="58977" y="77809"/>
                    </a:cubicBezTo>
                    <a:cubicBezTo>
                      <a:pt x="74058" y="75782"/>
                      <a:pt x="90023" y="74823"/>
                      <a:pt x="105765" y="74823"/>
                    </a:cubicBezTo>
                    <a:cubicBezTo>
                      <a:pt x="145941" y="74823"/>
                      <a:pt x="184667" y="81073"/>
                      <a:pt x="203545" y="91795"/>
                    </a:cubicBezTo>
                    <a:lnTo>
                      <a:pt x="155243" y="8485"/>
                    </a:lnTo>
                    <a:cubicBezTo>
                      <a:pt x="145805" y="3123"/>
                      <a:pt x="126445" y="0"/>
                      <a:pt x="106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56" name="Google Shape;2556;p44"/>
              <p:cNvSpPr/>
              <p:nvPr/>
            </p:nvSpPr>
            <p:spPr>
              <a:xfrm>
                <a:off x="4275500" y="2128625"/>
                <a:ext cx="1958700" cy="2271475"/>
              </a:xfrm>
              <a:custGeom>
                <a:avLst/>
                <a:gdLst/>
                <a:ahLst/>
                <a:cxnLst/>
                <a:rect l="l" t="t" r="r" b="b"/>
                <a:pathLst>
                  <a:path w="78348" h="90859" extrusionOk="0">
                    <a:moveTo>
                      <a:pt x="1" y="0"/>
                    </a:moveTo>
                    <a:lnTo>
                      <a:pt x="18306" y="75772"/>
                    </a:lnTo>
                    <a:cubicBezTo>
                      <a:pt x="43622" y="78371"/>
                      <a:pt x="65543" y="83579"/>
                      <a:pt x="78347" y="90859"/>
                    </a:cubicBezTo>
                    <a:lnTo>
                      <a:pt x="30045" y="7549"/>
                    </a:lnTo>
                    <a:cubicBezTo>
                      <a:pt x="23643" y="3909"/>
                      <a:pt x="12676" y="131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57" name="Google Shape;2557;p44"/>
              <p:cNvSpPr/>
              <p:nvPr/>
            </p:nvSpPr>
            <p:spPr>
              <a:xfrm>
                <a:off x="4054000" y="2111650"/>
                <a:ext cx="679150" cy="1911300"/>
              </a:xfrm>
              <a:custGeom>
                <a:avLst/>
                <a:gdLst/>
                <a:ahLst/>
                <a:cxnLst/>
                <a:rect l="l" t="t" r="r" b="b"/>
                <a:pathLst>
                  <a:path w="27166" h="76452" extrusionOk="0">
                    <a:moveTo>
                      <a:pt x="1" y="0"/>
                    </a:moveTo>
                    <a:lnTo>
                      <a:pt x="9446" y="75082"/>
                    </a:lnTo>
                    <a:cubicBezTo>
                      <a:pt x="15485" y="75398"/>
                      <a:pt x="21407" y="75854"/>
                      <a:pt x="27166" y="76451"/>
                    </a:cubicBezTo>
                    <a:lnTo>
                      <a:pt x="8861" y="679"/>
                    </a:lnTo>
                    <a:cubicBezTo>
                      <a:pt x="5981" y="387"/>
                      <a:pt x="3009" y="15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58" name="Google Shape;2558;p44"/>
              <p:cNvSpPr/>
              <p:nvPr/>
            </p:nvSpPr>
            <p:spPr>
              <a:xfrm>
                <a:off x="3840700" y="2105200"/>
                <a:ext cx="449450" cy="1883500"/>
              </a:xfrm>
              <a:custGeom>
                <a:avLst/>
                <a:gdLst/>
                <a:ahLst/>
                <a:cxnLst/>
                <a:rect l="l" t="t" r="r" b="b"/>
                <a:pathLst>
                  <a:path w="17978" h="75340" extrusionOk="0">
                    <a:moveTo>
                      <a:pt x="0" y="1"/>
                    </a:moveTo>
                    <a:lnTo>
                      <a:pt x="925" y="74837"/>
                    </a:lnTo>
                    <a:cubicBezTo>
                      <a:pt x="6672" y="74884"/>
                      <a:pt x="12372" y="75047"/>
                      <a:pt x="17978" y="75340"/>
                    </a:cubicBezTo>
                    <a:lnTo>
                      <a:pt x="8533" y="258"/>
                    </a:lnTo>
                    <a:cubicBezTo>
                      <a:pt x="5724" y="106"/>
                      <a:pt x="2868" y="2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59" name="Google Shape;2559;p44"/>
              <p:cNvSpPr/>
              <p:nvPr/>
            </p:nvSpPr>
            <p:spPr>
              <a:xfrm>
                <a:off x="3372525" y="2105075"/>
                <a:ext cx="491325" cy="1879825"/>
              </a:xfrm>
              <a:custGeom>
                <a:avLst/>
                <a:gdLst/>
                <a:ahLst/>
                <a:cxnLst/>
                <a:rect l="l" t="t" r="r" b="b"/>
                <a:pathLst>
                  <a:path w="19653" h="75193" extrusionOk="0">
                    <a:moveTo>
                      <a:pt x="17327" y="1"/>
                    </a:moveTo>
                    <a:cubicBezTo>
                      <a:pt x="14523" y="1"/>
                      <a:pt x="11705" y="61"/>
                      <a:pt x="8896" y="181"/>
                    </a:cubicBezTo>
                    <a:lnTo>
                      <a:pt x="1" y="75193"/>
                    </a:lnTo>
                    <a:cubicBezTo>
                      <a:pt x="5453" y="74949"/>
                      <a:pt x="10930" y="74827"/>
                      <a:pt x="16383" y="74827"/>
                    </a:cubicBezTo>
                    <a:cubicBezTo>
                      <a:pt x="17474" y="74827"/>
                      <a:pt x="18564" y="74832"/>
                      <a:pt x="19652" y="74842"/>
                    </a:cubicBezTo>
                    <a:lnTo>
                      <a:pt x="18727" y="6"/>
                    </a:lnTo>
                    <a:cubicBezTo>
                      <a:pt x="18261" y="2"/>
                      <a:pt x="17794" y="1"/>
                      <a:pt x="173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0" name="Google Shape;2560;p44"/>
              <p:cNvSpPr/>
              <p:nvPr/>
            </p:nvSpPr>
            <p:spPr>
              <a:xfrm>
                <a:off x="1829950" y="2109600"/>
                <a:ext cx="1764700" cy="2102375"/>
              </a:xfrm>
              <a:custGeom>
                <a:avLst/>
                <a:gdLst/>
                <a:ahLst/>
                <a:cxnLst/>
                <a:rect l="l" t="t" r="r" b="b"/>
                <a:pathLst>
                  <a:path w="70588" h="84095" extrusionOk="0">
                    <a:moveTo>
                      <a:pt x="70587" y="0"/>
                    </a:moveTo>
                    <a:lnTo>
                      <a:pt x="70587" y="0"/>
                    </a:lnTo>
                    <a:cubicBezTo>
                      <a:pt x="65484" y="234"/>
                      <a:pt x="60417" y="656"/>
                      <a:pt x="55524" y="1323"/>
                    </a:cubicBezTo>
                    <a:cubicBezTo>
                      <a:pt x="49403" y="2142"/>
                      <a:pt x="44113" y="3242"/>
                      <a:pt x="39724" y="4553"/>
                    </a:cubicBezTo>
                    <a:lnTo>
                      <a:pt x="0" y="84094"/>
                    </a:lnTo>
                    <a:cubicBezTo>
                      <a:pt x="8755" y="81496"/>
                      <a:pt x="19347" y="79284"/>
                      <a:pt x="31601" y="77634"/>
                    </a:cubicBezTo>
                    <a:cubicBezTo>
                      <a:pt x="41362" y="76323"/>
                      <a:pt x="51498" y="75457"/>
                      <a:pt x="61692" y="75012"/>
                    </a:cubicBezTo>
                    <a:lnTo>
                      <a:pt x="61704" y="75012"/>
                    </a:lnTo>
                    <a:lnTo>
                      <a:pt x="705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1" name="Google Shape;2561;p44"/>
              <p:cNvSpPr/>
              <p:nvPr/>
            </p:nvSpPr>
            <p:spPr>
              <a:xfrm>
                <a:off x="1528575" y="2223425"/>
                <a:ext cx="1294475" cy="2096525"/>
              </a:xfrm>
              <a:custGeom>
                <a:avLst/>
                <a:gdLst/>
                <a:ahLst/>
                <a:cxnLst/>
                <a:rect l="l" t="t" r="r" b="b"/>
                <a:pathLst>
                  <a:path w="51779" h="83861" extrusionOk="0">
                    <a:moveTo>
                      <a:pt x="51779" y="0"/>
                    </a:moveTo>
                    <a:lnTo>
                      <a:pt x="51779" y="0"/>
                    </a:lnTo>
                    <a:cubicBezTo>
                      <a:pt x="49719" y="597"/>
                      <a:pt x="47706" y="1323"/>
                      <a:pt x="45739" y="2166"/>
                    </a:cubicBezTo>
                    <a:lnTo>
                      <a:pt x="0" y="83860"/>
                    </a:lnTo>
                    <a:cubicBezTo>
                      <a:pt x="3921" y="82175"/>
                      <a:pt x="7947" y="80735"/>
                      <a:pt x="12055" y="79530"/>
                    </a:cubicBezTo>
                    <a:lnTo>
                      <a:pt x="12055" y="79541"/>
                    </a:lnTo>
                    <a:lnTo>
                      <a:pt x="517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2" name="Google Shape;2562;p44"/>
              <p:cNvSpPr/>
              <p:nvPr/>
            </p:nvSpPr>
            <p:spPr>
              <a:xfrm>
                <a:off x="1328125" y="2277250"/>
                <a:ext cx="1343950" cy="2148025"/>
              </a:xfrm>
              <a:custGeom>
                <a:avLst/>
                <a:gdLst/>
                <a:ahLst/>
                <a:cxnLst/>
                <a:rect l="l" t="t" r="r" b="b"/>
                <a:pathLst>
                  <a:path w="53758" h="85921" extrusionOk="0">
                    <a:moveTo>
                      <a:pt x="53757" y="1"/>
                    </a:moveTo>
                    <a:cubicBezTo>
                      <a:pt x="52365" y="598"/>
                      <a:pt x="51030" y="1312"/>
                      <a:pt x="49755" y="2119"/>
                    </a:cubicBezTo>
                    <a:lnTo>
                      <a:pt x="1" y="85921"/>
                    </a:lnTo>
                    <a:cubicBezTo>
                      <a:pt x="2260" y="84469"/>
                      <a:pt x="4928" y="83065"/>
                      <a:pt x="8018" y="81719"/>
                    </a:cubicBezTo>
                    <a:lnTo>
                      <a:pt x="8018" y="81707"/>
                    </a:lnTo>
                    <a:lnTo>
                      <a:pt x="5375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3" name="Google Shape;2563;p44"/>
              <p:cNvSpPr/>
              <p:nvPr/>
            </p:nvSpPr>
            <p:spPr>
              <a:xfrm>
                <a:off x="1183000" y="2330225"/>
                <a:ext cx="1389000" cy="2215900"/>
              </a:xfrm>
              <a:custGeom>
                <a:avLst/>
                <a:gdLst/>
                <a:ahLst/>
                <a:cxnLst/>
                <a:rect l="l" t="t" r="r" b="b"/>
                <a:pathLst>
                  <a:path w="55560" h="88636" extrusionOk="0">
                    <a:moveTo>
                      <a:pt x="55560" y="0"/>
                    </a:moveTo>
                    <a:lnTo>
                      <a:pt x="55560" y="0"/>
                    </a:lnTo>
                    <a:cubicBezTo>
                      <a:pt x="54483" y="667"/>
                      <a:pt x="53500" y="1475"/>
                      <a:pt x="52657" y="2411"/>
                    </a:cubicBezTo>
                    <a:lnTo>
                      <a:pt x="1" y="88635"/>
                    </a:lnTo>
                    <a:cubicBezTo>
                      <a:pt x="1440" y="86985"/>
                      <a:pt x="3383" y="85358"/>
                      <a:pt x="5806" y="83802"/>
                    </a:cubicBezTo>
                    <a:lnTo>
                      <a:pt x="555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4" name="Google Shape;2564;p44"/>
              <p:cNvSpPr/>
              <p:nvPr/>
            </p:nvSpPr>
            <p:spPr>
              <a:xfrm>
                <a:off x="1145550" y="2390500"/>
                <a:ext cx="1353900" cy="2205950"/>
              </a:xfrm>
              <a:custGeom>
                <a:avLst/>
                <a:gdLst/>
                <a:ahLst/>
                <a:cxnLst/>
                <a:rect l="l" t="t" r="r" b="b"/>
                <a:pathLst>
                  <a:path w="54156" h="88238" extrusionOk="0">
                    <a:moveTo>
                      <a:pt x="54155" y="0"/>
                    </a:moveTo>
                    <a:lnTo>
                      <a:pt x="54155" y="0"/>
                    </a:lnTo>
                    <a:cubicBezTo>
                      <a:pt x="53874" y="316"/>
                      <a:pt x="53628" y="656"/>
                      <a:pt x="53406" y="1007"/>
                    </a:cubicBezTo>
                    <a:lnTo>
                      <a:pt x="1" y="88237"/>
                    </a:lnTo>
                    <a:cubicBezTo>
                      <a:pt x="445" y="87523"/>
                      <a:pt x="949" y="86856"/>
                      <a:pt x="1499" y="86224"/>
                    </a:cubicBezTo>
                    <a:lnTo>
                      <a:pt x="541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5" name="Google Shape;2565;p44"/>
              <p:cNvSpPr/>
              <p:nvPr/>
            </p:nvSpPr>
            <p:spPr>
              <a:xfrm>
                <a:off x="2480700" y="238125"/>
                <a:ext cx="25459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101837" h="87102" extrusionOk="0">
                    <a:moveTo>
                      <a:pt x="53464" y="0"/>
                    </a:moveTo>
                    <a:lnTo>
                      <a:pt x="0" y="87102"/>
                    </a:lnTo>
                    <a:cubicBezTo>
                      <a:pt x="2821" y="82514"/>
                      <a:pt x="13284" y="78359"/>
                      <a:pt x="29506" y="76182"/>
                    </a:cubicBezTo>
                    <a:cubicBezTo>
                      <a:pt x="37054" y="75167"/>
                      <a:pt x="45044" y="74686"/>
                      <a:pt x="52923" y="74686"/>
                    </a:cubicBezTo>
                    <a:cubicBezTo>
                      <a:pt x="73022" y="74686"/>
                      <a:pt x="92395" y="77813"/>
                      <a:pt x="101837" y="83169"/>
                    </a:cubicBezTo>
                    <a:lnTo>
                      <a:pt x="534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6" name="Google Shape;2566;p44"/>
              <p:cNvSpPr/>
              <p:nvPr/>
            </p:nvSpPr>
            <p:spPr>
              <a:xfrm>
                <a:off x="3817300" y="238125"/>
                <a:ext cx="1209325" cy="2079250"/>
              </a:xfrm>
              <a:custGeom>
                <a:avLst/>
                <a:gdLst/>
                <a:ahLst/>
                <a:cxnLst/>
                <a:rect l="l" t="t" r="r" b="b"/>
                <a:pathLst>
                  <a:path w="48373" h="83170" extrusionOk="0">
                    <a:moveTo>
                      <a:pt x="0" y="0"/>
                    </a:moveTo>
                    <a:lnTo>
                      <a:pt x="18247" y="75608"/>
                    </a:lnTo>
                    <a:cubicBezTo>
                      <a:pt x="30946" y="76908"/>
                      <a:pt x="41959" y="79529"/>
                      <a:pt x="48373" y="8316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7" name="Google Shape;2567;p44"/>
              <p:cNvSpPr/>
              <p:nvPr/>
            </p:nvSpPr>
            <p:spPr>
              <a:xfrm>
                <a:off x="3817300" y="238125"/>
                <a:ext cx="456175" cy="18902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75609" extrusionOk="0">
                    <a:moveTo>
                      <a:pt x="0" y="0"/>
                    </a:moveTo>
                    <a:lnTo>
                      <a:pt x="9352" y="74930"/>
                    </a:lnTo>
                    <a:cubicBezTo>
                      <a:pt x="12383" y="75093"/>
                      <a:pt x="15356" y="75316"/>
                      <a:pt x="18247" y="7560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8" name="Google Shape;2568;p44"/>
              <p:cNvSpPr/>
              <p:nvPr/>
            </p:nvSpPr>
            <p:spPr>
              <a:xfrm>
                <a:off x="3817300" y="238125"/>
                <a:ext cx="233800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9352" h="74930" extrusionOk="0">
                    <a:moveTo>
                      <a:pt x="0" y="0"/>
                    </a:moveTo>
                    <a:lnTo>
                      <a:pt x="773" y="74684"/>
                    </a:lnTo>
                    <a:cubicBezTo>
                      <a:pt x="3663" y="74707"/>
                      <a:pt x="6531" y="74789"/>
                      <a:pt x="9352" y="7493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69" name="Google Shape;2569;p44"/>
              <p:cNvSpPr/>
              <p:nvPr/>
            </p:nvSpPr>
            <p:spPr>
              <a:xfrm>
                <a:off x="3588775" y="238125"/>
                <a:ext cx="247850" cy="1871800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74872" extrusionOk="0">
                    <a:moveTo>
                      <a:pt x="9141" y="0"/>
                    </a:moveTo>
                    <a:lnTo>
                      <a:pt x="0" y="74871"/>
                    </a:lnTo>
                    <a:cubicBezTo>
                      <a:pt x="2882" y="74748"/>
                      <a:pt x="5781" y="74679"/>
                      <a:pt x="8659" y="74679"/>
                    </a:cubicBezTo>
                    <a:cubicBezTo>
                      <a:pt x="9078" y="74679"/>
                      <a:pt x="9496" y="74681"/>
                      <a:pt x="9914" y="74684"/>
                    </a:cubicBezTo>
                    <a:lnTo>
                      <a:pt x="91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0" name="Google Shape;2570;p44"/>
              <p:cNvSpPr/>
              <p:nvPr/>
            </p:nvSpPr>
            <p:spPr>
              <a:xfrm>
                <a:off x="2827125" y="238125"/>
                <a:ext cx="990200" cy="1984150"/>
              </a:xfrm>
              <a:custGeom>
                <a:avLst/>
                <a:gdLst/>
                <a:ahLst/>
                <a:cxnLst/>
                <a:rect l="l" t="t" r="r" b="b"/>
                <a:pathLst>
                  <a:path w="39608" h="79366" extrusionOk="0">
                    <a:moveTo>
                      <a:pt x="39607" y="0"/>
                    </a:moveTo>
                    <a:lnTo>
                      <a:pt x="1" y="79365"/>
                    </a:lnTo>
                    <a:cubicBezTo>
                      <a:pt x="4355" y="78078"/>
                      <a:pt x="9598" y="76989"/>
                      <a:pt x="15649" y="76182"/>
                    </a:cubicBezTo>
                    <a:cubicBezTo>
                      <a:pt x="20459" y="75526"/>
                      <a:pt x="25445" y="75105"/>
                      <a:pt x="30478" y="74871"/>
                    </a:cubicBezTo>
                    <a:lnTo>
                      <a:pt x="30466" y="74871"/>
                    </a:lnTo>
                    <a:lnTo>
                      <a:pt x="396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1" name="Google Shape;2571;p44"/>
              <p:cNvSpPr/>
              <p:nvPr/>
            </p:nvSpPr>
            <p:spPr>
              <a:xfrm>
                <a:off x="2674400" y="238125"/>
                <a:ext cx="1142925" cy="2038575"/>
              </a:xfrm>
              <a:custGeom>
                <a:avLst/>
                <a:gdLst/>
                <a:ahLst/>
                <a:cxnLst/>
                <a:rect l="l" t="t" r="r" b="b"/>
                <a:pathLst>
                  <a:path w="45717" h="81543" extrusionOk="0">
                    <a:moveTo>
                      <a:pt x="45716" y="0"/>
                    </a:moveTo>
                    <a:lnTo>
                      <a:pt x="0" y="81542"/>
                    </a:lnTo>
                    <a:cubicBezTo>
                      <a:pt x="1990" y="80688"/>
                      <a:pt x="4026" y="79962"/>
                      <a:pt x="6110" y="79365"/>
                    </a:cubicBezTo>
                    <a:lnTo>
                      <a:pt x="457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2" name="Google Shape;2572;p44"/>
              <p:cNvSpPr/>
              <p:nvPr/>
            </p:nvSpPr>
            <p:spPr>
              <a:xfrm>
                <a:off x="2573150" y="238125"/>
                <a:ext cx="1244175" cy="2091250"/>
              </a:xfrm>
              <a:custGeom>
                <a:avLst/>
                <a:gdLst/>
                <a:ahLst/>
                <a:cxnLst/>
                <a:rect l="l" t="t" r="r" b="b"/>
                <a:pathLst>
                  <a:path w="49767" h="83650" extrusionOk="0">
                    <a:moveTo>
                      <a:pt x="49766" y="0"/>
                    </a:moveTo>
                    <a:lnTo>
                      <a:pt x="1" y="83649"/>
                    </a:lnTo>
                    <a:cubicBezTo>
                      <a:pt x="1288" y="82842"/>
                      <a:pt x="2646" y="82128"/>
                      <a:pt x="4050" y="81531"/>
                    </a:cubicBezTo>
                    <a:lnTo>
                      <a:pt x="4050" y="81542"/>
                    </a:lnTo>
                    <a:lnTo>
                      <a:pt x="497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3" name="Google Shape;2573;p44"/>
              <p:cNvSpPr/>
              <p:nvPr/>
            </p:nvSpPr>
            <p:spPr>
              <a:xfrm>
                <a:off x="2500000" y="238125"/>
                <a:ext cx="1317325" cy="2151800"/>
              </a:xfrm>
              <a:custGeom>
                <a:avLst/>
                <a:gdLst/>
                <a:ahLst/>
                <a:cxnLst/>
                <a:rect l="l" t="t" r="r" b="b"/>
                <a:pathLst>
                  <a:path w="52693" h="86072" extrusionOk="0">
                    <a:moveTo>
                      <a:pt x="52692" y="0"/>
                    </a:moveTo>
                    <a:lnTo>
                      <a:pt x="1" y="86072"/>
                    </a:lnTo>
                    <a:cubicBezTo>
                      <a:pt x="855" y="85136"/>
                      <a:pt x="1838" y="84316"/>
                      <a:pt x="2927" y="83649"/>
                    </a:cubicBezTo>
                    <a:lnTo>
                      <a:pt x="526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4" name="Google Shape;2574;p44"/>
              <p:cNvSpPr/>
              <p:nvPr/>
            </p:nvSpPr>
            <p:spPr>
              <a:xfrm>
                <a:off x="2480700" y="238125"/>
                <a:ext cx="13366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53465" h="87102" extrusionOk="0">
                    <a:moveTo>
                      <a:pt x="53464" y="0"/>
                    </a:moveTo>
                    <a:lnTo>
                      <a:pt x="5" y="87093"/>
                    </a:lnTo>
                    <a:lnTo>
                      <a:pt x="5" y="87093"/>
                    </a:lnTo>
                    <a:cubicBezTo>
                      <a:pt x="226" y="86734"/>
                      <a:pt x="482" y="86385"/>
                      <a:pt x="773" y="86072"/>
                    </a:cubicBezTo>
                    <a:lnTo>
                      <a:pt x="53464" y="0"/>
                    </a:lnTo>
                    <a:close/>
                    <a:moveTo>
                      <a:pt x="5" y="87093"/>
                    </a:moveTo>
                    <a:lnTo>
                      <a:pt x="5" y="87093"/>
                    </a:lnTo>
                    <a:cubicBezTo>
                      <a:pt x="4" y="87096"/>
                      <a:pt x="2" y="87099"/>
                      <a:pt x="0" y="87102"/>
                    </a:cubicBezTo>
                    <a:lnTo>
                      <a:pt x="5" y="870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5" name="Google Shape;2575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10" y="84506"/>
                      <a:pt x="52284" y="85878"/>
                      <a:pt x="53131" y="87261"/>
                    </a:cubicBezTo>
                    <a:lnTo>
                      <a:pt x="53131" y="87261"/>
                    </a:lnTo>
                    <a:cubicBezTo>
                      <a:pt x="35429" y="58174"/>
                      <a:pt x="17714" y="29087"/>
                      <a:pt x="0" y="0"/>
                    </a:cubicBezTo>
                    <a:close/>
                    <a:moveTo>
                      <a:pt x="53131" y="87261"/>
                    </a:moveTo>
                    <a:lnTo>
                      <a:pt x="53131" y="87261"/>
                    </a:lnTo>
                    <a:cubicBezTo>
                      <a:pt x="53137" y="87271"/>
                      <a:pt x="53143" y="87280"/>
                      <a:pt x="53148" y="87289"/>
                    </a:cubicBezTo>
                    <a:cubicBezTo>
                      <a:pt x="53143" y="87280"/>
                      <a:pt x="53137" y="87271"/>
                      <a:pt x="53131" y="87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6" name="Google Shape;2576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09" y="84506"/>
                      <a:pt x="52283" y="85877"/>
                      <a:pt x="53130" y="87259"/>
                    </a:cubicBezTo>
                    <a:lnTo>
                      <a:pt x="53130" y="87259"/>
                    </a:lnTo>
                    <a:lnTo>
                      <a:pt x="0" y="0"/>
                    </a:lnTo>
                    <a:close/>
                    <a:moveTo>
                      <a:pt x="53130" y="87259"/>
                    </a:moveTo>
                    <a:lnTo>
                      <a:pt x="53148" y="87289"/>
                    </a:lnTo>
                    <a:cubicBezTo>
                      <a:pt x="53142" y="87279"/>
                      <a:pt x="53136" y="87269"/>
                      <a:pt x="53130" y="872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7" name="Google Shape;2577;p44"/>
              <p:cNvSpPr/>
              <p:nvPr/>
            </p:nvSpPr>
            <p:spPr>
              <a:xfrm>
                <a:off x="2461675" y="238125"/>
                <a:ext cx="2702775" cy="2617050"/>
              </a:xfrm>
              <a:custGeom>
                <a:avLst/>
                <a:gdLst/>
                <a:ahLst/>
                <a:cxnLst/>
                <a:rect l="l" t="t" r="r" b="b"/>
                <a:pathLst>
                  <a:path w="108111" h="104682" extrusionOk="0">
                    <a:moveTo>
                      <a:pt x="54225" y="0"/>
                    </a:moveTo>
                    <a:lnTo>
                      <a:pt x="761" y="87102"/>
                    </a:lnTo>
                    <a:cubicBezTo>
                      <a:pt x="714" y="87184"/>
                      <a:pt x="656" y="87277"/>
                      <a:pt x="609" y="87359"/>
                    </a:cubicBezTo>
                    <a:cubicBezTo>
                      <a:pt x="597" y="87394"/>
                      <a:pt x="585" y="87418"/>
                      <a:pt x="562" y="87453"/>
                    </a:cubicBezTo>
                    <a:cubicBezTo>
                      <a:pt x="539" y="87511"/>
                      <a:pt x="504" y="87570"/>
                      <a:pt x="468" y="87629"/>
                    </a:cubicBezTo>
                    <a:cubicBezTo>
                      <a:pt x="457" y="87664"/>
                      <a:pt x="445" y="87699"/>
                      <a:pt x="422" y="87734"/>
                    </a:cubicBezTo>
                    <a:cubicBezTo>
                      <a:pt x="410" y="87769"/>
                      <a:pt x="375" y="87851"/>
                      <a:pt x="351" y="87898"/>
                    </a:cubicBezTo>
                    <a:cubicBezTo>
                      <a:pt x="328" y="87956"/>
                      <a:pt x="328" y="87968"/>
                      <a:pt x="305" y="88015"/>
                    </a:cubicBezTo>
                    <a:cubicBezTo>
                      <a:pt x="293" y="88050"/>
                      <a:pt x="269" y="88120"/>
                      <a:pt x="246" y="88167"/>
                    </a:cubicBezTo>
                    <a:cubicBezTo>
                      <a:pt x="234" y="88225"/>
                      <a:pt x="223" y="88249"/>
                      <a:pt x="211" y="88284"/>
                    </a:cubicBezTo>
                    <a:cubicBezTo>
                      <a:pt x="199" y="88319"/>
                      <a:pt x="176" y="88389"/>
                      <a:pt x="164" y="88448"/>
                    </a:cubicBezTo>
                    <a:cubicBezTo>
                      <a:pt x="152" y="88506"/>
                      <a:pt x="141" y="88518"/>
                      <a:pt x="129" y="88553"/>
                    </a:cubicBezTo>
                    <a:cubicBezTo>
                      <a:pt x="117" y="88612"/>
                      <a:pt x="106" y="88670"/>
                      <a:pt x="94" y="88729"/>
                    </a:cubicBezTo>
                    <a:cubicBezTo>
                      <a:pt x="94" y="88752"/>
                      <a:pt x="82" y="88787"/>
                      <a:pt x="71" y="88822"/>
                    </a:cubicBezTo>
                    <a:cubicBezTo>
                      <a:pt x="59" y="88893"/>
                      <a:pt x="47" y="88963"/>
                      <a:pt x="35" y="89033"/>
                    </a:cubicBezTo>
                    <a:cubicBezTo>
                      <a:pt x="35" y="89056"/>
                      <a:pt x="35" y="89068"/>
                      <a:pt x="24" y="89092"/>
                    </a:cubicBezTo>
                    <a:cubicBezTo>
                      <a:pt x="12" y="89185"/>
                      <a:pt x="12" y="89279"/>
                      <a:pt x="0" y="89361"/>
                    </a:cubicBezTo>
                    <a:lnTo>
                      <a:pt x="0" y="89431"/>
                    </a:lnTo>
                    <a:lnTo>
                      <a:pt x="0" y="89642"/>
                    </a:lnTo>
                    <a:lnTo>
                      <a:pt x="0" y="89735"/>
                    </a:lnTo>
                    <a:lnTo>
                      <a:pt x="0" y="89911"/>
                    </a:lnTo>
                    <a:cubicBezTo>
                      <a:pt x="0" y="89969"/>
                      <a:pt x="12" y="89981"/>
                      <a:pt x="12" y="90016"/>
                    </a:cubicBezTo>
                    <a:cubicBezTo>
                      <a:pt x="12" y="90051"/>
                      <a:pt x="24" y="90133"/>
                      <a:pt x="35" y="90180"/>
                    </a:cubicBezTo>
                    <a:cubicBezTo>
                      <a:pt x="35" y="90239"/>
                      <a:pt x="47" y="90262"/>
                      <a:pt x="47" y="90297"/>
                    </a:cubicBezTo>
                    <a:lnTo>
                      <a:pt x="82" y="90461"/>
                    </a:lnTo>
                    <a:cubicBezTo>
                      <a:pt x="82" y="90496"/>
                      <a:pt x="94" y="90531"/>
                      <a:pt x="106" y="90566"/>
                    </a:cubicBezTo>
                    <a:cubicBezTo>
                      <a:pt x="117" y="90601"/>
                      <a:pt x="129" y="90683"/>
                      <a:pt x="152" y="90742"/>
                    </a:cubicBezTo>
                    <a:cubicBezTo>
                      <a:pt x="164" y="90800"/>
                      <a:pt x="164" y="90812"/>
                      <a:pt x="176" y="90847"/>
                    </a:cubicBezTo>
                    <a:cubicBezTo>
                      <a:pt x="199" y="90906"/>
                      <a:pt x="211" y="90964"/>
                      <a:pt x="234" y="91034"/>
                    </a:cubicBezTo>
                    <a:cubicBezTo>
                      <a:pt x="246" y="91058"/>
                      <a:pt x="258" y="91093"/>
                      <a:pt x="269" y="91116"/>
                    </a:cubicBezTo>
                    <a:cubicBezTo>
                      <a:pt x="293" y="91210"/>
                      <a:pt x="340" y="91304"/>
                      <a:pt x="375" y="91386"/>
                    </a:cubicBezTo>
                    <a:lnTo>
                      <a:pt x="375" y="91409"/>
                    </a:lnTo>
                    <a:cubicBezTo>
                      <a:pt x="422" y="91491"/>
                      <a:pt x="457" y="91573"/>
                      <a:pt x="504" y="91666"/>
                    </a:cubicBezTo>
                    <a:cubicBezTo>
                      <a:pt x="515" y="91690"/>
                      <a:pt x="527" y="91725"/>
                      <a:pt x="550" y="91748"/>
                    </a:cubicBezTo>
                    <a:cubicBezTo>
                      <a:pt x="574" y="91819"/>
                      <a:pt x="609" y="91877"/>
                      <a:pt x="644" y="91936"/>
                    </a:cubicBezTo>
                    <a:cubicBezTo>
                      <a:pt x="667" y="91971"/>
                      <a:pt x="691" y="92006"/>
                      <a:pt x="703" y="92041"/>
                    </a:cubicBezTo>
                    <a:cubicBezTo>
                      <a:pt x="726" y="92076"/>
                      <a:pt x="773" y="92158"/>
                      <a:pt x="808" y="92205"/>
                    </a:cubicBezTo>
                    <a:lnTo>
                      <a:pt x="878" y="92322"/>
                    </a:lnTo>
                    <a:cubicBezTo>
                      <a:pt x="913" y="92380"/>
                      <a:pt x="960" y="92427"/>
                      <a:pt x="995" y="92486"/>
                    </a:cubicBezTo>
                    <a:lnTo>
                      <a:pt x="1077" y="92591"/>
                    </a:lnTo>
                    <a:cubicBezTo>
                      <a:pt x="1112" y="92650"/>
                      <a:pt x="1159" y="92708"/>
                      <a:pt x="1194" y="92755"/>
                    </a:cubicBezTo>
                    <a:cubicBezTo>
                      <a:pt x="1241" y="92813"/>
                      <a:pt x="1253" y="92837"/>
                      <a:pt x="1288" y="92872"/>
                    </a:cubicBezTo>
                    <a:cubicBezTo>
                      <a:pt x="1335" y="92930"/>
                      <a:pt x="1381" y="92989"/>
                      <a:pt x="1428" y="93048"/>
                    </a:cubicBezTo>
                    <a:lnTo>
                      <a:pt x="1510" y="93141"/>
                    </a:lnTo>
                    <a:cubicBezTo>
                      <a:pt x="1569" y="93211"/>
                      <a:pt x="1639" y="93282"/>
                      <a:pt x="1709" y="93352"/>
                    </a:cubicBezTo>
                    <a:lnTo>
                      <a:pt x="1756" y="93410"/>
                    </a:lnTo>
                    <a:cubicBezTo>
                      <a:pt x="1850" y="93504"/>
                      <a:pt x="1931" y="93598"/>
                      <a:pt x="2025" y="93680"/>
                    </a:cubicBezTo>
                    <a:cubicBezTo>
                      <a:pt x="2049" y="93703"/>
                      <a:pt x="2072" y="93726"/>
                      <a:pt x="2095" y="93750"/>
                    </a:cubicBezTo>
                    <a:cubicBezTo>
                      <a:pt x="2166" y="93820"/>
                      <a:pt x="2236" y="93890"/>
                      <a:pt x="2306" y="93949"/>
                    </a:cubicBezTo>
                    <a:cubicBezTo>
                      <a:pt x="2341" y="93984"/>
                      <a:pt x="2388" y="94019"/>
                      <a:pt x="2423" y="94054"/>
                    </a:cubicBezTo>
                    <a:lnTo>
                      <a:pt x="2610" y="94218"/>
                    </a:lnTo>
                    <a:cubicBezTo>
                      <a:pt x="2657" y="94253"/>
                      <a:pt x="2704" y="94288"/>
                      <a:pt x="2739" y="94335"/>
                    </a:cubicBezTo>
                    <a:lnTo>
                      <a:pt x="2938" y="94487"/>
                    </a:lnTo>
                    <a:lnTo>
                      <a:pt x="3078" y="94604"/>
                    </a:lnTo>
                    <a:lnTo>
                      <a:pt x="3289" y="94768"/>
                    </a:lnTo>
                    <a:lnTo>
                      <a:pt x="3430" y="94873"/>
                    </a:lnTo>
                    <a:lnTo>
                      <a:pt x="3664" y="95037"/>
                    </a:lnTo>
                    <a:lnTo>
                      <a:pt x="3804" y="95143"/>
                    </a:lnTo>
                    <a:lnTo>
                      <a:pt x="3851" y="95178"/>
                    </a:lnTo>
                    <a:lnTo>
                      <a:pt x="4038" y="95295"/>
                    </a:lnTo>
                    <a:cubicBezTo>
                      <a:pt x="4097" y="95342"/>
                      <a:pt x="4144" y="95377"/>
                      <a:pt x="4202" y="95412"/>
                    </a:cubicBezTo>
                    <a:lnTo>
                      <a:pt x="4460" y="95576"/>
                    </a:lnTo>
                    <a:lnTo>
                      <a:pt x="4623" y="95681"/>
                    </a:lnTo>
                    <a:cubicBezTo>
                      <a:pt x="4729" y="95751"/>
                      <a:pt x="4822" y="95810"/>
                      <a:pt x="4916" y="95868"/>
                    </a:cubicBezTo>
                    <a:lnTo>
                      <a:pt x="5068" y="95950"/>
                    </a:lnTo>
                    <a:cubicBezTo>
                      <a:pt x="5209" y="96044"/>
                      <a:pt x="5372" y="96137"/>
                      <a:pt x="5525" y="96231"/>
                    </a:cubicBezTo>
                    <a:cubicBezTo>
                      <a:pt x="5712" y="96336"/>
                      <a:pt x="5911" y="96430"/>
                      <a:pt x="6098" y="96535"/>
                    </a:cubicBezTo>
                    <a:lnTo>
                      <a:pt x="6274" y="96629"/>
                    </a:lnTo>
                    <a:cubicBezTo>
                      <a:pt x="6356" y="96676"/>
                      <a:pt x="6426" y="96711"/>
                      <a:pt x="6508" y="96758"/>
                    </a:cubicBezTo>
                    <a:cubicBezTo>
                      <a:pt x="6590" y="96793"/>
                      <a:pt x="6625" y="96816"/>
                      <a:pt x="6683" y="96840"/>
                    </a:cubicBezTo>
                    <a:lnTo>
                      <a:pt x="6941" y="96980"/>
                    </a:lnTo>
                    <a:lnTo>
                      <a:pt x="7339" y="97167"/>
                    </a:lnTo>
                    <a:cubicBezTo>
                      <a:pt x="7421" y="97202"/>
                      <a:pt x="7514" y="97249"/>
                      <a:pt x="7596" y="97296"/>
                    </a:cubicBezTo>
                    <a:cubicBezTo>
                      <a:pt x="7748" y="97355"/>
                      <a:pt x="7877" y="97425"/>
                      <a:pt x="8029" y="97483"/>
                    </a:cubicBezTo>
                    <a:lnTo>
                      <a:pt x="8275" y="97600"/>
                    </a:lnTo>
                    <a:lnTo>
                      <a:pt x="8790" y="97823"/>
                    </a:lnTo>
                    <a:lnTo>
                      <a:pt x="8977" y="97905"/>
                    </a:lnTo>
                    <a:lnTo>
                      <a:pt x="9001" y="97916"/>
                    </a:lnTo>
                    <a:cubicBezTo>
                      <a:pt x="9211" y="98010"/>
                      <a:pt x="9434" y="98092"/>
                      <a:pt x="9656" y="98186"/>
                    </a:cubicBezTo>
                    <a:lnTo>
                      <a:pt x="9843" y="98256"/>
                    </a:lnTo>
                    <a:cubicBezTo>
                      <a:pt x="10019" y="98326"/>
                      <a:pt x="10195" y="98408"/>
                      <a:pt x="10382" y="98467"/>
                    </a:cubicBezTo>
                    <a:lnTo>
                      <a:pt x="10604" y="98560"/>
                    </a:lnTo>
                    <a:lnTo>
                      <a:pt x="11213" y="98783"/>
                    </a:lnTo>
                    <a:lnTo>
                      <a:pt x="11342" y="98829"/>
                    </a:lnTo>
                    <a:lnTo>
                      <a:pt x="11377" y="98841"/>
                    </a:lnTo>
                    <a:cubicBezTo>
                      <a:pt x="11599" y="98923"/>
                      <a:pt x="11833" y="99005"/>
                      <a:pt x="12067" y="99087"/>
                    </a:cubicBezTo>
                    <a:lnTo>
                      <a:pt x="12254" y="99145"/>
                    </a:lnTo>
                    <a:lnTo>
                      <a:pt x="12910" y="99368"/>
                    </a:lnTo>
                    <a:lnTo>
                      <a:pt x="13039" y="99415"/>
                    </a:lnTo>
                    <a:lnTo>
                      <a:pt x="13682" y="99614"/>
                    </a:lnTo>
                    <a:lnTo>
                      <a:pt x="13823" y="99660"/>
                    </a:lnTo>
                    <a:lnTo>
                      <a:pt x="13987" y="99707"/>
                    </a:lnTo>
                    <a:cubicBezTo>
                      <a:pt x="14244" y="99789"/>
                      <a:pt x="14502" y="99871"/>
                      <a:pt x="14759" y="99941"/>
                    </a:cubicBezTo>
                    <a:lnTo>
                      <a:pt x="14794" y="99953"/>
                    </a:lnTo>
                    <a:cubicBezTo>
                      <a:pt x="15063" y="100035"/>
                      <a:pt x="15344" y="100117"/>
                      <a:pt x="15613" y="100187"/>
                    </a:cubicBezTo>
                    <a:lnTo>
                      <a:pt x="15801" y="100246"/>
                    </a:lnTo>
                    <a:lnTo>
                      <a:pt x="15976" y="100292"/>
                    </a:lnTo>
                    <a:lnTo>
                      <a:pt x="16234" y="100363"/>
                    </a:lnTo>
                    <a:cubicBezTo>
                      <a:pt x="16456" y="100421"/>
                      <a:pt x="16679" y="100480"/>
                      <a:pt x="16913" y="100538"/>
                    </a:cubicBezTo>
                    <a:lnTo>
                      <a:pt x="17322" y="100655"/>
                    </a:lnTo>
                    <a:lnTo>
                      <a:pt x="17989" y="100819"/>
                    </a:lnTo>
                    <a:lnTo>
                      <a:pt x="18235" y="100889"/>
                    </a:lnTo>
                    <a:lnTo>
                      <a:pt x="18411" y="100924"/>
                    </a:lnTo>
                    <a:lnTo>
                      <a:pt x="19054" y="101077"/>
                    </a:lnTo>
                    <a:lnTo>
                      <a:pt x="19476" y="101182"/>
                    </a:lnTo>
                    <a:lnTo>
                      <a:pt x="20190" y="101346"/>
                    </a:lnTo>
                    <a:lnTo>
                      <a:pt x="20494" y="101416"/>
                    </a:lnTo>
                    <a:lnTo>
                      <a:pt x="20564" y="101428"/>
                    </a:lnTo>
                    <a:cubicBezTo>
                      <a:pt x="20833" y="101486"/>
                      <a:pt x="21103" y="101545"/>
                      <a:pt x="21372" y="101603"/>
                    </a:cubicBezTo>
                    <a:lnTo>
                      <a:pt x="21653" y="101662"/>
                    </a:lnTo>
                    <a:cubicBezTo>
                      <a:pt x="22016" y="101744"/>
                      <a:pt x="22378" y="101802"/>
                      <a:pt x="22753" y="101884"/>
                    </a:cubicBezTo>
                    <a:lnTo>
                      <a:pt x="22776" y="101884"/>
                    </a:lnTo>
                    <a:lnTo>
                      <a:pt x="23069" y="101943"/>
                    </a:lnTo>
                    <a:lnTo>
                      <a:pt x="23865" y="102095"/>
                    </a:lnTo>
                    <a:lnTo>
                      <a:pt x="24298" y="102177"/>
                    </a:lnTo>
                    <a:lnTo>
                      <a:pt x="24988" y="102294"/>
                    </a:lnTo>
                    <a:lnTo>
                      <a:pt x="25082" y="102317"/>
                    </a:lnTo>
                    <a:lnTo>
                      <a:pt x="25492" y="102387"/>
                    </a:lnTo>
                    <a:lnTo>
                      <a:pt x="26124" y="102493"/>
                    </a:lnTo>
                    <a:lnTo>
                      <a:pt x="26639" y="102575"/>
                    </a:lnTo>
                    <a:lnTo>
                      <a:pt x="27271" y="102680"/>
                    </a:lnTo>
                    <a:lnTo>
                      <a:pt x="27399" y="102703"/>
                    </a:lnTo>
                    <a:lnTo>
                      <a:pt x="27809" y="102762"/>
                    </a:lnTo>
                    <a:lnTo>
                      <a:pt x="28418" y="102867"/>
                    </a:lnTo>
                    <a:lnTo>
                      <a:pt x="28968" y="102949"/>
                    </a:lnTo>
                    <a:lnTo>
                      <a:pt x="29600" y="103031"/>
                    </a:lnTo>
                    <a:lnTo>
                      <a:pt x="29775" y="103055"/>
                    </a:lnTo>
                    <a:lnTo>
                      <a:pt x="30150" y="103113"/>
                    </a:lnTo>
                    <a:lnTo>
                      <a:pt x="30770" y="103195"/>
                    </a:lnTo>
                    <a:lnTo>
                      <a:pt x="31344" y="103277"/>
                    </a:lnTo>
                    <a:lnTo>
                      <a:pt x="31964" y="103347"/>
                    </a:lnTo>
                    <a:lnTo>
                      <a:pt x="32175" y="103382"/>
                    </a:lnTo>
                    <a:lnTo>
                      <a:pt x="32549" y="103429"/>
                    </a:lnTo>
                    <a:lnTo>
                      <a:pt x="33181" y="103499"/>
                    </a:lnTo>
                    <a:lnTo>
                      <a:pt x="33766" y="103569"/>
                    </a:lnTo>
                    <a:lnTo>
                      <a:pt x="34398" y="103640"/>
                    </a:lnTo>
                    <a:lnTo>
                      <a:pt x="34656" y="103663"/>
                    </a:lnTo>
                    <a:cubicBezTo>
                      <a:pt x="34761" y="103675"/>
                      <a:pt x="34878" y="103687"/>
                      <a:pt x="34984" y="103698"/>
                    </a:cubicBezTo>
                    <a:lnTo>
                      <a:pt x="35639" y="103768"/>
                    </a:lnTo>
                    <a:lnTo>
                      <a:pt x="36224" y="103827"/>
                    </a:lnTo>
                    <a:lnTo>
                      <a:pt x="36880" y="103897"/>
                    </a:lnTo>
                    <a:lnTo>
                      <a:pt x="37172" y="103921"/>
                    </a:lnTo>
                    <a:lnTo>
                      <a:pt x="37465" y="103944"/>
                    </a:lnTo>
                    <a:lnTo>
                      <a:pt x="38155" y="104014"/>
                    </a:lnTo>
                    <a:lnTo>
                      <a:pt x="38741" y="104061"/>
                    </a:lnTo>
                    <a:lnTo>
                      <a:pt x="39431" y="104120"/>
                    </a:lnTo>
                    <a:lnTo>
                      <a:pt x="39771" y="104143"/>
                    </a:lnTo>
                    <a:lnTo>
                      <a:pt x="40016" y="104166"/>
                    </a:lnTo>
                    <a:lnTo>
                      <a:pt x="40742" y="104213"/>
                    </a:lnTo>
                    <a:lnTo>
                      <a:pt x="41327" y="104260"/>
                    </a:lnTo>
                    <a:lnTo>
                      <a:pt x="42076" y="104307"/>
                    </a:lnTo>
                    <a:lnTo>
                      <a:pt x="42486" y="104330"/>
                    </a:lnTo>
                    <a:lnTo>
                      <a:pt x="42638" y="104342"/>
                    </a:lnTo>
                    <a:lnTo>
                      <a:pt x="43481" y="104389"/>
                    </a:lnTo>
                    <a:lnTo>
                      <a:pt x="43972" y="104424"/>
                    </a:lnTo>
                    <a:cubicBezTo>
                      <a:pt x="44312" y="104436"/>
                      <a:pt x="44640" y="104459"/>
                      <a:pt x="44979" y="104471"/>
                    </a:cubicBezTo>
                    <a:lnTo>
                      <a:pt x="45295" y="104494"/>
                    </a:lnTo>
                    <a:lnTo>
                      <a:pt x="45318" y="104494"/>
                    </a:lnTo>
                    <a:lnTo>
                      <a:pt x="46711" y="104553"/>
                    </a:lnTo>
                    <a:lnTo>
                      <a:pt x="47086" y="104564"/>
                    </a:lnTo>
                    <a:cubicBezTo>
                      <a:pt x="47425" y="104576"/>
                      <a:pt x="47764" y="104588"/>
                      <a:pt x="48104" y="104599"/>
                    </a:cubicBezTo>
                    <a:lnTo>
                      <a:pt x="48244" y="104599"/>
                    </a:lnTo>
                    <a:lnTo>
                      <a:pt x="48584" y="104611"/>
                    </a:lnTo>
                    <a:lnTo>
                      <a:pt x="49579" y="104635"/>
                    </a:lnTo>
                    <a:lnTo>
                      <a:pt x="50117" y="104646"/>
                    </a:lnTo>
                    <a:lnTo>
                      <a:pt x="51088" y="104670"/>
                    </a:lnTo>
                    <a:lnTo>
                      <a:pt x="51592" y="104670"/>
                    </a:lnTo>
                    <a:cubicBezTo>
                      <a:pt x="52060" y="104670"/>
                      <a:pt x="52528" y="104681"/>
                      <a:pt x="52996" y="104681"/>
                    </a:cubicBezTo>
                    <a:lnTo>
                      <a:pt x="55080" y="104681"/>
                    </a:lnTo>
                    <a:cubicBezTo>
                      <a:pt x="55524" y="104681"/>
                      <a:pt x="55981" y="104681"/>
                      <a:pt x="56425" y="104670"/>
                    </a:cubicBezTo>
                    <a:lnTo>
                      <a:pt x="56847" y="104670"/>
                    </a:lnTo>
                    <a:cubicBezTo>
                      <a:pt x="57397" y="104670"/>
                      <a:pt x="57947" y="104658"/>
                      <a:pt x="58509" y="104646"/>
                    </a:cubicBezTo>
                    <a:lnTo>
                      <a:pt x="58731" y="104646"/>
                    </a:lnTo>
                    <a:cubicBezTo>
                      <a:pt x="59340" y="104635"/>
                      <a:pt x="59937" y="104611"/>
                      <a:pt x="60545" y="104599"/>
                    </a:cubicBezTo>
                    <a:lnTo>
                      <a:pt x="60850" y="104588"/>
                    </a:lnTo>
                    <a:cubicBezTo>
                      <a:pt x="61482" y="104564"/>
                      <a:pt x="62114" y="104541"/>
                      <a:pt x="62746" y="104518"/>
                    </a:cubicBezTo>
                    <a:lnTo>
                      <a:pt x="62933" y="104518"/>
                    </a:lnTo>
                    <a:lnTo>
                      <a:pt x="63272" y="104494"/>
                    </a:lnTo>
                    <a:lnTo>
                      <a:pt x="64010" y="104459"/>
                    </a:lnTo>
                    <a:lnTo>
                      <a:pt x="64630" y="104436"/>
                    </a:lnTo>
                    <a:lnTo>
                      <a:pt x="65367" y="104389"/>
                    </a:lnTo>
                    <a:lnTo>
                      <a:pt x="65976" y="104354"/>
                    </a:lnTo>
                    <a:lnTo>
                      <a:pt x="66725" y="104307"/>
                    </a:lnTo>
                    <a:lnTo>
                      <a:pt x="67334" y="104260"/>
                    </a:lnTo>
                    <a:lnTo>
                      <a:pt x="68083" y="104213"/>
                    </a:lnTo>
                    <a:lnTo>
                      <a:pt x="68481" y="104178"/>
                    </a:lnTo>
                    <a:lnTo>
                      <a:pt x="68609" y="104166"/>
                    </a:lnTo>
                    <a:cubicBezTo>
                      <a:pt x="69300" y="104120"/>
                      <a:pt x="69990" y="104061"/>
                      <a:pt x="70669" y="104003"/>
                    </a:cubicBezTo>
                    <a:lnTo>
                      <a:pt x="71032" y="103967"/>
                    </a:lnTo>
                    <a:cubicBezTo>
                      <a:pt x="71711" y="103909"/>
                      <a:pt x="72390" y="103839"/>
                      <a:pt x="73080" y="103768"/>
                    </a:cubicBezTo>
                    <a:lnTo>
                      <a:pt x="73396" y="103733"/>
                    </a:lnTo>
                    <a:cubicBezTo>
                      <a:pt x="74099" y="103663"/>
                      <a:pt x="74789" y="103593"/>
                      <a:pt x="75468" y="103511"/>
                    </a:cubicBezTo>
                    <a:lnTo>
                      <a:pt x="75702" y="103476"/>
                    </a:lnTo>
                    <a:cubicBezTo>
                      <a:pt x="76416" y="103394"/>
                      <a:pt x="77142" y="103300"/>
                      <a:pt x="77856" y="103207"/>
                    </a:cubicBezTo>
                    <a:cubicBezTo>
                      <a:pt x="78172" y="103160"/>
                      <a:pt x="78476" y="103125"/>
                      <a:pt x="78780" y="103078"/>
                    </a:cubicBezTo>
                    <a:lnTo>
                      <a:pt x="79073" y="103043"/>
                    </a:lnTo>
                    <a:lnTo>
                      <a:pt x="79717" y="102937"/>
                    </a:lnTo>
                    <a:lnTo>
                      <a:pt x="80021" y="102902"/>
                    </a:lnTo>
                    <a:lnTo>
                      <a:pt x="80711" y="102797"/>
                    </a:lnTo>
                    <a:lnTo>
                      <a:pt x="80934" y="102762"/>
                    </a:lnTo>
                    <a:lnTo>
                      <a:pt x="81812" y="102610"/>
                    </a:lnTo>
                    <a:lnTo>
                      <a:pt x="81999" y="102586"/>
                    </a:lnTo>
                    <a:lnTo>
                      <a:pt x="82689" y="102469"/>
                    </a:lnTo>
                    <a:lnTo>
                      <a:pt x="82970" y="102411"/>
                    </a:lnTo>
                    <a:lnTo>
                      <a:pt x="83579" y="102305"/>
                    </a:lnTo>
                    <a:lnTo>
                      <a:pt x="83848" y="102259"/>
                    </a:lnTo>
                    <a:lnTo>
                      <a:pt x="84609" y="102118"/>
                    </a:lnTo>
                    <a:lnTo>
                      <a:pt x="84691" y="102095"/>
                    </a:lnTo>
                    <a:cubicBezTo>
                      <a:pt x="84972" y="102048"/>
                      <a:pt x="85253" y="101989"/>
                      <a:pt x="85522" y="101931"/>
                    </a:cubicBezTo>
                    <a:lnTo>
                      <a:pt x="85756" y="101884"/>
                    </a:lnTo>
                    <a:lnTo>
                      <a:pt x="86341" y="101767"/>
                    </a:lnTo>
                    <a:lnTo>
                      <a:pt x="86610" y="101720"/>
                    </a:lnTo>
                    <a:lnTo>
                      <a:pt x="87195" y="101591"/>
                    </a:lnTo>
                    <a:lnTo>
                      <a:pt x="87418" y="101545"/>
                    </a:lnTo>
                    <a:lnTo>
                      <a:pt x="88202" y="101369"/>
                    </a:lnTo>
                    <a:lnTo>
                      <a:pt x="88331" y="101346"/>
                    </a:lnTo>
                    <a:lnTo>
                      <a:pt x="88974" y="101194"/>
                    </a:lnTo>
                    <a:lnTo>
                      <a:pt x="89220" y="101135"/>
                    </a:lnTo>
                    <a:lnTo>
                      <a:pt x="89489" y="101077"/>
                    </a:lnTo>
                    <a:lnTo>
                      <a:pt x="89642" y="101030"/>
                    </a:lnTo>
                    <a:cubicBezTo>
                      <a:pt x="89887" y="100983"/>
                      <a:pt x="90121" y="100924"/>
                      <a:pt x="90355" y="100866"/>
                    </a:cubicBezTo>
                    <a:lnTo>
                      <a:pt x="90613" y="100796"/>
                    </a:lnTo>
                    <a:cubicBezTo>
                      <a:pt x="90929" y="100714"/>
                      <a:pt x="91233" y="100643"/>
                      <a:pt x="91549" y="100550"/>
                    </a:cubicBezTo>
                    <a:lnTo>
                      <a:pt x="91725" y="100503"/>
                    </a:lnTo>
                    <a:lnTo>
                      <a:pt x="92462" y="100304"/>
                    </a:lnTo>
                    <a:lnTo>
                      <a:pt x="92755" y="100222"/>
                    </a:lnTo>
                    <a:lnTo>
                      <a:pt x="93387" y="100047"/>
                    </a:lnTo>
                    <a:lnTo>
                      <a:pt x="93562" y="99988"/>
                    </a:lnTo>
                    <a:lnTo>
                      <a:pt x="93668" y="99953"/>
                    </a:lnTo>
                    <a:lnTo>
                      <a:pt x="94054" y="99848"/>
                    </a:lnTo>
                    <a:lnTo>
                      <a:pt x="94405" y="99731"/>
                    </a:lnTo>
                    <a:lnTo>
                      <a:pt x="94780" y="99614"/>
                    </a:lnTo>
                    <a:lnTo>
                      <a:pt x="95119" y="99508"/>
                    </a:lnTo>
                    <a:lnTo>
                      <a:pt x="95482" y="99391"/>
                    </a:lnTo>
                    <a:lnTo>
                      <a:pt x="95821" y="99274"/>
                    </a:lnTo>
                    <a:lnTo>
                      <a:pt x="96172" y="99157"/>
                    </a:lnTo>
                    <a:lnTo>
                      <a:pt x="96430" y="99075"/>
                    </a:lnTo>
                    <a:cubicBezTo>
                      <a:pt x="96453" y="99063"/>
                      <a:pt x="96488" y="99052"/>
                      <a:pt x="96512" y="99040"/>
                    </a:cubicBezTo>
                    <a:lnTo>
                      <a:pt x="96746" y="98958"/>
                    </a:lnTo>
                    <a:cubicBezTo>
                      <a:pt x="96875" y="98911"/>
                      <a:pt x="97003" y="98864"/>
                      <a:pt x="97132" y="98818"/>
                    </a:cubicBezTo>
                    <a:lnTo>
                      <a:pt x="97401" y="98759"/>
                    </a:lnTo>
                    <a:lnTo>
                      <a:pt x="97764" y="98619"/>
                    </a:lnTo>
                    <a:lnTo>
                      <a:pt x="98010" y="98525"/>
                    </a:lnTo>
                    <a:lnTo>
                      <a:pt x="98361" y="98385"/>
                    </a:lnTo>
                    <a:lnTo>
                      <a:pt x="98595" y="98291"/>
                    </a:lnTo>
                    <a:lnTo>
                      <a:pt x="98689" y="98256"/>
                    </a:lnTo>
                    <a:lnTo>
                      <a:pt x="99028" y="98115"/>
                    </a:lnTo>
                    <a:lnTo>
                      <a:pt x="99134" y="98069"/>
                    </a:lnTo>
                    <a:cubicBezTo>
                      <a:pt x="99321" y="97987"/>
                      <a:pt x="99496" y="97916"/>
                      <a:pt x="99672" y="97834"/>
                    </a:cubicBezTo>
                    <a:lnTo>
                      <a:pt x="99801" y="97776"/>
                    </a:lnTo>
                    <a:lnTo>
                      <a:pt x="100187" y="97612"/>
                    </a:lnTo>
                    <a:lnTo>
                      <a:pt x="100362" y="97530"/>
                    </a:lnTo>
                    <a:lnTo>
                      <a:pt x="100515" y="97460"/>
                    </a:lnTo>
                    <a:lnTo>
                      <a:pt x="100714" y="97366"/>
                    </a:lnTo>
                    <a:lnTo>
                      <a:pt x="100854" y="97296"/>
                    </a:lnTo>
                    <a:cubicBezTo>
                      <a:pt x="101018" y="97226"/>
                      <a:pt x="101170" y="97156"/>
                      <a:pt x="101322" y="97062"/>
                    </a:cubicBezTo>
                    <a:lnTo>
                      <a:pt x="101381" y="97039"/>
                    </a:lnTo>
                    <a:cubicBezTo>
                      <a:pt x="101521" y="96968"/>
                      <a:pt x="101650" y="96898"/>
                      <a:pt x="101779" y="96828"/>
                    </a:cubicBezTo>
                    <a:lnTo>
                      <a:pt x="101919" y="96758"/>
                    </a:lnTo>
                    <a:lnTo>
                      <a:pt x="102071" y="96687"/>
                    </a:lnTo>
                    <a:lnTo>
                      <a:pt x="102258" y="96582"/>
                    </a:lnTo>
                    <a:lnTo>
                      <a:pt x="102364" y="96524"/>
                    </a:lnTo>
                    <a:cubicBezTo>
                      <a:pt x="102504" y="96442"/>
                      <a:pt x="102633" y="96371"/>
                      <a:pt x="102773" y="96290"/>
                    </a:cubicBezTo>
                    <a:lnTo>
                      <a:pt x="102867" y="96243"/>
                    </a:lnTo>
                    <a:lnTo>
                      <a:pt x="103195" y="96044"/>
                    </a:lnTo>
                    <a:lnTo>
                      <a:pt x="103288" y="95985"/>
                    </a:lnTo>
                    <a:lnTo>
                      <a:pt x="103359" y="95938"/>
                    </a:lnTo>
                    <a:cubicBezTo>
                      <a:pt x="103464" y="95880"/>
                      <a:pt x="103569" y="95810"/>
                      <a:pt x="103663" y="95751"/>
                    </a:cubicBezTo>
                    <a:lnTo>
                      <a:pt x="103721" y="95716"/>
                    </a:lnTo>
                    <a:cubicBezTo>
                      <a:pt x="103839" y="95646"/>
                      <a:pt x="103944" y="95564"/>
                      <a:pt x="104049" y="95505"/>
                    </a:cubicBezTo>
                    <a:cubicBezTo>
                      <a:pt x="104073" y="95482"/>
                      <a:pt x="104108" y="95459"/>
                      <a:pt x="104131" y="95435"/>
                    </a:cubicBezTo>
                    <a:cubicBezTo>
                      <a:pt x="104248" y="95365"/>
                      <a:pt x="104354" y="95283"/>
                      <a:pt x="104471" y="95213"/>
                    </a:cubicBezTo>
                    <a:lnTo>
                      <a:pt x="104482" y="95201"/>
                    </a:lnTo>
                    <a:lnTo>
                      <a:pt x="104517" y="95166"/>
                    </a:lnTo>
                    <a:cubicBezTo>
                      <a:pt x="104623" y="95096"/>
                      <a:pt x="104716" y="95025"/>
                      <a:pt x="104810" y="94944"/>
                    </a:cubicBezTo>
                    <a:lnTo>
                      <a:pt x="104892" y="94897"/>
                    </a:lnTo>
                    <a:cubicBezTo>
                      <a:pt x="104997" y="94815"/>
                      <a:pt x="105091" y="94733"/>
                      <a:pt x="105196" y="94651"/>
                    </a:cubicBezTo>
                    <a:lnTo>
                      <a:pt x="105243" y="94604"/>
                    </a:lnTo>
                    <a:lnTo>
                      <a:pt x="105395" y="94475"/>
                    </a:lnTo>
                    <a:lnTo>
                      <a:pt x="105454" y="94429"/>
                    </a:lnTo>
                    <a:cubicBezTo>
                      <a:pt x="105559" y="94347"/>
                      <a:pt x="105653" y="94265"/>
                      <a:pt x="105735" y="94183"/>
                    </a:cubicBezTo>
                    <a:lnTo>
                      <a:pt x="105828" y="94101"/>
                    </a:lnTo>
                    <a:cubicBezTo>
                      <a:pt x="105945" y="93996"/>
                      <a:pt x="106062" y="93878"/>
                      <a:pt x="106168" y="93773"/>
                    </a:cubicBezTo>
                    <a:lnTo>
                      <a:pt x="106191" y="93761"/>
                    </a:lnTo>
                    <a:cubicBezTo>
                      <a:pt x="106203" y="93738"/>
                      <a:pt x="106226" y="93715"/>
                      <a:pt x="106250" y="93703"/>
                    </a:cubicBezTo>
                    <a:cubicBezTo>
                      <a:pt x="106331" y="93609"/>
                      <a:pt x="106402" y="93527"/>
                      <a:pt x="106484" y="93445"/>
                    </a:cubicBezTo>
                    <a:lnTo>
                      <a:pt x="106589" y="93328"/>
                    </a:lnTo>
                    <a:cubicBezTo>
                      <a:pt x="106647" y="93258"/>
                      <a:pt x="106718" y="93176"/>
                      <a:pt x="106776" y="93106"/>
                    </a:cubicBezTo>
                    <a:lnTo>
                      <a:pt x="106835" y="93036"/>
                    </a:lnTo>
                    <a:lnTo>
                      <a:pt x="106870" y="92989"/>
                    </a:lnTo>
                    <a:cubicBezTo>
                      <a:pt x="106940" y="92907"/>
                      <a:pt x="106999" y="92825"/>
                      <a:pt x="107069" y="92731"/>
                    </a:cubicBezTo>
                    <a:lnTo>
                      <a:pt x="107116" y="92661"/>
                    </a:lnTo>
                    <a:cubicBezTo>
                      <a:pt x="107198" y="92544"/>
                      <a:pt x="107268" y="92439"/>
                      <a:pt x="107338" y="92322"/>
                    </a:cubicBezTo>
                    <a:lnTo>
                      <a:pt x="107350" y="92310"/>
                    </a:lnTo>
                    <a:cubicBezTo>
                      <a:pt x="107361" y="92287"/>
                      <a:pt x="107373" y="92263"/>
                      <a:pt x="107385" y="92240"/>
                    </a:cubicBezTo>
                    <a:cubicBezTo>
                      <a:pt x="107432" y="92158"/>
                      <a:pt x="107490" y="92076"/>
                      <a:pt x="107537" y="91994"/>
                    </a:cubicBezTo>
                    <a:lnTo>
                      <a:pt x="107596" y="91877"/>
                    </a:lnTo>
                    <a:cubicBezTo>
                      <a:pt x="107631" y="91795"/>
                      <a:pt x="107666" y="91725"/>
                      <a:pt x="107701" y="91643"/>
                    </a:cubicBezTo>
                    <a:cubicBezTo>
                      <a:pt x="107713" y="91631"/>
                      <a:pt x="107724" y="91608"/>
                      <a:pt x="107736" y="91584"/>
                    </a:cubicBezTo>
                    <a:lnTo>
                      <a:pt x="107759" y="91538"/>
                    </a:lnTo>
                    <a:cubicBezTo>
                      <a:pt x="107794" y="91444"/>
                      <a:pt x="107830" y="91362"/>
                      <a:pt x="107853" y="91268"/>
                    </a:cubicBezTo>
                    <a:cubicBezTo>
                      <a:pt x="107865" y="91245"/>
                      <a:pt x="107876" y="91222"/>
                      <a:pt x="107888" y="91198"/>
                    </a:cubicBezTo>
                    <a:cubicBezTo>
                      <a:pt x="107923" y="91081"/>
                      <a:pt x="107958" y="90964"/>
                      <a:pt x="107982" y="90859"/>
                    </a:cubicBezTo>
                    <a:lnTo>
                      <a:pt x="107982" y="90835"/>
                    </a:lnTo>
                    <a:cubicBezTo>
                      <a:pt x="108005" y="90765"/>
                      <a:pt x="108029" y="90683"/>
                      <a:pt x="108040" y="90601"/>
                    </a:cubicBezTo>
                    <a:cubicBezTo>
                      <a:pt x="108040" y="90590"/>
                      <a:pt x="108040" y="90566"/>
                      <a:pt x="108052" y="90555"/>
                    </a:cubicBezTo>
                    <a:cubicBezTo>
                      <a:pt x="108075" y="90461"/>
                      <a:pt x="108087" y="90379"/>
                      <a:pt x="108099" y="90297"/>
                    </a:cubicBezTo>
                    <a:cubicBezTo>
                      <a:pt x="108099" y="90285"/>
                      <a:pt x="108099" y="90285"/>
                      <a:pt x="108099" y="90285"/>
                    </a:cubicBezTo>
                    <a:cubicBezTo>
                      <a:pt x="108099" y="90215"/>
                      <a:pt x="108111" y="90157"/>
                      <a:pt x="108111" y="90098"/>
                    </a:cubicBezTo>
                    <a:lnTo>
                      <a:pt x="108111" y="90016"/>
                    </a:lnTo>
                    <a:lnTo>
                      <a:pt x="108111" y="89958"/>
                    </a:lnTo>
                    <a:lnTo>
                      <a:pt x="108111" y="89700"/>
                    </a:lnTo>
                    <a:cubicBezTo>
                      <a:pt x="108111" y="89688"/>
                      <a:pt x="108111" y="89677"/>
                      <a:pt x="108111" y="89665"/>
                    </a:cubicBezTo>
                    <a:cubicBezTo>
                      <a:pt x="108111" y="89583"/>
                      <a:pt x="108111" y="89501"/>
                      <a:pt x="108099" y="89419"/>
                    </a:cubicBezTo>
                    <a:lnTo>
                      <a:pt x="108099" y="89361"/>
                    </a:lnTo>
                    <a:lnTo>
                      <a:pt x="108099" y="89326"/>
                    </a:lnTo>
                    <a:cubicBezTo>
                      <a:pt x="108087" y="89255"/>
                      <a:pt x="108087" y="89173"/>
                      <a:pt x="108064" y="89103"/>
                    </a:cubicBezTo>
                    <a:cubicBezTo>
                      <a:pt x="108064" y="89092"/>
                      <a:pt x="108064" y="89068"/>
                      <a:pt x="108064" y="89056"/>
                    </a:cubicBezTo>
                    <a:cubicBezTo>
                      <a:pt x="108052" y="88974"/>
                      <a:pt x="108029" y="88904"/>
                      <a:pt x="108017" y="88822"/>
                    </a:cubicBezTo>
                    <a:lnTo>
                      <a:pt x="108005" y="88764"/>
                    </a:lnTo>
                    <a:cubicBezTo>
                      <a:pt x="107982" y="88694"/>
                      <a:pt x="107958" y="88612"/>
                      <a:pt x="107935" y="88541"/>
                    </a:cubicBezTo>
                    <a:cubicBezTo>
                      <a:pt x="107935" y="88530"/>
                      <a:pt x="107935" y="88518"/>
                      <a:pt x="107935" y="88506"/>
                    </a:cubicBezTo>
                    <a:lnTo>
                      <a:pt x="107912" y="88448"/>
                    </a:lnTo>
                    <a:cubicBezTo>
                      <a:pt x="107888" y="88378"/>
                      <a:pt x="107865" y="88307"/>
                      <a:pt x="107830" y="88225"/>
                    </a:cubicBezTo>
                    <a:cubicBezTo>
                      <a:pt x="107830" y="88214"/>
                      <a:pt x="107818" y="88190"/>
                      <a:pt x="107806" y="88167"/>
                    </a:cubicBezTo>
                    <a:cubicBezTo>
                      <a:pt x="107783" y="88085"/>
                      <a:pt x="107736" y="87991"/>
                      <a:pt x="107701" y="87909"/>
                    </a:cubicBezTo>
                    <a:lnTo>
                      <a:pt x="107677" y="87851"/>
                    </a:lnTo>
                    <a:cubicBezTo>
                      <a:pt x="107654" y="87816"/>
                      <a:pt x="107642" y="87769"/>
                      <a:pt x="107619" y="87722"/>
                    </a:cubicBezTo>
                    <a:lnTo>
                      <a:pt x="107572" y="87640"/>
                    </a:lnTo>
                    <a:cubicBezTo>
                      <a:pt x="107549" y="87605"/>
                      <a:pt x="107537" y="87582"/>
                      <a:pt x="107525" y="87558"/>
                    </a:cubicBezTo>
                    <a:cubicBezTo>
                      <a:pt x="107478" y="87465"/>
                      <a:pt x="107432" y="87383"/>
                      <a:pt x="107385" y="87289"/>
                    </a:cubicBezTo>
                    <a:cubicBezTo>
                      <a:pt x="89665" y="58193"/>
                      <a:pt x="71945" y="29096"/>
                      <a:pt x="542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78" name="Google Shape;2578;p44"/>
              <p:cNvSpPr/>
              <p:nvPr/>
            </p:nvSpPr>
            <p:spPr>
              <a:xfrm>
                <a:off x="1107800" y="2415950"/>
                <a:ext cx="5402325" cy="3058725"/>
              </a:xfrm>
              <a:custGeom>
                <a:avLst/>
                <a:gdLst/>
                <a:ahLst/>
                <a:cxnLst/>
                <a:rect l="l" t="t" r="r" b="b"/>
                <a:pathLst>
                  <a:path w="216093" h="122349" extrusionOk="0">
                    <a:moveTo>
                      <a:pt x="54904" y="1"/>
                    </a:moveTo>
                    <a:cubicBezTo>
                      <a:pt x="54868" y="51"/>
                      <a:pt x="54836" y="107"/>
                      <a:pt x="54806" y="161"/>
                    </a:cubicBezTo>
                    <a:lnTo>
                      <a:pt x="54806" y="161"/>
                    </a:lnTo>
                    <a:lnTo>
                      <a:pt x="54904" y="1"/>
                    </a:lnTo>
                    <a:close/>
                    <a:moveTo>
                      <a:pt x="161540" y="188"/>
                    </a:moveTo>
                    <a:cubicBezTo>
                      <a:pt x="161587" y="270"/>
                      <a:pt x="161645" y="363"/>
                      <a:pt x="161680" y="457"/>
                    </a:cubicBezTo>
                    <a:cubicBezTo>
                      <a:pt x="161634" y="363"/>
                      <a:pt x="161587" y="270"/>
                      <a:pt x="161540" y="188"/>
                    </a:cubicBezTo>
                    <a:close/>
                    <a:moveTo>
                      <a:pt x="161729" y="530"/>
                    </a:moveTo>
                    <a:lnTo>
                      <a:pt x="161774" y="621"/>
                    </a:lnTo>
                    <a:cubicBezTo>
                      <a:pt x="161797" y="668"/>
                      <a:pt x="161821" y="703"/>
                      <a:pt x="161832" y="750"/>
                    </a:cubicBezTo>
                    <a:cubicBezTo>
                      <a:pt x="161798" y="669"/>
                      <a:pt x="161763" y="600"/>
                      <a:pt x="161729" y="530"/>
                    </a:cubicBezTo>
                    <a:close/>
                    <a:moveTo>
                      <a:pt x="54806" y="161"/>
                    </a:moveTo>
                    <a:lnTo>
                      <a:pt x="1499" y="87231"/>
                    </a:lnTo>
                    <a:cubicBezTo>
                      <a:pt x="1452" y="87313"/>
                      <a:pt x="1393" y="87407"/>
                      <a:pt x="1347" y="87489"/>
                    </a:cubicBezTo>
                    <a:lnTo>
                      <a:pt x="1312" y="87571"/>
                    </a:lnTo>
                    <a:lnTo>
                      <a:pt x="1206" y="87746"/>
                    </a:lnTo>
                    <a:lnTo>
                      <a:pt x="1159" y="87863"/>
                    </a:lnTo>
                    <a:cubicBezTo>
                      <a:pt x="1136" y="87922"/>
                      <a:pt x="1101" y="87968"/>
                      <a:pt x="1077" y="88027"/>
                    </a:cubicBezTo>
                    <a:cubicBezTo>
                      <a:pt x="1042" y="88086"/>
                      <a:pt x="1042" y="88097"/>
                      <a:pt x="1019" y="88132"/>
                    </a:cubicBezTo>
                    <a:cubicBezTo>
                      <a:pt x="996" y="88179"/>
                      <a:pt x="960" y="88249"/>
                      <a:pt x="937" y="88296"/>
                    </a:cubicBezTo>
                    <a:lnTo>
                      <a:pt x="890" y="88413"/>
                    </a:lnTo>
                    <a:cubicBezTo>
                      <a:pt x="867" y="88460"/>
                      <a:pt x="843" y="88519"/>
                      <a:pt x="820" y="88565"/>
                    </a:cubicBezTo>
                    <a:lnTo>
                      <a:pt x="761" y="88671"/>
                    </a:lnTo>
                    <a:lnTo>
                      <a:pt x="691" y="88846"/>
                    </a:lnTo>
                    <a:cubicBezTo>
                      <a:pt x="680" y="88881"/>
                      <a:pt x="668" y="88916"/>
                      <a:pt x="656" y="88940"/>
                    </a:cubicBezTo>
                    <a:cubicBezTo>
                      <a:pt x="633" y="89010"/>
                      <a:pt x="598" y="89080"/>
                      <a:pt x="574" y="89139"/>
                    </a:cubicBezTo>
                    <a:lnTo>
                      <a:pt x="551" y="89209"/>
                    </a:lnTo>
                    <a:cubicBezTo>
                      <a:pt x="516" y="89303"/>
                      <a:pt x="481" y="89396"/>
                      <a:pt x="457" y="89478"/>
                    </a:cubicBezTo>
                    <a:cubicBezTo>
                      <a:pt x="445" y="89502"/>
                      <a:pt x="445" y="89525"/>
                      <a:pt x="434" y="89549"/>
                    </a:cubicBezTo>
                    <a:cubicBezTo>
                      <a:pt x="410" y="89607"/>
                      <a:pt x="387" y="89689"/>
                      <a:pt x="375" y="89747"/>
                    </a:cubicBezTo>
                    <a:cubicBezTo>
                      <a:pt x="364" y="89783"/>
                      <a:pt x="352" y="89818"/>
                      <a:pt x="340" y="89853"/>
                    </a:cubicBezTo>
                    <a:lnTo>
                      <a:pt x="293" y="90017"/>
                    </a:lnTo>
                    <a:cubicBezTo>
                      <a:pt x="282" y="90052"/>
                      <a:pt x="270" y="90087"/>
                      <a:pt x="270" y="90134"/>
                    </a:cubicBezTo>
                    <a:cubicBezTo>
                      <a:pt x="258" y="90169"/>
                      <a:pt x="235" y="90239"/>
                      <a:pt x="223" y="90298"/>
                    </a:cubicBezTo>
                    <a:cubicBezTo>
                      <a:pt x="211" y="90344"/>
                      <a:pt x="211" y="90368"/>
                      <a:pt x="200" y="90403"/>
                    </a:cubicBezTo>
                    <a:lnTo>
                      <a:pt x="165" y="90567"/>
                    </a:lnTo>
                    <a:cubicBezTo>
                      <a:pt x="165" y="90602"/>
                      <a:pt x="153" y="90637"/>
                      <a:pt x="141" y="90672"/>
                    </a:cubicBezTo>
                    <a:cubicBezTo>
                      <a:pt x="141" y="90707"/>
                      <a:pt x="129" y="90789"/>
                      <a:pt x="118" y="90836"/>
                    </a:cubicBezTo>
                    <a:lnTo>
                      <a:pt x="94" y="90941"/>
                    </a:lnTo>
                    <a:cubicBezTo>
                      <a:pt x="83" y="91000"/>
                      <a:pt x="71" y="91058"/>
                      <a:pt x="71" y="91117"/>
                    </a:cubicBezTo>
                    <a:lnTo>
                      <a:pt x="48" y="91210"/>
                    </a:lnTo>
                    <a:cubicBezTo>
                      <a:pt x="48" y="91292"/>
                      <a:pt x="36" y="91374"/>
                      <a:pt x="24" y="91456"/>
                    </a:cubicBezTo>
                    <a:lnTo>
                      <a:pt x="24" y="91480"/>
                    </a:lnTo>
                    <a:cubicBezTo>
                      <a:pt x="12" y="91573"/>
                      <a:pt x="12" y="91655"/>
                      <a:pt x="1" y="91749"/>
                    </a:cubicBezTo>
                    <a:lnTo>
                      <a:pt x="1" y="91831"/>
                    </a:lnTo>
                    <a:lnTo>
                      <a:pt x="1" y="92018"/>
                    </a:lnTo>
                    <a:lnTo>
                      <a:pt x="1" y="92123"/>
                    </a:lnTo>
                    <a:lnTo>
                      <a:pt x="1" y="92299"/>
                    </a:lnTo>
                    <a:lnTo>
                      <a:pt x="1" y="92404"/>
                    </a:lnTo>
                    <a:lnTo>
                      <a:pt x="1" y="92568"/>
                    </a:lnTo>
                    <a:lnTo>
                      <a:pt x="1" y="92674"/>
                    </a:lnTo>
                    <a:cubicBezTo>
                      <a:pt x="1" y="92732"/>
                      <a:pt x="12" y="92791"/>
                      <a:pt x="12" y="92837"/>
                    </a:cubicBezTo>
                    <a:cubicBezTo>
                      <a:pt x="24" y="92896"/>
                      <a:pt x="12" y="92919"/>
                      <a:pt x="12" y="92954"/>
                    </a:cubicBezTo>
                    <a:lnTo>
                      <a:pt x="36" y="93130"/>
                    </a:lnTo>
                    <a:cubicBezTo>
                      <a:pt x="36" y="93165"/>
                      <a:pt x="36" y="93200"/>
                      <a:pt x="48" y="93235"/>
                    </a:cubicBezTo>
                    <a:lnTo>
                      <a:pt x="71" y="93423"/>
                    </a:lnTo>
                    <a:cubicBezTo>
                      <a:pt x="71" y="93446"/>
                      <a:pt x="83" y="93469"/>
                      <a:pt x="83" y="93505"/>
                    </a:cubicBezTo>
                    <a:cubicBezTo>
                      <a:pt x="94" y="93586"/>
                      <a:pt x="118" y="93680"/>
                      <a:pt x="129" y="93774"/>
                    </a:cubicBezTo>
                    <a:cubicBezTo>
                      <a:pt x="129" y="93785"/>
                      <a:pt x="129" y="93809"/>
                      <a:pt x="141" y="93821"/>
                    </a:cubicBezTo>
                    <a:cubicBezTo>
                      <a:pt x="153" y="93891"/>
                      <a:pt x="165" y="93973"/>
                      <a:pt x="188" y="94043"/>
                    </a:cubicBezTo>
                    <a:lnTo>
                      <a:pt x="211" y="94137"/>
                    </a:lnTo>
                    <a:cubicBezTo>
                      <a:pt x="223" y="94195"/>
                      <a:pt x="235" y="94254"/>
                      <a:pt x="246" y="94312"/>
                    </a:cubicBezTo>
                    <a:lnTo>
                      <a:pt x="282" y="94417"/>
                    </a:lnTo>
                    <a:cubicBezTo>
                      <a:pt x="293" y="94476"/>
                      <a:pt x="305" y="94534"/>
                      <a:pt x="317" y="94593"/>
                    </a:cubicBezTo>
                    <a:cubicBezTo>
                      <a:pt x="340" y="94652"/>
                      <a:pt x="340" y="94663"/>
                      <a:pt x="352" y="94698"/>
                    </a:cubicBezTo>
                    <a:cubicBezTo>
                      <a:pt x="364" y="94733"/>
                      <a:pt x="387" y="94815"/>
                      <a:pt x="410" y="94862"/>
                    </a:cubicBezTo>
                    <a:cubicBezTo>
                      <a:pt x="422" y="94921"/>
                      <a:pt x="434" y="94944"/>
                      <a:pt x="445" y="94979"/>
                    </a:cubicBezTo>
                    <a:cubicBezTo>
                      <a:pt x="457" y="95014"/>
                      <a:pt x="481" y="95085"/>
                      <a:pt x="504" y="95143"/>
                    </a:cubicBezTo>
                    <a:cubicBezTo>
                      <a:pt x="516" y="95202"/>
                      <a:pt x="527" y="95213"/>
                      <a:pt x="539" y="95248"/>
                    </a:cubicBezTo>
                    <a:cubicBezTo>
                      <a:pt x="562" y="95307"/>
                      <a:pt x="586" y="95365"/>
                      <a:pt x="609" y="95424"/>
                    </a:cubicBezTo>
                    <a:cubicBezTo>
                      <a:pt x="621" y="95459"/>
                      <a:pt x="633" y="95494"/>
                      <a:pt x="644" y="95529"/>
                    </a:cubicBezTo>
                    <a:cubicBezTo>
                      <a:pt x="668" y="95600"/>
                      <a:pt x="703" y="95681"/>
                      <a:pt x="738" y="95752"/>
                    </a:cubicBezTo>
                    <a:cubicBezTo>
                      <a:pt x="738" y="95775"/>
                      <a:pt x="750" y="95787"/>
                      <a:pt x="750" y="95799"/>
                    </a:cubicBezTo>
                    <a:cubicBezTo>
                      <a:pt x="797" y="95880"/>
                      <a:pt x="832" y="95974"/>
                      <a:pt x="879" y="96068"/>
                    </a:cubicBezTo>
                    <a:cubicBezTo>
                      <a:pt x="890" y="96091"/>
                      <a:pt x="902" y="96126"/>
                      <a:pt x="914" y="96150"/>
                    </a:cubicBezTo>
                    <a:cubicBezTo>
                      <a:pt x="949" y="96220"/>
                      <a:pt x="972" y="96278"/>
                      <a:pt x="1007" y="96337"/>
                    </a:cubicBezTo>
                    <a:lnTo>
                      <a:pt x="1066" y="96442"/>
                    </a:lnTo>
                    <a:lnTo>
                      <a:pt x="1148" y="96618"/>
                    </a:lnTo>
                    <a:cubicBezTo>
                      <a:pt x="1171" y="96653"/>
                      <a:pt x="1195" y="96688"/>
                      <a:pt x="1206" y="96723"/>
                    </a:cubicBezTo>
                    <a:cubicBezTo>
                      <a:pt x="1230" y="96758"/>
                      <a:pt x="1265" y="96840"/>
                      <a:pt x="1300" y="96887"/>
                    </a:cubicBezTo>
                    <a:cubicBezTo>
                      <a:pt x="1335" y="96946"/>
                      <a:pt x="1347" y="96957"/>
                      <a:pt x="1370" y="97004"/>
                    </a:cubicBezTo>
                    <a:cubicBezTo>
                      <a:pt x="1393" y="97039"/>
                      <a:pt x="1429" y="97109"/>
                      <a:pt x="1464" y="97168"/>
                    </a:cubicBezTo>
                    <a:cubicBezTo>
                      <a:pt x="1499" y="97215"/>
                      <a:pt x="1511" y="97238"/>
                      <a:pt x="1534" y="97273"/>
                    </a:cubicBezTo>
                    <a:cubicBezTo>
                      <a:pt x="1557" y="97308"/>
                      <a:pt x="1604" y="97390"/>
                      <a:pt x="1639" y="97449"/>
                    </a:cubicBezTo>
                    <a:lnTo>
                      <a:pt x="1698" y="97542"/>
                    </a:lnTo>
                    <a:cubicBezTo>
                      <a:pt x="1745" y="97613"/>
                      <a:pt x="1791" y="97671"/>
                      <a:pt x="1827" y="97741"/>
                    </a:cubicBezTo>
                    <a:cubicBezTo>
                      <a:pt x="1850" y="97765"/>
                      <a:pt x="1862" y="97788"/>
                      <a:pt x="1885" y="97823"/>
                    </a:cubicBezTo>
                    <a:cubicBezTo>
                      <a:pt x="1944" y="97905"/>
                      <a:pt x="2014" y="97999"/>
                      <a:pt x="2072" y="98093"/>
                    </a:cubicBezTo>
                    <a:lnTo>
                      <a:pt x="2107" y="98139"/>
                    </a:lnTo>
                    <a:lnTo>
                      <a:pt x="2271" y="98362"/>
                    </a:lnTo>
                    <a:lnTo>
                      <a:pt x="2353" y="98455"/>
                    </a:lnTo>
                    <a:lnTo>
                      <a:pt x="2482" y="98631"/>
                    </a:lnTo>
                    <a:cubicBezTo>
                      <a:pt x="2517" y="98666"/>
                      <a:pt x="2540" y="98701"/>
                      <a:pt x="2576" y="98748"/>
                    </a:cubicBezTo>
                    <a:lnTo>
                      <a:pt x="2704" y="98912"/>
                    </a:lnTo>
                    <a:cubicBezTo>
                      <a:pt x="2739" y="98947"/>
                      <a:pt x="2763" y="98982"/>
                      <a:pt x="2798" y="99017"/>
                    </a:cubicBezTo>
                    <a:lnTo>
                      <a:pt x="2938" y="99181"/>
                    </a:lnTo>
                    <a:lnTo>
                      <a:pt x="3032" y="99298"/>
                    </a:lnTo>
                    <a:lnTo>
                      <a:pt x="3184" y="99462"/>
                    </a:lnTo>
                    <a:lnTo>
                      <a:pt x="3278" y="99567"/>
                    </a:lnTo>
                    <a:lnTo>
                      <a:pt x="3442" y="99743"/>
                    </a:lnTo>
                    <a:lnTo>
                      <a:pt x="3524" y="99836"/>
                    </a:lnTo>
                    <a:lnTo>
                      <a:pt x="3734" y="100047"/>
                    </a:lnTo>
                    <a:lnTo>
                      <a:pt x="3793" y="100106"/>
                    </a:lnTo>
                    <a:cubicBezTo>
                      <a:pt x="3875" y="100199"/>
                      <a:pt x="3968" y="100281"/>
                      <a:pt x="4062" y="100375"/>
                    </a:cubicBezTo>
                    <a:cubicBezTo>
                      <a:pt x="4085" y="100398"/>
                      <a:pt x="4109" y="100422"/>
                      <a:pt x="4132" y="100457"/>
                    </a:cubicBezTo>
                    <a:lnTo>
                      <a:pt x="4343" y="100644"/>
                    </a:lnTo>
                    <a:cubicBezTo>
                      <a:pt x="4378" y="100679"/>
                      <a:pt x="4413" y="100714"/>
                      <a:pt x="4448" y="100749"/>
                    </a:cubicBezTo>
                    <a:cubicBezTo>
                      <a:pt x="4507" y="100808"/>
                      <a:pt x="4565" y="100855"/>
                      <a:pt x="4624" y="100913"/>
                    </a:cubicBezTo>
                    <a:lnTo>
                      <a:pt x="4753" y="101030"/>
                    </a:lnTo>
                    <a:lnTo>
                      <a:pt x="4928" y="101182"/>
                    </a:lnTo>
                    <a:lnTo>
                      <a:pt x="5057" y="101299"/>
                    </a:lnTo>
                    <a:lnTo>
                      <a:pt x="5244" y="101463"/>
                    </a:lnTo>
                    <a:cubicBezTo>
                      <a:pt x="5279" y="101498"/>
                      <a:pt x="5326" y="101534"/>
                      <a:pt x="5373" y="101569"/>
                    </a:cubicBezTo>
                    <a:lnTo>
                      <a:pt x="5572" y="101732"/>
                    </a:lnTo>
                    <a:lnTo>
                      <a:pt x="5689" y="101838"/>
                    </a:lnTo>
                    <a:lnTo>
                      <a:pt x="5923" y="102013"/>
                    </a:lnTo>
                    <a:lnTo>
                      <a:pt x="6028" y="102107"/>
                    </a:lnTo>
                    <a:lnTo>
                      <a:pt x="6368" y="102376"/>
                    </a:lnTo>
                    <a:lnTo>
                      <a:pt x="6403" y="102400"/>
                    </a:lnTo>
                    <a:lnTo>
                      <a:pt x="6719" y="102645"/>
                    </a:lnTo>
                    <a:lnTo>
                      <a:pt x="6848" y="102727"/>
                    </a:lnTo>
                    <a:lnTo>
                      <a:pt x="7082" y="102903"/>
                    </a:lnTo>
                    <a:lnTo>
                      <a:pt x="7222" y="103008"/>
                    </a:lnTo>
                    <a:lnTo>
                      <a:pt x="7456" y="103172"/>
                    </a:lnTo>
                    <a:lnTo>
                      <a:pt x="7608" y="103277"/>
                    </a:lnTo>
                    <a:lnTo>
                      <a:pt x="7725" y="103359"/>
                    </a:lnTo>
                    <a:cubicBezTo>
                      <a:pt x="7760" y="103383"/>
                      <a:pt x="7796" y="103406"/>
                      <a:pt x="7831" y="103430"/>
                    </a:cubicBezTo>
                    <a:lnTo>
                      <a:pt x="8006" y="103558"/>
                    </a:lnTo>
                    <a:lnTo>
                      <a:pt x="8229" y="103710"/>
                    </a:lnTo>
                    <a:lnTo>
                      <a:pt x="8416" y="103828"/>
                    </a:lnTo>
                    <a:cubicBezTo>
                      <a:pt x="8486" y="103874"/>
                      <a:pt x="8556" y="103933"/>
                      <a:pt x="8638" y="103968"/>
                    </a:cubicBezTo>
                    <a:lnTo>
                      <a:pt x="8826" y="104097"/>
                    </a:lnTo>
                    <a:lnTo>
                      <a:pt x="9071" y="104237"/>
                    </a:lnTo>
                    <a:cubicBezTo>
                      <a:pt x="9130" y="104284"/>
                      <a:pt x="9188" y="104319"/>
                      <a:pt x="9247" y="104354"/>
                    </a:cubicBezTo>
                    <a:lnTo>
                      <a:pt x="9504" y="104518"/>
                    </a:lnTo>
                    <a:lnTo>
                      <a:pt x="9692" y="104623"/>
                    </a:lnTo>
                    <a:lnTo>
                      <a:pt x="9961" y="104787"/>
                    </a:lnTo>
                    <a:lnTo>
                      <a:pt x="10136" y="104893"/>
                    </a:lnTo>
                    <a:cubicBezTo>
                      <a:pt x="10230" y="104951"/>
                      <a:pt x="10335" y="105021"/>
                      <a:pt x="10441" y="105080"/>
                    </a:cubicBezTo>
                    <a:lnTo>
                      <a:pt x="10581" y="105162"/>
                    </a:lnTo>
                    <a:lnTo>
                      <a:pt x="11049" y="105431"/>
                    </a:lnTo>
                    <a:cubicBezTo>
                      <a:pt x="11237" y="105536"/>
                      <a:pt x="11424" y="105642"/>
                      <a:pt x="11623" y="105747"/>
                    </a:cubicBezTo>
                    <a:lnTo>
                      <a:pt x="11798" y="105841"/>
                    </a:lnTo>
                    <a:lnTo>
                      <a:pt x="12208" y="106063"/>
                    </a:lnTo>
                    <a:lnTo>
                      <a:pt x="12407" y="106168"/>
                    </a:lnTo>
                    <a:lnTo>
                      <a:pt x="12840" y="106402"/>
                    </a:lnTo>
                    <a:cubicBezTo>
                      <a:pt x="12887" y="106438"/>
                      <a:pt x="12945" y="106461"/>
                      <a:pt x="12992" y="106484"/>
                    </a:cubicBezTo>
                    <a:lnTo>
                      <a:pt x="13039" y="106508"/>
                    </a:lnTo>
                    <a:cubicBezTo>
                      <a:pt x="13215" y="106601"/>
                      <a:pt x="13390" y="106695"/>
                      <a:pt x="13566" y="106777"/>
                    </a:cubicBezTo>
                    <a:lnTo>
                      <a:pt x="13624" y="106812"/>
                    </a:lnTo>
                    <a:cubicBezTo>
                      <a:pt x="13835" y="106917"/>
                      <a:pt x="14046" y="107023"/>
                      <a:pt x="14256" y="107128"/>
                    </a:cubicBezTo>
                    <a:lnTo>
                      <a:pt x="14467" y="107222"/>
                    </a:lnTo>
                    <a:lnTo>
                      <a:pt x="14912" y="107444"/>
                    </a:lnTo>
                    <a:cubicBezTo>
                      <a:pt x="14994" y="107479"/>
                      <a:pt x="15087" y="107514"/>
                      <a:pt x="15169" y="107561"/>
                    </a:cubicBezTo>
                    <a:lnTo>
                      <a:pt x="15579" y="107748"/>
                    </a:lnTo>
                    <a:lnTo>
                      <a:pt x="15848" y="107877"/>
                    </a:lnTo>
                    <a:lnTo>
                      <a:pt x="16258" y="108064"/>
                    </a:lnTo>
                    <a:lnTo>
                      <a:pt x="16539" y="108193"/>
                    </a:lnTo>
                    <a:lnTo>
                      <a:pt x="16960" y="108369"/>
                    </a:lnTo>
                    <a:lnTo>
                      <a:pt x="17241" y="108497"/>
                    </a:lnTo>
                    <a:cubicBezTo>
                      <a:pt x="17381" y="108556"/>
                      <a:pt x="17533" y="108626"/>
                      <a:pt x="17674" y="108685"/>
                    </a:cubicBezTo>
                    <a:lnTo>
                      <a:pt x="17943" y="108802"/>
                    </a:lnTo>
                    <a:lnTo>
                      <a:pt x="18013" y="108825"/>
                    </a:lnTo>
                    <a:lnTo>
                      <a:pt x="18142" y="108884"/>
                    </a:lnTo>
                    <a:cubicBezTo>
                      <a:pt x="18435" y="109001"/>
                      <a:pt x="18715" y="109118"/>
                      <a:pt x="19008" y="109247"/>
                    </a:cubicBezTo>
                    <a:lnTo>
                      <a:pt x="19242" y="109340"/>
                    </a:lnTo>
                    <a:cubicBezTo>
                      <a:pt x="19582" y="109469"/>
                      <a:pt x="19921" y="109609"/>
                      <a:pt x="20272" y="109738"/>
                    </a:cubicBezTo>
                    <a:lnTo>
                      <a:pt x="20459" y="109820"/>
                    </a:lnTo>
                    <a:cubicBezTo>
                      <a:pt x="20764" y="109937"/>
                      <a:pt x="21068" y="110054"/>
                      <a:pt x="21372" y="110159"/>
                    </a:cubicBezTo>
                    <a:lnTo>
                      <a:pt x="21618" y="110253"/>
                    </a:lnTo>
                    <a:cubicBezTo>
                      <a:pt x="21969" y="110394"/>
                      <a:pt x="22332" y="110522"/>
                      <a:pt x="22695" y="110651"/>
                    </a:cubicBezTo>
                    <a:lnTo>
                      <a:pt x="22753" y="110674"/>
                    </a:lnTo>
                    <a:lnTo>
                      <a:pt x="22929" y="110733"/>
                    </a:lnTo>
                    <a:cubicBezTo>
                      <a:pt x="23186" y="110827"/>
                      <a:pt x="23444" y="110920"/>
                      <a:pt x="23713" y="111014"/>
                    </a:cubicBezTo>
                    <a:lnTo>
                      <a:pt x="24017" y="111119"/>
                    </a:lnTo>
                    <a:cubicBezTo>
                      <a:pt x="24310" y="111213"/>
                      <a:pt x="24591" y="111318"/>
                      <a:pt x="24883" y="111412"/>
                    </a:cubicBezTo>
                    <a:lnTo>
                      <a:pt x="25059" y="111470"/>
                    </a:lnTo>
                    <a:cubicBezTo>
                      <a:pt x="25398" y="111587"/>
                      <a:pt x="25750" y="111704"/>
                      <a:pt x="26101" y="111810"/>
                    </a:cubicBezTo>
                    <a:lnTo>
                      <a:pt x="26382" y="111903"/>
                    </a:lnTo>
                    <a:lnTo>
                      <a:pt x="27189" y="112161"/>
                    </a:lnTo>
                    <a:lnTo>
                      <a:pt x="27376" y="112219"/>
                    </a:lnTo>
                    <a:lnTo>
                      <a:pt x="27529" y="112266"/>
                    </a:lnTo>
                    <a:lnTo>
                      <a:pt x="28289" y="112500"/>
                    </a:lnTo>
                    <a:lnTo>
                      <a:pt x="28547" y="112582"/>
                    </a:lnTo>
                    <a:cubicBezTo>
                      <a:pt x="28898" y="112688"/>
                      <a:pt x="29237" y="112793"/>
                      <a:pt x="29589" y="112898"/>
                    </a:cubicBezTo>
                    <a:lnTo>
                      <a:pt x="29811" y="112957"/>
                    </a:lnTo>
                    <a:lnTo>
                      <a:pt x="30642" y="113202"/>
                    </a:lnTo>
                    <a:lnTo>
                      <a:pt x="31005" y="113308"/>
                    </a:lnTo>
                    <a:lnTo>
                      <a:pt x="31742" y="113507"/>
                    </a:lnTo>
                    <a:lnTo>
                      <a:pt x="31953" y="113577"/>
                    </a:lnTo>
                    <a:lnTo>
                      <a:pt x="32117" y="113612"/>
                    </a:lnTo>
                    <a:lnTo>
                      <a:pt x="32807" y="113799"/>
                    </a:lnTo>
                    <a:lnTo>
                      <a:pt x="33158" y="113905"/>
                    </a:lnTo>
                    <a:cubicBezTo>
                      <a:pt x="33451" y="113975"/>
                      <a:pt x="33743" y="114057"/>
                      <a:pt x="34036" y="114139"/>
                    </a:cubicBezTo>
                    <a:lnTo>
                      <a:pt x="34200" y="114174"/>
                    </a:lnTo>
                    <a:cubicBezTo>
                      <a:pt x="34551" y="114268"/>
                      <a:pt x="34914" y="114361"/>
                      <a:pt x="35265" y="114455"/>
                    </a:cubicBezTo>
                    <a:lnTo>
                      <a:pt x="35581" y="114537"/>
                    </a:lnTo>
                    <a:lnTo>
                      <a:pt x="36342" y="114724"/>
                    </a:lnTo>
                    <a:lnTo>
                      <a:pt x="36470" y="114759"/>
                    </a:lnTo>
                    <a:lnTo>
                      <a:pt x="36763" y="114829"/>
                    </a:lnTo>
                    <a:lnTo>
                      <a:pt x="37395" y="114970"/>
                    </a:lnTo>
                    <a:lnTo>
                      <a:pt x="37840" y="115087"/>
                    </a:lnTo>
                    <a:lnTo>
                      <a:pt x="38460" y="115227"/>
                    </a:lnTo>
                    <a:lnTo>
                      <a:pt x="38917" y="115333"/>
                    </a:lnTo>
                    <a:lnTo>
                      <a:pt x="39549" y="115485"/>
                    </a:lnTo>
                    <a:lnTo>
                      <a:pt x="39993" y="115578"/>
                    </a:lnTo>
                    <a:lnTo>
                      <a:pt x="40661" y="115731"/>
                    </a:lnTo>
                    <a:lnTo>
                      <a:pt x="40977" y="115801"/>
                    </a:lnTo>
                    <a:lnTo>
                      <a:pt x="41082" y="115824"/>
                    </a:lnTo>
                    <a:lnTo>
                      <a:pt x="41761" y="115976"/>
                    </a:lnTo>
                    <a:lnTo>
                      <a:pt x="42170" y="116058"/>
                    </a:lnTo>
                    <a:lnTo>
                      <a:pt x="42978" y="116234"/>
                    </a:lnTo>
                    <a:lnTo>
                      <a:pt x="43271" y="116292"/>
                    </a:lnTo>
                    <a:cubicBezTo>
                      <a:pt x="43633" y="116363"/>
                      <a:pt x="43996" y="116433"/>
                      <a:pt x="44371" y="116515"/>
                    </a:cubicBezTo>
                    <a:lnTo>
                      <a:pt x="44640" y="116573"/>
                    </a:lnTo>
                    <a:lnTo>
                      <a:pt x="45483" y="116737"/>
                    </a:lnTo>
                    <a:lnTo>
                      <a:pt x="45541" y="116749"/>
                    </a:lnTo>
                    <a:lnTo>
                      <a:pt x="45927" y="116831"/>
                    </a:lnTo>
                    <a:lnTo>
                      <a:pt x="46583" y="116959"/>
                    </a:lnTo>
                    <a:lnTo>
                      <a:pt x="47063" y="117053"/>
                    </a:lnTo>
                    <a:lnTo>
                      <a:pt x="47695" y="117170"/>
                    </a:lnTo>
                    <a:lnTo>
                      <a:pt x="48186" y="117264"/>
                    </a:lnTo>
                    <a:lnTo>
                      <a:pt x="48818" y="117381"/>
                    </a:lnTo>
                    <a:lnTo>
                      <a:pt x="49322" y="117474"/>
                    </a:lnTo>
                    <a:lnTo>
                      <a:pt x="49954" y="117580"/>
                    </a:lnTo>
                    <a:lnTo>
                      <a:pt x="50153" y="117615"/>
                    </a:lnTo>
                    <a:lnTo>
                      <a:pt x="50469" y="117673"/>
                    </a:lnTo>
                    <a:lnTo>
                      <a:pt x="51077" y="117779"/>
                    </a:lnTo>
                    <a:lnTo>
                      <a:pt x="51604" y="117872"/>
                    </a:lnTo>
                    <a:lnTo>
                      <a:pt x="52212" y="117978"/>
                    </a:lnTo>
                    <a:lnTo>
                      <a:pt x="52751" y="118060"/>
                    </a:lnTo>
                    <a:lnTo>
                      <a:pt x="53348" y="118165"/>
                    </a:lnTo>
                    <a:lnTo>
                      <a:pt x="53898" y="118259"/>
                    </a:lnTo>
                    <a:lnTo>
                      <a:pt x="54495" y="118352"/>
                    </a:lnTo>
                    <a:lnTo>
                      <a:pt x="54787" y="118399"/>
                    </a:lnTo>
                    <a:lnTo>
                      <a:pt x="54928" y="118423"/>
                    </a:lnTo>
                    <a:cubicBezTo>
                      <a:pt x="55607" y="118528"/>
                      <a:pt x="56309" y="118633"/>
                      <a:pt x="56999" y="118739"/>
                    </a:cubicBezTo>
                    <a:lnTo>
                      <a:pt x="57269" y="118774"/>
                    </a:lnTo>
                    <a:cubicBezTo>
                      <a:pt x="57971" y="118879"/>
                      <a:pt x="58673" y="118984"/>
                      <a:pt x="59375" y="119090"/>
                    </a:cubicBezTo>
                    <a:lnTo>
                      <a:pt x="59527" y="119101"/>
                    </a:lnTo>
                    <a:lnTo>
                      <a:pt x="59633" y="119125"/>
                    </a:lnTo>
                    <a:cubicBezTo>
                      <a:pt x="60347" y="119218"/>
                      <a:pt x="61061" y="119324"/>
                      <a:pt x="61775" y="119417"/>
                    </a:cubicBezTo>
                    <a:lnTo>
                      <a:pt x="62020" y="119452"/>
                    </a:lnTo>
                    <a:cubicBezTo>
                      <a:pt x="62746" y="119546"/>
                      <a:pt x="63472" y="119640"/>
                      <a:pt x="64209" y="119733"/>
                    </a:cubicBezTo>
                    <a:lnTo>
                      <a:pt x="64350" y="119745"/>
                    </a:lnTo>
                    <a:lnTo>
                      <a:pt x="64431" y="119757"/>
                    </a:lnTo>
                    <a:cubicBezTo>
                      <a:pt x="65180" y="119850"/>
                      <a:pt x="65930" y="119944"/>
                      <a:pt x="66679" y="120026"/>
                    </a:cubicBezTo>
                    <a:lnTo>
                      <a:pt x="66866" y="120049"/>
                    </a:lnTo>
                    <a:cubicBezTo>
                      <a:pt x="67638" y="120143"/>
                      <a:pt x="68411" y="120225"/>
                      <a:pt x="69195" y="120307"/>
                    </a:cubicBezTo>
                    <a:lnTo>
                      <a:pt x="69289" y="120319"/>
                    </a:lnTo>
                    <a:lnTo>
                      <a:pt x="69324" y="120319"/>
                    </a:lnTo>
                    <a:cubicBezTo>
                      <a:pt x="70131" y="120412"/>
                      <a:pt x="70939" y="120494"/>
                      <a:pt x="71758" y="120576"/>
                    </a:cubicBezTo>
                    <a:lnTo>
                      <a:pt x="71817" y="120576"/>
                    </a:lnTo>
                    <a:cubicBezTo>
                      <a:pt x="72648" y="120658"/>
                      <a:pt x="73490" y="120740"/>
                      <a:pt x="74321" y="120810"/>
                    </a:cubicBezTo>
                    <a:lnTo>
                      <a:pt x="74368" y="120810"/>
                    </a:lnTo>
                    <a:cubicBezTo>
                      <a:pt x="75199" y="120892"/>
                      <a:pt x="76042" y="120974"/>
                      <a:pt x="76885" y="121044"/>
                    </a:cubicBezTo>
                    <a:lnTo>
                      <a:pt x="77037" y="121056"/>
                    </a:lnTo>
                    <a:cubicBezTo>
                      <a:pt x="77844" y="121126"/>
                      <a:pt x="78652" y="121185"/>
                      <a:pt x="79459" y="121255"/>
                    </a:cubicBezTo>
                    <a:lnTo>
                      <a:pt x="79541" y="121255"/>
                    </a:lnTo>
                    <a:lnTo>
                      <a:pt x="79682" y="121267"/>
                    </a:lnTo>
                    <a:cubicBezTo>
                      <a:pt x="80489" y="121325"/>
                      <a:pt x="81309" y="121384"/>
                      <a:pt x="82128" y="121442"/>
                    </a:cubicBezTo>
                    <a:lnTo>
                      <a:pt x="82397" y="121466"/>
                    </a:lnTo>
                    <a:cubicBezTo>
                      <a:pt x="83205" y="121512"/>
                      <a:pt x="84012" y="121571"/>
                      <a:pt x="84808" y="121618"/>
                    </a:cubicBezTo>
                    <a:lnTo>
                      <a:pt x="84960" y="121629"/>
                    </a:lnTo>
                    <a:lnTo>
                      <a:pt x="85101" y="121641"/>
                    </a:lnTo>
                    <a:cubicBezTo>
                      <a:pt x="85943" y="121688"/>
                      <a:pt x="86786" y="121735"/>
                      <a:pt x="87617" y="121782"/>
                    </a:cubicBezTo>
                    <a:lnTo>
                      <a:pt x="87863" y="121805"/>
                    </a:lnTo>
                    <a:cubicBezTo>
                      <a:pt x="88741" y="121852"/>
                      <a:pt x="89630" y="121899"/>
                      <a:pt x="90520" y="121934"/>
                    </a:cubicBezTo>
                    <a:lnTo>
                      <a:pt x="90602" y="121934"/>
                    </a:lnTo>
                    <a:cubicBezTo>
                      <a:pt x="91550" y="121981"/>
                      <a:pt x="92498" y="122016"/>
                      <a:pt x="93446" y="122062"/>
                    </a:cubicBezTo>
                    <a:lnTo>
                      <a:pt x="93645" y="122062"/>
                    </a:lnTo>
                    <a:cubicBezTo>
                      <a:pt x="94534" y="122098"/>
                      <a:pt x="95435" y="122133"/>
                      <a:pt x="96325" y="122168"/>
                    </a:cubicBezTo>
                    <a:lnTo>
                      <a:pt x="96606" y="122168"/>
                    </a:lnTo>
                    <a:cubicBezTo>
                      <a:pt x="97601" y="122191"/>
                      <a:pt x="98596" y="122226"/>
                      <a:pt x="99590" y="122250"/>
                    </a:cubicBezTo>
                    <a:lnTo>
                      <a:pt x="99661" y="122250"/>
                    </a:lnTo>
                    <a:cubicBezTo>
                      <a:pt x="100667" y="122273"/>
                      <a:pt x="101674" y="122285"/>
                      <a:pt x="102692" y="122308"/>
                    </a:cubicBezTo>
                    <a:lnTo>
                      <a:pt x="102926" y="122308"/>
                    </a:lnTo>
                    <a:cubicBezTo>
                      <a:pt x="104015" y="122320"/>
                      <a:pt x="105091" y="122332"/>
                      <a:pt x="106180" y="122343"/>
                    </a:cubicBezTo>
                    <a:lnTo>
                      <a:pt x="106203" y="122343"/>
                    </a:lnTo>
                    <a:cubicBezTo>
                      <a:pt x="106929" y="122343"/>
                      <a:pt x="107654" y="122349"/>
                      <a:pt x="108380" y="122349"/>
                    </a:cubicBezTo>
                    <a:cubicBezTo>
                      <a:pt x="108743" y="122349"/>
                      <a:pt x="109106" y="122347"/>
                      <a:pt x="109469" y="122343"/>
                    </a:cubicBezTo>
                    <a:lnTo>
                      <a:pt x="109808" y="122343"/>
                    </a:lnTo>
                    <a:cubicBezTo>
                      <a:pt x="110920" y="122343"/>
                      <a:pt x="112043" y="122343"/>
                      <a:pt x="113155" y="122320"/>
                    </a:cubicBezTo>
                    <a:lnTo>
                      <a:pt x="113600" y="122320"/>
                    </a:lnTo>
                    <a:lnTo>
                      <a:pt x="115016" y="122308"/>
                    </a:lnTo>
                    <a:lnTo>
                      <a:pt x="115309" y="122308"/>
                    </a:lnTo>
                    <a:lnTo>
                      <a:pt x="116971" y="122273"/>
                    </a:lnTo>
                    <a:lnTo>
                      <a:pt x="117334" y="122273"/>
                    </a:lnTo>
                    <a:cubicBezTo>
                      <a:pt x="117954" y="122261"/>
                      <a:pt x="118586" y="122250"/>
                      <a:pt x="119206" y="122226"/>
                    </a:cubicBezTo>
                    <a:lnTo>
                      <a:pt x="119323" y="122226"/>
                    </a:lnTo>
                    <a:cubicBezTo>
                      <a:pt x="119967" y="122215"/>
                      <a:pt x="120611" y="122191"/>
                      <a:pt x="121255" y="122168"/>
                    </a:cubicBezTo>
                    <a:lnTo>
                      <a:pt x="121641" y="122156"/>
                    </a:lnTo>
                    <a:cubicBezTo>
                      <a:pt x="122273" y="122133"/>
                      <a:pt x="122905" y="122109"/>
                      <a:pt x="123537" y="122086"/>
                    </a:cubicBezTo>
                    <a:lnTo>
                      <a:pt x="123865" y="122074"/>
                    </a:lnTo>
                    <a:cubicBezTo>
                      <a:pt x="124485" y="122051"/>
                      <a:pt x="125093" y="122027"/>
                      <a:pt x="125714" y="122004"/>
                    </a:cubicBezTo>
                    <a:lnTo>
                      <a:pt x="125866" y="122004"/>
                    </a:lnTo>
                    <a:cubicBezTo>
                      <a:pt x="126779" y="121957"/>
                      <a:pt x="127680" y="121910"/>
                      <a:pt x="128593" y="121864"/>
                    </a:cubicBezTo>
                    <a:lnTo>
                      <a:pt x="128663" y="121864"/>
                    </a:lnTo>
                    <a:cubicBezTo>
                      <a:pt x="129553" y="121817"/>
                      <a:pt x="130442" y="121770"/>
                      <a:pt x="131332" y="121723"/>
                    </a:cubicBezTo>
                    <a:lnTo>
                      <a:pt x="131519" y="121711"/>
                    </a:lnTo>
                    <a:cubicBezTo>
                      <a:pt x="132373" y="121653"/>
                      <a:pt x="133216" y="121606"/>
                      <a:pt x="134070" y="121547"/>
                    </a:cubicBezTo>
                    <a:lnTo>
                      <a:pt x="134328" y="121524"/>
                    </a:lnTo>
                    <a:cubicBezTo>
                      <a:pt x="135159" y="121477"/>
                      <a:pt x="135978" y="121407"/>
                      <a:pt x="136798" y="121349"/>
                    </a:cubicBezTo>
                    <a:lnTo>
                      <a:pt x="136950" y="121337"/>
                    </a:lnTo>
                    <a:lnTo>
                      <a:pt x="137137" y="121325"/>
                    </a:lnTo>
                    <a:cubicBezTo>
                      <a:pt x="137827" y="121267"/>
                      <a:pt x="138518" y="121220"/>
                      <a:pt x="139209" y="121161"/>
                    </a:cubicBezTo>
                    <a:lnTo>
                      <a:pt x="139489" y="121138"/>
                    </a:lnTo>
                    <a:cubicBezTo>
                      <a:pt x="140215" y="121079"/>
                      <a:pt x="140929" y="121021"/>
                      <a:pt x="141643" y="120951"/>
                    </a:cubicBezTo>
                    <a:lnTo>
                      <a:pt x="141748" y="120939"/>
                    </a:lnTo>
                    <a:cubicBezTo>
                      <a:pt x="142474" y="120880"/>
                      <a:pt x="143188" y="120810"/>
                      <a:pt x="143902" y="120740"/>
                    </a:cubicBezTo>
                    <a:lnTo>
                      <a:pt x="144066" y="120728"/>
                    </a:lnTo>
                    <a:cubicBezTo>
                      <a:pt x="144768" y="120658"/>
                      <a:pt x="145470" y="120588"/>
                      <a:pt x="146172" y="120518"/>
                    </a:cubicBezTo>
                    <a:lnTo>
                      <a:pt x="146477" y="120482"/>
                    </a:lnTo>
                    <a:cubicBezTo>
                      <a:pt x="147156" y="120412"/>
                      <a:pt x="147834" y="120342"/>
                      <a:pt x="148513" y="120260"/>
                    </a:cubicBezTo>
                    <a:lnTo>
                      <a:pt x="148853" y="120225"/>
                    </a:lnTo>
                    <a:cubicBezTo>
                      <a:pt x="149532" y="120155"/>
                      <a:pt x="150199" y="120084"/>
                      <a:pt x="150877" y="119991"/>
                    </a:cubicBezTo>
                    <a:lnTo>
                      <a:pt x="151193" y="119956"/>
                    </a:lnTo>
                    <a:cubicBezTo>
                      <a:pt x="151884" y="119874"/>
                      <a:pt x="152563" y="119792"/>
                      <a:pt x="153242" y="119698"/>
                    </a:cubicBezTo>
                    <a:lnTo>
                      <a:pt x="153476" y="119675"/>
                    </a:lnTo>
                    <a:cubicBezTo>
                      <a:pt x="154190" y="119581"/>
                      <a:pt x="154904" y="119488"/>
                      <a:pt x="155618" y="119394"/>
                    </a:cubicBezTo>
                    <a:lnTo>
                      <a:pt x="157034" y="119195"/>
                    </a:lnTo>
                    <a:lnTo>
                      <a:pt x="157362" y="119160"/>
                    </a:lnTo>
                    <a:cubicBezTo>
                      <a:pt x="157830" y="119090"/>
                      <a:pt x="158286" y="119019"/>
                      <a:pt x="158743" y="118961"/>
                    </a:cubicBezTo>
                    <a:cubicBezTo>
                      <a:pt x="158801" y="118961"/>
                      <a:pt x="158860" y="118937"/>
                      <a:pt x="158930" y="118926"/>
                    </a:cubicBezTo>
                    <a:cubicBezTo>
                      <a:pt x="159339" y="118867"/>
                      <a:pt x="159761" y="118809"/>
                      <a:pt x="160170" y="118739"/>
                    </a:cubicBezTo>
                    <a:lnTo>
                      <a:pt x="160463" y="118703"/>
                    </a:lnTo>
                    <a:lnTo>
                      <a:pt x="161809" y="118493"/>
                    </a:lnTo>
                    <a:lnTo>
                      <a:pt x="162067" y="118458"/>
                    </a:lnTo>
                    <a:lnTo>
                      <a:pt x="163260" y="118294"/>
                    </a:lnTo>
                    <a:lnTo>
                      <a:pt x="163494" y="118259"/>
                    </a:lnTo>
                    <a:lnTo>
                      <a:pt x="164805" y="118036"/>
                    </a:lnTo>
                    <a:lnTo>
                      <a:pt x="165098" y="117989"/>
                    </a:lnTo>
                    <a:cubicBezTo>
                      <a:pt x="165508" y="117919"/>
                      <a:pt x="165917" y="117837"/>
                      <a:pt x="166315" y="117779"/>
                    </a:cubicBezTo>
                    <a:lnTo>
                      <a:pt x="166432" y="117755"/>
                    </a:lnTo>
                    <a:cubicBezTo>
                      <a:pt x="166877" y="117685"/>
                      <a:pt x="167298" y="117603"/>
                      <a:pt x="167731" y="117521"/>
                    </a:cubicBezTo>
                    <a:lnTo>
                      <a:pt x="168024" y="117474"/>
                    </a:lnTo>
                    <a:cubicBezTo>
                      <a:pt x="168445" y="117393"/>
                      <a:pt x="168878" y="117311"/>
                      <a:pt x="169300" y="117229"/>
                    </a:cubicBezTo>
                    <a:lnTo>
                      <a:pt x="169358" y="117217"/>
                    </a:lnTo>
                    <a:lnTo>
                      <a:pt x="170575" y="116995"/>
                    </a:lnTo>
                    <a:lnTo>
                      <a:pt x="170856" y="116936"/>
                    </a:lnTo>
                    <a:lnTo>
                      <a:pt x="172085" y="116690"/>
                    </a:lnTo>
                    <a:lnTo>
                      <a:pt x="172272" y="116655"/>
                    </a:lnTo>
                    <a:lnTo>
                      <a:pt x="173373" y="116421"/>
                    </a:lnTo>
                    <a:lnTo>
                      <a:pt x="173607" y="116374"/>
                    </a:lnTo>
                    <a:cubicBezTo>
                      <a:pt x="174005" y="116292"/>
                      <a:pt x="174403" y="116210"/>
                      <a:pt x="174801" y="116117"/>
                    </a:cubicBezTo>
                    <a:lnTo>
                      <a:pt x="175046" y="116070"/>
                    </a:lnTo>
                    <a:cubicBezTo>
                      <a:pt x="175397" y="115988"/>
                      <a:pt x="175749" y="115918"/>
                      <a:pt x="176111" y="115836"/>
                    </a:cubicBezTo>
                    <a:lnTo>
                      <a:pt x="176275" y="115801"/>
                    </a:lnTo>
                    <a:lnTo>
                      <a:pt x="177434" y="115532"/>
                    </a:lnTo>
                    <a:lnTo>
                      <a:pt x="177703" y="115473"/>
                    </a:lnTo>
                    <a:lnTo>
                      <a:pt x="178815" y="115216"/>
                    </a:lnTo>
                    <a:lnTo>
                      <a:pt x="178862" y="115204"/>
                    </a:lnTo>
                    <a:lnTo>
                      <a:pt x="178874" y="115204"/>
                    </a:lnTo>
                    <a:lnTo>
                      <a:pt x="179833" y="114970"/>
                    </a:lnTo>
                    <a:lnTo>
                      <a:pt x="180114" y="114900"/>
                    </a:lnTo>
                    <a:lnTo>
                      <a:pt x="180816" y="114724"/>
                    </a:lnTo>
                    <a:lnTo>
                      <a:pt x="181121" y="114642"/>
                    </a:lnTo>
                    <a:lnTo>
                      <a:pt x="181846" y="114455"/>
                    </a:lnTo>
                    <a:lnTo>
                      <a:pt x="182069" y="114408"/>
                    </a:lnTo>
                    <a:lnTo>
                      <a:pt x="182993" y="114162"/>
                    </a:lnTo>
                    <a:lnTo>
                      <a:pt x="183204" y="114104"/>
                    </a:lnTo>
                    <a:lnTo>
                      <a:pt x="183918" y="113916"/>
                    </a:lnTo>
                    <a:lnTo>
                      <a:pt x="184211" y="113835"/>
                    </a:lnTo>
                    <a:lnTo>
                      <a:pt x="184866" y="113647"/>
                    </a:lnTo>
                    <a:lnTo>
                      <a:pt x="185123" y="113577"/>
                    </a:lnTo>
                    <a:cubicBezTo>
                      <a:pt x="185428" y="113495"/>
                      <a:pt x="185720" y="113413"/>
                      <a:pt x="186013" y="113331"/>
                    </a:cubicBezTo>
                    <a:lnTo>
                      <a:pt x="186107" y="113296"/>
                    </a:lnTo>
                    <a:lnTo>
                      <a:pt x="186891" y="113074"/>
                    </a:lnTo>
                    <a:lnTo>
                      <a:pt x="186996" y="113039"/>
                    </a:lnTo>
                    <a:lnTo>
                      <a:pt x="187230" y="112968"/>
                    </a:lnTo>
                    <a:lnTo>
                      <a:pt x="187616" y="112851"/>
                    </a:lnTo>
                    <a:lnTo>
                      <a:pt x="187968" y="112746"/>
                    </a:lnTo>
                    <a:lnTo>
                      <a:pt x="188342" y="112629"/>
                    </a:lnTo>
                    <a:lnTo>
                      <a:pt x="188705" y="112524"/>
                    </a:lnTo>
                    <a:lnTo>
                      <a:pt x="189068" y="112407"/>
                    </a:lnTo>
                    <a:lnTo>
                      <a:pt x="189419" y="112301"/>
                    </a:lnTo>
                    <a:lnTo>
                      <a:pt x="189793" y="112184"/>
                    </a:lnTo>
                    <a:lnTo>
                      <a:pt x="190133" y="112067"/>
                    </a:lnTo>
                    <a:lnTo>
                      <a:pt x="190496" y="111950"/>
                    </a:lnTo>
                    <a:lnTo>
                      <a:pt x="190835" y="111845"/>
                    </a:lnTo>
                    <a:lnTo>
                      <a:pt x="191198" y="111728"/>
                    </a:lnTo>
                    <a:lnTo>
                      <a:pt x="191537" y="111611"/>
                    </a:lnTo>
                    <a:lnTo>
                      <a:pt x="191888" y="111494"/>
                    </a:lnTo>
                    <a:lnTo>
                      <a:pt x="192216" y="111377"/>
                    </a:lnTo>
                    <a:lnTo>
                      <a:pt x="192567" y="111260"/>
                    </a:lnTo>
                    <a:lnTo>
                      <a:pt x="192731" y="111201"/>
                    </a:lnTo>
                    <a:lnTo>
                      <a:pt x="192825" y="111166"/>
                    </a:lnTo>
                    <a:cubicBezTo>
                      <a:pt x="193164" y="111049"/>
                      <a:pt x="193504" y="110932"/>
                      <a:pt x="193831" y="110803"/>
                    </a:cubicBezTo>
                    <a:lnTo>
                      <a:pt x="193983" y="110756"/>
                    </a:lnTo>
                    <a:cubicBezTo>
                      <a:pt x="194335" y="110628"/>
                      <a:pt x="194674" y="110499"/>
                      <a:pt x="195013" y="110370"/>
                    </a:cubicBezTo>
                    <a:lnTo>
                      <a:pt x="195025" y="110370"/>
                    </a:lnTo>
                    <a:cubicBezTo>
                      <a:pt x="195365" y="110241"/>
                      <a:pt x="195704" y="110113"/>
                      <a:pt x="196032" y="109984"/>
                    </a:cubicBezTo>
                    <a:lnTo>
                      <a:pt x="196172" y="109925"/>
                    </a:lnTo>
                    <a:lnTo>
                      <a:pt x="197120" y="109563"/>
                    </a:lnTo>
                    <a:lnTo>
                      <a:pt x="197202" y="109516"/>
                    </a:lnTo>
                    <a:lnTo>
                      <a:pt x="197296" y="109481"/>
                    </a:lnTo>
                    <a:cubicBezTo>
                      <a:pt x="197577" y="109375"/>
                      <a:pt x="197857" y="109258"/>
                      <a:pt x="198127" y="109141"/>
                    </a:cubicBezTo>
                    <a:lnTo>
                      <a:pt x="198232" y="109094"/>
                    </a:lnTo>
                    <a:cubicBezTo>
                      <a:pt x="198490" y="108989"/>
                      <a:pt x="198735" y="108884"/>
                      <a:pt x="198993" y="108778"/>
                    </a:cubicBezTo>
                    <a:lnTo>
                      <a:pt x="199145" y="108708"/>
                    </a:lnTo>
                    <a:cubicBezTo>
                      <a:pt x="199414" y="108591"/>
                      <a:pt x="199672" y="108474"/>
                      <a:pt x="199929" y="108357"/>
                    </a:cubicBezTo>
                    <a:lnTo>
                      <a:pt x="200093" y="108287"/>
                    </a:lnTo>
                    <a:lnTo>
                      <a:pt x="200819" y="107959"/>
                    </a:lnTo>
                    <a:lnTo>
                      <a:pt x="200877" y="107924"/>
                    </a:lnTo>
                    <a:lnTo>
                      <a:pt x="200901" y="107924"/>
                    </a:lnTo>
                    <a:cubicBezTo>
                      <a:pt x="201135" y="107807"/>
                      <a:pt x="201369" y="107702"/>
                      <a:pt x="201603" y="107585"/>
                    </a:cubicBezTo>
                    <a:lnTo>
                      <a:pt x="201778" y="107503"/>
                    </a:lnTo>
                    <a:lnTo>
                      <a:pt x="202399" y="107198"/>
                    </a:lnTo>
                    <a:lnTo>
                      <a:pt x="202492" y="107151"/>
                    </a:lnTo>
                    <a:cubicBezTo>
                      <a:pt x="202715" y="107046"/>
                      <a:pt x="202937" y="106929"/>
                      <a:pt x="203159" y="106812"/>
                    </a:cubicBezTo>
                    <a:lnTo>
                      <a:pt x="203323" y="106730"/>
                    </a:lnTo>
                    <a:cubicBezTo>
                      <a:pt x="203522" y="106625"/>
                      <a:pt x="203710" y="106531"/>
                      <a:pt x="203908" y="106426"/>
                    </a:cubicBezTo>
                    <a:cubicBezTo>
                      <a:pt x="203932" y="106414"/>
                      <a:pt x="203955" y="106402"/>
                      <a:pt x="203979" y="106391"/>
                    </a:cubicBezTo>
                    <a:lnTo>
                      <a:pt x="204002" y="106379"/>
                    </a:lnTo>
                    <a:cubicBezTo>
                      <a:pt x="204201" y="106262"/>
                      <a:pt x="204400" y="106157"/>
                      <a:pt x="204599" y="106051"/>
                    </a:cubicBezTo>
                    <a:lnTo>
                      <a:pt x="204739" y="105969"/>
                    </a:lnTo>
                    <a:lnTo>
                      <a:pt x="205208" y="105700"/>
                    </a:lnTo>
                    <a:lnTo>
                      <a:pt x="205360" y="105618"/>
                    </a:lnTo>
                    <a:cubicBezTo>
                      <a:pt x="205547" y="105513"/>
                      <a:pt x="205734" y="105396"/>
                      <a:pt x="205922" y="105291"/>
                    </a:cubicBezTo>
                    <a:lnTo>
                      <a:pt x="205992" y="105244"/>
                    </a:lnTo>
                    <a:cubicBezTo>
                      <a:pt x="206156" y="105150"/>
                      <a:pt x="206320" y="105045"/>
                      <a:pt x="206483" y="104951"/>
                    </a:cubicBezTo>
                    <a:lnTo>
                      <a:pt x="206554" y="104904"/>
                    </a:lnTo>
                    <a:lnTo>
                      <a:pt x="206636" y="104857"/>
                    </a:lnTo>
                    <a:lnTo>
                      <a:pt x="207045" y="104600"/>
                    </a:lnTo>
                    <a:lnTo>
                      <a:pt x="207174" y="104518"/>
                    </a:lnTo>
                    <a:cubicBezTo>
                      <a:pt x="207338" y="104413"/>
                      <a:pt x="207502" y="104307"/>
                      <a:pt x="207665" y="104190"/>
                    </a:cubicBezTo>
                    <a:lnTo>
                      <a:pt x="207783" y="104120"/>
                    </a:lnTo>
                    <a:cubicBezTo>
                      <a:pt x="207911" y="104038"/>
                      <a:pt x="208040" y="103945"/>
                      <a:pt x="208169" y="103863"/>
                    </a:cubicBezTo>
                    <a:lnTo>
                      <a:pt x="208309" y="103757"/>
                    </a:lnTo>
                    <a:cubicBezTo>
                      <a:pt x="208438" y="103675"/>
                      <a:pt x="208567" y="103582"/>
                      <a:pt x="208695" y="103500"/>
                    </a:cubicBezTo>
                    <a:lnTo>
                      <a:pt x="208766" y="103441"/>
                    </a:lnTo>
                    <a:lnTo>
                      <a:pt x="208789" y="103430"/>
                    </a:lnTo>
                    <a:lnTo>
                      <a:pt x="209234" y="103102"/>
                    </a:lnTo>
                    <a:lnTo>
                      <a:pt x="209339" y="103020"/>
                    </a:lnTo>
                    <a:lnTo>
                      <a:pt x="209667" y="102762"/>
                    </a:lnTo>
                    <a:lnTo>
                      <a:pt x="209807" y="102657"/>
                    </a:lnTo>
                    <a:lnTo>
                      <a:pt x="210123" y="102411"/>
                    </a:lnTo>
                    <a:lnTo>
                      <a:pt x="210229" y="102329"/>
                    </a:lnTo>
                    <a:cubicBezTo>
                      <a:pt x="210369" y="102212"/>
                      <a:pt x="210498" y="102107"/>
                      <a:pt x="210627" y="102002"/>
                    </a:cubicBezTo>
                    <a:lnTo>
                      <a:pt x="210650" y="101978"/>
                    </a:lnTo>
                    <a:lnTo>
                      <a:pt x="210709" y="101931"/>
                    </a:lnTo>
                    <a:lnTo>
                      <a:pt x="211013" y="101674"/>
                    </a:lnTo>
                    <a:lnTo>
                      <a:pt x="211130" y="101557"/>
                    </a:lnTo>
                    <a:lnTo>
                      <a:pt x="211387" y="101335"/>
                    </a:lnTo>
                    <a:lnTo>
                      <a:pt x="211504" y="101229"/>
                    </a:lnTo>
                    <a:cubicBezTo>
                      <a:pt x="211610" y="101136"/>
                      <a:pt x="211715" y="101030"/>
                      <a:pt x="211809" y="100937"/>
                    </a:cubicBezTo>
                    <a:lnTo>
                      <a:pt x="211856" y="100890"/>
                    </a:lnTo>
                    <a:cubicBezTo>
                      <a:pt x="211973" y="100784"/>
                      <a:pt x="212078" y="100667"/>
                      <a:pt x="212195" y="100562"/>
                    </a:cubicBezTo>
                    <a:lnTo>
                      <a:pt x="212218" y="100539"/>
                    </a:lnTo>
                    <a:lnTo>
                      <a:pt x="212289" y="100468"/>
                    </a:lnTo>
                    <a:lnTo>
                      <a:pt x="212511" y="100234"/>
                    </a:lnTo>
                    <a:cubicBezTo>
                      <a:pt x="212546" y="100188"/>
                      <a:pt x="212581" y="100152"/>
                      <a:pt x="212616" y="100117"/>
                    </a:cubicBezTo>
                    <a:lnTo>
                      <a:pt x="212839" y="99883"/>
                    </a:lnTo>
                    <a:cubicBezTo>
                      <a:pt x="212862" y="99848"/>
                      <a:pt x="212897" y="99813"/>
                      <a:pt x="212932" y="99778"/>
                    </a:cubicBezTo>
                    <a:cubicBezTo>
                      <a:pt x="213026" y="99673"/>
                      <a:pt x="213120" y="99567"/>
                      <a:pt x="213225" y="99450"/>
                    </a:cubicBezTo>
                    <a:cubicBezTo>
                      <a:pt x="213307" y="99345"/>
                      <a:pt x="213400" y="99240"/>
                      <a:pt x="213482" y="99134"/>
                    </a:cubicBezTo>
                    <a:lnTo>
                      <a:pt x="213517" y="99099"/>
                    </a:lnTo>
                    <a:lnTo>
                      <a:pt x="213576" y="99029"/>
                    </a:lnTo>
                    <a:lnTo>
                      <a:pt x="213752" y="98795"/>
                    </a:lnTo>
                    <a:lnTo>
                      <a:pt x="213833" y="98678"/>
                    </a:lnTo>
                    <a:cubicBezTo>
                      <a:pt x="213892" y="98596"/>
                      <a:pt x="213951" y="98526"/>
                      <a:pt x="214009" y="98444"/>
                    </a:cubicBezTo>
                    <a:lnTo>
                      <a:pt x="214079" y="98350"/>
                    </a:lnTo>
                    <a:cubicBezTo>
                      <a:pt x="214161" y="98233"/>
                      <a:pt x="214231" y="98128"/>
                      <a:pt x="214313" y="98011"/>
                    </a:cubicBezTo>
                    <a:lnTo>
                      <a:pt x="214325" y="97999"/>
                    </a:lnTo>
                    <a:cubicBezTo>
                      <a:pt x="214395" y="97894"/>
                      <a:pt x="214454" y="97788"/>
                      <a:pt x="214524" y="97683"/>
                    </a:cubicBezTo>
                    <a:lnTo>
                      <a:pt x="214547" y="97648"/>
                    </a:lnTo>
                    <a:cubicBezTo>
                      <a:pt x="214559" y="97624"/>
                      <a:pt x="214571" y="97601"/>
                      <a:pt x="214583" y="97578"/>
                    </a:cubicBezTo>
                    <a:cubicBezTo>
                      <a:pt x="214629" y="97496"/>
                      <a:pt x="214676" y="97425"/>
                      <a:pt x="214723" y="97343"/>
                    </a:cubicBezTo>
                    <a:lnTo>
                      <a:pt x="214793" y="97226"/>
                    </a:lnTo>
                    <a:cubicBezTo>
                      <a:pt x="214840" y="97144"/>
                      <a:pt x="214875" y="97074"/>
                      <a:pt x="214922" y="96992"/>
                    </a:cubicBezTo>
                    <a:cubicBezTo>
                      <a:pt x="214945" y="96957"/>
                      <a:pt x="214957" y="96922"/>
                      <a:pt x="214980" y="96887"/>
                    </a:cubicBezTo>
                    <a:cubicBezTo>
                      <a:pt x="215039" y="96782"/>
                      <a:pt x="215098" y="96665"/>
                      <a:pt x="215144" y="96559"/>
                    </a:cubicBezTo>
                    <a:cubicBezTo>
                      <a:pt x="215203" y="96442"/>
                      <a:pt x="215250" y="96337"/>
                      <a:pt x="215297" y="96220"/>
                    </a:cubicBezTo>
                    <a:lnTo>
                      <a:pt x="215308" y="96185"/>
                    </a:lnTo>
                    <a:lnTo>
                      <a:pt x="215343" y="96115"/>
                    </a:lnTo>
                    <a:cubicBezTo>
                      <a:pt x="215378" y="96033"/>
                      <a:pt x="215402" y="95962"/>
                      <a:pt x="215437" y="95880"/>
                    </a:cubicBezTo>
                    <a:cubicBezTo>
                      <a:pt x="215449" y="95845"/>
                      <a:pt x="215472" y="95799"/>
                      <a:pt x="215484" y="95763"/>
                    </a:cubicBezTo>
                    <a:cubicBezTo>
                      <a:pt x="215519" y="95681"/>
                      <a:pt x="215542" y="95600"/>
                      <a:pt x="215566" y="95529"/>
                    </a:cubicBezTo>
                    <a:cubicBezTo>
                      <a:pt x="215589" y="95494"/>
                      <a:pt x="215601" y="95459"/>
                      <a:pt x="215613" y="95424"/>
                    </a:cubicBezTo>
                    <a:cubicBezTo>
                      <a:pt x="215648" y="95307"/>
                      <a:pt x="215683" y="95202"/>
                      <a:pt x="215718" y="95085"/>
                    </a:cubicBezTo>
                    <a:cubicBezTo>
                      <a:pt x="215753" y="94979"/>
                      <a:pt x="215788" y="94862"/>
                      <a:pt x="215811" y="94745"/>
                    </a:cubicBezTo>
                    <a:lnTo>
                      <a:pt x="215823" y="94722"/>
                    </a:lnTo>
                    <a:lnTo>
                      <a:pt x="215835" y="94640"/>
                    </a:lnTo>
                    <a:cubicBezTo>
                      <a:pt x="215858" y="94558"/>
                      <a:pt x="215882" y="94488"/>
                      <a:pt x="215893" y="94406"/>
                    </a:cubicBezTo>
                    <a:cubicBezTo>
                      <a:pt x="215917" y="94347"/>
                      <a:pt x="215929" y="94312"/>
                      <a:pt x="215929" y="94277"/>
                    </a:cubicBezTo>
                    <a:cubicBezTo>
                      <a:pt x="215952" y="94195"/>
                      <a:pt x="215964" y="94113"/>
                      <a:pt x="215975" y="94031"/>
                    </a:cubicBezTo>
                    <a:lnTo>
                      <a:pt x="215987" y="93926"/>
                    </a:lnTo>
                    <a:cubicBezTo>
                      <a:pt x="216010" y="93809"/>
                      <a:pt x="216034" y="93703"/>
                      <a:pt x="216046" y="93586"/>
                    </a:cubicBezTo>
                    <a:lnTo>
                      <a:pt x="216046" y="93563"/>
                    </a:lnTo>
                    <a:cubicBezTo>
                      <a:pt x="216057" y="93458"/>
                      <a:pt x="216069" y="93352"/>
                      <a:pt x="216069" y="93247"/>
                    </a:cubicBezTo>
                    <a:cubicBezTo>
                      <a:pt x="216069" y="93235"/>
                      <a:pt x="216069" y="93224"/>
                      <a:pt x="216069" y="93212"/>
                    </a:cubicBezTo>
                    <a:lnTo>
                      <a:pt x="216069" y="93142"/>
                    </a:lnTo>
                    <a:cubicBezTo>
                      <a:pt x="216069" y="93060"/>
                      <a:pt x="216081" y="92966"/>
                      <a:pt x="216092" y="92884"/>
                    </a:cubicBezTo>
                    <a:lnTo>
                      <a:pt x="216092" y="92779"/>
                    </a:lnTo>
                    <a:lnTo>
                      <a:pt x="216092" y="92510"/>
                    </a:lnTo>
                    <a:lnTo>
                      <a:pt x="216092" y="92428"/>
                    </a:lnTo>
                    <a:cubicBezTo>
                      <a:pt x="216092" y="92311"/>
                      <a:pt x="216092" y="92194"/>
                      <a:pt x="216069" y="92077"/>
                    </a:cubicBezTo>
                    <a:lnTo>
                      <a:pt x="216069" y="91995"/>
                    </a:lnTo>
                    <a:cubicBezTo>
                      <a:pt x="216069" y="91901"/>
                      <a:pt x="216057" y="91819"/>
                      <a:pt x="216057" y="91725"/>
                    </a:cubicBezTo>
                    <a:lnTo>
                      <a:pt x="216057" y="91679"/>
                    </a:lnTo>
                    <a:lnTo>
                      <a:pt x="216046" y="91608"/>
                    </a:lnTo>
                    <a:cubicBezTo>
                      <a:pt x="216034" y="91527"/>
                      <a:pt x="216022" y="91433"/>
                      <a:pt x="216010" y="91351"/>
                    </a:cubicBezTo>
                    <a:cubicBezTo>
                      <a:pt x="216010" y="91316"/>
                      <a:pt x="215999" y="91281"/>
                      <a:pt x="215999" y="91246"/>
                    </a:cubicBezTo>
                    <a:cubicBezTo>
                      <a:pt x="215975" y="91129"/>
                      <a:pt x="215952" y="91012"/>
                      <a:pt x="215929" y="90894"/>
                    </a:cubicBezTo>
                    <a:lnTo>
                      <a:pt x="215917" y="90848"/>
                    </a:lnTo>
                    <a:cubicBezTo>
                      <a:pt x="215905" y="90742"/>
                      <a:pt x="215882" y="90637"/>
                      <a:pt x="215847" y="90532"/>
                    </a:cubicBezTo>
                    <a:cubicBezTo>
                      <a:pt x="215847" y="90497"/>
                      <a:pt x="215835" y="90461"/>
                      <a:pt x="215823" y="90426"/>
                    </a:cubicBezTo>
                    <a:cubicBezTo>
                      <a:pt x="215800" y="90344"/>
                      <a:pt x="215776" y="90251"/>
                      <a:pt x="215753" y="90169"/>
                    </a:cubicBezTo>
                    <a:cubicBezTo>
                      <a:pt x="215753" y="90145"/>
                      <a:pt x="215741" y="90122"/>
                      <a:pt x="215730" y="90099"/>
                    </a:cubicBezTo>
                    <a:lnTo>
                      <a:pt x="215718" y="90063"/>
                    </a:lnTo>
                    <a:cubicBezTo>
                      <a:pt x="215683" y="89935"/>
                      <a:pt x="215648" y="89818"/>
                      <a:pt x="215601" y="89701"/>
                    </a:cubicBezTo>
                    <a:cubicBezTo>
                      <a:pt x="215601" y="89689"/>
                      <a:pt x="215601" y="89689"/>
                      <a:pt x="215601" y="89677"/>
                    </a:cubicBezTo>
                    <a:cubicBezTo>
                      <a:pt x="215566" y="89560"/>
                      <a:pt x="215519" y="89443"/>
                      <a:pt x="215472" y="89338"/>
                    </a:cubicBezTo>
                    <a:lnTo>
                      <a:pt x="215437" y="89221"/>
                    </a:lnTo>
                    <a:cubicBezTo>
                      <a:pt x="215390" y="89139"/>
                      <a:pt x="215355" y="89045"/>
                      <a:pt x="215320" y="88952"/>
                    </a:cubicBezTo>
                    <a:cubicBezTo>
                      <a:pt x="215308" y="88916"/>
                      <a:pt x="215285" y="88881"/>
                      <a:pt x="215273" y="88858"/>
                    </a:cubicBezTo>
                    <a:cubicBezTo>
                      <a:pt x="215215" y="88729"/>
                      <a:pt x="215168" y="88612"/>
                      <a:pt x="215098" y="88495"/>
                    </a:cubicBezTo>
                    <a:lnTo>
                      <a:pt x="215086" y="88460"/>
                    </a:lnTo>
                    <a:cubicBezTo>
                      <a:pt x="215027" y="88343"/>
                      <a:pt x="214969" y="88226"/>
                      <a:pt x="214899" y="88109"/>
                    </a:cubicBezTo>
                    <a:cubicBezTo>
                      <a:pt x="214887" y="88074"/>
                      <a:pt x="214863" y="88039"/>
                      <a:pt x="214840" y="88004"/>
                    </a:cubicBezTo>
                    <a:cubicBezTo>
                      <a:pt x="214770" y="87875"/>
                      <a:pt x="214700" y="87746"/>
                      <a:pt x="214618" y="87606"/>
                    </a:cubicBezTo>
                    <a:lnTo>
                      <a:pt x="161540" y="188"/>
                    </a:lnTo>
                    <a:lnTo>
                      <a:pt x="161540" y="188"/>
                    </a:lnTo>
                    <a:cubicBezTo>
                      <a:pt x="161669" y="445"/>
                      <a:pt x="161797" y="703"/>
                      <a:pt x="161926" y="960"/>
                    </a:cubicBezTo>
                    <a:cubicBezTo>
                      <a:pt x="161925" y="955"/>
                      <a:pt x="161923" y="949"/>
                      <a:pt x="161921" y="943"/>
                    </a:cubicBezTo>
                    <a:lnTo>
                      <a:pt x="161921" y="943"/>
                    </a:lnTo>
                    <a:cubicBezTo>
                      <a:pt x="161925" y="952"/>
                      <a:pt x="161929" y="961"/>
                      <a:pt x="161932" y="970"/>
                    </a:cubicBezTo>
                    <a:lnTo>
                      <a:pt x="161932" y="970"/>
                    </a:lnTo>
                    <a:cubicBezTo>
                      <a:pt x="161930" y="967"/>
                      <a:pt x="161928" y="964"/>
                      <a:pt x="161926" y="960"/>
                    </a:cubicBezTo>
                    <a:lnTo>
                      <a:pt x="161926" y="960"/>
                    </a:lnTo>
                    <a:lnTo>
                      <a:pt x="161938" y="984"/>
                    </a:lnTo>
                    <a:cubicBezTo>
                      <a:pt x="161936" y="979"/>
                      <a:pt x="161934" y="975"/>
                      <a:pt x="161932" y="970"/>
                    </a:cubicBezTo>
                    <a:lnTo>
                      <a:pt x="161932" y="970"/>
                    </a:lnTo>
                    <a:cubicBezTo>
                      <a:pt x="161952" y="1002"/>
                      <a:pt x="161962" y="1034"/>
                      <a:pt x="161973" y="1066"/>
                    </a:cubicBezTo>
                    <a:lnTo>
                      <a:pt x="161996" y="1124"/>
                    </a:lnTo>
                    <a:cubicBezTo>
                      <a:pt x="162020" y="1194"/>
                      <a:pt x="162043" y="1265"/>
                      <a:pt x="162067" y="1347"/>
                    </a:cubicBezTo>
                    <a:cubicBezTo>
                      <a:pt x="162067" y="1358"/>
                      <a:pt x="162090" y="1382"/>
                      <a:pt x="162090" y="1405"/>
                    </a:cubicBezTo>
                    <a:cubicBezTo>
                      <a:pt x="162113" y="1487"/>
                      <a:pt x="162137" y="1581"/>
                      <a:pt x="162160" y="1663"/>
                    </a:cubicBezTo>
                    <a:lnTo>
                      <a:pt x="162172" y="1721"/>
                    </a:lnTo>
                    <a:cubicBezTo>
                      <a:pt x="162195" y="1791"/>
                      <a:pt x="162207" y="1873"/>
                      <a:pt x="162219" y="1943"/>
                    </a:cubicBezTo>
                    <a:lnTo>
                      <a:pt x="162230" y="2002"/>
                    </a:lnTo>
                    <a:cubicBezTo>
                      <a:pt x="162242" y="2084"/>
                      <a:pt x="162254" y="2177"/>
                      <a:pt x="162266" y="2259"/>
                    </a:cubicBezTo>
                    <a:lnTo>
                      <a:pt x="162266" y="2318"/>
                    </a:lnTo>
                    <a:cubicBezTo>
                      <a:pt x="162266" y="2400"/>
                      <a:pt x="162277" y="2482"/>
                      <a:pt x="162277" y="2552"/>
                    </a:cubicBezTo>
                    <a:lnTo>
                      <a:pt x="162277" y="2587"/>
                    </a:lnTo>
                    <a:lnTo>
                      <a:pt x="162277" y="2845"/>
                    </a:lnTo>
                    <a:lnTo>
                      <a:pt x="162277" y="2915"/>
                    </a:lnTo>
                    <a:cubicBezTo>
                      <a:pt x="162277" y="2997"/>
                      <a:pt x="162266" y="3090"/>
                      <a:pt x="162254" y="3172"/>
                    </a:cubicBezTo>
                    <a:cubicBezTo>
                      <a:pt x="162242" y="3266"/>
                      <a:pt x="162230" y="3348"/>
                      <a:pt x="162207" y="3442"/>
                    </a:cubicBezTo>
                    <a:cubicBezTo>
                      <a:pt x="162207" y="3453"/>
                      <a:pt x="162207" y="3477"/>
                      <a:pt x="162207" y="3500"/>
                    </a:cubicBezTo>
                    <a:cubicBezTo>
                      <a:pt x="162184" y="3582"/>
                      <a:pt x="162160" y="3664"/>
                      <a:pt x="162137" y="3746"/>
                    </a:cubicBezTo>
                    <a:cubicBezTo>
                      <a:pt x="162113" y="3863"/>
                      <a:pt x="162078" y="3968"/>
                      <a:pt x="162043" y="4085"/>
                    </a:cubicBezTo>
                    <a:cubicBezTo>
                      <a:pt x="162031" y="4109"/>
                      <a:pt x="162020" y="4132"/>
                      <a:pt x="162008" y="4167"/>
                    </a:cubicBezTo>
                    <a:cubicBezTo>
                      <a:pt x="161973" y="4249"/>
                      <a:pt x="161949" y="4343"/>
                      <a:pt x="161903" y="4425"/>
                    </a:cubicBezTo>
                    <a:cubicBezTo>
                      <a:pt x="161891" y="4460"/>
                      <a:pt x="161879" y="4495"/>
                      <a:pt x="161856" y="4542"/>
                    </a:cubicBezTo>
                    <a:cubicBezTo>
                      <a:pt x="161821" y="4612"/>
                      <a:pt x="161786" y="4694"/>
                      <a:pt x="161751" y="4764"/>
                    </a:cubicBezTo>
                    <a:lnTo>
                      <a:pt x="161692" y="4881"/>
                    </a:lnTo>
                    <a:cubicBezTo>
                      <a:pt x="161645" y="4963"/>
                      <a:pt x="161598" y="5045"/>
                      <a:pt x="161540" y="5139"/>
                    </a:cubicBezTo>
                    <a:cubicBezTo>
                      <a:pt x="161528" y="5162"/>
                      <a:pt x="161505" y="5185"/>
                      <a:pt x="161493" y="5221"/>
                    </a:cubicBezTo>
                    <a:cubicBezTo>
                      <a:pt x="161423" y="5326"/>
                      <a:pt x="161341" y="5443"/>
                      <a:pt x="161271" y="5548"/>
                    </a:cubicBezTo>
                    <a:cubicBezTo>
                      <a:pt x="161259" y="5572"/>
                      <a:pt x="161236" y="5595"/>
                      <a:pt x="161212" y="5630"/>
                    </a:cubicBezTo>
                    <a:cubicBezTo>
                      <a:pt x="161154" y="5712"/>
                      <a:pt x="161083" y="5794"/>
                      <a:pt x="161025" y="5876"/>
                    </a:cubicBezTo>
                    <a:cubicBezTo>
                      <a:pt x="160990" y="5923"/>
                      <a:pt x="160966" y="5958"/>
                      <a:pt x="160931" y="5993"/>
                    </a:cubicBezTo>
                    <a:cubicBezTo>
                      <a:pt x="160873" y="6063"/>
                      <a:pt x="160802" y="6145"/>
                      <a:pt x="160744" y="6215"/>
                    </a:cubicBezTo>
                    <a:lnTo>
                      <a:pt x="160639" y="6332"/>
                    </a:lnTo>
                    <a:cubicBezTo>
                      <a:pt x="160557" y="6414"/>
                      <a:pt x="160475" y="6508"/>
                      <a:pt x="160393" y="6590"/>
                    </a:cubicBezTo>
                    <a:lnTo>
                      <a:pt x="160323" y="6660"/>
                    </a:lnTo>
                    <a:cubicBezTo>
                      <a:pt x="160217" y="6765"/>
                      <a:pt x="160100" y="6883"/>
                      <a:pt x="159983" y="6988"/>
                    </a:cubicBezTo>
                    <a:lnTo>
                      <a:pt x="159890" y="7070"/>
                    </a:lnTo>
                    <a:cubicBezTo>
                      <a:pt x="159796" y="7152"/>
                      <a:pt x="159702" y="7234"/>
                      <a:pt x="159609" y="7316"/>
                    </a:cubicBezTo>
                    <a:lnTo>
                      <a:pt x="159398" y="7491"/>
                    </a:lnTo>
                    <a:lnTo>
                      <a:pt x="159351" y="7538"/>
                    </a:lnTo>
                    <a:cubicBezTo>
                      <a:pt x="159246" y="7620"/>
                      <a:pt x="159152" y="7702"/>
                      <a:pt x="159035" y="7784"/>
                    </a:cubicBezTo>
                    <a:lnTo>
                      <a:pt x="158965" y="7831"/>
                    </a:lnTo>
                    <a:lnTo>
                      <a:pt x="158672" y="8053"/>
                    </a:lnTo>
                    <a:lnTo>
                      <a:pt x="158626" y="8088"/>
                    </a:lnTo>
                    <a:cubicBezTo>
                      <a:pt x="158520" y="8170"/>
                      <a:pt x="158403" y="8252"/>
                      <a:pt x="158286" y="8322"/>
                    </a:cubicBezTo>
                    <a:lnTo>
                      <a:pt x="158192" y="8392"/>
                    </a:lnTo>
                    <a:lnTo>
                      <a:pt x="157876" y="8591"/>
                    </a:lnTo>
                    <a:lnTo>
                      <a:pt x="157818" y="8638"/>
                    </a:lnTo>
                    <a:lnTo>
                      <a:pt x="157443" y="8872"/>
                    </a:lnTo>
                    <a:lnTo>
                      <a:pt x="157338" y="8931"/>
                    </a:lnTo>
                    <a:lnTo>
                      <a:pt x="157022" y="9130"/>
                    </a:lnTo>
                    <a:lnTo>
                      <a:pt x="156928" y="9177"/>
                    </a:lnTo>
                    <a:cubicBezTo>
                      <a:pt x="156788" y="9258"/>
                      <a:pt x="156648" y="9329"/>
                      <a:pt x="156507" y="9411"/>
                    </a:cubicBezTo>
                    <a:cubicBezTo>
                      <a:pt x="156484" y="9434"/>
                      <a:pt x="156449" y="9446"/>
                      <a:pt x="156413" y="9457"/>
                    </a:cubicBezTo>
                    <a:cubicBezTo>
                      <a:pt x="156308" y="9528"/>
                      <a:pt x="156191" y="9586"/>
                      <a:pt x="156074" y="9645"/>
                    </a:cubicBezTo>
                    <a:lnTo>
                      <a:pt x="155934" y="9715"/>
                    </a:lnTo>
                    <a:lnTo>
                      <a:pt x="155536" y="9926"/>
                    </a:lnTo>
                    <a:lnTo>
                      <a:pt x="155477" y="9949"/>
                    </a:lnTo>
                    <a:cubicBezTo>
                      <a:pt x="155325" y="10031"/>
                      <a:pt x="155161" y="10101"/>
                      <a:pt x="155009" y="10183"/>
                    </a:cubicBezTo>
                    <a:lnTo>
                      <a:pt x="154869" y="10253"/>
                    </a:lnTo>
                    <a:lnTo>
                      <a:pt x="154506" y="10417"/>
                    </a:lnTo>
                    <a:lnTo>
                      <a:pt x="154330" y="10499"/>
                    </a:lnTo>
                    <a:lnTo>
                      <a:pt x="153956" y="10663"/>
                    </a:lnTo>
                    <a:lnTo>
                      <a:pt x="153815" y="10721"/>
                    </a:lnTo>
                    <a:cubicBezTo>
                      <a:pt x="153640" y="10803"/>
                      <a:pt x="153464" y="10874"/>
                      <a:pt x="153277" y="10956"/>
                    </a:cubicBezTo>
                    <a:lnTo>
                      <a:pt x="153183" y="10991"/>
                    </a:lnTo>
                    <a:cubicBezTo>
                      <a:pt x="153031" y="11061"/>
                      <a:pt x="152891" y="11119"/>
                      <a:pt x="152738" y="11178"/>
                    </a:cubicBezTo>
                    <a:lnTo>
                      <a:pt x="152516" y="11272"/>
                    </a:lnTo>
                    <a:cubicBezTo>
                      <a:pt x="152399" y="11318"/>
                      <a:pt x="152282" y="11365"/>
                      <a:pt x="152153" y="11400"/>
                    </a:cubicBezTo>
                    <a:cubicBezTo>
                      <a:pt x="152071" y="11435"/>
                      <a:pt x="151989" y="11471"/>
                      <a:pt x="151919" y="11494"/>
                    </a:cubicBezTo>
                    <a:lnTo>
                      <a:pt x="151556" y="11634"/>
                    </a:lnTo>
                    <a:lnTo>
                      <a:pt x="151299" y="11728"/>
                    </a:lnTo>
                    <a:lnTo>
                      <a:pt x="150924" y="11868"/>
                    </a:lnTo>
                    <a:lnTo>
                      <a:pt x="150679" y="11950"/>
                    </a:lnTo>
                    <a:lnTo>
                      <a:pt x="150351" y="12067"/>
                    </a:lnTo>
                    <a:lnTo>
                      <a:pt x="149988" y="12184"/>
                    </a:lnTo>
                    <a:lnTo>
                      <a:pt x="149660" y="12302"/>
                    </a:lnTo>
                    <a:lnTo>
                      <a:pt x="149297" y="12419"/>
                    </a:lnTo>
                    <a:lnTo>
                      <a:pt x="148946" y="12524"/>
                    </a:lnTo>
                    <a:lnTo>
                      <a:pt x="148572" y="12641"/>
                    </a:lnTo>
                    <a:lnTo>
                      <a:pt x="148221" y="12746"/>
                    </a:lnTo>
                    <a:lnTo>
                      <a:pt x="147834" y="12863"/>
                    </a:lnTo>
                    <a:lnTo>
                      <a:pt x="147542" y="12957"/>
                    </a:lnTo>
                    <a:lnTo>
                      <a:pt x="146910" y="13133"/>
                    </a:lnTo>
                    <a:lnTo>
                      <a:pt x="146617" y="13214"/>
                    </a:lnTo>
                    <a:cubicBezTo>
                      <a:pt x="146371" y="13285"/>
                      <a:pt x="146114" y="13367"/>
                      <a:pt x="145856" y="13425"/>
                    </a:cubicBezTo>
                    <a:lnTo>
                      <a:pt x="145704" y="13460"/>
                    </a:lnTo>
                    <a:cubicBezTo>
                      <a:pt x="145400" y="13542"/>
                      <a:pt x="145096" y="13624"/>
                      <a:pt x="144780" y="13706"/>
                    </a:cubicBezTo>
                    <a:lnTo>
                      <a:pt x="144510" y="13776"/>
                    </a:lnTo>
                    <a:cubicBezTo>
                      <a:pt x="144276" y="13835"/>
                      <a:pt x="144042" y="13893"/>
                      <a:pt x="143797" y="13940"/>
                    </a:cubicBezTo>
                    <a:lnTo>
                      <a:pt x="143387" y="14045"/>
                    </a:lnTo>
                    <a:lnTo>
                      <a:pt x="143141" y="14104"/>
                    </a:lnTo>
                    <a:lnTo>
                      <a:pt x="142521" y="14256"/>
                    </a:lnTo>
                    <a:lnTo>
                      <a:pt x="142369" y="14291"/>
                    </a:lnTo>
                    <a:cubicBezTo>
                      <a:pt x="142111" y="14350"/>
                      <a:pt x="141842" y="14408"/>
                      <a:pt x="141584" y="14455"/>
                    </a:cubicBezTo>
                    <a:lnTo>
                      <a:pt x="141374" y="14502"/>
                    </a:lnTo>
                    <a:lnTo>
                      <a:pt x="140777" y="14631"/>
                    </a:lnTo>
                    <a:lnTo>
                      <a:pt x="140508" y="14689"/>
                    </a:lnTo>
                    <a:lnTo>
                      <a:pt x="139922" y="14806"/>
                    </a:lnTo>
                    <a:lnTo>
                      <a:pt x="139677" y="14853"/>
                    </a:lnTo>
                    <a:lnTo>
                      <a:pt x="138857" y="15005"/>
                    </a:lnTo>
                    <a:lnTo>
                      <a:pt x="138787" y="15017"/>
                    </a:lnTo>
                    <a:cubicBezTo>
                      <a:pt x="138530" y="15075"/>
                      <a:pt x="138272" y="15122"/>
                      <a:pt x="138015" y="15169"/>
                    </a:cubicBezTo>
                    <a:lnTo>
                      <a:pt x="137746" y="15216"/>
                    </a:lnTo>
                    <a:lnTo>
                      <a:pt x="137137" y="15321"/>
                    </a:lnTo>
                    <a:lnTo>
                      <a:pt x="136844" y="15368"/>
                    </a:lnTo>
                    <a:lnTo>
                      <a:pt x="136165" y="15485"/>
                    </a:lnTo>
                    <a:lnTo>
                      <a:pt x="135967" y="15520"/>
                    </a:lnTo>
                    <a:cubicBezTo>
                      <a:pt x="135674" y="15567"/>
                      <a:pt x="135381" y="15614"/>
                      <a:pt x="135089" y="15661"/>
                    </a:cubicBezTo>
                    <a:lnTo>
                      <a:pt x="134866" y="15696"/>
                    </a:lnTo>
                    <a:lnTo>
                      <a:pt x="134176" y="15801"/>
                    </a:lnTo>
                    <a:lnTo>
                      <a:pt x="133872" y="15848"/>
                    </a:lnTo>
                    <a:lnTo>
                      <a:pt x="133228" y="15942"/>
                    </a:lnTo>
                    <a:lnTo>
                      <a:pt x="132947" y="15988"/>
                    </a:lnTo>
                    <a:cubicBezTo>
                      <a:pt x="132631" y="16023"/>
                      <a:pt x="132327" y="16070"/>
                      <a:pt x="132011" y="16117"/>
                    </a:cubicBezTo>
                    <a:cubicBezTo>
                      <a:pt x="131297" y="16211"/>
                      <a:pt x="130583" y="16304"/>
                      <a:pt x="129869" y="16386"/>
                    </a:cubicBezTo>
                    <a:lnTo>
                      <a:pt x="129635" y="16410"/>
                    </a:lnTo>
                    <a:cubicBezTo>
                      <a:pt x="128956" y="16492"/>
                      <a:pt x="128265" y="16574"/>
                      <a:pt x="127575" y="16644"/>
                    </a:cubicBezTo>
                    <a:lnTo>
                      <a:pt x="127247" y="16679"/>
                    </a:lnTo>
                    <a:cubicBezTo>
                      <a:pt x="126568" y="16749"/>
                      <a:pt x="125889" y="16819"/>
                      <a:pt x="125211" y="16878"/>
                    </a:cubicBezTo>
                    <a:lnTo>
                      <a:pt x="124848" y="16901"/>
                    </a:lnTo>
                    <a:cubicBezTo>
                      <a:pt x="124169" y="16971"/>
                      <a:pt x="123478" y="17030"/>
                      <a:pt x="122788" y="17077"/>
                    </a:cubicBezTo>
                    <a:lnTo>
                      <a:pt x="122249" y="17112"/>
                    </a:lnTo>
                    <a:lnTo>
                      <a:pt x="121512" y="17170"/>
                    </a:lnTo>
                    <a:lnTo>
                      <a:pt x="120903" y="17206"/>
                    </a:lnTo>
                    <a:lnTo>
                      <a:pt x="120154" y="17264"/>
                    </a:lnTo>
                    <a:lnTo>
                      <a:pt x="119546" y="17299"/>
                    </a:lnTo>
                    <a:lnTo>
                      <a:pt x="118808" y="17334"/>
                    </a:lnTo>
                    <a:lnTo>
                      <a:pt x="118188" y="17369"/>
                    </a:lnTo>
                    <a:lnTo>
                      <a:pt x="117451" y="17405"/>
                    </a:lnTo>
                    <a:lnTo>
                      <a:pt x="116924" y="17428"/>
                    </a:lnTo>
                    <a:cubicBezTo>
                      <a:pt x="116292" y="17463"/>
                      <a:pt x="115660" y="17486"/>
                      <a:pt x="115028" y="17498"/>
                    </a:cubicBezTo>
                    <a:lnTo>
                      <a:pt x="114735" y="17510"/>
                    </a:lnTo>
                    <a:cubicBezTo>
                      <a:pt x="114127" y="17533"/>
                      <a:pt x="113530" y="17545"/>
                      <a:pt x="112921" y="17557"/>
                    </a:cubicBezTo>
                    <a:lnTo>
                      <a:pt x="112675" y="17557"/>
                    </a:lnTo>
                    <a:cubicBezTo>
                      <a:pt x="112125" y="17568"/>
                      <a:pt x="111564" y="17580"/>
                      <a:pt x="111014" y="17592"/>
                    </a:cubicBezTo>
                    <a:lnTo>
                      <a:pt x="110604" y="17592"/>
                    </a:lnTo>
                    <a:lnTo>
                      <a:pt x="109258" y="17603"/>
                    </a:lnTo>
                    <a:lnTo>
                      <a:pt x="107233" y="17603"/>
                    </a:lnTo>
                    <a:lnTo>
                      <a:pt x="105770" y="17580"/>
                    </a:lnTo>
                    <a:lnTo>
                      <a:pt x="105267" y="17568"/>
                    </a:lnTo>
                    <a:lnTo>
                      <a:pt x="104295" y="17557"/>
                    </a:lnTo>
                    <a:lnTo>
                      <a:pt x="103757" y="17545"/>
                    </a:lnTo>
                    <a:cubicBezTo>
                      <a:pt x="103429" y="17533"/>
                      <a:pt x="103102" y="17522"/>
                      <a:pt x="102774" y="17510"/>
                    </a:cubicBezTo>
                    <a:lnTo>
                      <a:pt x="102282" y="17498"/>
                    </a:lnTo>
                    <a:lnTo>
                      <a:pt x="101299" y="17463"/>
                    </a:lnTo>
                    <a:lnTo>
                      <a:pt x="100890" y="17451"/>
                    </a:lnTo>
                    <a:cubicBezTo>
                      <a:pt x="100421" y="17428"/>
                      <a:pt x="99965" y="17416"/>
                      <a:pt x="99508" y="17393"/>
                    </a:cubicBezTo>
                    <a:lnTo>
                      <a:pt x="99228" y="17369"/>
                    </a:lnTo>
                    <a:lnTo>
                      <a:pt x="98151" y="17323"/>
                    </a:lnTo>
                    <a:lnTo>
                      <a:pt x="97671" y="17287"/>
                    </a:lnTo>
                    <a:cubicBezTo>
                      <a:pt x="97378" y="17276"/>
                      <a:pt x="97097" y="17264"/>
                      <a:pt x="96817" y="17241"/>
                    </a:cubicBezTo>
                    <a:cubicBezTo>
                      <a:pt x="96629" y="17229"/>
                      <a:pt x="96442" y="17217"/>
                      <a:pt x="96255" y="17206"/>
                    </a:cubicBezTo>
                    <a:lnTo>
                      <a:pt x="95506" y="17159"/>
                    </a:lnTo>
                    <a:lnTo>
                      <a:pt x="94932" y="17112"/>
                    </a:lnTo>
                    <a:lnTo>
                      <a:pt x="94195" y="17065"/>
                    </a:lnTo>
                    <a:lnTo>
                      <a:pt x="93610" y="17018"/>
                    </a:lnTo>
                    <a:lnTo>
                      <a:pt x="92919" y="16960"/>
                    </a:lnTo>
                    <a:lnTo>
                      <a:pt x="92334" y="16913"/>
                    </a:lnTo>
                    <a:cubicBezTo>
                      <a:pt x="92111" y="16890"/>
                      <a:pt x="91877" y="16866"/>
                      <a:pt x="91655" y="16843"/>
                    </a:cubicBezTo>
                    <a:lnTo>
                      <a:pt x="91070" y="16796"/>
                    </a:lnTo>
                    <a:lnTo>
                      <a:pt x="90414" y="16726"/>
                    </a:lnTo>
                    <a:lnTo>
                      <a:pt x="89829" y="16667"/>
                    </a:lnTo>
                    <a:lnTo>
                      <a:pt x="89174" y="16597"/>
                    </a:lnTo>
                    <a:lnTo>
                      <a:pt x="88589" y="16538"/>
                    </a:lnTo>
                    <a:lnTo>
                      <a:pt x="87933" y="16468"/>
                    </a:lnTo>
                    <a:lnTo>
                      <a:pt x="87348" y="16398"/>
                    </a:lnTo>
                    <a:lnTo>
                      <a:pt x="86716" y="16328"/>
                    </a:lnTo>
                    <a:lnTo>
                      <a:pt x="86142" y="16258"/>
                    </a:lnTo>
                    <a:lnTo>
                      <a:pt x="85510" y="16176"/>
                    </a:lnTo>
                    <a:lnTo>
                      <a:pt x="84949" y="16094"/>
                    </a:lnTo>
                    <a:lnTo>
                      <a:pt x="84328" y="16012"/>
                    </a:lnTo>
                    <a:lnTo>
                      <a:pt x="83767" y="15942"/>
                    </a:lnTo>
                    <a:lnTo>
                      <a:pt x="83134" y="15848"/>
                    </a:lnTo>
                    <a:lnTo>
                      <a:pt x="82596" y="15766"/>
                    </a:lnTo>
                    <a:lnTo>
                      <a:pt x="81976" y="15672"/>
                    </a:lnTo>
                    <a:lnTo>
                      <a:pt x="81437" y="15590"/>
                    </a:lnTo>
                    <a:lnTo>
                      <a:pt x="80805" y="15485"/>
                    </a:lnTo>
                    <a:lnTo>
                      <a:pt x="80290" y="15391"/>
                    </a:lnTo>
                    <a:lnTo>
                      <a:pt x="79658" y="15286"/>
                    </a:lnTo>
                    <a:cubicBezTo>
                      <a:pt x="79495" y="15263"/>
                      <a:pt x="79331" y="15228"/>
                      <a:pt x="79155" y="15204"/>
                    </a:cubicBezTo>
                    <a:lnTo>
                      <a:pt x="78476" y="15075"/>
                    </a:lnTo>
                    <a:lnTo>
                      <a:pt x="78032" y="14993"/>
                    </a:lnTo>
                    <a:lnTo>
                      <a:pt x="77294" y="14853"/>
                    </a:lnTo>
                    <a:lnTo>
                      <a:pt x="76931" y="14771"/>
                    </a:lnTo>
                    <a:cubicBezTo>
                      <a:pt x="76557" y="14701"/>
                      <a:pt x="76182" y="14631"/>
                      <a:pt x="75819" y="14549"/>
                    </a:cubicBezTo>
                    <a:lnTo>
                      <a:pt x="75632" y="14514"/>
                    </a:lnTo>
                    <a:cubicBezTo>
                      <a:pt x="75328" y="14443"/>
                      <a:pt x="75035" y="14385"/>
                      <a:pt x="74731" y="14315"/>
                    </a:cubicBezTo>
                    <a:lnTo>
                      <a:pt x="74380" y="14233"/>
                    </a:lnTo>
                    <a:lnTo>
                      <a:pt x="73643" y="14069"/>
                    </a:lnTo>
                    <a:lnTo>
                      <a:pt x="73233" y="13975"/>
                    </a:lnTo>
                    <a:lnTo>
                      <a:pt x="72577" y="13811"/>
                    </a:lnTo>
                    <a:lnTo>
                      <a:pt x="72168" y="13718"/>
                    </a:lnTo>
                    <a:cubicBezTo>
                      <a:pt x="71945" y="13659"/>
                      <a:pt x="71711" y="13601"/>
                      <a:pt x="71489" y="13542"/>
                    </a:cubicBezTo>
                    <a:lnTo>
                      <a:pt x="71079" y="13437"/>
                    </a:lnTo>
                    <a:cubicBezTo>
                      <a:pt x="70857" y="13378"/>
                      <a:pt x="70635" y="13320"/>
                      <a:pt x="70412" y="13250"/>
                    </a:cubicBezTo>
                    <a:lnTo>
                      <a:pt x="69967" y="13133"/>
                    </a:lnTo>
                    <a:lnTo>
                      <a:pt x="69780" y="13074"/>
                    </a:lnTo>
                    <a:cubicBezTo>
                      <a:pt x="69511" y="13004"/>
                      <a:pt x="69230" y="12922"/>
                      <a:pt x="68961" y="12840"/>
                    </a:cubicBezTo>
                    <a:lnTo>
                      <a:pt x="68891" y="12817"/>
                    </a:lnTo>
                    <a:cubicBezTo>
                      <a:pt x="68645" y="12746"/>
                      <a:pt x="68387" y="12676"/>
                      <a:pt x="68142" y="12594"/>
                    </a:cubicBezTo>
                    <a:lnTo>
                      <a:pt x="67989" y="12547"/>
                    </a:lnTo>
                    <a:cubicBezTo>
                      <a:pt x="67720" y="12465"/>
                      <a:pt x="67463" y="12383"/>
                      <a:pt x="67205" y="12302"/>
                    </a:cubicBezTo>
                    <a:lnTo>
                      <a:pt x="67065" y="12255"/>
                    </a:lnTo>
                    <a:cubicBezTo>
                      <a:pt x="66842" y="12173"/>
                      <a:pt x="66632" y="12103"/>
                      <a:pt x="66421" y="12032"/>
                    </a:cubicBezTo>
                    <a:lnTo>
                      <a:pt x="66234" y="11974"/>
                    </a:lnTo>
                    <a:cubicBezTo>
                      <a:pt x="65988" y="11892"/>
                      <a:pt x="65742" y="11798"/>
                      <a:pt x="65508" y="11716"/>
                    </a:cubicBezTo>
                    <a:lnTo>
                      <a:pt x="65356" y="11658"/>
                    </a:lnTo>
                    <a:cubicBezTo>
                      <a:pt x="65157" y="11588"/>
                      <a:pt x="64958" y="11517"/>
                      <a:pt x="64771" y="11435"/>
                    </a:cubicBezTo>
                    <a:lnTo>
                      <a:pt x="64537" y="11354"/>
                    </a:lnTo>
                    <a:cubicBezTo>
                      <a:pt x="64361" y="11283"/>
                      <a:pt x="64174" y="11213"/>
                      <a:pt x="63998" y="11143"/>
                    </a:cubicBezTo>
                    <a:lnTo>
                      <a:pt x="63823" y="11073"/>
                    </a:lnTo>
                    <a:cubicBezTo>
                      <a:pt x="63589" y="10979"/>
                      <a:pt x="63366" y="10885"/>
                      <a:pt x="63144" y="10792"/>
                    </a:cubicBezTo>
                    <a:lnTo>
                      <a:pt x="62933" y="10698"/>
                    </a:lnTo>
                    <a:cubicBezTo>
                      <a:pt x="62769" y="10628"/>
                      <a:pt x="62606" y="10558"/>
                      <a:pt x="62442" y="10487"/>
                    </a:cubicBezTo>
                    <a:lnTo>
                      <a:pt x="62184" y="10370"/>
                    </a:lnTo>
                    <a:lnTo>
                      <a:pt x="61763" y="10183"/>
                    </a:lnTo>
                    <a:lnTo>
                      <a:pt x="61494" y="10054"/>
                    </a:lnTo>
                    <a:cubicBezTo>
                      <a:pt x="61365" y="9984"/>
                      <a:pt x="61236" y="9926"/>
                      <a:pt x="61107" y="9855"/>
                    </a:cubicBezTo>
                    <a:lnTo>
                      <a:pt x="60850" y="9738"/>
                    </a:lnTo>
                    <a:lnTo>
                      <a:pt x="60440" y="9528"/>
                    </a:lnTo>
                    <a:lnTo>
                      <a:pt x="60265" y="9434"/>
                    </a:lnTo>
                    <a:cubicBezTo>
                      <a:pt x="60066" y="9329"/>
                      <a:pt x="59879" y="9223"/>
                      <a:pt x="59691" y="9118"/>
                    </a:cubicBezTo>
                    <a:cubicBezTo>
                      <a:pt x="59527" y="9024"/>
                      <a:pt x="59375" y="8942"/>
                      <a:pt x="59235" y="8849"/>
                    </a:cubicBezTo>
                    <a:lnTo>
                      <a:pt x="59083" y="8755"/>
                    </a:lnTo>
                    <a:cubicBezTo>
                      <a:pt x="58989" y="8697"/>
                      <a:pt x="58884" y="8638"/>
                      <a:pt x="58790" y="8580"/>
                    </a:cubicBezTo>
                    <a:lnTo>
                      <a:pt x="58626" y="8474"/>
                    </a:lnTo>
                    <a:lnTo>
                      <a:pt x="58369" y="8299"/>
                    </a:lnTo>
                    <a:lnTo>
                      <a:pt x="58193" y="8193"/>
                    </a:lnTo>
                    <a:lnTo>
                      <a:pt x="57959" y="8030"/>
                    </a:lnTo>
                    <a:lnTo>
                      <a:pt x="57819" y="7924"/>
                    </a:lnTo>
                    <a:cubicBezTo>
                      <a:pt x="57737" y="7877"/>
                      <a:pt x="57667" y="7819"/>
                      <a:pt x="57596" y="7760"/>
                    </a:cubicBezTo>
                    <a:cubicBezTo>
                      <a:pt x="57538" y="7725"/>
                      <a:pt x="57491" y="7690"/>
                      <a:pt x="57444" y="7655"/>
                    </a:cubicBezTo>
                    <a:lnTo>
                      <a:pt x="57233" y="7491"/>
                    </a:lnTo>
                    <a:lnTo>
                      <a:pt x="57105" y="7386"/>
                    </a:lnTo>
                    <a:lnTo>
                      <a:pt x="56906" y="7222"/>
                    </a:lnTo>
                    <a:lnTo>
                      <a:pt x="56777" y="7117"/>
                    </a:lnTo>
                    <a:cubicBezTo>
                      <a:pt x="56707" y="7058"/>
                      <a:pt x="56637" y="7000"/>
                      <a:pt x="56578" y="6941"/>
                    </a:cubicBezTo>
                    <a:cubicBezTo>
                      <a:pt x="56543" y="6906"/>
                      <a:pt x="56508" y="6871"/>
                      <a:pt x="56473" y="6847"/>
                    </a:cubicBezTo>
                    <a:cubicBezTo>
                      <a:pt x="56391" y="6777"/>
                      <a:pt x="56309" y="6695"/>
                      <a:pt x="56239" y="6625"/>
                    </a:cubicBezTo>
                    <a:cubicBezTo>
                      <a:pt x="56227" y="6613"/>
                      <a:pt x="56204" y="6590"/>
                      <a:pt x="56180" y="6578"/>
                    </a:cubicBezTo>
                    <a:cubicBezTo>
                      <a:pt x="56086" y="6485"/>
                      <a:pt x="56005" y="6391"/>
                      <a:pt x="55923" y="6309"/>
                    </a:cubicBezTo>
                    <a:lnTo>
                      <a:pt x="55852" y="6227"/>
                    </a:lnTo>
                    <a:cubicBezTo>
                      <a:pt x="55794" y="6157"/>
                      <a:pt x="55724" y="6098"/>
                      <a:pt x="55677" y="6028"/>
                    </a:cubicBezTo>
                    <a:lnTo>
                      <a:pt x="55583" y="5935"/>
                    </a:lnTo>
                    <a:cubicBezTo>
                      <a:pt x="55536" y="5876"/>
                      <a:pt x="55490" y="5817"/>
                      <a:pt x="55443" y="5759"/>
                    </a:cubicBezTo>
                    <a:lnTo>
                      <a:pt x="55349" y="5654"/>
                    </a:lnTo>
                    <a:lnTo>
                      <a:pt x="55232" y="5490"/>
                    </a:lnTo>
                    <a:lnTo>
                      <a:pt x="55150" y="5384"/>
                    </a:lnTo>
                    <a:cubicBezTo>
                      <a:pt x="55103" y="5326"/>
                      <a:pt x="55068" y="5267"/>
                      <a:pt x="55033" y="5221"/>
                    </a:cubicBezTo>
                    <a:cubicBezTo>
                      <a:pt x="54998" y="5162"/>
                      <a:pt x="54986" y="5139"/>
                      <a:pt x="54963" y="5104"/>
                    </a:cubicBezTo>
                    <a:cubicBezTo>
                      <a:pt x="54939" y="5068"/>
                      <a:pt x="54893" y="4998"/>
                      <a:pt x="54858" y="4940"/>
                    </a:cubicBezTo>
                    <a:lnTo>
                      <a:pt x="54799" y="4834"/>
                    </a:lnTo>
                    <a:cubicBezTo>
                      <a:pt x="54764" y="4764"/>
                      <a:pt x="54729" y="4706"/>
                      <a:pt x="54694" y="4647"/>
                    </a:cubicBezTo>
                    <a:lnTo>
                      <a:pt x="54647" y="4553"/>
                    </a:lnTo>
                    <a:cubicBezTo>
                      <a:pt x="54612" y="4471"/>
                      <a:pt x="54565" y="4378"/>
                      <a:pt x="54530" y="4284"/>
                    </a:cubicBezTo>
                    <a:lnTo>
                      <a:pt x="54518" y="4261"/>
                    </a:lnTo>
                    <a:cubicBezTo>
                      <a:pt x="54483" y="4179"/>
                      <a:pt x="54448" y="4097"/>
                      <a:pt x="54413" y="4015"/>
                    </a:cubicBezTo>
                    <a:lnTo>
                      <a:pt x="54389" y="3921"/>
                    </a:lnTo>
                    <a:cubicBezTo>
                      <a:pt x="54366" y="3863"/>
                      <a:pt x="54343" y="3804"/>
                      <a:pt x="54331" y="3746"/>
                    </a:cubicBezTo>
                    <a:cubicBezTo>
                      <a:pt x="54319" y="3711"/>
                      <a:pt x="54307" y="3664"/>
                      <a:pt x="54296" y="3629"/>
                    </a:cubicBezTo>
                    <a:cubicBezTo>
                      <a:pt x="54284" y="3594"/>
                      <a:pt x="54272" y="3523"/>
                      <a:pt x="54249" y="3465"/>
                    </a:cubicBezTo>
                    <a:cubicBezTo>
                      <a:pt x="54237" y="3406"/>
                      <a:pt x="54237" y="3395"/>
                      <a:pt x="54226" y="3360"/>
                    </a:cubicBezTo>
                    <a:cubicBezTo>
                      <a:pt x="54226" y="3313"/>
                      <a:pt x="54214" y="3243"/>
                      <a:pt x="54202" y="3196"/>
                    </a:cubicBezTo>
                    <a:lnTo>
                      <a:pt x="54179" y="3079"/>
                    </a:lnTo>
                    <a:cubicBezTo>
                      <a:pt x="54179" y="3020"/>
                      <a:pt x="54167" y="2973"/>
                      <a:pt x="54167" y="2915"/>
                    </a:cubicBezTo>
                    <a:cubicBezTo>
                      <a:pt x="54155" y="2856"/>
                      <a:pt x="54155" y="2845"/>
                      <a:pt x="54155" y="2810"/>
                    </a:cubicBezTo>
                    <a:cubicBezTo>
                      <a:pt x="54155" y="2774"/>
                      <a:pt x="54144" y="2692"/>
                      <a:pt x="54144" y="2634"/>
                    </a:cubicBezTo>
                    <a:lnTo>
                      <a:pt x="54144" y="2529"/>
                    </a:lnTo>
                    <a:lnTo>
                      <a:pt x="54144" y="2330"/>
                    </a:lnTo>
                    <a:lnTo>
                      <a:pt x="54144" y="2259"/>
                    </a:lnTo>
                    <a:cubicBezTo>
                      <a:pt x="54144" y="2166"/>
                      <a:pt x="54155" y="2084"/>
                      <a:pt x="54167" y="1990"/>
                    </a:cubicBezTo>
                    <a:cubicBezTo>
                      <a:pt x="54167" y="1967"/>
                      <a:pt x="54179" y="1943"/>
                      <a:pt x="54179" y="1920"/>
                    </a:cubicBezTo>
                    <a:cubicBezTo>
                      <a:pt x="54190" y="1850"/>
                      <a:pt x="54202" y="1791"/>
                      <a:pt x="54214" y="1721"/>
                    </a:cubicBezTo>
                    <a:cubicBezTo>
                      <a:pt x="54214" y="1686"/>
                      <a:pt x="54226" y="1651"/>
                      <a:pt x="54237" y="1616"/>
                    </a:cubicBezTo>
                    <a:cubicBezTo>
                      <a:pt x="54249" y="1569"/>
                      <a:pt x="54261" y="1510"/>
                      <a:pt x="54272" y="1452"/>
                    </a:cubicBezTo>
                    <a:lnTo>
                      <a:pt x="54307" y="1347"/>
                    </a:lnTo>
                    <a:cubicBezTo>
                      <a:pt x="54319" y="1288"/>
                      <a:pt x="54331" y="1229"/>
                      <a:pt x="54354" y="1183"/>
                    </a:cubicBezTo>
                    <a:cubicBezTo>
                      <a:pt x="54366" y="1136"/>
                      <a:pt x="54378" y="1101"/>
                      <a:pt x="54389" y="1066"/>
                    </a:cubicBezTo>
                    <a:cubicBezTo>
                      <a:pt x="54401" y="1030"/>
                      <a:pt x="54424" y="960"/>
                      <a:pt x="54448" y="902"/>
                    </a:cubicBezTo>
                    <a:cubicBezTo>
                      <a:pt x="54471" y="855"/>
                      <a:pt x="54471" y="832"/>
                      <a:pt x="54495" y="796"/>
                    </a:cubicBezTo>
                    <a:cubicBezTo>
                      <a:pt x="54506" y="761"/>
                      <a:pt x="54542" y="691"/>
                      <a:pt x="54565" y="633"/>
                    </a:cubicBezTo>
                    <a:cubicBezTo>
                      <a:pt x="54588" y="574"/>
                      <a:pt x="54600" y="562"/>
                      <a:pt x="54612" y="527"/>
                    </a:cubicBezTo>
                    <a:cubicBezTo>
                      <a:pt x="54635" y="469"/>
                      <a:pt x="54670" y="410"/>
                      <a:pt x="54705" y="352"/>
                    </a:cubicBezTo>
                    <a:cubicBezTo>
                      <a:pt x="54717" y="317"/>
                      <a:pt x="54729" y="293"/>
                      <a:pt x="54752" y="258"/>
                    </a:cubicBezTo>
                    <a:cubicBezTo>
                      <a:pt x="54770" y="227"/>
                      <a:pt x="54788" y="194"/>
                      <a:pt x="54806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84" y="6194"/>
              <a:ext cx="2938" cy="1385"/>
              <a:chOff x="789" y="6263"/>
              <a:chExt cx="2938" cy="1385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789" y="6263"/>
                <a:ext cx="2938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89" y="6776"/>
                <a:ext cx="2938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60%</a:t>
                </a: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8284" y="2011"/>
              <a:ext cx="2938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202X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510146" y="1592582"/>
            <a:ext cx="1866900" cy="3381375"/>
            <a:chOff x="11978" y="2254"/>
            <a:chExt cx="2940" cy="5325"/>
          </a:xfrm>
        </p:grpSpPr>
        <p:grpSp>
          <p:nvGrpSpPr>
            <p:cNvPr id="2582" name="Google Shape;2582;p44"/>
            <p:cNvGrpSpPr/>
            <p:nvPr/>
          </p:nvGrpSpPr>
          <p:grpSpPr>
            <a:xfrm>
              <a:off x="12464" y="3107"/>
              <a:ext cx="1967" cy="2672"/>
              <a:chOff x="1107800" y="238125"/>
              <a:chExt cx="5402625" cy="5238500"/>
            </a:xfrm>
            <a:solidFill>
              <a:srgbClr val="CFD4D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583" name="Google Shape;2583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3" y="85987"/>
                      <a:pt x="56162" y="88746"/>
                      <a:pt x="57860" y="91541"/>
                    </a:cubicBezTo>
                    <a:lnTo>
                      <a:pt x="57860" y="91541"/>
                    </a:lnTo>
                    <a:lnTo>
                      <a:pt x="4776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  <a:moveTo>
                      <a:pt x="57860" y="91541"/>
                    </a:moveTo>
                    <a:lnTo>
                      <a:pt x="57866" y="91550"/>
                    </a:lnTo>
                    <a:cubicBezTo>
                      <a:pt x="57864" y="91547"/>
                      <a:pt x="57862" y="91544"/>
                      <a:pt x="57860" y="9154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84" name="Google Shape;2584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8" y="85978"/>
                      <a:pt x="56169" y="88752"/>
                      <a:pt x="57866" y="91550"/>
                    </a:cubicBezTo>
                    <a:lnTo>
                      <a:pt x="4788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85" name="Google Shape;2585;p44"/>
              <p:cNvSpPr/>
              <p:nvPr/>
            </p:nvSpPr>
            <p:spPr>
              <a:xfrm>
                <a:off x="1107800" y="3976100"/>
                <a:ext cx="5402625" cy="1500525"/>
              </a:xfrm>
              <a:custGeom>
                <a:avLst/>
                <a:gdLst/>
                <a:ahLst/>
                <a:cxnLst/>
                <a:rect l="l" t="t" r="r" b="b"/>
                <a:pathLst>
                  <a:path w="216105" h="60021" extrusionOk="0">
                    <a:moveTo>
                      <a:pt x="107472" y="0"/>
                    </a:moveTo>
                    <a:cubicBezTo>
                      <a:pt x="79051" y="0"/>
                      <a:pt x="51828" y="3097"/>
                      <a:pt x="31707" y="8650"/>
                    </a:cubicBezTo>
                    <a:cubicBezTo>
                      <a:pt x="11436" y="14233"/>
                      <a:pt x="36" y="21841"/>
                      <a:pt x="24" y="29799"/>
                    </a:cubicBezTo>
                    <a:cubicBezTo>
                      <a:pt x="1" y="37758"/>
                      <a:pt x="11377" y="45413"/>
                      <a:pt x="31625" y="51077"/>
                    </a:cubicBezTo>
                    <a:cubicBezTo>
                      <a:pt x="51873" y="56754"/>
                      <a:pt x="79342" y="59961"/>
                      <a:pt x="107994" y="60019"/>
                    </a:cubicBezTo>
                    <a:cubicBezTo>
                      <a:pt x="108259" y="60020"/>
                      <a:pt x="108523" y="60020"/>
                      <a:pt x="108788" y="60020"/>
                    </a:cubicBezTo>
                    <a:cubicBezTo>
                      <a:pt x="137164" y="60020"/>
                      <a:pt x="164325" y="56913"/>
                      <a:pt x="184410" y="51370"/>
                    </a:cubicBezTo>
                    <a:cubicBezTo>
                      <a:pt x="204681" y="45787"/>
                      <a:pt x="216081" y="38179"/>
                      <a:pt x="216092" y="30221"/>
                    </a:cubicBezTo>
                    <a:cubicBezTo>
                      <a:pt x="216104" y="22262"/>
                      <a:pt x="204739" y="14607"/>
                      <a:pt x="184491" y="8943"/>
                    </a:cubicBezTo>
                    <a:cubicBezTo>
                      <a:pt x="164243" y="3278"/>
                      <a:pt x="136762" y="59"/>
                      <a:pt x="108111" y="1"/>
                    </a:cubicBezTo>
                    <a:cubicBezTo>
                      <a:pt x="107898" y="0"/>
                      <a:pt x="107685" y="0"/>
                      <a:pt x="107472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86" name="Google Shape;2586;p44"/>
              <p:cNvSpPr/>
              <p:nvPr/>
            </p:nvSpPr>
            <p:spPr>
              <a:xfrm>
                <a:off x="1145550" y="2105225"/>
                <a:ext cx="5088650" cy="2491225"/>
              </a:xfrm>
              <a:custGeom>
                <a:avLst/>
                <a:gdLst/>
                <a:ahLst/>
                <a:cxnLst/>
                <a:rect l="l" t="t" r="r" b="b"/>
                <a:pathLst>
                  <a:path w="203546" h="99649" extrusionOk="0">
                    <a:moveTo>
                      <a:pt x="106356" y="0"/>
                    </a:moveTo>
                    <a:cubicBezTo>
                      <a:pt x="98468" y="0"/>
                      <a:pt x="90468" y="482"/>
                      <a:pt x="82912" y="1498"/>
                    </a:cubicBezTo>
                    <a:cubicBezTo>
                      <a:pt x="66678" y="3675"/>
                      <a:pt x="56215" y="7830"/>
                      <a:pt x="53406" y="12418"/>
                    </a:cubicBezTo>
                    <a:lnTo>
                      <a:pt x="1" y="99648"/>
                    </a:lnTo>
                    <a:lnTo>
                      <a:pt x="1" y="99648"/>
                    </a:lnTo>
                    <a:cubicBezTo>
                      <a:pt x="5630" y="90472"/>
                      <a:pt x="26534" y="82174"/>
                      <a:pt x="58977" y="77809"/>
                    </a:cubicBezTo>
                    <a:cubicBezTo>
                      <a:pt x="74058" y="75782"/>
                      <a:pt x="90023" y="74823"/>
                      <a:pt x="105765" y="74823"/>
                    </a:cubicBezTo>
                    <a:cubicBezTo>
                      <a:pt x="145941" y="74823"/>
                      <a:pt x="184667" y="81073"/>
                      <a:pt x="203545" y="91795"/>
                    </a:cubicBezTo>
                    <a:lnTo>
                      <a:pt x="155243" y="8485"/>
                    </a:lnTo>
                    <a:cubicBezTo>
                      <a:pt x="145805" y="3123"/>
                      <a:pt x="126445" y="0"/>
                      <a:pt x="106356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87" name="Google Shape;2587;p44"/>
              <p:cNvSpPr/>
              <p:nvPr/>
            </p:nvSpPr>
            <p:spPr>
              <a:xfrm>
                <a:off x="4275500" y="2128625"/>
                <a:ext cx="1958700" cy="2271475"/>
              </a:xfrm>
              <a:custGeom>
                <a:avLst/>
                <a:gdLst/>
                <a:ahLst/>
                <a:cxnLst/>
                <a:rect l="l" t="t" r="r" b="b"/>
                <a:pathLst>
                  <a:path w="78348" h="90859" extrusionOk="0">
                    <a:moveTo>
                      <a:pt x="1" y="0"/>
                    </a:moveTo>
                    <a:lnTo>
                      <a:pt x="18306" y="75772"/>
                    </a:lnTo>
                    <a:cubicBezTo>
                      <a:pt x="43622" y="78371"/>
                      <a:pt x="65543" y="83579"/>
                      <a:pt x="78347" y="90859"/>
                    </a:cubicBezTo>
                    <a:lnTo>
                      <a:pt x="30045" y="7549"/>
                    </a:lnTo>
                    <a:cubicBezTo>
                      <a:pt x="23643" y="3909"/>
                      <a:pt x="12676" y="1311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88" name="Google Shape;2588;p44"/>
              <p:cNvSpPr/>
              <p:nvPr/>
            </p:nvSpPr>
            <p:spPr>
              <a:xfrm>
                <a:off x="4054000" y="2111650"/>
                <a:ext cx="679150" cy="1911300"/>
              </a:xfrm>
              <a:custGeom>
                <a:avLst/>
                <a:gdLst/>
                <a:ahLst/>
                <a:cxnLst/>
                <a:rect l="l" t="t" r="r" b="b"/>
                <a:pathLst>
                  <a:path w="27166" h="76452" extrusionOk="0">
                    <a:moveTo>
                      <a:pt x="1" y="0"/>
                    </a:moveTo>
                    <a:lnTo>
                      <a:pt x="9446" y="75082"/>
                    </a:lnTo>
                    <a:cubicBezTo>
                      <a:pt x="15485" y="75398"/>
                      <a:pt x="21407" y="75854"/>
                      <a:pt x="27166" y="76451"/>
                    </a:cubicBezTo>
                    <a:lnTo>
                      <a:pt x="8861" y="679"/>
                    </a:lnTo>
                    <a:cubicBezTo>
                      <a:pt x="5981" y="387"/>
                      <a:pt x="3009" y="152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89" name="Google Shape;2589;p44"/>
              <p:cNvSpPr/>
              <p:nvPr/>
            </p:nvSpPr>
            <p:spPr>
              <a:xfrm>
                <a:off x="3840700" y="2105200"/>
                <a:ext cx="449450" cy="1883500"/>
              </a:xfrm>
              <a:custGeom>
                <a:avLst/>
                <a:gdLst/>
                <a:ahLst/>
                <a:cxnLst/>
                <a:rect l="l" t="t" r="r" b="b"/>
                <a:pathLst>
                  <a:path w="17978" h="75340" extrusionOk="0">
                    <a:moveTo>
                      <a:pt x="0" y="1"/>
                    </a:moveTo>
                    <a:lnTo>
                      <a:pt x="925" y="74837"/>
                    </a:lnTo>
                    <a:cubicBezTo>
                      <a:pt x="6672" y="74884"/>
                      <a:pt x="12372" y="75047"/>
                      <a:pt x="17978" y="75340"/>
                    </a:cubicBezTo>
                    <a:lnTo>
                      <a:pt x="8533" y="258"/>
                    </a:lnTo>
                    <a:cubicBezTo>
                      <a:pt x="5724" y="106"/>
                      <a:pt x="2868" y="24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0" name="Google Shape;2590;p44"/>
              <p:cNvSpPr/>
              <p:nvPr/>
            </p:nvSpPr>
            <p:spPr>
              <a:xfrm>
                <a:off x="3372525" y="2105075"/>
                <a:ext cx="491325" cy="1879825"/>
              </a:xfrm>
              <a:custGeom>
                <a:avLst/>
                <a:gdLst/>
                <a:ahLst/>
                <a:cxnLst/>
                <a:rect l="l" t="t" r="r" b="b"/>
                <a:pathLst>
                  <a:path w="19653" h="75193" extrusionOk="0">
                    <a:moveTo>
                      <a:pt x="17327" y="1"/>
                    </a:moveTo>
                    <a:cubicBezTo>
                      <a:pt x="14523" y="1"/>
                      <a:pt x="11705" y="61"/>
                      <a:pt x="8896" y="181"/>
                    </a:cubicBezTo>
                    <a:lnTo>
                      <a:pt x="1" y="75193"/>
                    </a:lnTo>
                    <a:cubicBezTo>
                      <a:pt x="5453" y="74949"/>
                      <a:pt x="10930" y="74827"/>
                      <a:pt x="16383" y="74827"/>
                    </a:cubicBezTo>
                    <a:cubicBezTo>
                      <a:pt x="17474" y="74827"/>
                      <a:pt x="18564" y="74832"/>
                      <a:pt x="19652" y="74842"/>
                    </a:cubicBezTo>
                    <a:lnTo>
                      <a:pt x="18727" y="6"/>
                    </a:lnTo>
                    <a:cubicBezTo>
                      <a:pt x="18261" y="2"/>
                      <a:pt x="17794" y="1"/>
                      <a:pt x="17327" y="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1" name="Google Shape;2591;p44"/>
              <p:cNvSpPr/>
              <p:nvPr/>
            </p:nvSpPr>
            <p:spPr>
              <a:xfrm>
                <a:off x="1829950" y="2109600"/>
                <a:ext cx="1764700" cy="2102375"/>
              </a:xfrm>
              <a:custGeom>
                <a:avLst/>
                <a:gdLst/>
                <a:ahLst/>
                <a:cxnLst/>
                <a:rect l="l" t="t" r="r" b="b"/>
                <a:pathLst>
                  <a:path w="70588" h="84095" extrusionOk="0">
                    <a:moveTo>
                      <a:pt x="70587" y="0"/>
                    </a:moveTo>
                    <a:lnTo>
                      <a:pt x="70587" y="0"/>
                    </a:lnTo>
                    <a:cubicBezTo>
                      <a:pt x="65484" y="234"/>
                      <a:pt x="60417" y="656"/>
                      <a:pt x="55524" y="1323"/>
                    </a:cubicBezTo>
                    <a:cubicBezTo>
                      <a:pt x="49403" y="2142"/>
                      <a:pt x="44113" y="3242"/>
                      <a:pt x="39724" y="4553"/>
                    </a:cubicBezTo>
                    <a:lnTo>
                      <a:pt x="0" y="84094"/>
                    </a:lnTo>
                    <a:cubicBezTo>
                      <a:pt x="8755" y="81496"/>
                      <a:pt x="19347" y="79284"/>
                      <a:pt x="31601" y="77634"/>
                    </a:cubicBezTo>
                    <a:cubicBezTo>
                      <a:pt x="41362" y="76323"/>
                      <a:pt x="51498" y="75457"/>
                      <a:pt x="61692" y="75012"/>
                    </a:cubicBezTo>
                    <a:lnTo>
                      <a:pt x="61704" y="75012"/>
                    </a:lnTo>
                    <a:lnTo>
                      <a:pt x="70587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2" name="Google Shape;2592;p44"/>
              <p:cNvSpPr/>
              <p:nvPr/>
            </p:nvSpPr>
            <p:spPr>
              <a:xfrm>
                <a:off x="1528575" y="2223425"/>
                <a:ext cx="1294475" cy="2096525"/>
              </a:xfrm>
              <a:custGeom>
                <a:avLst/>
                <a:gdLst/>
                <a:ahLst/>
                <a:cxnLst/>
                <a:rect l="l" t="t" r="r" b="b"/>
                <a:pathLst>
                  <a:path w="51779" h="83861" extrusionOk="0">
                    <a:moveTo>
                      <a:pt x="51779" y="0"/>
                    </a:moveTo>
                    <a:lnTo>
                      <a:pt x="51779" y="0"/>
                    </a:lnTo>
                    <a:cubicBezTo>
                      <a:pt x="49719" y="597"/>
                      <a:pt x="47706" y="1323"/>
                      <a:pt x="45739" y="2166"/>
                    </a:cubicBezTo>
                    <a:lnTo>
                      <a:pt x="0" y="83860"/>
                    </a:lnTo>
                    <a:cubicBezTo>
                      <a:pt x="3921" y="82175"/>
                      <a:pt x="7947" y="80735"/>
                      <a:pt x="12055" y="79530"/>
                    </a:cubicBezTo>
                    <a:lnTo>
                      <a:pt x="12055" y="79541"/>
                    </a:lnTo>
                    <a:lnTo>
                      <a:pt x="51779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3" name="Google Shape;2593;p44"/>
              <p:cNvSpPr/>
              <p:nvPr/>
            </p:nvSpPr>
            <p:spPr>
              <a:xfrm>
                <a:off x="1328125" y="2277250"/>
                <a:ext cx="1343950" cy="2148025"/>
              </a:xfrm>
              <a:custGeom>
                <a:avLst/>
                <a:gdLst/>
                <a:ahLst/>
                <a:cxnLst/>
                <a:rect l="l" t="t" r="r" b="b"/>
                <a:pathLst>
                  <a:path w="53758" h="85921" extrusionOk="0">
                    <a:moveTo>
                      <a:pt x="53757" y="1"/>
                    </a:moveTo>
                    <a:cubicBezTo>
                      <a:pt x="52365" y="598"/>
                      <a:pt x="51030" y="1312"/>
                      <a:pt x="49755" y="2119"/>
                    </a:cubicBezTo>
                    <a:lnTo>
                      <a:pt x="1" y="85921"/>
                    </a:lnTo>
                    <a:cubicBezTo>
                      <a:pt x="2260" y="84469"/>
                      <a:pt x="4928" y="83065"/>
                      <a:pt x="8018" y="81719"/>
                    </a:cubicBezTo>
                    <a:lnTo>
                      <a:pt x="8018" y="81707"/>
                    </a:lnTo>
                    <a:lnTo>
                      <a:pt x="53757" y="1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4" name="Google Shape;2594;p44"/>
              <p:cNvSpPr/>
              <p:nvPr/>
            </p:nvSpPr>
            <p:spPr>
              <a:xfrm>
                <a:off x="1183000" y="2330225"/>
                <a:ext cx="1389000" cy="2215900"/>
              </a:xfrm>
              <a:custGeom>
                <a:avLst/>
                <a:gdLst/>
                <a:ahLst/>
                <a:cxnLst/>
                <a:rect l="l" t="t" r="r" b="b"/>
                <a:pathLst>
                  <a:path w="55560" h="88636" extrusionOk="0">
                    <a:moveTo>
                      <a:pt x="55560" y="0"/>
                    </a:moveTo>
                    <a:lnTo>
                      <a:pt x="55560" y="0"/>
                    </a:lnTo>
                    <a:cubicBezTo>
                      <a:pt x="54483" y="667"/>
                      <a:pt x="53500" y="1475"/>
                      <a:pt x="52657" y="2411"/>
                    </a:cubicBezTo>
                    <a:lnTo>
                      <a:pt x="1" y="88635"/>
                    </a:lnTo>
                    <a:cubicBezTo>
                      <a:pt x="1440" y="86985"/>
                      <a:pt x="3383" y="85358"/>
                      <a:pt x="5806" y="83802"/>
                    </a:cubicBezTo>
                    <a:lnTo>
                      <a:pt x="55560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5" name="Google Shape;2595;p44"/>
              <p:cNvSpPr/>
              <p:nvPr/>
            </p:nvSpPr>
            <p:spPr>
              <a:xfrm>
                <a:off x="1145550" y="2390500"/>
                <a:ext cx="1353900" cy="2205950"/>
              </a:xfrm>
              <a:custGeom>
                <a:avLst/>
                <a:gdLst/>
                <a:ahLst/>
                <a:cxnLst/>
                <a:rect l="l" t="t" r="r" b="b"/>
                <a:pathLst>
                  <a:path w="54156" h="88238" extrusionOk="0">
                    <a:moveTo>
                      <a:pt x="54155" y="0"/>
                    </a:moveTo>
                    <a:lnTo>
                      <a:pt x="54155" y="0"/>
                    </a:lnTo>
                    <a:cubicBezTo>
                      <a:pt x="53874" y="316"/>
                      <a:pt x="53628" y="656"/>
                      <a:pt x="53406" y="1007"/>
                    </a:cubicBezTo>
                    <a:lnTo>
                      <a:pt x="1" y="88237"/>
                    </a:lnTo>
                    <a:cubicBezTo>
                      <a:pt x="445" y="87523"/>
                      <a:pt x="949" y="86856"/>
                      <a:pt x="1499" y="86224"/>
                    </a:cubicBezTo>
                    <a:lnTo>
                      <a:pt x="54155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6" name="Google Shape;2596;p44"/>
              <p:cNvSpPr/>
              <p:nvPr/>
            </p:nvSpPr>
            <p:spPr>
              <a:xfrm>
                <a:off x="2480700" y="238125"/>
                <a:ext cx="25459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101837" h="87102" extrusionOk="0">
                    <a:moveTo>
                      <a:pt x="53464" y="0"/>
                    </a:moveTo>
                    <a:lnTo>
                      <a:pt x="0" y="87102"/>
                    </a:lnTo>
                    <a:cubicBezTo>
                      <a:pt x="2821" y="82514"/>
                      <a:pt x="13284" y="78359"/>
                      <a:pt x="29506" y="76182"/>
                    </a:cubicBezTo>
                    <a:cubicBezTo>
                      <a:pt x="37054" y="75167"/>
                      <a:pt x="45044" y="74686"/>
                      <a:pt x="52923" y="74686"/>
                    </a:cubicBezTo>
                    <a:cubicBezTo>
                      <a:pt x="73022" y="74686"/>
                      <a:pt x="92395" y="77813"/>
                      <a:pt x="101837" y="83169"/>
                    </a:cubicBezTo>
                    <a:lnTo>
                      <a:pt x="53464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7" name="Google Shape;2597;p44"/>
              <p:cNvSpPr/>
              <p:nvPr/>
            </p:nvSpPr>
            <p:spPr>
              <a:xfrm>
                <a:off x="3817300" y="238125"/>
                <a:ext cx="1209325" cy="2079250"/>
              </a:xfrm>
              <a:custGeom>
                <a:avLst/>
                <a:gdLst/>
                <a:ahLst/>
                <a:cxnLst/>
                <a:rect l="l" t="t" r="r" b="b"/>
                <a:pathLst>
                  <a:path w="48373" h="83170" extrusionOk="0">
                    <a:moveTo>
                      <a:pt x="0" y="0"/>
                    </a:moveTo>
                    <a:lnTo>
                      <a:pt x="18247" y="75608"/>
                    </a:lnTo>
                    <a:cubicBezTo>
                      <a:pt x="30946" y="76908"/>
                      <a:pt x="41959" y="79529"/>
                      <a:pt x="48373" y="8316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8" name="Google Shape;2598;p44"/>
              <p:cNvSpPr/>
              <p:nvPr/>
            </p:nvSpPr>
            <p:spPr>
              <a:xfrm>
                <a:off x="3817300" y="238125"/>
                <a:ext cx="456175" cy="18902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75609" extrusionOk="0">
                    <a:moveTo>
                      <a:pt x="0" y="0"/>
                    </a:moveTo>
                    <a:lnTo>
                      <a:pt x="9352" y="74930"/>
                    </a:lnTo>
                    <a:cubicBezTo>
                      <a:pt x="12383" y="75093"/>
                      <a:pt x="15356" y="75316"/>
                      <a:pt x="18247" y="7560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99" name="Google Shape;2599;p44"/>
              <p:cNvSpPr/>
              <p:nvPr/>
            </p:nvSpPr>
            <p:spPr>
              <a:xfrm>
                <a:off x="3817300" y="238125"/>
                <a:ext cx="233800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9352" h="74930" extrusionOk="0">
                    <a:moveTo>
                      <a:pt x="0" y="0"/>
                    </a:moveTo>
                    <a:lnTo>
                      <a:pt x="773" y="74684"/>
                    </a:lnTo>
                    <a:cubicBezTo>
                      <a:pt x="3663" y="74707"/>
                      <a:pt x="6531" y="74789"/>
                      <a:pt x="9352" y="7493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0" name="Google Shape;2600;p44"/>
              <p:cNvSpPr/>
              <p:nvPr/>
            </p:nvSpPr>
            <p:spPr>
              <a:xfrm>
                <a:off x="3588775" y="238125"/>
                <a:ext cx="247850" cy="1871800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74872" extrusionOk="0">
                    <a:moveTo>
                      <a:pt x="9141" y="0"/>
                    </a:moveTo>
                    <a:lnTo>
                      <a:pt x="0" y="74871"/>
                    </a:lnTo>
                    <a:cubicBezTo>
                      <a:pt x="2882" y="74748"/>
                      <a:pt x="5781" y="74679"/>
                      <a:pt x="8659" y="74679"/>
                    </a:cubicBezTo>
                    <a:cubicBezTo>
                      <a:pt x="9078" y="74679"/>
                      <a:pt x="9496" y="74681"/>
                      <a:pt x="9914" y="74684"/>
                    </a:cubicBezTo>
                    <a:lnTo>
                      <a:pt x="9141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1" name="Google Shape;2601;p44"/>
              <p:cNvSpPr/>
              <p:nvPr/>
            </p:nvSpPr>
            <p:spPr>
              <a:xfrm>
                <a:off x="2827125" y="238125"/>
                <a:ext cx="990200" cy="1984150"/>
              </a:xfrm>
              <a:custGeom>
                <a:avLst/>
                <a:gdLst/>
                <a:ahLst/>
                <a:cxnLst/>
                <a:rect l="l" t="t" r="r" b="b"/>
                <a:pathLst>
                  <a:path w="39608" h="79366" extrusionOk="0">
                    <a:moveTo>
                      <a:pt x="39607" y="0"/>
                    </a:moveTo>
                    <a:lnTo>
                      <a:pt x="1" y="79365"/>
                    </a:lnTo>
                    <a:cubicBezTo>
                      <a:pt x="4355" y="78078"/>
                      <a:pt x="9598" y="76989"/>
                      <a:pt x="15649" y="76182"/>
                    </a:cubicBezTo>
                    <a:cubicBezTo>
                      <a:pt x="20459" y="75526"/>
                      <a:pt x="25445" y="75105"/>
                      <a:pt x="30478" y="74871"/>
                    </a:cubicBezTo>
                    <a:lnTo>
                      <a:pt x="30466" y="74871"/>
                    </a:lnTo>
                    <a:lnTo>
                      <a:pt x="39607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2" name="Google Shape;2602;p44"/>
              <p:cNvSpPr/>
              <p:nvPr/>
            </p:nvSpPr>
            <p:spPr>
              <a:xfrm>
                <a:off x="2674400" y="238125"/>
                <a:ext cx="1142925" cy="2038575"/>
              </a:xfrm>
              <a:custGeom>
                <a:avLst/>
                <a:gdLst/>
                <a:ahLst/>
                <a:cxnLst/>
                <a:rect l="l" t="t" r="r" b="b"/>
                <a:pathLst>
                  <a:path w="45717" h="81543" extrusionOk="0">
                    <a:moveTo>
                      <a:pt x="45716" y="0"/>
                    </a:moveTo>
                    <a:lnTo>
                      <a:pt x="0" y="81542"/>
                    </a:lnTo>
                    <a:cubicBezTo>
                      <a:pt x="1990" y="80688"/>
                      <a:pt x="4026" y="79962"/>
                      <a:pt x="6110" y="79365"/>
                    </a:cubicBezTo>
                    <a:lnTo>
                      <a:pt x="45716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3" name="Google Shape;2603;p44"/>
              <p:cNvSpPr/>
              <p:nvPr/>
            </p:nvSpPr>
            <p:spPr>
              <a:xfrm>
                <a:off x="2573150" y="238125"/>
                <a:ext cx="1244175" cy="2091250"/>
              </a:xfrm>
              <a:custGeom>
                <a:avLst/>
                <a:gdLst/>
                <a:ahLst/>
                <a:cxnLst/>
                <a:rect l="l" t="t" r="r" b="b"/>
                <a:pathLst>
                  <a:path w="49767" h="83650" extrusionOk="0">
                    <a:moveTo>
                      <a:pt x="49766" y="0"/>
                    </a:moveTo>
                    <a:lnTo>
                      <a:pt x="1" y="83649"/>
                    </a:lnTo>
                    <a:cubicBezTo>
                      <a:pt x="1288" y="82842"/>
                      <a:pt x="2646" y="82128"/>
                      <a:pt x="4050" y="81531"/>
                    </a:cubicBezTo>
                    <a:lnTo>
                      <a:pt x="4050" y="81542"/>
                    </a:lnTo>
                    <a:lnTo>
                      <a:pt x="49766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4" name="Google Shape;2604;p44"/>
              <p:cNvSpPr/>
              <p:nvPr/>
            </p:nvSpPr>
            <p:spPr>
              <a:xfrm>
                <a:off x="2500000" y="238125"/>
                <a:ext cx="1317325" cy="2151800"/>
              </a:xfrm>
              <a:custGeom>
                <a:avLst/>
                <a:gdLst/>
                <a:ahLst/>
                <a:cxnLst/>
                <a:rect l="l" t="t" r="r" b="b"/>
                <a:pathLst>
                  <a:path w="52693" h="86072" extrusionOk="0">
                    <a:moveTo>
                      <a:pt x="52692" y="0"/>
                    </a:moveTo>
                    <a:lnTo>
                      <a:pt x="1" y="86072"/>
                    </a:lnTo>
                    <a:cubicBezTo>
                      <a:pt x="855" y="85136"/>
                      <a:pt x="1838" y="84316"/>
                      <a:pt x="2927" y="83649"/>
                    </a:cubicBezTo>
                    <a:lnTo>
                      <a:pt x="52692" y="0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5" name="Google Shape;2605;p44"/>
              <p:cNvSpPr/>
              <p:nvPr/>
            </p:nvSpPr>
            <p:spPr>
              <a:xfrm>
                <a:off x="2480700" y="238125"/>
                <a:ext cx="13366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53465" h="87102" extrusionOk="0">
                    <a:moveTo>
                      <a:pt x="53464" y="0"/>
                    </a:moveTo>
                    <a:lnTo>
                      <a:pt x="5" y="87093"/>
                    </a:lnTo>
                    <a:lnTo>
                      <a:pt x="5" y="87093"/>
                    </a:lnTo>
                    <a:cubicBezTo>
                      <a:pt x="226" y="86734"/>
                      <a:pt x="482" y="86385"/>
                      <a:pt x="773" y="86072"/>
                    </a:cubicBezTo>
                    <a:lnTo>
                      <a:pt x="53464" y="0"/>
                    </a:lnTo>
                    <a:close/>
                    <a:moveTo>
                      <a:pt x="5" y="87093"/>
                    </a:moveTo>
                    <a:lnTo>
                      <a:pt x="5" y="87093"/>
                    </a:lnTo>
                    <a:cubicBezTo>
                      <a:pt x="4" y="87096"/>
                      <a:pt x="2" y="87099"/>
                      <a:pt x="0" y="87102"/>
                    </a:cubicBezTo>
                    <a:lnTo>
                      <a:pt x="5" y="87093"/>
                    </a:ln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6" name="Google Shape;2606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10" y="84506"/>
                      <a:pt x="52284" y="85878"/>
                      <a:pt x="53131" y="87261"/>
                    </a:cubicBezTo>
                    <a:lnTo>
                      <a:pt x="53131" y="87261"/>
                    </a:lnTo>
                    <a:cubicBezTo>
                      <a:pt x="35429" y="58174"/>
                      <a:pt x="17714" y="29087"/>
                      <a:pt x="0" y="0"/>
                    </a:cubicBezTo>
                    <a:close/>
                    <a:moveTo>
                      <a:pt x="53131" y="87261"/>
                    </a:moveTo>
                    <a:lnTo>
                      <a:pt x="53131" y="87261"/>
                    </a:lnTo>
                    <a:cubicBezTo>
                      <a:pt x="53137" y="87271"/>
                      <a:pt x="53143" y="87280"/>
                      <a:pt x="53148" y="87289"/>
                    </a:cubicBezTo>
                    <a:cubicBezTo>
                      <a:pt x="53143" y="87280"/>
                      <a:pt x="53137" y="87271"/>
                      <a:pt x="53131" y="8726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7" name="Google Shape;2607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09" y="84506"/>
                      <a:pt x="52283" y="85877"/>
                      <a:pt x="53130" y="87259"/>
                    </a:cubicBezTo>
                    <a:lnTo>
                      <a:pt x="53130" y="87259"/>
                    </a:lnTo>
                    <a:lnTo>
                      <a:pt x="0" y="0"/>
                    </a:lnTo>
                    <a:close/>
                    <a:moveTo>
                      <a:pt x="53130" y="87259"/>
                    </a:moveTo>
                    <a:lnTo>
                      <a:pt x="53148" y="87289"/>
                    </a:lnTo>
                    <a:cubicBezTo>
                      <a:pt x="53142" y="87279"/>
                      <a:pt x="53136" y="87269"/>
                      <a:pt x="53130" y="87259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8" name="Google Shape;2608;p44"/>
              <p:cNvSpPr/>
              <p:nvPr/>
            </p:nvSpPr>
            <p:spPr>
              <a:xfrm>
                <a:off x="2461675" y="238125"/>
                <a:ext cx="2702775" cy="2617050"/>
              </a:xfrm>
              <a:custGeom>
                <a:avLst/>
                <a:gdLst/>
                <a:ahLst/>
                <a:cxnLst/>
                <a:rect l="l" t="t" r="r" b="b"/>
                <a:pathLst>
                  <a:path w="108111" h="104682" extrusionOk="0">
                    <a:moveTo>
                      <a:pt x="54225" y="0"/>
                    </a:moveTo>
                    <a:lnTo>
                      <a:pt x="761" y="87102"/>
                    </a:lnTo>
                    <a:cubicBezTo>
                      <a:pt x="714" y="87184"/>
                      <a:pt x="656" y="87277"/>
                      <a:pt x="609" y="87359"/>
                    </a:cubicBezTo>
                    <a:cubicBezTo>
                      <a:pt x="597" y="87394"/>
                      <a:pt x="585" y="87418"/>
                      <a:pt x="562" y="87453"/>
                    </a:cubicBezTo>
                    <a:cubicBezTo>
                      <a:pt x="539" y="87511"/>
                      <a:pt x="504" y="87570"/>
                      <a:pt x="468" y="87629"/>
                    </a:cubicBezTo>
                    <a:cubicBezTo>
                      <a:pt x="457" y="87664"/>
                      <a:pt x="445" y="87699"/>
                      <a:pt x="422" y="87734"/>
                    </a:cubicBezTo>
                    <a:cubicBezTo>
                      <a:pt x="410" y="87769"/>
                      <a:pt x="375" y="87851"/>
                      <a:pt x="351" y="87898"/>
                    </a:cubicBezTo>
                    <a:cubicBezTo>
                      <a:pt x="328" y="87956"/>
                      <a:pt x="328" y="87968"/>
                      <a:pt x="305" y="88015"/>
                    </a:cubicBezTo>
                    <a:cubicBezTo>
                      <a:pt x="293" y="88050"/>
                      <a:pt x="269" y="88120"/>
                      <a:pt x="246" y="88167"/>
                    </a:cubicBezTo>
                    <a:cubicBezTo>
                      <a:pt x="234" y="88225"/>
                      <a:pt x="223" y="88249"/>
                      <a:pt x="211" y="88284"/>
                    </a:cubicBezTo>
                    <a:cubicBezTo>
                      <a:pt x="199" y="88319"/>
                      <a:pt x="176" y="88389"/>
                      <a:pt x="164" y="88448"/>
                    </a:cubicBezTo>
                    <a:cubicBezTo>
                      <a:pt x="152" y="88506"/>
                      <a:pt x="141" y="88518"/>
                      <a:pt x="129" y="88553"/>
                    </a:cubicBezTo>
                    <a:cubicBezTo>
                      <a:pt x="117" y="88612"/>
                      <a:pt x="106" y="88670"/>
                      <a:pt x="94" y="88729"/>
                    </a:cubicBezTo>
                    <a:cubicBezTo>
                      <a:pt x="94" y="88752"/>
                      <a:pt x="82" y="88787"/>
                      <a:pt x="71" y="88822"/>
                    </a:cubicBezTo>
                    <a:cubicBezTo>
                      <a:pt x="59" y="88893"/>
                      <a:pt x="47" y="88963"/>
                      <a:pt x="35" y="89033"/>
                    </a:cubicBezTo>
                    <a:cubicBezTo>
                      <a:pt x="35" y="89056"/>
                      <a:pt x="35" y="89068"/>
                      <a:pt x="24" y="89092"/>
                    </a:cubicBezTo>
                    <a:cubicBezTo>
                      <a:pt x="12" y="89185"/>
                      <a:pt x="12" y="89279"/>
                      <a:pt x="0" y="89361"/>
                    </a:cubicBezTo>
                    <a:lnTo>
                      <a:pt x="0" y="89431"/>
                    </a:lnTo>
                    <a:lnTo>
                      <a:pt x="0" y="89642"/>
                    </a:lnTo>
                    <a:lnTo>
                      <a:pt x="0" y="89735"/>
                    </a:lnTo>
                    <a:lnTo>
                      <a:pt x="0" y="89911"/>
                    </a:lnTo>
                    <a:cubicBezTo>
                      <a:pt x="0" y="89969"/>
                      <a:pt x="12" y="89981"/>
                      <a:pt x="12" y="90016"/>
                    </a:cubicBezTo>
                    <a:cubicBezTo>
                      <a:pt x="12" y="90051"/>
                      <a:pt x="24" y="90133"/>
                      <a:pt x="35" y="90180"/>
                    </a:cubicBezTo>
                    <a:cubicBezTo>
                      <a:pt x="35" y="90239"/>
                      <a:pt x="47" y="90262"/>
                      <a:pt x="47" y="90297"/>
                    </a:cubicBezTo>
                    <a:lnTo>
                      <a:pt x="82" y="90461"/>
                    </a:lnTo>
                    <a:cubicBezTo>
                      <a:pt x="82" y="90496"/>
                      <a:pt x="94" y="90531"/>
                      <a:pt x="106" y="90566"/>
                    </a:cubicBezTo>
                    <a:cubicBezTo>
                      <a:pt x="117" y="90601"/>
                      <a:pt x="129" y="90683"/>
                      <a:pt x="152" y="90742"/>
                    </a:cubicBezTo>
                    <a:cubicBezTo>
                      <a:pt x="164" y="90800"/>
                      <a:pt x="164" y="90812"/>
                      <a:pt x="176" y="90847"/>
                    </a:cubicBezTo>
                    <a:cubicBezTo>
                      <a:pt x="199" y="90906"/>
                      <a:pt x="211" y="90964"/>
                      <a:pt x="234" y="91034"/>
                    </a:cubicBezTo>
                    <a:cubicBezTo>
                      <a:pt x="246" y="91058"/>
                      <a:pt x="258" y="91093"/>
                      <a:pt x="269" y="91116"/>
                    </a:cubicBezTo>
                    <a:cubicBezTo>
                      <a:pt x="293" y="91210"/>
                      <a:pt x="340" y="91304"/>
                      <a:pt x="375" y="91386"/>
                    </a:cubicBezTo>
                    <a:lnTo>
                      <a:pt x="375" y="91409"/>
                    </a:lnTo>
                    <a:cubicBezTo>
                      <a:pt x="422" y="91491"/>
                      <a:pt x="457" y="91573"/>
                      <a:pt x="504" y="91666"/>
                    </a:cubicBezTo>
                    <a:cubicBezTo>
                      <a:pt x="515" y="91690"/>
                      <a:pt x="527" y="91725"/>
                      <a:pt x="550" y="91748"/>
                    </a:cubicBezTo>
                    <a:cubicBezTo>
                      <a:pt x="574" y="91819"/>
                      <a:pt x="609" y="91877"/>
                      <a:pt x="644" y="91936"/>
                    </a:cubicBezTo>
                    <a:cubicBezTo>
                      <a:pt x="667" y="91971"/>
                      <a:pt x="691" y="92006"/>
                      <a:pt x="703" y="92041"/>
                    </a:cubicBezTo>
                    <a:cubicBezTo>
                      <a:pt x="726" y="92076"/>
                      <a:pt x="773" y="92158"/>
                      <a:pt x="808" y="92205"/>
                    </a:cubicBezTo>
                    <a:lnTo>
                      <a:pt x="878" y="92322"/>
                    </a:lnTo>
                    <a:cubicBezTo>
                      <a:pt x="913" y="92380"/>
                      <a:pt x="960" y="92427"/>
                      <a:pt x="995" y="92486"/>
                    </a:cubicBezTo>
                    <a:lnTo>
                      <a:pt x="1077" y="92591"/>
                    </a:lnTo>
                    <a:cubicBezTo>
                      <a:pt x="1112" y="92650"/>
                      <a:pt x="1159" y="92708"/>
                      <a:pt x="1194" y="92755"/>
                    </a:cubicBezTo>
                    <a:cubicBezTo>
                      <a:pt x="1241" y="92813"/>
                      <a:pt x="1253" y="92837"/>
                      <a:pt x="1288" y="92872"/>
                    </a:cubicBezTo>
                    <a:cubicBezTo>
                      <a:pt x="1335" y="92930"/>
                      <a:pt x="1381" y="92989"/>
                      <a:pt x="1428" y="93048"/>
                    </a:cubicBezTo>
                    <a:lnTo>
                      <a:pt x="1510" y="93141"/>
                    </a:lnTo>
                    <a:cubicBezTo>
                      <a:pt x="1569" y="93211"/>
                      <a:pt x="1639" y="93282"/>
                      <a:pt x="1709" y="93352"/>
                    </a:cubicBezTo>
                    <a:lnTo>
                      <a:pt x="1756" y="93410"/>
                    </a:lnTo>
                    <a:cubicBezTo>
                      <a:pt x="1850" y="93504"/>
                      <a:pt x="1931" y="93598"/>
                      <a:pt x="2025" y="93680"/>
                    </a:cubicBezTo>
                    <a:cubicBezTo>
                      <a:pt x="2049" y="93703"/>
                      <a:pt x="2072" y="93726"/>
                      <a:pt x="2095" y="93750"/>
                    </a:cubicBezTo>
                    <a:cubicBezTo>
                      <a:pt x="2166" y="93820"/>
                      <a:pt x="2236" y="93890"/>
                      <a:pt x="2306" y="93949"/>
                    </a:cubicBezTo>
                    <a:cubicBezTo>
                      <a:pt x="2341" y="93984"/>
                      <a:pt x="2388" y="94019"/>
                      <a:pt x="2423" y="94054"/>
                    </a:cubicBezTo>
                    <a:lnTo>
                      <a:pt x="2610" y="94218"/>
                    </a:lnTo>
                    <a:cubicBezTo>
                      <a:pt x="2657" y="94253"/>
                      <a:pt x="2704" y="94288"/>
                      <a:pt x="2739" y="94335"/>
                    </a:cubicBezTo>
                    <a:lnTo>
                      <a:pt x="2938" y="94487"/>
                    </a:lnTo>
                    <a:lnTo>
                      <a:pt x="3078" y="94604"/>
                    </a:lnTo>
                    <a:lnTo>
                      <a:pt x="3289" y="94768"/>
                    </a:lnTo>
                    <a:lnTo>
                      <a:pt x="3430" y="94873"/>
                    </a:lnTo>
                    <a:lnTo>
                      <a:pt x="3664" y="95037"/>
                    </a:lnTo>
                    <a:lnTo>
                      <a:pt x="3804" y="95143"/>
                    </a:lnTo>
                    <a:lnTo>
                      <a:pt x="3851" y="95178"/>
                    </a:lnTo>
                    <a:lnTo>
                      <a:pt x="4038" y="95295"/>
                    </a:lnTo>
                    <a:cubicBezTo>
                      <a:pt x="4097" y="95342"/>
                      <a:pt x="4144" y="95377"/>
                      <a:pt x="4202" y="95412"/>
                    </a:cubicBezTo>
                    <a:lnTo>
                      <a:pt x="4460" y="95576"/>
                    </a:lnTo>
                    <a:lnTo>
                      <a:pt x="4623" y="95681"/>
                    </a:lnTo>
                    <a:cubicBezTo>
                      <a:pt x="4729" y="95751"/>
                      <a:pt x="4822" y="95810"/>
                      <a:pt x="4916" y="95868"/>
                    </a:cubicBezTo>
                    <a:lnTo>
                      <a:pt x="5068" y="95950"/>
                    </a:lnTo>
                    <a:cubicBezTo>
                      <a:pt x="5209" y="96044"/>
                      <a:pt x="5372" y="96137"/>
                      <a:pt x="5525" y="96231"/>
                    </a:cubicBezTo>
                    <a:cubicBezTo>
                      <a:pt x="5712" y="96336"/>
                      <a:pt x="5911" y="96430"/>
                      <a:pt x="6098" y="96535"/>
                    </a:cubicBezTo>
                    <a:lnTo>
                      <a:pt x="6274" y="96629"/>
                    </a:lnTo>
                    <a:cubicBezTo>
                      <a:pt x="6356" y="96676"/>
                      <a:pt x="6426" y="96711"/>
                      <a:pt x="6508" y="96758"/>
                    </a:cubicBezTo>
                    <a:cubicBezTo>
                      <a:pt x="6590" y="96793"/>
                      <a:pt x="6625" y="96816"/>
                      <a:pt x="6683" y="96840"/>
                    </a:cubicBezTo>
                    <a:lnTo>
                      <a:pt x="6941" y="96980"/>
                    </a:lnTo>
                    <a:lnTo>
                      <a:pt x="7339" y="97167"/>
                    </a:lnTo>
                    <a:cubicBezTo>
                      <a:pt x="7421" y="97202"/>
                      <a:pt x="7514" y="97249"/>
                      <a:pt x="7596" y="97296"/>
                    </a:cubicBezTo>
                    <a:cubicBezTo>
                      <a:pt x="7748" y="97355"/>
                      <a:pt x="7877" y="97425"/>
                      <a:pt x="8029" y="97483"/>
                    </a:cubicBezTo>
                    <a:lnTo>
                      <a:pt x="8275" y="97600"/>
                    </a:lnTo>
                    <a:lnTo>
                      <a:pt x="8790" y="97823"/>
                    </a:lnTo>
                    <a:lnTo>
                      <a:pt x="8977" y="97905"/>
                    </a:lnTo>
                    <a:lnTo>
                      <a:pt x="9001" y="97916"/>
                    </a:lnTo>
                    <a:cubicBezTo>
                      <a:pt x="9211" y="98010"/>
                      <a:pt x="9434" y="98092"/>
                      <a:pt x="9656" y="98186"/>
                    </a:cubicBezTo>
                    <a:lnTo>
                      <a:pt x="9843" y="98256"/>
                    </a:lnTo>
                    <a:cubicBezTo>
                      <a:pt x="10019" y="98326"/>
                      <a:pt x="10195" y="98408"/>
                      <a:pt x="10382" y="98467"/>
                    </a:cubicBezTo>
                    <a:lnTo>
                      <a:pt x="10604" y="98560"/>
                    </a:lnTo>
                    <a:lnTo>
                      <a:pt x="11213" y="98783"/>
                    </a:lnTo>
                    <a:lnTo>
                      <a:pt x="11342" y="98829"/>
                    </a:lnTo>
                    <a:lnTo>
                      <a:pt x="11377" y="98841"/>
                    </a:lnTo>
                    <a:cubicBezTo>
                      <a:pt x="11599" y="98923"/>
                      <a:pt x="11833" y="99005"/>
                      <a:pt x="12067" y="99087"/>
                    </a:cubicBezTo>
                    <a:lnTo>
                      <a:pt x="12254" y="99145"/>
                    </a:lnTo>
                    <a:lnTo>
                      <a:pt x="12910" y="99368"/>
                    </a:lnTo>
                    <a:lnTo>
                      <a:pt x="13039" y="99415"/>
                    </a:lnTo>
                    <a:lnTo>
                      <a:pt x="13682" y="99614"/>
                    </a:lnTo>
                    <a:lnTo>
                      <a:pt x="13823" y="99660"/>
                    </a:lnTo>
                    <a:lnTo>
                      <a:pt x="13987" y="99707"/>
                    </a:lnTo>
                    <a:cubicBezTo>
                      <a:pt x="14244" y="99789"/>
                      <a:pt x="14502" y="99871"/>
                      <a:pt x="14759" y="99941"/>
                    </a:cubicBezTo>
                    <a:lnTo>
                      <a:pt x="14794" y="99953"/>
                    </a:lnTo>
                    <a:cubicBezTo>
                      <a:pt x="15063" y="100035"/>
                      <a:pt x="15344" y="100117"/>
                      <a:pt x="15613" y="100187"/>
                    </a:cubicBezTo>
                    <a:lnTo>
                      <a:pt x="15801" y="100246"/>
                    </a:lnTo>
                    <a:lnTo>
                      <a:pt x="15976" y="100292"/>
                    </a:lnTo>
                    <a:lnTo>
                      <a:pt x="16234" y="100363"/>
                    </a:lnTo>
                    <a:cubicBezTo>
                      <a:pt x="16456" y="100421"/>
                      <a:pt x="16679" y="100480"/>
                      <a:pt x="16913" y="100538"/>
                    </a:cubicBezTo>
                    <a:lnTo>
                      <a:pt x="17322" y="100655"/>
                    </a:lnTo>
                    <a:lnTo>
                      <a:pt x="17989" y="100819"/>
                    </a:lnTo>
                    <a:lnTo>
                      <a:pt x="18235" y="100889"/>
                    </a:lnTo>
                    <a:lnTo>
                      <a:pt x="18411" y="100924"/>
                    </a:lnTo>
                    <a:lnTo>
                      <a:pt x="19054" y="101077"/>
                    </a:lnTo>
                    <a:lnTo>
                      <a:pt x="19476" y="101182"/>
                    </a:lnTo>
                    <a:lnTo>
                      <a:pt x="20190" y="101346"/>
                    </a:lnTo>
                    <a:lnTo>
                      <a:pt x="20494" y="101416"/>
                    </a:lnTo>
                    <a:lnTo>
                      <a:pt x="20564" y="101428"/>
                    </a:lnTo>
                    <a:cubicBezTo>
                      <a:pt x="20833" y="101486"/>
                      <a:pt x="21103" y="101545"/>
                      <a:pt x="21372" y="101603"/>
                    </a:cubicBezTo>
                    <a:lnTo>
                      <a:pt x="21653" y="101662"/>
                    </a:lnTo>
                    <a:cubicBezTo>
                      <a:pt x="22016" y="101744"/>
                      <a:pt x="22378" y="101802"/>
                      <a:pt x="22753" y="101884"/>
                    </a:cubicBezTo>
                    <a:lnTo>
                      <a:pt x="22776" y="101884"/>
                    </a:lnTo>
                    <a:lnTo>
                      <a:pt x="23069" y="101943"/>
                    </a:lnTo>
                    <a:lnTo>
                      <a:pt x="23865" y="102095"/>
                    </a:lnTo>
                    <a:lnTo>
                      <a:pt x="24298" y="102177"/>
                    </a:lnTo>
                    <a:lnTo>
                      <a:pt x="24988" y="102294"/>
                    </a:lnTo>
                    <a:lnTo>
                      <a:pt x="25082" y="102317"/>
                    </a:lnTo>
                    <a:lnTo>
                      <a:pt x="25492" y="102387"/>
                    </a:lnTo>
                    <a:lnTo>
                      <a:pt x="26124" y="102493"/>
                    </a:lnTo>
                    <a:lnTo>
                      <a:pt x="26639" y="102575"/>
                    </a:lnTo>
                    <a:lnTo>
                      <a:pt x="27271" y="102680"/>
                    </a:lnTo>
                    <a:lnTo>
                      <a:pt x="27399" y="102703"/>
                    </a:lnTo>
                    <a:lnTo>
                      <a:pt x="27809" y="102762"/>
                    </a:lnTo>
                    <a:lnTo>
                      <a:pt x="28418" y="102867"/>
                    </a:lnTo>
                    <a:lnTo>
                      <a:pt x="28968" y="102949"/>
                    </a:lnTo>
                    <a:lnTo>
                      <a:pt x="29600" y="103031"/>
                    </a:lnTo>
                    <a:lnTo>
                      <a:pt x="29775" y="103055"/>
                    </a:lnTo>
                    <a:lnTo>
                      <a:pt x="30150" y="103113"/>
                    </a:lnTo>
                    <a:lnTo>
                      <a:pt x="30770" y="103195"/>
                    </a:lnTo>
                    <a:lnTo>
                      <a:pt x="31344" y="103277"/>
                    </a:lnTo>
                    <a:lnTo>
                      <a:pt x="31964" y="103347"/>
                    </a:lnTo>
                    <a:lnTo>
                      <a:pt x="32175" y="103382"/>
                    </a:lnTo>
                    <a:lnTo>
                      <a:pt x="32549" y="103429"/>
                    </a:lnTo>
                    <a:lnTo>
                      <a:pt x="33181" y="103499"/>
                    </a:lnTo>
                    <a:lnTo>
                      <a:pt x="33766" y="103569"/>
                    </a:lnTo>
                    <a:lnTo>
                      <a:pt x="34398" y="103640"/>
                    </a:lnTo>
                    <a:lnTo>
                      <a:pt x="34656" y="103663"/>
                    </a:lnTo>
                    <a:cubicBezTo>
                      <a:pt x="34761" y="103675"/>
                      <a:pt x="34878" y="103687"/>
                      <a:pt x="34984" y="103698"/>
                    </a:cubicBezTo>
                    <a:lnTo>
                      <a:pt x="35639" y="103768"/>
                    </a:lnTo>
                    <a:lnTo>
                      <a:pt x="36224" y="103827"/>
                    </a:lnTo>
                    <a:lnTo>
                      <a:pt x="36880" y="103897"/>
                    </a:lnTo>
                    <a:lnTo>
                      <a:pt x="37172" y="103921"/>
                    </a:lnTo>
                    <a:lnTo>
                      <a:pt x="37465" y="103944"/>
                    </a:lnTo>
                    <a:lnTo>
                      <a:pt x="38155" y="104014"/>
                    </a:lnTo>
                    <a:lnTo>
                      <a:pt x="38741" y="104061"/>
                    </a:lnTo>
                    <a:lnTo>
                      <a:pt x="39431" y="104120"/>
                    </a:lnTo>
                    <a:lnTo>
                      <a:pt x="39771" y="104143"/>
                    </a:lnTo>
                    <a:lnTo>
                      <a:pt x="40016" y="104166"/>
                    </a:lnTo>
                    <a:lnTo>
                      <a:pt x="40742" y="104213"/>
                    </a:lnTo>
                    <a:lnTo>
                      <a:pt x="41327" y="104260"/>
                    </a:lnTo>
                    <a:lnTo>
                      <a:pt x="42076" y="104307"/>
                    </a:lnTo>
                    <a:lnTo>
                      <a:pt x="42486" y="104330"/>
                    </a:lnTo>
                    <a:lnTo>
                      <a:pt x="42638" y="104342"/>
                    </a:lnTo>
                    <a:lnTo>
                      <a:pt x="43481" y="104389"/>
                    </a:lnTo>
                    <a:lnTo>
                      <a:pt x="43972" y="104424"/>
                    </a:lnTo>
                    <a:cubicBezTo>
                      <a:pt x="44312" y="104436"/>
                      <a:pt x="44640" y="104459"/>
                      <a:pt x="44979" y="104471"/>
                    </a:cubicBezTo>
                    <a:lnTo>
                      <a:pt x="45295" y="104494"/>
                    </a:lnTo>
                    <a:lnTo>
                      <a:pt x="45318" y="104494"/>
                    </a:lnTo>
                    <a:lnTo>
                      <a:pt x="46711" y="104553"/>
                    </a:lnTo>
                    <a:lnTo>
                      <a:pt x="47086" y="104564"/>
                    </a:lnTo>
                    <a:cubicBezTo>
                      <a:pt x="47425" y="104576"/>
                      <a:pt x="47764" y="104588"/>
                      <a:pt x="48104" y="104599"/>
                    </a:cubicBezTo>
                    <a:lnTo>
                      <a:pt x="48244" y="104599"/>
                    </a:lnTo>
                    <a:lnTo>
                      <a:pt x="48584" y="104611"/>
                    </a:lnTo>
                    <a:lnTo>
                      <a:pt x="49579" y="104635"/>
                    </a:lnTo>
                    <a:lnTo>
                      <a:pt x="50117" y="104646"/>
                    </a:lnTo>
                    <a:lnTo>
                      <a:pt x="51088" y="104670"/>
                    </a:lnTo>
                    <a:lnTo>
                      <a:pt x="51592" y="104670"/>
                    </a:lnTo>
                    <a:cubicBezTo>
                      <a:pt x="52060" y="104670"/>
                      <a:pt x="52528" y="104681"/>
                      <a:pt x="52996" y="104681"/>
                    </a:cubicBezTo>
                    <a:lnTo>
                      <a:pt x="55080" y="104681"/>
                    </a:lnTo>
                    <a:cubicBezTo>
                      <a:pt x="55524" y="104681"/>
                      <a:pt x="55981" y="104681"/>
                      <a:pt x="56425" y="104670"/>
                    </a:cubicBezTo>
                    <a:lnTo>
                      <a:pt x="56847" y="104670"/>
                    </a:lnTo>
                    <a:cubicBezTo>
                      <a:pt x="57397" y="104670"/>
                      <a:pt x="57947" y="104658"/>
                      <a:pt x="58509" y="104646"/>
                    </a:cubicBezTo>
                    <a:lnTo>
                      <a:pt x="58731" y="104646"/>
                    </a:lnTo>
                    <a:cubicBezTo>
                      <a:pt x="59340" y="104635"/>
                      <a:pt x="59937" y="104611"/>
                      <a:pt x="60545" y="104599"/>
                    </a:cubicBezTo>
                    <a:lnTo>
                      <a:pt x="60850" y="104588"/>
                    </a:lnTo>
                    <a:cubicBezTo>
                      <a:pt x="61482" y="104564"/>
                      <a:pt x="62114" y="104541"/>
                      <a:pt x="62746" y="104518"/>
                    </a:cubicBezTo>
                    <a:lnTo>
                      <a:pt x="62933" y="104518"/>
                    </a:lnTo>
                    <a:lnTo>
                      <a:pt x="63272" y="104494"/>
                    </a:lnTo>
                    <a:lnTo>
                      <a:pt x="64010" y="104459"/>
                    </a:lnTo>
                    <a:lnTo>
                      <a:pt x="64630" y="104436"/>
                    </a:lnTo>
                    <a:lnTo>
                      <a:pt x="65367" y="104389"/>
                    </a:lnTo>
                    <a:lnTo>
                      <a:pt x="65976" y="104354"/>
                    </a:lnTo>
                    <a:lnTo>
                      <a:pt x="66725" y="104307"/>
                    </a:lnTo>
                    <a:lnTo>
                      <a:pt x="67334" y="104260"/>
                    </a:lnTo>
                    <a:lnTo>
                      <a:pt x="68083" y="104213"/>
                    </a:lnTo>
                    <a:lnTo>
                      <a:pt x="68481" y="104178"/>
                    </a:lnTo>
                    <a:lnTo>
                      <a:pt x="68609" y="104166"/>
                    </a:lnTo>
                    <a:cubicBezTo>
                      <a:pt x="69300" y="104120"/>
                      <a:pt x="69990" y="104061"/>
                      <a:pt x="70669" y="104003"/>
                    </a:cubicBezTo>
                    <a:lnTo>
                      <a:pt x="71032" y="103967"/>
                    </a:lnTo>
                    <a:cubicBezTo>
                      <a:pt x="71711" y="103909"/>
                      <a:pt x="72390" y="103839"/>
                      <a:pt x="73080" y="103768"/>
                    </a:cubicBezTo>
                    <a:lnTo>
                      <a:pt x="73396" y="103733"/>
                    </a:lnTo>
                    <a:cubicBezTo>
                      <a:pt x="74099" y="103663"/>
                      <a:pt x="74789" y="103593"/>
                      <a:pt x="75468" y="103511"/>
                    </a:cubicBezTo>
                    <a:lnTo>
                      <a:pt x="75702" y="103476"/>
                    </a:lnTo>
                    <a:cubicBezTo>
                      <a:pt x="76416" y="103394"/>
                      <a:pt x="77142" y="103300"/>
                      <a:pt x="77856" y="103207"/>
                    </a:cubicBezTo>
                    <a:cubicBezTo>
                      <a:pt x="78172" y="103160"/>
                      <a:pt x="78476" y="103125"/>
                      <a:pt x="78780" y="103078"/>
                    </a:cubicBezTo>
                    <a:lnTo>
                      <a:pt x="79073" y="103043"/>
                    </a:lnTo>
                    <a:lnTo>
                      <a:pt x="79717" y="102937"/>
                    </a:lnTo>
                    <a:lnTo>
                      <a:pt x="80021" y="102902"/>
                    </a:lnTo>
                    <a:lnTo>
                      <a:pt x="80711" y="102797"/>
                    </a:lnTo>
                    <a:lnTo>
                      <a:pt x="80934" y="102762"/>
                    </a:lnTo>
                    <a:lnTo>
                      <a:pt x="81812" y="102610"/>
                    </a:lnTo>
                    <a:lnTo>
                      <a:pt x="81999" y="102586"/>
                    </a:lnTo>
                    <a:lnTo>
                      <a:pt x="82689" y="102469"/>
                    </a:lnTo>
                    <a:lnTo>
                      <a:pt x="82970" y="102411"/>
                    </a:lnTo>
                    <a:lnTo>
                      <a:pt x="83579" y="102305"/>
                    </a:lnTo>
                    <a:lnTo>
                      <a:pt x="83848" y="102259"/>
                    </a:lnTo>
                    <a:lnTo>
                      <a:pt x="84609" y="102118"/>
                    </a:lnTo>
                    <a:lnTo>
                      <a:pt x="84691" y="102095"/>
                    </a:lnTo>
                    <a:cubicBezTo>
                      <a:pt x="84972" y="102048"/>
                      <a:pt x="85253" y="101989"/>
                      <a:pt x="85522" y="101931"/>
                    </a:cubicBezTo>
                    <a:lnTo>
                      <a:pt x="85756" y="101884"/>
                    </a:lnTo>
                    <a:lnTo>
                      <a:pt x="86341" y="101767"/>
                    </a:lnTo>
                    <a:lnTo>
                      <a:pt x="86610" y="101720"/>
                    </a:lnTo>
                    <a:lnTo>
                      <a:pt x="87195" y="101591"/>
                    </a:lnTo>
                    <a:lnTo>
                      <a:pt x="87418" y="101545"/>
                    </a:lnTo>
                    <a:lnTo>
                      <a:pt x="88202" y="101369"/>
                    </a:lnTo>
                    <a:lnTo>
                      <a:pt x="88331" y="101346"/>
                    </a:lnTo>
                    <a:lnTo>
                      <a:pt x="88974" y="101194"/>
                    </a:lnTo>
                    <a:lnTo>
                      <a:pt x="89220" y="101135"/>
                    </a:lnTo>
                    <a:lnTo>
                      <a:pt x="89489" y="101077"/>
                    </a:lnTo>
                    <a:lnTo>
                      <a:pt x="89642" y="101030"/>
                    </a:lnTo>
                    <a:cubicBezTo>
                      <a:pt x="89887" y="100983"/>
                      <a:pt x="90121" y="100924"/>
                      <a:pt x="90355" y="100866"/>
                    </a:cubicBezTo>
                    <a:lnTo>
                      <a:pt x="90613" y="100796"/>
                    </a:lnTo>
                    <a:cubicBezTo>
                      <a:pt x="90929" y="100714"/>
                      <a:pt x="91233" y="100643"/>
                      <a:pt x="91549" y="100550"/>
                    </a:cubicBezTo>
                    <a:lnTo>
                      <a:pt x="91725" y="100503"/>
                    </a:lnTo>
                    <a:lnTo>
                      <a:pt x="92462" y="100304"/>
                    </a:lnTo>
                    <a:lnTo>
                      <a:pt x="92755" y="100222"/>
                    </a:lnTo>
                    <a:lnTo>
                      <a:pt x="93387" y="100047"/>
                    </a:lnTo>
                    <a:lnTo>
                      <a:pt x="93562" y="99988"/>
                    </a:lnTo>
                    <a:lnTo>
                      <a:pt x="93668" y="99953"/>
                    </a:lnTo>
                    <a:lnTo>
                      <a:pt x="94054" y="99848"/>
                    </a:lnTo>
                    <a:lnTo>
                      <a:pt x="94405" y="99731"/>
                    </a:lnTo>
                    <a:lnTo>
                      <a:pt x="94780" y="99614"/>
                    </a:lnTo>
                    <a:lnTo>
                      <a:pt x="95119" y="99508"/>
                    </a:lnTo>
                    <a:lnTo>
                      <a:pt x="95482" y="99391"/>
                    </a:lnTo>
                    <a:lnTo>
                      <a:pt x="95821" y="99274"/>
                    </a:lnTo>
                    <a:lnTo>
                      <a:pt x="96172" y="99157"/>
                    </a:lnTo>
                    <a:lnTo>
                      <a:pt x="96430" y="99075"/>
                    </a:lnTo>
                    <a:cubicBezTo>
                      <a:pt x="96453" y="99063"/>
                      <a:pt x="96488" y="99052"/>
                      <a:pt x="96512" y="99040"/>
                    </a:cubicBezTo>
                    <a:lnTo>
                      <a:pt x="96746" y="98958"/>
                    </a:lnTo>
                    <a:cubicBezTo>
                      <a:pt x="96875" y="98911"/>
                      <a:pt x="97003" y="98864"/>
                      <a:pt x="97132" y="98818"/>
                    </a:cubicBezTo>
                    <a:lnTo>
                      <a:pt x="97401" y="98759"/>
                    </a:lnTo>
                    <a:lnTo>
                      <a:pt x="97764" y="98619"/>
                    </a:lnTo>
                    <a:lnTo>
                      <a:pt x="98010" y="98525"/>
                    </a:lnTo>
                    <a:lnTo>
                      <a:pt x="98361" y="98385"/>
                    </a:lnTo>
                    <a:lnTo>
                      <a:pt x="98595" y="98291"/>
                    </a:lnTo>
                    <a:lnTo>
                      <a:pt x="98689" y="98256"/>
                    </a:lnTo>
                    <a:lnTo>
                      <a:pt x="99028" y="98115"/>
                    </a:lnTo>
                    <a:lnTo>
                      <a:pt x="99134" y="98069"/>
                    </a:lnTo>
                    <a:cubicBezTo>
                      <a:pt x="99321" y="97987"/>
                      <a:pt x="99496" y="97916"/>
                      <a:pt x="99672" y="97834"/>
                    </a:cubicBezTo>
                    <a:lnTo>
                      <a:pt x="99801" y="97776"/>
                    </a:lnTo>
                    <a:lnTo>
                      <a:pt x="100187" y="97612"/>
                    </a:lnTo>
                    <a:lnTo>
                      <a:pt x="100362" y="97530"/>
                    </a:lnTo>
                    <a:lnTo>
                      <a:pt x="100515" y="97460"/>
                    </a:lnTo>
                    <a:lnTo>
                      <a:pt x="100714" y="97366"/>
                    </a:lnTo>
                    <a:lnTo>
                      <a:pt x="100854" y="97296"/>
                    </a:lnTo>
                    <a:cubicBezTo>
                      <a:pt x="101018" y="97226"/>
                      <a:pt x="101170" y="97156"/>
                      <a:pt x="101322" y="97062"/>
                    </a:cubicBezTo>
                    <a:lnTo>
                      <a:pt x="101381" y="97039"/>
                    </a:lnTo>
                    <a:cubicBezTo>
                      <a:pt x="101521" y="96968"/>
                      <a:pt x="101650" y="96898"/>
                      <a:pt x="101779" y="96828"/>
                    </a:cubicBezTo>
                    <a:lnTo>
                      <a:pt x="101919" y="96758"/>
                    </a:lnTo>
                    <a:lnTo>
                      <a:pt x="102071" y="96687"/>
                    </a:lnTo>
                    <a:lnTo>
                      <a:pt x="102258" y="96582"/>
                    </a:lnTo>
                    <a:lnTo>
                      <a:pt x="102364" y="96524"/>
                    </a:lnTo>
                    <a:cubicBezTo>
                      <a:pt x="102504" y="96442"/>
                      <a:pt x="102633" y="96371"/>
                      <a:pt x="102773" y="96290"/>
                    </a:cubicBezTo>
                    <a:lnTo>
                      <a:pt x="102867" y="96243"/>
                    </a:lnTo>
                    <a:lnTo>
                      <a:pt x="103195" y="96044"/>
                    </a:lnTo>
                    <a:lnTo>
                      <a:pt x="103288" y="95985"/>
                    </a:lnTo>
                    <a:lnTo>
                      <a:pt x="103359" y="95938"/>
                    </a:lnTo>
                    <a:cubicBezTo>
                      <a:pt x="103464" y="95880"/>
                      <a:pt x="103569" y="95810"/>
                      <a:pt x="103663" y="95751"/>
                    </a:cubicBezTo>
                    <a:lnTo>
                      <a:pt x="103721" y="95716"/>
                    </a:lnTo>
                    <a:cubicBezTo>
                      <a:pt x="103839" y="95646"/>
                      <a:pt x="103944" y="95564"/>
                      <a:pt x="104049" y="95505"/>
                    </a:cubicBezTo>
                    <a:cubicBezTo>
                      <a:pt x="104073" y="95482"/>
                      <a:pt x="104108" y="95459"/>
                      <a:pt x="104131" y="95435"/>
                    </a:cubicBezTo>
                    <a:cubicBezTo>
                      <a:pt x="104248" y="95365"/>
                      <a:pt x="104354" y="95283"/>
                      <a:pt x="104471" y="95213"/>
                    </a:cubicBezTo>
                    <a:lnTo>
                      <a:pt x="104482" y="95201"/>
                    </a:lnTo>
                    <a:lnTo>
                      <a:pt x="104517" y="95166"/>
                    </a:lnTo>
                    <a:cubicBezTo>
                      <a:pt x="104623" y="95096"/>
                      <a:pt x="104716" y="95025"/>
                      <a:pt x="104810" y="94944"/>
                    </a:cubicBezTo>
                    <a:lnTo>
                      <a:pt x="104892" y="94897"/>
                    </a:lnTo>
                    <a:cubicBezTo>
                      <a:pt x="104997" y="94815"/>
                      <a:pt x="105091" y="94733"/>
                      <a:pt x="105196" y="94651"/>
                    </a:cubicBezTo>
                    <a:lnTo>
                      <a:pt x="105243" y="94604"/>
                    </a:lnTo>
                    <a:lnTo>
                      <a:pt x="105395" y="94475"/>
                    </a:lnTo>
                    <a:lnTo>
                      <a:pt x="105454" y="94429"/>
                    </a:lnTo>
                    <a:cubicBezTo>
                      <a:pt x="105559" y="94347"/>
                      <a:pt x="105653" y="94265"/>
                      <a:pt x="105735" y="94183"/>
                    </a:cubicBezTo>
                    <a:lnTo>
                      <a:pt x="105828" y="94101"/>
                    </a:lnTo>
                    <a:cubicBezTo>
                      <a:pt x="105945" y="93996"/>
                      <a:pt x="106062" y="93878"/>
                      <a:pt x="106168" y="93773"/>
                    </a:cubicBezTo>
                    <a:lnTo>
                      <a:pt x="106191" y="93761"/>
                    </a:lnTo>
                    <a:cubicBezTo>
                      <a:pt x="106203" y="93738"/>
                      <a:pt x="106226" y="93715"/>
                      <a:pt x="106250" y="93703"/>
                    </a:cubicBezTo>
                    <a:cubicBezTo>
                      <a:pt x="106331" y="93609"/>
                      <a:pt x="106402" y="93527"/>
                      <a:pt x="106484" y="93445"/>
                    </a:cubicBezTo>
                    <a:lnTo>
                      <a:pt x="106589" y="93328"/>
                    </a:lnTo>
                    <a:cubicBezTo>
                      <a:pt x="106647" y="93258"/>
                      <a:pt x="106718" y="93176"/>
                      <a:pt x="106776" y="93106"/>
                    </a:cubicBezTo>
                    <a:lnTo>
                      <a:pt x="106835" y="93036"/>
                    </a:lnTo>
                    <a:lnTo>
                      <a:pt x="106870" y="92989"/>
                    </a:lnTo>
                    <a:cubicBezTo>
                      <a:pt x="106940" y="92907"/>
                      <a:pt x="106999" y="92825"/>
                      <a:pt x="107069" y="92731"/>
                    </a:cubicBezTo>
                    <a:lnTo>
                      <a:pt x="107116" y="92661"/>
                    </a:lnTo>
                    <a:cubicBezTo>
                      <a:pt x="107198" y="92544"/>
                      <a:pt x="107268" y="92439"/>
                      <a:pt x="107338" y="92322"/>
                    </a:cubicBezTo>
                    <a:lnTo>
                      <a:pt x="107350" y="92310"/>
                    </a:lnTo>
                    <a:cubicBezTo>
                      <a:pt x="107361" y="92287"/>
                      <a:pt x="107373" y="92263"/>
                      <a:pt x="107385" y="92240"/>
                    </a:cubicBezTo>
                    <a:cubicBezTo>
                      <a:pt x="107432" y="92158"/>
                      <a:pt x="107490" y="92076"/>
                      <a:pt x="107537" y="91994"/>
                    </a:cubicBezTo>
                    <a:lnTo>
                      <a:pt x="107596" y="91877"/>
                    </a:lnTo>
                    <a:cubicBezTo>
                      <a:pt x="107631" y="91795"/>
                      <a:pt x="107666" y="91725"/>
                      <a:pt x="107701" y="91643"/>
                    </a:cubicBezTo>
                    <a:cubicBezTo>
                      <a:pt x="107713" y="91631"/>
                      <a:pt x="107724" y="91608"/>
                      <a:pt x="107736" y="91584"/>
                    </a:cubicBezTo>
                    <a:lnTo>
                      <a:pt x="107759" y="91538"/>
                    </a:lnTo>
                    <a:cubicBezTo>
                      <a:pt x="107794" y="91444"/>
                      <a:pt x="107830" y="91362"/>
                      <a:pt x="107853" y="91268"/>
                    </a:cubicBezTo>
                    <a:cubicBezTo>
                      <a:pt x="107865" y="91245"/>
                      <a:pt x="107876" y="91222"/>
                      <a:pt x="107888" y="91198"/>
                    </a:cubicBezTo>
                    <a:cubicBezTo>
                      <a:pt x="107923" y="91081"/>
                      <a:pt x="107958" y="90964"/>
                      <a:pt x="107982" y="90859"/>
                    </a:cubicBezTo>
                    <a:lnTo>
                      <a:pt x="107982" y="90835"/>
                    </a:lnTo>
                    <a:cubicBezTo>
                      <a:pt x="108005" y="90765"/>
                      <a:pt x="108029" y="90683"/>
                      <a:pt x="108040" y="90601"/>
                    </a:cubicBezTo>
                    <a:cubicBezTo>
                      <a:pt x="108040" y="90590"/>
                      <a:pt x="108040" y="90566"/>
                      <a:pt x="108052" y="90555"/>
                    </a:cubicBezTo>
                    <a:cubicBezTo>
                      <a:pt x="108075" y="90461"/>
                      <a:pt x="108087" y="90379"/>
                      <a:pt x="108099" y="90297"/>
                    </a:cubicBezTo>
                    <a:cubicBezTo>
                      <a:pt x="108099" y="90285"/>
                      <a:pt x="108099" y="90285"/>
                      <a:pt x="108099" y="90285"/>
                    </a:cubicBezTo>
                    <a:cubicBezTo>
                      <a:pt x="108099" y="90215"/>
                      <a:pt x="108111" y="90157"/>
                      <a:pt x="108111" y="90098"/>
                    </a:cubicBezTo>
                    <a:lnTo>
                      <a:pt x="108111" y="90016"/>
                    </a:lnTo>
                    <a:lnTo>
                      <a:pt x="108111" y="89958"/>
                    </a:lnTo>
                    <a:lnTo>
                      <a:pt x="108111" y="89700"/>
                    </a:lnTo>
                    <a:cubicBezTo>
                      <a:pt x="108111" y="89688"/>
                      <a:pt x="108111" y="89677"/>
                      <a:pt x="108111" y="89665"/>
                    </a:cubicBezTo>
                    <a:cubicBezTo>
                      <a:pt x="108111" y="89583"/>
                      <a:pt x="108111" y="89501"/>
                      <a:pt x="108099" y="89419"/>
                    </a:cubicBezTo>
                    <a:lnTo>
                      <a:pt x="108099" y="89361"/>
                    </a:lnTo>
                    <a:lnTo>
                      <a:pt x="108099" y="89326"/>
                    </a:lnTo>
                    <a:cubicBezTo>
                      <a:pt x="108087" y="89255"/>
                      <a:pt x="108087" y="89173"/>
                      <a:pt x="108064" y="89103"/>
                    </a:cubicBezTo>
                    <a:cubicBezTo>
                      <a:pt x="108064" y="89092"/>
                      <a:pt x="108064" y="89068"/>
                      <a:pt x="108064" y="89056"/>
                    </a:cubicBezTo>
                    <a:cubicBezTo>
                      <a:pt x="108052" y="88974"/>
                      <a:pt x="108029" y="88904"/>
                      <a:pt x="108017" y="88822"/>
                    </a:cubicBezTo>
                    <a:lnTo>
                      <a:pt x="108005" y="88764"/>
                    </a:lnTo>
                    <a:cubicBezTo>
                      <a:pt x="107982" y="88694"/>
                      <a:pt x="107958" y="88612"/>
                      <a:pt x="107935" y="88541"/>
                    </a:cubicBezTo>
                    <a:cubicBezTo>
                      <a:pt x="107935" y="88530"/>
                      <a:pt x="107935" y="88518"/>
                      <a:pt x="107935" y="88506"/>
                    </a:cubicBezTo>
                    <a:lnTo>
                      <a:pt x="107912" y="88448"/>
                    </a:lnTo>
                    <a:cubicBezTo>
                      <a:pt x="107888" y="88378"/>
                      <a:pt x="107865" y="88307"/>
                      <a:pt x="107830" y="88225"/>
                    </a:cubicBezTo>
                    <a:cubicBezTo>
                      <a:pt x="107830" y="88214"/>
                      <a:pt x="107818" y="88190"/>
                      <a:pt x="107806" y="88167"/>
                    </a:cubicBezTo>
                    <a:cubicBezTo>
                      <a:pt x="107783" y="88085"/>
                      <a:pt x="107736" y="87991"/>
                      <a:pt x="107701" y="87909"/>
                    </a:cubicBezTo>
                    <a:lnTo>
                      <a:pt x="107677" y="87851"/>
                    </a:lnTo>
                    <a:cubicBezTo>
                      <a:pt x="107654" y="87816"/>
                      <a:pt x="107642" y="87769"/>
                      <a:pt x="107619" y="87722"/>
                    </a:cubicBezTo>
                    <a:lnTo>
                      <a:pt x="107572" y="87640"/>
                    </a:lnTo>
                    <a:cubicBezTo>
                      <a:pt x="107549" y="87605"/>
                      <a:pt x="107537" y="87582"/>
                      <a:pt x="107525" y="87558"/>
                    </a:cubicBezTo>
                    <a:cubicBezTo>
                      <a:pt x="107478" y="87465"/>
                      <a:pt x="107432" y="87383"/>
                      <a:pt x="107385" y="87289"/>
                    </a:cubicBezTo>
                    <a:cubicBezTo>
                      <a:pt x="89665" y="58193"/>
                      <a:pt x="71945" y="29096"/>
                      <a:pt x="54225" y="0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09" name="Google Shape;2609;p44"/>
              <p:cNvSpPr/>
              <p:nvPr/>
            </p:nvSpPr>
            <p:spPr>
              <a:xfrm>
                <a:off x="1107800" y="2415950"/>
                <a:ext cx="5402325" cy="3058725"/>
              </a:xfrm>
              <a:custGeom>
                <a:avLst/>
                <a:gdLst/>
                <a:ahLst/>
                <a:cxnLst/>
                <a:rect l="l" t="t" r="r" b="b"/>
                <a:pathLst>
                  <a:path w="216093" h="122349" extrusionOk="0">
                    <a:moveTo>
                      <a:pt x="54904" y="1"/>
                    </a:moveTo>
                    <a:cubicBezTo>
                      <a:pt x="54868" y="51"/>
                      <a:pt x="54836" y="107"/>
                      <a:pt x="54806" y="161"/>
                    </a:cubicBezTo>
                    <a:lnTo>
                      <a:pt x="54806" y="161"/>
                    </a:lnTo>
                    <a:lnTo>
                      <a:pt x="54904" y="1"/>
                    </a:lnTo>
                    <a:close/>
                    <a:moveTo>
                      <a:pt x="161540" y="188"/>
                    </a:moveTo>
                    <a:cubicBezTo>
                      <a:pt x="161587" y="270"/>
                      <a:pt x="161645" y="363"/>
                      <a:pt x="161680" y="457"/>
                    </a:cubicBezTo>
                    <a:cubicBezTo>
                      <a:pt x="161634" y="363"/>
                      <a:pt x="161587" y="270"/>
                      <a:pt x="161540" y="188"/>
                    </a:cubicBezTo>
                    <a:close/>
                    <a:moveTo>
                      <a:pt x="161729" y="530"/>
                    </a:moveTo>
                    <a:lnTo>
                      <a:pt x="161774" y="621"/>
                    </a:lnTo>
                    <a:cubicBezTo>
                      <a:pt x="161797" y="668"/>
                      <a:pt x="161821" y="703"/>
                      <a:pt x="161832" y="750"/>
                    </a:cubicBezTo>
                    <a:cubicBezTo>
                      <a:pt x="161798" y="669"/>
                      <a:pt x="161763" y="600"/>
                      <a:pt x="161729" y="530"/>
                    </a:cubicBezTo>
                    <a:close/>
                    <a:moveTo>
                      <a:pt x="54806" y="161"/>
                    </a:moveTo>
                    <a:lnTo>
                      <a:pt x="1499" y="87231"/>
                    </a:lnTo>
                    <a:cubicBezTo>
                      <a:pt x="1452" y="87313"/>
                      <a:pt x="1393" y="87407"/>
                      <a:pt x="1347" y="87489"/>
                    </a:cubicBezTo>
                    <a:lnTo>
                      <a:pt x="1312" y="87571"/>
                    </a:lnTo>
                    <a:lnTo>
                      <a:pt x="1206" y="87746"/>
                    </a:lnTo>
                    <a:lnTo>
                      <a:pt x="1159" y="87863"/>
                    </a:lnTo>
                    <a:cubicBezTo>
                      <a:pt x="1136" y="87922"/>
                      <a:pt x="1101" y="87968"/>
                      <a:pt x="1077" y="88027"/>
                    </a:cubicBezTo>
                    <a:cubicBezTo>
                      <a:pt x="1042" y="88086"/>
                      <a:pt x="1042" y="88097"/>
                      <a:pt x="1019" y="88132"/>
                    </a:cubicBezTo>
                    <a:cubicBezTo>
                      <a:pt x="996" y="88179"/>
                      <a:pt x="960" y="88249"/>
                      <a:pt x="937" y="88296"/>
                    </a:cubicBezTo>
                    <a:lnTo>
                      <a:pt x="890" y="88413"/>
                    </a:lnTo>
                    <a:cubicBezTo>
                      <a:pt x="867" y="88460"/>
                      <a:pt x="843" y="88519"/>
                      <a:pt x="820" y="88565"/>
                    </a:cubicBezTo>
                    <a:lnTo>
                      <a:pt x="761" y="88671"/>
                    </a:lnTo>
                    <a:lnTo>
                      <a:pt x="691" y="88846"/>
                    </a:lnTo>
                    <a:cubicBezTo>
                      <a:pt x="680" y="88881"/>
                      <a:pt x="668" y="88916"/>
                      <a:pt x="656" y="88940"/>
                    </a:cubicBezTo>
                    <a:cubicBezTo>
                      <a:pt x="633" y="89010"/>
                      <a:pt x="598" y="89080"/>
                      <a:pt x="574" y="89139"/>
                    </a:cubicBezTo>
                    <a:lnTo>
                      <a:pt x="551" y="89209"/>
                    </a:lnTo>
                    <a:cubicBezTo>
                      <a:pt x="516" y="89303"/>
                      <a:pt x="481" y="89396"/>
                      <a:pt x="457" y="89478"/>
                    </a:cubicBezTo>
                    <a:cubicBezTo>
                      <a:pt x="445" y="89502"/>
                      <a:pt x="445" y="89525"/>
                      <a:pt x="434" y="89549"/>
                    </a:cubicBezTo>
                    <a:cubicBezTo>
                      <a:pt x="410" y="89607"/>
                      <a:pt x="387" y="89689"/>
                      <a:pt x="375" y="89747"/>
                    </a:cubicBezTo>
                    <a:cubicBezTo>
                      <a:pt x="364" y="89783"/>
                      <a:pt x="352" y="89818"/>
                      <a:pt x="340" y="89853"/>
                    </a:cubicBezTo>
                    <a:lnTo>
                      <a:pt x="293" y="90017"/>
                    </a:lnTo>
                    <a:cubicBezTo>
                      <a:pt x="282" y="90052"/>
                      <a:pt x="270" y="90087"/>
                      <a:pt x="270" y="90134"/>
                    </a:cubicBezTo>
                    <a:cubicBezTo>
                      <a:pt x="258" y="90169"/>
                      <a:pt x="235" y="90239"/>
                      <a:pt x="223" y="90298"/>
                    </a:cubicBezTo>
                    <a:cubicBezTo>
                      <a:pt x="211" y="90344"/>
                      <a:pt x="211" y="90368"/>
                      <a:pt x="200" y="90403"/>
                    </a:cubicBezTo>
                    <a:lnTo>
                      <a:pt x="165" y="90567"/>
                    </a:lnTo>
                    <a:cubicBezTo>
                      <a:pt x="165" y="90602"/>
                      <a:pt x="153" y="90637"/>
                      <a:pt x="141" y="90672"/>
                    </a:cubicBezTo>
                    <a:cubicBezTo>
                      <a:pt x="141" y="90707"/>
                      <a:pt x="129" y="90789"/>
                      <a:pt x="118" y="90836"/>
                    </a:cubicBezTo>
                    <a:lnTo>
                      <a:pt x="94" y="90941"/>
                    </a:lnTo>
                    <a:cubicBezTo>
                      <a:pt x="83" y="91000"/>
                      <a:pt x="71" y="91058"/>
                      <a:pt x="71" y="91117"/>
                    </a:cubicBezTo>
                    <a:lnTo>
                      <a:pt x="48" y="91210"/>
                    </a:lnTo>
                    <a:cubicBezTo>
                      <a:pt x="48" y="91292"/>
                      <a:pt x="36" y="91374"/>
                      <a:pt x="24" y="91456"/>
                    </a:cubicBezTo>
                    <a:lnTo>
                      <a:pt x="24" y="91480"/>
                    </a:lnTo>
                    <a:cubicBezTo>
                      <a:pt x="12" y="91573"/>
                      <a:pt x="12" y="91655"/>
                      <a:pt x="1" y="91749"/>
                    </a:cubicBezTo>
                    <a:lnTo>
                      <a:pt x="1" y="91831"/>
                    </a:lnTo>
                    <a:lnTo>
                      <a:pt x="1" y="92018"/>
                    </a:lnTo>
                    <a:lnTo>
                      <a:pt x="1" y="92123"/>
                    </a:lnTo>
                    <a:lnTo>
                      <a:pt x="1" y="92299"/>
                    </a:lnTo>
                    <a:lnTo>
                      <a:pt x="1" y="92404"/>
                    </a:lnTo>
                    <a:lnTo>
                      <a:pt x="1" y="92568"/>
                    </a:lnTo>
                    <a:lnTo>
                      <a:pt x="1" y="92674"/>
                    </a:lnTo>
                    <a:cubicBezTo>
                      <a:pt x="1" y="92732"/>
                      <a:pt x="12" y="92791"/>
                      <a:pt x="12" y="92837"/>
                    </a:cubicBezTo>
                    <a:cubicBezTo>
                      <a:pt x="24" y="92896"/>
                      <a:pt x="12" y="92919"/>
                      <a:pt x="12" y="92954"/>
                    </a:cubicBezTo>
                    <a:lnTo>
                      <a:pt x="36" y="93130"/>
                    </a:lnTo>
                    <a:cubicBezTo>
                      <a:pt x="36" y="93165"/>
                      <a:pt x="36" y="93200"/>
                      <a:pt x="48" y="93235"/>
                    </a:cubicBezTo>
                    <a:lnTo>
                      <a:pt x="71" y="93423"/>
                    </a:lnTo>
                    <a:cubicBezTo>
                      <a:pt x="71" y="93446"/>
                      <a:pt x="83" y="93469"/>
                      <a:pt x="83" y="93505"/>
                    </a:cubicBezTo>
                    <a:cubicBezTo>
                      <a:pt x="94" y="93586"/>
                      <a:pt x="118" y="93680"/>
                      <a:pt x="129" y="93774"/>
                    </a:cubicBezTo>
                    <a:cubicBezTo>
                      <a:pt x="129" y="93785"/>
                      <a:pt x="129" y="93809"/>
                      <a:pt x="141" y="93821"/>
                    </a:cubicBezTo>
                    <a:cubicBezTo>
                      <a:pt x="153" y="93891"/>
                      <a:pt x="165" y="93973"/>
                      <a:pt x="188" y="94043"/>
                    </a:cubicBezTo>
                    <a:lnTo>
                      <a:pt x="211" y="94137"/>
                    </a:lnTo>
                    <a:cubicBezTo>
                      <a:pt x="223" y="94195"/>
                      <a:pt x="235" y="94254"/>
                      <a:pt x="246" y="94312"/>
                    </a:cubicBezTo>
                    <a:lnTo>
                      <a:pt x="282" y="94417"/>
                    </a:lnTo>
                    <a:cubicBezTo>
                      <a:pt x="293" y="94476"/>
                      <a:pt x="305" y="94534"/>
                      <a:pt x="317" y="94593"/>
                    </a:cubicBezTo>
                    <a:cubicBezTo>
                      <a:pt x="340" y="94652"/>
                      <a:pt x="340" y="94663"/>
                      <a:pt x="352" y="94698"/>
                    </a:cubicBezTo>
                    <a:cubicBezTo>
                      <a:pt x="364" y="94733"/>
                      <a:pt x="387" y="94815"/>
                      <a:pt x="410" y="94862"/>
                    </a:cubicBezTo>
                    <a:cubicBezTo>
                      <a:pt x="422" y="94921"/>
                      <a:pt x="434" y="94944"/>
                      <a:pt x="445" y="94979"/>
                    </a:cubicBezTo>
                    <a:cubicBezTo>
                      <a:pt x="457" y="95014"/>
                      <a:pt x="481" y="95085"/>
                      <a:pt x="504" y="95143"/>
                    </a:cubicBezTo>
                    <a:cubicBezTo>
                      <a:pt x="516" y="95202"/>
                      <a:pt x="527" y="95213"/>
                      <a:pt x="539" y="95248"/>
                    </a:cubicBezTo>
                    <a:cubicBezTo>
                      <a:pt x="562" y="95307"/>
                      <a:pt x="586" y="95365"/>
                      <a:pt x="609" y="95424"/>
                    </a:cubicBezTo>
                    <a:cubicBezTo>
                      <a:pt x="621" y="95459"/>
                      <a:pt x="633" y="95494"/>
                      <a:pt x="644" y="95529"/>
                    </a:cubicBezTo>
                    <a:cubicBezTo>
                      <a:pt x="668" y="95600"/>
                      <a:pt x="703" y="95681"/>
                      <a:pt x="738" y="95752"/>
                    </a:cubicBezTo>
                    <a:cubicBezTo>
                      <a:pt x="738" y="95775"/>
                      <a:pt x="750" y="95787"/>
                      <a:pt x="750" y="95799"/>
                    </a:cubicBezTo>
                    <a:cubicBezTo>
                      <a:pt x="797" y="95880"/>
                      <a:pt x="832" y="95974"/>
                      <a:pt x="879" y="96068"/>
                    </a:cubicBezTo>
                    <a:cubicBezTo>
                      <a:pt x="890" y="96091"/>
                      <a:pt x="902" y="96126"/>
                      <a:pt x="914" y="96150"/>
                    </a:cubicBezTo>
                    <a:cubicBezTo>
                      <a:pt x="949" y="96220"/>
                      <a:pt x="972" y="96278"/>
                      <a:pt x="1007" y="96337"/>
                    </a:cubicBezTo>
                    <a:lnTo>
                      <a:pt x="1066" y="96442"/>
                    </a:lnTo>
                    <a:lnTo>
                      <a:pt x="1148" y="96618"/>
                    </a:lnTo>
                    <a:cubicBezTo>
                      <a:pt x="1171" y="96653"/>
                      <a:pt x="1195" y="96688"/>
                      <a:pt x="1206" y="96723"/>
                    </a:cubicBezTo>
                    <a:cubicBezTo>
                      <a:pt x="1230" y="96758"/>
                      <a:pt x="1265" y="96840"/>
                      <a:pt x="1300" y="96887"/>
                    </a:cubicBezTo>
                    <a:cubicBezTo>
                      <a:pt x="1335" y="96946"/>
                      <a:pt x="1347" y="96957"/>
                      <a:pt x="1370" y="97004"/>
                    </a:cubicBezTo>
                    <a:cubicBezTo>
                      <a:pt x="1393" y="97039"/>
                      <a:pt x="1429" y="97109"/>
                      <a:pt x="1464" y="97168"/>
                    </a:cubicBezTo>
                    <a:cubicBezTo>
                      <a:pt x="1499" y="97215"/>
                      <a:pt x="1511" y="97238"/>
                      <a:pt x="1534" y="97273"/>
                    </a:cubicBezTo>
                    <a:cubicBezTo>
                      <a:pt x="1557" y="97308"/>
                      <a:pt x="1604" y="97390"/>
                      <a:pt x="1639" y="97449"/>
                    </a:cubicBezTo>
                    <a:lnTo>
                      <a:pt x="1698" y="97542"/>
                    </a:lnTo>
                    <a:cubicBezTo>
                      <a:pt x="1745" y="97613"/>
                      <a:pt x="1791" y="97671"/>
                      <a:pt x="1827" y="97741"/>
                    </a:cubicBezTo>
                    <a:cubicBezTo>
                      <a:pt x="1850" y="97765"/>
                      <a:pt x="1862" y="97788"/>
                      <a:pt x="1885" y="97823"/>
                    </a:cubicBezTo>
                    <a:cubicBezTo>
                      <a:pt x="1944" y="97905"/>
                      <a:pt x="2014" y="97999"/>
                      <a:pt x="2072" y="98093"/>
                    </a:cubicBezTo>
                    <a:lnTo>
                      <a:pt x="2107" y="98139"/>
                    </a:lnTo>
                    <a:lnTo>
                      <a:pt x="2271" y="98362"/>
                    </a:lnTo>
                    <a:lnTo>
                      <a:pt x="2353" y="98455"/>
                    </a:lnTo>
                    <a:lnTo>
                      <a:pt x="2482" y="98631"/>
                    </a:lnTo>
                    <a:cubicBezTo>
                      <a:pt x="2517" y="98666"/>
                      <a:pt x="2540" y="98701"/>
                      <a:pt x="2576" y="98748"/>
                    </a:cubicBezTo>
                    <a:lnTo>
                      <a:pt x="2704" y="98912"/>
                    </a:lnTo>
                    <a:cubicBezTo>
                      <a:pt x="2739" y="98947"/>
                      <a:pt x="2763" y="98982"/>
                      <a:pt x="2798" y="99017"/>
                    </a:cubicBezTo>
                    <a:lnTo>
                      <a:pt x="2938" y="99181"/>
                    </a:lnTo>
                    <a:lnTo>
                      <a:pt x="3032" y="99298"/>
                    </a:lnTo>
                    <a:lnTo>
                      <a:pt x="3184" y="99462"/>
                    </a:lnTo>
                    <a:lnTo>
                      <a:pt x="3278" y="99567"/>
                    </a:lnTo>
                    <a:lnTo>
                      <a:pt x="3442" y="99743"/>
                    </a:lnTo>
                    <a:lnTo>
                      <a:pt x="3524" y="99836"/>
                    </a:lnTo>
                    <a:lnTo>
                      <a:pt x="3734" y="100047"/>
                    </a:lnTo>
                    <a:lnTo>
                      <a:pt x="3793" y="100106"/>
                    </a:lnTo>
                    <a:cubicBezTo>
                      <a:pt x="3875" y="100199"/>
                      <a:pt x="3968" y="100281"/>
                      <a:pt x="4062" y="100375"/>
                    </a:cubicBezTo>
                    <a:cubicBezTo>
                      <a:pt x="4085" y="100398"/>
                      <a:pt x="4109" y="100422"/>
                      <a:pt x="4132" y="100457"/>
                    </a:cubicBezTo>
                    <a:lnTo>
                      <a:pt x="4343" y="100644"/>
                    </a:lnTo>
                    <a:cubicBezTo>
                      <a:pt x="4378" y="100679"/>
                      <a:pt x="4413" y="100714"/>
                      <a:pt x="4448" y="100749"/>
                    </a:cubicBezTo>
                    <a:cubicBezTo>
                      <a:pt x="4507" y="100808"/>
                      <a:pt x="4565" y="100855"/>
                      <a:pt x="4624" y="100913"/>
                    </a:cubicBezTo>
                    <a:lnTo>
                      <a:pt x="4753" y="101030"/>
                    </a:lnTo>
                    <a:lnTo>
                      <a:pt x="4928" y="101182"/>
                    </a:lnTo>
                    <a:lnTo>
                      <a:pt x="5057" y="101299"/>
                    </a:lnTo>
                    <a:lnTo>
                      <a:pt x="5244" y="101463"/>
                    </a:lnTo>
                    <a:cubicBezTo>
                      <a:pt x="5279" y="101498"/>
                      <a:pt x="5326" y="101534"/>
                      <a:pt x="5373" y="101569"/>
                    </a:cubicBezTo>
                    <a:lnTo>
                      <a:pt x="5572" y="101732"/>
                    </a:lnTo>
                    <a:lnTo>
                      <a:pt x="5689" y="101838"/>
                    </a:lnTo>
                    <a:lnTo>
                      <a:pt x="5923" y="102013"/>
                    </a:lnTo>
                    <a:lnTo>
                      <a:pt x="6028" y="102107"/>
                    </a:lnTo>
                    <a:lnTo>
                      <a:pt x="6368" y="102376"/>
                    </a:lnTo>
                    <a:lnTo>
                      <a:pt x="6403" y="102400"/>
                    </a:lnTo>
                    <a:lnTo>
                      <a:pt x="6719" y="102645"/>
                    </a:lnTo>
                    <a:lnTo>
                      <a:pt x="6848" y="102727"/>
                    </a:lnTo>
                    <a:lnTo>
                      <a:pt x="7082" y="102903"/>
                    </a:lnTo>
                    <a:lnTo>
                      <a:pt x="7222" y="103008"/>
                    </a:lnTo>
                    <a:lnTo>
                      <a:pt x="7456" y="103172"/>
                    </a:lnTo>
                    <a:lnTo>
                      <a:pt x="7608" y="103277"/>
                    </a:lnTo>
                    <a:lnTo>
                      <a:pt x="7725" y="103359"/>
                    </a:lnTo>
                    <a:cubicBezTo>
                      <a:pt x="7760" y="103383"/>
                      <a:pt x="7796" y="103406"/>
                      <a:pt x="7831" y="103430"/>
                    </a:cubicBezTo>
                    <a:lnTo>
                      <a:pt x="8006" y="103558"/>
                    </a:lnTo>
                    <a:lnTo>
                      <a:pt x="8229" y="103710"/>
                    </a:lnTo>
                    <a:lnTo>
                      <a:pt x="8416" y="103828"/>
                    </a:lnTo>
                    <a:cubicBezTo>
                      <a:pt x="8486" y="103874"/>
                      <a:pt x="8556" y="103933"/>
                      <a:pt x="8638" y="103968"/>
                    </a:cubicBezTo>
                    <a:lnTo>
                      <a:pt x="8826" y="104097"/>
                    </a:lnTo>
                    <a:lnTo>
                      <a:pt x="9071" y="104237"/>
                    </a:lnTo>
                    <a:cubicBezTo>
                      <a:pt x="9130" y="104284"/>
                      <a:pt x="9188" y="104319"/>
                      <a:pt x="9247" y="104354"/>
                    </a:cubicBezTo>
                    <a:lnTo>
                      <a:pt x="9504" y="104518"/>
                    </a:lnTo>
                    <a:lnTo>
                      <a:pt x="9692" y="104623"/>
                    </a:lnTo>
                    <a:lnTo>
                      <a:pt x="9961" y="104787"/>
                    </a:lnTo>
                    <a:lnTo>
                      <a:pt x="10136" y="104893"/>
                    </a:lnTo>
                    <a:cubicBezTo>
                      <a:pt x="10230" y="104951"/>
                      <a:pt x="10335" y="105021"/>
                      <a:pt x="10441" y="105080"/>
                    </a:cubicBezTo>
                    <a:lnTo>
                      <a:pt x="10581" y="105162"/>
                    </a:lnTo>
                    <a:lnTo>
                      <a:pt x="11049" y="105431"/>
                    </a:lnTo>
                    <a:cubicBezTo>
                      <a:pt x="11237" y="105536"/>
                      <a:pt x="11424" y="105642"/>
                      <a:pt x="11623" y="105747"/>
                    </a:cubicBezTo>
                    <a:lnTo>
                      <a:pt x="11798" y="105841"/>
                    </a:lnTo>
                    <a:lnTo>
                      <a:pt x="12208" y="106063"/>
                    </a:lnTo>
                    <a:lnTo>
                      <a:pt x="12407" y="106168"/>
                    </a:lnTo>
                    <a:lnTo>
                      <a:pt x="12840" y="106402"/>
                    </a:lnTo>
                    <a:cubicBezTo>
                      <a:pt x="12887" y="106438"/>
                      <a:pt x="12945" y="106461"/>
                      <a:pt x="12992" y="106484"/>
                    </a:cubicBezTo>
                    <a:lnTo>
                      <a:pt x="13039" y="106508"/>
                    </a:lnTo>
                    <a:cubicBezTo>
                      <a:pt x="13215" y="106601"/>
                      <a:pt x="13390" y="106695"/>
                      <a:pt x="13566" y="106777"/>
                    </a:cubicBezTo>
                    <a:lnTo>
                      <a:pt x="13624" y="106812"/>
                    </a:lnTo>
                    <a:cubicBezTo>
                      <a:pt x="13835" y="106917"/>
                      <a:pt x="14046" y="107023"/>
                      <a:pt x="14256" y="107128"/>
                    </a:cubicBezTo>
                    <a:lnTo>
                      <a:pt x="14467" y="107222"/>
                    </a:lnTo>
                    <a:lnTo>
                      <a:pt x="14912" y="107444"/>
                    </a:lnTo>
                    <a:cubicBezTo>
                      <a:pt x="14994" y="107479"/>
                      <a:pt x="15087" y="107514"/>
                      <a:pt x="15169" y="107561"/>
                    </a:cubicBezTo>
                    <a:lnTo>
                      <a:pt x="15579" y="107748"/>
                    </a:lnTo>
                    <a:lnTo>
                      <a:pt x="15848" y="107877"/>
                    </a:lnTo>
                    <a:lnTo>
                      <a:pt x="16258" y="108064"/>
                    </a:lnTo>
                    <a:lnTo>
                      <a:pt x="16539" y="108193"/>
                    </a:lnTo>
                    <a:lnTo>
                      <a:pt x="16960" y="108369"/>
                    </a:lnTo>
                    <a:lnTo>
                      <a:pt x="17241" y="108497"/>
                    </a:lnTo>
                    <a:cubicBezTo>
                      <a:pt x="17381" y="108556"/>
                      <a:pt x="17533" y="108626"/>
                      <a:pt x="17674" y="108685"/>
                    </a:cubicBezTo>
                    <a:lnTo>
                      <a:pt x="17943" y="108802"/>
                    </a:lnTo>
                    <a:lnTo>
                      <a:pt x="18013" y="108825"/>
                    </a:lnTo>
                    <a:lnTo>
                      <a:pt x="18142" y="108884"/>
                    </a:lnTo>
                    <a:cubicBezTo>
                      <a:pt x="18435" y="109001"/>
                      <a:pt x="18715" y="109118"/>
                      <a:pt x="19008" y="109247"/>
                    </a:cubicBezTo>
                    <a:lnTo>
                      <a:pt x="19242" y="109340"/>
                    </a:lnTo>
                    <a:cubicBezTo>
                      <a:pt x="19582" y="109469"/>
                      <a:pt x="19921" y="109609"/>
                      <a:pt x="20272" y="109738"/>
                    </a:cubicBezTo>
                    <a:lnTo>
                      <a:pt x="20459" y="109820"/>
                    </a:lnTo>
                    <a:cubicBezTo>
                      <a:pt x="20764" y="109937"/>
                      <a:pt x="21068" y="110054"/>
                      <a:pt x="21372" y="110159"/>
                    </a:cubicBezTo>
                    <a:lnTo>
                      <a:pt x="21618" y="110253"/>
                    </a:lnTo>
                    <a:cubicBezTo>
                      <a:pt x="21969" y="110394"/>
                      <a:pt x="22332" y="110522"/>
                      <a:pt x="22695" y="110651"/>
                    </a:cubicBezTo>
                    <a:lnTo>
                      <a:pt x="22753" y="110674"/>
                    </a:lnTo>
                    <a:lnTo>
                      <a:pt x="22929" y="110733"/>
                    </a:lnTo>
                    <a:cubicBezTo>
                      <a:pt x="23186" y="110827"/>
                      <a:pt x="23444" y="110920"/>
                      <a:pt x="23713" y="111014"/>
                    </a:cubicBezTo>
                    <a:lnTo>
                      <a:pt x="24017" y="111119"/>
                    </a:lnTo>
                    <a:cubicBezTo>
                      <a:pt x="24310" y="111213"/>
                      <a:pt x="24591" y="111318"/>
                      <a:pt x="24883" y="111412"/>
                    </a:cubicBezTo>
                    <a:lnTo>
                      <a:pt x="25059" y="111470"/>
                    </a:lnTo>
                    <a:cubicBezTo>
                      <a:pt x="25398" y="111587"/>
                      <a:pt x="25750" y="111704"/>
                      <a:pt x="26101" y="111810"/>
                    </a:cubicBezTo>
                    <a:lnTo>
                      <a:pt x="26382" y="111903"/>
                    </a:lnTo>
                    <a:lnTo>
                      <a:pt x="27189" y="112161"/>
                    </a:lnTo>
                    <a:lnTo>
                      <a:pt x="27376" y="112219"/>
                    </a:lnTo>
                    <a:lnTo>
                      <a:pt x="27529" y="112266"/>
                    </a:lnTo>
                    <a:lnTo>
                      <a:pt x="28289" y="112500"/>
                    </a:lnTo>
                    <a:lnTo>
                      <a:pt x="28547" y="112582"/>
                    </a:lnTo>
                    <a:cubicBezTo>
                      <a:pt x="28898" y="112688"/>
                      <a:pt x="29237" y="112793"/>
                      <a:pt x="29589" y="112898"/>
                    </a:cubicBezTo>
                    <a:lnTo>
                      <a:pt x="29811" y="112957"/>
                    </a:lnTo>
                    <a:lnTo>
                      <a:pt x="30642" y="113202"/>
                    </a:lnTo>
                    <a:lnTo>
                      <a:pt x="31005" y="113308"/>
                    </a:lnTo>
                    <a:lnTo>
                      <a:pt x="31742" y="113507"/>
                    </a:lnTo>
                    <a:lnTo>
                      <a:pt x="31953" y="113577"/>
                    </a:lnTo>
                    <a:lnTo>
                      <a:pt x="32117" y="113612"/>
                    </a:lnTo>
                    <a:lnTo>
                      <a:pt x="32807" y="113799"/>
                    </a:lnTo>
                    <a:lnTo>
                      <a:pt x="33158" y="113905"/>
                    </a:lnTo>
                    <a:cubicBezTo>
                      <a:pt x="33451" y="113975"/>
                      <a:pt x="33743" y="114057"/>
                      <a:pt x="34036" y="114139"/>
                    </a:cubicBezTo>
                    <a:lnTo>
                      <a:pt x="34200" y="114174"/>
                    </a:lnTo>
                    <a:cubicBezTo>
                      <a:pt x="34551" y="114268"/>
                      <a:pt x="34914" y="114361"/>
                      <a:pt x="35265" y="114455"/>
                    </a:cubicBezTo>
                    <a:lnTo>
                      <a:pt x="35581" y="114537"/>
                    </a:lnTo>
                    <a:lnTo>
                      <a:pt x="36342" y="114724"/>
                    </a:lnTo>
                    <a:lnTo>
                      <a:pt x="36470" y="114759"/>
                    </a:lnTo>
                    <a:lnTo>
                      <a:pt x="36763" y="114829"/>
                    </a:lnTo>
                    <a:lnTo>
                      <a:pt x="37395" y="114970"/>
                    </a:lnTo>
                    <a:lnTo>
                      <a:pt x="37840" y="115087"/>
                    </a:lnTo>
                    <a:lnTo>
                      <a:pt x="38460" y="115227"/>
                    </a:lnTo>
                    <a:lnTo>
                      <a:pt x="38917" y="115333"/>
                    </a:lnTo>
                    <a:lnTo>
                      <a:pt x="39549" y="115485"/>
                    </a:lnTo>
                    <a:lnTo>
                      <a:pt x="39993" y="115578"/>
                    </a:lnTo>
                    <a:lnTo>
                      <a:pt x="40661" y="115731"/>
                    </a:lnTo>
                    <a:lnTo>
                      <a:pt x="40977" y="115801"/>
                    </a:lnTo>
                    <a:lnTo>
                      <a:pt x="41082" y="115824"/>
                    </a:lnTo>
                    <a:lnTo>
                      <a:pt x="41761" y="115976"/>
                    </a:lnTo>
                    <a:lnTo>
                      <a:pt x="42170" y="116058"/>
                    </a:lnTo>
                    <a:lnTo>
                      <a:pt x="42978" y="116234"/>
                    </a:lnTo>
                    <a:lnTo>
                      <a:pt x="43271" y="116292"/>
                    </a:lnTo>
                    <a:cubicBezTo>
                      <a:pt x="43633" y="116363"/>
                      <a:pt x="43996" y="116433"/>
                      <a:pt x="44371" y="116515"/>
                    </a:cubicBezTo>
                    <a:lnTo>
                      <a:pt x="44640" y="116573"/>
                    </a:lnTo>
                    <a:lnTo>
                      <a:pt x="45483" y="116737"/>
                    </a:lnTo>
                    <a:lnTo>
                      <a:pt x="45541" y="116749"/>
                    </a:lnTo>
                    <a:lnTo>
                      <a:pt x="45927" y="116831"/>
                    </a:lnTo>
                    <a:lnTo>
                      <a:pt x="46583" y="116959"/>
                    </a:lnTo>
                    <a:lnTo>
                      <a:pt x="47063" y="117053"/>
                    </a:lnTo>
                    <a:lnTo>
                      <a:pt x="47695" y="117170"/>
                    </a:lnTo>
                    <a:lnTo>
                      <a:pt x="48186" y="117264"/>
                    </a:lnTo>
                    <a:lnTo>
                      <a:pt x="48818" y="117381"/>
                    </a:lnTo>
                    <a:lnTo>
                      <a:pt x="49322" y="117474"/>
                    </a:lnTo>
                    <a:lnTo>
                      <a:pt x="49954" y="117580"/>
                    </a:lnTo>
                    <a:lnTo>
                      <a:pt x="50153" y="117615"/>
                    </a:lnTo>
                    <a:lnTo>
                      <a:pt x="50469" y="117673"/>
                    </a:lnTo>
                    <a:lnTo>
                      <a:pt x="51077" y="117779"/>
                    </a:lnTo>
                    <a:lnTo>
                      <a:pt x="51604" y="117872"/>
                    </a:lnTo>
                    <a:lnTo>
                      <a:pt x="52212" y="117978"/>
                    </a:lnTo>
                    <a:lnTo>
                      <a:pt x="52751" y="118060"/>
                    </a:lnTo>
                    <a:lnTo>
                      <a:pt x="53348" y="118165"/>
                    </a:lnTo>
                    <a:lnTo>
                      <a:pt x="53898" y="118259"/>
                    </a:lnTo>
                    <a:lnTo>
                      <a:pt x="54495" y="118352"/>
                    </a:lnTo>
                    <a:lnTo>
                      <a:pt x="54787" y="118399"/>
                    </a:lnTo>
                    <a:lnTo>
                      <a:pt x="54928" y="118423"/>
                    </a:lnTo>
                    <a:cubicBezTo>
                      <a:pt x="55607" y="118528"/>
                      <a:pt x="56309" y="118633"/>
                      <a:pt x="56999" y="118739"/>
                    </a:cubicBezTo>
                    <a:lnTo>
                      <a:pt x="57269" y="118774"/>
                    </a:lnTo>
                    <a:cubicBezTo>
                      <a:pt x="57971" y="118879"/>
                      <a:pt x="58673" y="118984"/>
                      <a:pt x="59375" y="119090"/>
                    </a:cubicBezTo>
                    <a:lnTo>
                      <a:pt x="59527" y="119101"/>
                    </a:lnTo>
                    <a:lnTo>
                      <a:pt x="59633" y="119125"/>
                    </a:lnTo>
                    <a:cubicBezTo>
                      <a:pt x="60347" y="119218"/>
                      <a:pt x="61061" y="119324"/>
                      <a:pt x="61775" y="119417"/>
                    </a:cubicBezTo>
                    <a:lnTo>
                      <a:pt x="62020" y="119452"/>
                    </a:lnTo>
                    <a:cubicBezTo>
                      <a:pt x="62746" y="119546"/>
                      <a:pt x="63472" y="119640"/>
                      <a:pt x="64209" y="119733"/>
                    </a:cubicBezTo>
                    <a:lnTo>
                      <a:pt x="64350" y="119745"/>
                    </a:lnTo>
                    <a:lnTo>
                      <a:pt x="64431" y="119757"/>
                    </a:lnTo>
                    <a:cubicBezTo>
                      <a:pt x="65180" y="119850"/>
                      <a:pt x="65930" y="119944"/>
                      <a:pt x="66679" y="120026"/>
                    </a:cubicBezTo>
                    <a:lnTo>
                      <a:pt x="66866" y="120049"/>
                    </a:lnTo>
                    <a:cubicBezTo>
                      <a:pt x="67638" y="120143"/>
                      <a:pt x="68411" y="120225"/>
                      <a:pt x="69195" y="120307"/>
                    </a:cubicBezTo>
                    <a:lnTo>
                      <a:pt x="69289" y="120319"/>
                    </a:lnTo>
                    <a:lnTo>
                      <a:pt x="69324" y="120319"/>
                    </a:lnTo>
                    <a:cubicBezTo>
                      <a:pt x="70131" y="120412"/>
                      <a:pt x="70939" y="120494"/>
                      <a:pt x="71758" y="120576"/>
                    </a:cubicBezTo>
                    <a:lnTo>
                      <a:pt x="71817" y="120576"/>
                    </a:lnTo>
                    <a:cubicBezTo>
                      <a:pt x="72648" y="120658"/>
                      <a:pt x="73490" y="120740"/>
                      <a:pt x="74321" y="120810"/>
                    </a:cubicBezTo>
                    <a:lnTo>
                      <a:pt x="74368" y="120810"/>
                    </a:lnTo>
                    <a:cubicBezTo>
                      <a:pt x="75199" y="120892"/>
                      <a:pt x="76042" y="120974"/>
                      <a:pt x="76885" y="121044"/>
                    </a:cubicBezTo>
                    <a:lnTo>
                      <a:pt x="77037" y="121056"/>
                    </a:lnTo>
                    <a:cubicBezTo>
                      <a:pt x="77844" y="121126"/>
                      <a:pt x="78652" y="121185"/>
                      <a:pt x="79459" y="121255"/>
                    </a:cubicBezTo>
                    <a:lnTo>
                      <a:pt x="79541" y="121255"/>
                    </a:lnTo>
                    <a:lnTo>
                      <a:pt x="79682" y="121267"/>
                    </a:lnTo>
                    <a:cubicBezTo>
                      <a:pt x="80489" y="121325"/>
                      <a:pt x="81309" y="121384"/>
                      <a:pt x="82128" y="121442"/>
                    </a:cubicBezTo>
                    <a:lnTo>
                      <a:pt x="82397" y="121466"/>
                    </a:lnTo>
                    <a:cubicBezTo>
                      <a:pt x="83205" y="121512"/>
                      <a:pt x="84012" y="121571"/>
                      <a:pt x="84808" y="121618"/>
                    </a:cubicBezTo>
                    <a:lnTo>
                      <a:pt x="84960" y="121629"/>
                    </a:lnTo>
                    <a:lnTo>
                      <a:pt x="85101" y="121641"/>
                    </a:lnTo>
                    <a:cubicBezTo>
                      <a:pt x="85943" y="121688"/>
                      <a:pt x="86786" y="121735"/>
                      <a:pt x="87617" y="121782"/>
                    </a:cubicBezTo>
                    <a:lnTo>
                      <a:pt x="87863" y="121805"/>
                    </a:lnTo>
                    <a:cubicBezTo>
                      <a:pt x="88741" y="121852"/>
                      <a:pt x="89630" y="121899"/>
                      <a:pt x="90520" y="121934"/>
                    </a:cubicBezTo>
                    <a:lnTo>
                      <a:pt x="90602" y="121934"/>
                    </a:lnTo>
                    <a:cubicBezTo>
                      <a:pt x="91550" y="121981"/>
                      <a:pt x="92498" y="122016"/>
                      <a:pt x="93446" y="122062"/>
                    </a:cubicBezTo>
                    <a:lnTo>
                      <a:pt x="93645" y="122062"/>
                    </a:lnTo>
                    <a:cubicBezTo>
                      <a:pt x="94534" y="122098"/>
                      <a:pt x="95435" y="122133"/>
                      <a:pt x="96325" y="122168"/>
                    </a:cubicBezTo>
                    <a:lnTo>
                      <a:pt x="96606" y="122168"/>
                    </a:lnTo>
                    <a:cubicBezTo>
                      <a:pt x="97601" y="122191"/>
                      <a:pt x="98596" y="122226"/>
                      <a:pt x="99590" y="122250"/>
                    </a:cubicBezTo>
                    <a:lnTo>
                      <a:pt x="99661" y="122250"/>
                    </a:lnTo>
                    <a:cubicBezTo>
                      <a:pt x="100667" y="122273"/>
                      <a:pt x="101674" y="122285"/>
                      <a:pt x="102692" y="122308"/>
                    </a:cubicBezTo>
                    <a:lnTo>
                      <a:pt x="102926" y="122308"/>
                    </a:lnTo>
                    <a:cubicBezTo>
                      <a:pt x="104015" y="122320"/>
                      <a:pt x="105091" y="122332"/>
                      <a:pt x="106180" y="122343"/>
                    </a:cubicBezTo>
                    <a:lnTo>
                      <a:pt x="106203" y="122343"/>
                    </a:lnTo>
                    <a:cubicBezTo>
                      <a:pt x="106929" y="122343"/>
                      <a:pt x="107654" y="122349"/>
                      <a:pt x="108380" y="122349"/>
                    </a:cubicBezTo>
                    <a:cubicBezTo>
                      <a:pt x="108743" y="122349"/>
                      <a:pt x="109106" y="122347"/>
                      <a:pt x="109469" y="122343"/>
                    </a:cubicBezTo>
                    <a:lnTo>
                      <a:pt x="109808" y="122343"/>
                    </a:lnTo>
                    <a:cubicBezTo>
                      <a:pt x="110920" y="122343"/>
                      <a:pt x="112043" y="122343"/>
                      <a:pt x="113155" y="122320"/>
                    </a:cubicBezTo>
                    <a:lnTo>
                      <a:pt x="113600" y="122320"/>
                    </a:lnTo>
                    <a:lnTo>
                      <a:pt x="115016" y="122308"/>
                    </a:lnTo>
                    <a:lnTo>
                      <a:pt x="115309" y="122308"/>
                    </a:lnTo>
                    <a:lnTo>
                      <a:pt x="116971" y="122273"/>
                    </a:lnTo>
                    <a:lnTo>
                      <a:pt x="117334" y="122273"/>
                    </a:lnTo>
                    <a:cubicBezTo>
                      <a:pt x="117954" y="122261"/>
                      <a:pt x="118586" y="122250"/>
                      <a:pt x="119206" y="122226"/>
                    </a:cubicBezTo>
                    <a:lnTo>
                      <a:pt x="119323" y="122226"/>
                    </a:lnTo>
                    <a:cubicBezTo>
                      <a:pt x="119967" y="122215"/>
                      <a:pt x="120611" y="122191"/>
                      <a:pt x="121255" y="122168"/>
                    </a:cubicBezTo>
                    <a:lnTo>
                      <a:pt x="121641" y="122156"/>
                    </a:lnTo>
                    <a:cubicBezTo>
                      <a:pt x="122273" y="122133"/>
                      <a:pt x="122905" y="122109"/>
                      <a:pt x="123537" y="122086"/>
                    </a:cubicBezTo>
                    <a:lnTo>
                      <a:pt x="123865" y="122074"/>
                    </a:lnTo>
                    <a:cubicBezTo>
                      <a:pt x="124485" y="122051"/>
                      <a:pt x="125093" y="122027"/>
                      <a:pt x="125714" y="122004"/>
                    </a:cubicBezTo>
                    <a:lnTo>
                      <a:pt x="125866" y="122004"/>
                    </a:lnTo>
                    <a:cubicBezTo>
                      <a:pt x="126779" y="121957"/>
                      <a:pt x="127680" y="121910"/>
                      <a:pt x="128593" y="121864"/>
                    </a:cubicBezTo>
                    <a:lnTo>
                      <a:pt x="128663" y="121864"/>
                    </a:lnTo>
                    <a:cubicBezTo>
                      <a:pt x="129553" y="121817"/>
                      <a:pt x="130442" y="121770"/>
                      <a:pt x="131332" y="121723"/>
                    </a:cubicBezTo>
                    <a:lnTo>
                      <a:pt x="131519" y="121711"/>
                    </a:lnTo>
                    <a:cubicBezTo>
                      <a:pt x="132373" y="121653"/>
                      <a:pt x="133216" y="121606"/>
                      <a:pt x="134070" y="121547"/>
                    </a:cubicBezTo>
                    <a:lnTo>
                      <a:pt x="134328" y="121524"/>
                    </a:lnTo>
                    <a:cubicBezTo>
                      <a:pt x="135159" y="121477"/>
                      <a:pt x="135978" y="121407"/>
                      <a:pt x="136798" y="121349"/>
                    </a:cubicBezTo>
                    <a:lnTo>
                      <a:pt x="136950" y="121337"/>
                    </a:lnTo>
                    <a:lnTo>
                      <a:pt x="137137" y="121325"/>
                    </a:lnTo>
                    <a:cubicBezTo>
                      <a:pt x="137827" y="121267"/>
                      <a:pt x="138518" y="121220"/>
                      <a:pt x="139209" y="121161"/>
                    </a:cubicBezTo>
                    <a:lnTo>
                      <a:pt x="139489" y="121138"/>
                    </a:lnTo>
                    <a:cubicBezTo>
                      <a:pt x="140215" y="121079"/>
                      <a:pt x="140929" y="121021"/>
                      <a:pt x="141643" y="120951"/>
                    </a:cubicBezTo>
                    <a:lnTo>
                      <a:pt x="141748" y="120939"/>
                    </a:lnTo>
                    <a:cubicBezTo>
                      <a:pt x="142474" y="120880"/>
                      <a:pt x="143188" y="120810"/>
                      <a:pt x="143902" y="120740"/>
                    </a:cubicBezTo>
                    <a:lnTo>
                      <a:pt x="144066" y="120728"/>
                    </a:lnTo>
                    <a:cubicBezTo>
                      <a:pt x="144768" y="120658"/>
                      <a:pt x="145470" y="120588"/>
                      <a:pt x="146172" y="120518"/>
                    </a:cubicBezTo>
                    <a:lnTo>
                      <a:pt x="146477" y="120482"/>
                    </a:lnTo>
                    <a:cubicBezTo>
                      <a:pt x="147156" y="120412"/>
                      <a:pt x="147834" y="120342"/>
                      <a:pt x="148513" y="120260"/>
                    </a:cubicBezTo>
                    <a:lnTo>
                      <a:pt x="148853" y="120225"/>
                    </a:lnTo>
                    <a:cubicBezTo>
                      <a:pt x="149532" y="120155"/>
                      <a:pt x="150199" y="120084"/>
                      <a:pt x="150877" y="119991"/>
                    </a:cubicBezTo>
                    <a:lnTo>
                      <a:pt x="151193" y="119956"/>
                    </a:lnTo>
                    <a:cubicBezTo>
                      <a:pt x="151884" y="119874"/>
                      <a:pt x="152563" y="119792"/>
                      <a:pt x="153242" y="119698"/>
                    </a:cubicBezTo>
                    <a:lnTo>
                      <a:pt x="153476" y="119675"/>
                    </a:lnTo>
                    <a:cubicBezTo>
                      <a:pt x="154190" y="119581"/>
                      <a:pt x="154904" y="119488"/>
                      <a:pt x="155618" y="119394"/>
                    </a:cubicBezTo>
                    <a:lnTo>
                      <a:pt x="157034" y="119195"/>
                    </a:lnTo>
                    <a:lnTo>
                      <a:pt x="157362" y="119160"/>
                    </a:lnTo>
                    <a:cubicBezTo>
                      <a:pt x="157830" y="119090"/>
                      <a:pt x="158286" y="119019"/>
                      <a:pt x="158743" y="118961"/>
                    </a:cubicBezTo>
                    <a:cubicBezTo>
                      <a:pt x="158801" y="118961"/>
                      <a:pt x="158860" y="118937"/>
                      <a:pt x="158930" y="118926"/>
                    </a:cubicBezTo>
                    <a:cubicBezTo>
                      <a:pt x="159339" y="118867"/>
                      <a:pt x="159761" y="118809"/>
                      <a:pt x="160170" y="118739"/>
                    </a:cubicBezTo>
                    <a:lnTo>
                      <a:pt x="160463" y="118703"/>
                    </a:lnTo>
                    <a:lnTo>
                      <a:pt x="161809" y="118493"/>
                    </a:lnTo>
                    <a:lnTo>
                      <a:pt x="162067" y="118458"/>
                    </a:lnTo>
                    <a:lnTo>
                      <a:pt x="163260" y="118294"/>
                    </a:lnTo>
                    <a:lnTo>
                      <a:pt x="163494" y="118259"/>
                    </a:lnTo>
                    <a:lnTo>
                      <a:pt x="164805" y="118036"/>
                    </a:lnTo>
                    <a:lnTo>
                      <a:pt x="165098" y="117989"/>
                    </a:lnTo>
                    <a:cubicBezTo>
                      <a:pt x="165508" y="117919"/>
                      <a:pt x="165917" y="117837"/>
                      <a:pt x="166315" y="117779"/>
                    </a:cubicBezTo>
                    <a:lnTo>
                      <a:pt x="166432" y="117755"/>
                    </a:lnTo>
                    <a:cubicBezTo>
                      <a:pt x="166877" y="117685"/>
                      <a:pt x="167298" y="117603"/>
                      <a:pt x="167731" y="117521"/>
                    </a:cubicBezTo>
                    <a:lnTo>
                      <a:pt x="168024" y="117474"/>
                    </a:lnTo>
                    <a:cubicBezTo>
                      <a:pt x="168445" y="117393"/>
                      <a:pt x="168878" y="117311"/>
                      <a:pt x="169300" y="117229"/>
                    </a:cubicBezTo>
                    <a:lnTo>
                      <a:pt x="169358" y="117217"/>
                    </a:lnTo>
                    <a:lnTo>
                      <a:pt x="170575" y="116995"/>
                    </a:lnTo>
                    <a:lnTo>
                      <a:pt x="170856" y="116936"/>
                    </a:lnTo>
                    <a:lnTo>
                      <a:pt x="172085" y="116690"/>
                    </a:lnTo>
                    <a:lnTo>
                      <a:pt x="172272" y="116655"/>
                    </a:lnTo>
                    <a:lnTo>
                      <a:pt x="173373" y="116421"/>
                    </a:lnTo>
                    <a:lnTo>
                      <a:pt x="173607" y="116374"/>
                    </a:lnTo>
                    <a:cubicBezTo>
                      <a:pt x="174005" y="116292"/>
                      <a:pt x="174403" y="116210"/>
                      <a:pt x="174801" y="116117"/>
                    </a:cubicBezTo>
                    <a:lnTo>
                      <a:pt x="175046" y="116070"/>
                    </a:lnTo>
                    <a:cubicBezTo>
                      <a:pt x="175397" y="115988"/>
                      <a:pt x="175749" y="115918"/>
                      <a:pt x="176111" y="115836"/>
                    </a:cubicBezTo>
                    <a:lnTo>
                      <a:pt x="176275" y="115801"/>
                    </a:lnTo>
                    <a:lnTo>
                      <a:pt x="177434" y="115532"/>
                    </a:lnTo>
                    <a:lnTo>
                      <a:pt x="177703" y="115473"/>
                    </a:lnTo>
                    <a:lnTo>
                      <a:pt x="178815" y="115216"/>
                    </a:lnTo>
                    <a:lnTo>
                      <a:pt x="178862" y="115204"/>
                    </a:lnTo>
                    <a:lnTo>
                      <a:pt x="178874" y="115204"/>
                    </a:lnTo>
                    <a:lnTo>
                      <a:pt x="179833" y="114970"/>
                    </a:lnTo>
                    <a:lnTo>
                      <a:pt x="180114" y="114900"/>
                    </a:lnTo>
                    <a:lnTo>
                      <a:pt x="180816" y="114724"/>
                    </a:lnTo>
                    <a:lnTo>
                      <a:pt x="181121" y="114642"/>
                    </a:lnTo>
                    <a:lnTo>
                      <a:pt x="181846" y="114455"/>
                    </a:lnTo>
                    <a:lnTo>
                      <a:pt x="182069" y="114408"/>
                    </a:lnTo>
                    <a:lnTo>
                      <a:pt x="182993" y="114162"/>
                    </a:lnTo>
                    <a:lnTo>
                      <a:pt x="183204" y="114104"/>
                    </a:lnTo>
                    <a:lnTo>
                      <a:pt x="183918" y="113916"/>
                    </a:lnTo>
                    <a:lnTo>
                      <a:pt x="184211" y="113835"/>
                    </a:lnTo>
                    <a:lnTo>
                      <a:pt x="184866" y="113647"/>
                    </a:lnTo>
                    <a:lnTo>
                      <a:pt x="185123" y="113577"/>
                    </a:lnTo>
                    <a:cubicBezTo>
                      <a:pt x="185428" y="113495"/>
                      <a:pt x="185720" y="113413"/>
                      <a:pt x="186013" y="113331"/>
                    </a:cubicBezTo>
                    <a:lnTo>
                      <a:pt x="186107" y="113296"/>
                    </a:lnTo>
                    <a:lnTo>
                      <a:pt x="186891" y="113074"/>
                    </a:lnTo>
                    <a:lnTo>
                      <a:pt x="186996" y="113039"/>
                    </a:lnTo>
                    <a:lnTo>
                      <a:pt x="187230" y="112968"/>
                    </a:lnTo>
                    <a:lnTo>
                      <a:pt x="187616" y="112851"/>
                    </a:lnTo>
                    <a:lnTo>
                      <a:pt x="187968" y="112746"/>
                    </a:lnTo>
                    <a:lnTo>
                      <a:pt x="188342" y="112629"/>
                    </a:lnTo>
                    <a:lnTo>
                      <a:pt x="188705" y="112524"/>
                    </a:lnTo>
                    <a:lnTo>
                      <a:pt x="189068" y="112407"/>
                    </a:lnTo>
                    <a:lnTo>
                      <a:pt x="189419" y="112301"/>
                    </a:lnTo>
                    <a:lnTo>
                      <a:pt x="189793" y="112184"/>
                    </a:lnTo>
                    <a:lnTo>
                      <a:pt x="190133" y="112067"/>
                    </a:lnTo>
                    <a:lnTo>
                      <a:pt x="190496" y="111950"/>
                    </a:lnTo>
                    <a:lnTo>
                      <a:pt x="190835" y="111845"/>
                    </a:lnTo>
                    <a:lnTo>
                      <a:pt x="191198" y="111728"/>
                    </a:lnTo>
                    <a:lnTo>
                      <a:pt x="191537" y="111611"/>
                    </a:lnTo>
                    <a:lnTo>
                      <a:pt x="191888" y="111494"/>
                    </a:lnTo>
                    <a:lnTo>
                      <a:pt x="192216" y="111377"/>
                    </a:lnTo>
                    <a:lnTo>
                      <a:pt x="192567" y="111260"/>
                    </a:lnTo>
                    <a:lnTo>
                      <a:pt x="192731" y="111201"/>
                    </a:lnTo>
                    <a:lnTo>
                      <a:pt x="192825" y="111166"/>
                    </a:lnTo>
                    <a:cubicBezTo>
                      <a:pt x="193164" y="111049"/>
                      <a:pt x="193504" y="110932"/>
                      <a:pt x="193831" y="110803"/>
                    </a:cubicBezTo>
                    <a:lnTo>
                      <a:pt x="193983" y="110756"/>
                    </a:lnTo>
                    <a:cubicBezTo>
                      <a:pt x="194335" y="110628"/>
                      <a:pt x="194674" y="110499"/>
                      <a:pt x="195013" y="110370"/>
                    </a:cubicBezTo>
                    <a:lnTo>
                      <a:pt x="195025" y="110370"/>
                    </a:lnTo>
                    <a:cubicBezTo>
                      <a:pt x="195365" y="110241"/>
                      <a:pt x="195704" y="110113"/>
                      <a:pt x="196032" y="109984"/>
                    </a:cubicBezTo>
                    <a:lnTo>
                      <a:pt x="196172" y="109925"/>
                    </a:lnTo>
                    <a:lnTo>
                      <a:pt x="197120" y="109563"/>
                    </a:lnTo>
                    <a:lnTo>
                      <a:pt x="197202" y="109516"/>
                    </a:lnTo>
                    <a:lnTo>
                      <a:pt x="197296" y="109481"/>
                    </a:lnTo>
                    <a:cubicBezTo>
                      <a:pt x="197577" y="109375"/>
                      <a:pt x="197857" y="109258"/>
                      <a:pt x="198127" y="109141"/>
                    </a:cubicBezTo>
                    <a:lnTo>
                      <a:pt x="198232" y="109094"/>
                    </a:lnTo>
                    <a:cubicBezTo>
                      <a:pt x="198490" y="108989"/>
                      <a:pt x="198735" y="108884"/>
                      <a:pt x="198993" y="108778"/>
                    </a:cubicBezTo>
                    <a:lnTo>
                      <a:pt x="199145" y="108708"/>
                    </a:lnTo>
                    <a:cubicBezTo>
                      <a:pt x="199414" y="108591"/>
                      <a:pt x="199672" y="108474"/>
                      <a:pt x="199929" y="108357"/>
                    </a:cubicBezTo>
                    <a:lnTo>
                      <a:pt x="200093" y="108287"/>
                    </a:lnTo>
                    <a:lnTo>
                      <a:pt x="200819" y="107959"/>
                    </a:lnTo>
                    <a:lnTo>
                      <a:pt x="200877" y="107924"/>
                    </a:lnTo>
                    <a:lnTo>
                      <a:pt x="200901" y="107924"/>
                    </a:lnTo>
                    <a:cubicBezTo>
                      <a:pt x="201135" y="107807"/>
                      <a:pt x="201369" y="107702"/>
                      <a:pt x="201603" y="107585"/>
                    </a:cubicBezTo>
                    <a:lnTo>
                      <a:pt x="201778" y="107503"/>
                    </a:lnTo>
                    <a:lnTo>
                      <a:pt x="202399" y="107198"/>
                    </a:lnTo>
                    <a:lnTo>
                      <a:pt x="202492" y="107151"/>
                    </a:lnTo>
                    <a:cubicBezTo>
                      <a:pt x="202715" y="107046"/>
                      <a:pt x="202937" y="106929"/>
                      <a:pt x="203159" y="106812"/>
                    </a:cubicBezTo>
                    <a:lnTo>
                      <a:pt x="203323" y="106730"/>
                    </a:lnTo>
                    <a:cubicBezTo>
                      <a:pt x="203522" y="106625"/>
                      <a:pt x="203710" y="106531"/>
                      <a:pt x="203908" y="106426"/>
                    </a:cubicBezTo>
                    <a:cubicBezTo>
                      <a:pt x="203932" y="106414"/>
                      <a:pt x="203955" y="106402"/>
                      <a:pt x="203979" y="106391"/>
                    </a:cubicBezTo>
                    <a:lnTo>
                      <a:pt x="204002" y="106379"/>
                    </a:lnTo>
                    <a:cubicBezTo>
                      <a:pt x="204201" y="106262"/>
                      <a:pt x="204400" y="106157"/>
                      <a:pt x="204599" y="106051"/>
                    </a:cubicBezTo>
                    <a:lnTo>
                      <a:pt x="204739" y="105969"/>
                    </a:lnTo>
                    <a:lnTo>
                      <a:pt x="205208" y="105700"/>
                    </a:lnTo>
                    <a:lnTo>
                      <a:pt x="205360" y="105618"/>
                    </a:lnTo>
                    <a:cubicBezTo>
                      <a:pt x="205547" y="105513"/>
                      <a:pt x="205734" y="105396"/>
                      <a:pt x="205922" y="105291"/>
                    </a:cubicBezTo>
                    <a:lnTo>
                      <a:pt x="205992" y="105244"/>
                    </a:lnTo>
                    <a:cubicBezTo>
                      <a:pt x="206156" y="105150"/>
                      <a:pt x="206320" y="105045"/>
                      <a:pt x="206483" y="104951"/>
                    </a:cubicBezTo>
                    <a:lnTo>
                      <a:pt x="206554" y="104904"/>
                    </a:lnTo>
                    <a:lnTo>
                      <a:pt x="206636" y="104857"/>
                    </a:lnTo>
                    <a:lnTo>
                      <a:pt x="207045" y="104600"/>
                    </a:lnTo>
                    <a:lnTo>
                      <a:pt x="207174" y="104518"/>
                    </a:lnTo>
                    <a:cubicBezTo>
                      <a:pt x="207338" y="104413"/>
                      <a:pt x="207502" y="104307"/>
                      <a:pt x="207665" y="104190"/>
                    </a:cubicBezTo>
                    <a:lnTo>
                      <a:pt x="207783" y="104120"/>
                    </a:lnTo>
                    <a:cubicBezTo>
                      <a:pt x="207911" y="104038"/>
                      <a:pt x="208040" y="103945"/>
                      <a:pt x="208169" y="103863"/>
                    </a:cubicBezTo>
                    <a:lnTo>
                      <a:pt x="208309" y="103757"/>
                    </a:lnTo>
                    <a:cubicBezTo>
                      <a:pt x="208438" y="103675"/>
                      <a:pt x="208567" y="103582"/>
                      <a:pt x="208695" y="103500"/>
                    </a:cubicBezTo>
                    <a:lnTo>
                      <a:pt x="208766" y="103441"/>
                    </a:lnTo>
                    <a:lnTo>
                      <a:pt x="208789" y="103430"/>
                    </a:lnTo>
                    <a:lnTo>
                      <a:pt x="209234" y="103102"/>
                    </a:lnTo>
                    <a:lnTo>
                      <a:pt x="209339" y="103020"/>
                    </a:lnTo>
                    <a:lnTo>
                      <a:pt x="209667" y="102762"/>
                    </a:lnTo>
                    <a:lnTo>
                      <a:pt x="209807" y="102657"/>
                    </a:lnTo>
                    <a:lnTo>
                      <a:pt x="210123" y="102411"/>
                    </a:lnTo>
                    <a:lnTo>
                      <a:pt x="210229" y="102329"/>
                    </a:lnTo>
                    <a:cubicBezTo>
                      <a:pt x="210369" y="102212"/>
                      <a:pt x="210498" y="102107"/>
                      <a:pt x="210627" y="102002"/>
                    </a:cubicBezTo>
                    <a:lnTo>
                      <a:pt x="210650" y="101978"/>
                    </a:lnTo>
                    <a:lnTo>
                      <a:pt x="210709" y="101931"/>
                    </a:lnTo>
                    <a:lnTo>
                      <a:pt x="211013" y="101674"/>
                    </a:lnTo>
                    <a:lnTo>
                      <a:pt x="211130" y="101557"/>
                    </a:lnTo>
                    <a:lnTo>
                      <a:pt x="211387" y="101335"/>
                    </a:lnTo>
                    <a:lnTo>
                      <a:pt x="211504" y="101229"/>
                    </a:lnTo>
                    <a:cubicBezTo>
                      <a:pt x="211610" y="101136"/>
                      <a:pt x="211715" y="101030"/>
                      <a:pt x="211809" y="100937"/>
                    </a:cubicBezTo>
                    <a:lnTo>
                      <a:pt x="211856" y="100890"/>
                    </a:lnTo>
                    <a:cubicBezTo>
                      <a:pt x="211973" y="100784"/>
                      <a:pt x="212078" y="100667"/>
                      <a:pt x="212195" y="100562"/>
                    </a:cubicBezTo>
                    <a:lnTo>
                      <a:pt x="212218" y="100539"/>
                    </a:lnTo>
                    <a:lnTo>
                      <a:pt x="212289" y="100468"/>
                    </a:lnTo>
                    <a:lnTo>
                      <a:pt x="212511" y="100234"/>
                    </a:lnTo>
                    <a:cubicBezTo>
                      <a:pt x="212546" y="100188"/>
                      <a:pt x="212581" y="100152"/>
                      <a:pt x="212616" y="100117"/>
                    </a:cubicBezTo>
                    <a:lnTo>
                      <a:pt x="212839" y="99883"/>
                    </a:lnTo>
                    <a:cubicBezTo>
                      <a:pt x="212862" y="99848"/>
                      <a:pt x="212897" y="99813"/>
                      <a:pt x="212932" y="99778"/>
                    </a:cubicBezTo>
                    <a:cubicBezTo>
                      <a:pt x="213026" y="99673"/>
                      <a:pt x="213120" y="99567"/>
                      <a:pt x="213225" y="99450"/>
                    </a:cubicBezTo>
                    <a:cubicBezTo>
                      <a:pt x="213307" y="99345"/>
                      <a:pt x="213400" y="99240"/>
                      <a:pt x="213482" y="99134"/>
                    </a:cubicBezTo>
                    <a:lnTo>
                      <a:pt x="213517" y="99099"/>
                    </a:lnTo>
                    <a:lnTo>
                      <a:pt x="213576" y="99029"/>
                    </a:lnTo>
                    <a:lnTo>
                      <a:pt x="213752" y="98795"/>
                    </a:lnTo>
                    <a:lnTo>
                      <a:pt x="213833" y="98678"/>
                    </a:lnTo>
                    <a:cubicBezTo>
                      <a:pt x="213892" y="98596"/>
                      <a:pt x="213951" y="98526"/>
                      <a:pt x="214009" y="98444"/>
                    </a:cubicBezTo>
                    <a:lnTo>
                      <a:pt x="214079" y="98350"/>
                    </a:lnTo>
                    <a:cubicBezTo>
                      <a:pt x="214161" y="98233"/>
                      <a:pt x="214231" y="98128"/>
                      <a:pt x="214313" y="98011"/>
                    </a:cubicBezTo>
                    <a:lnTo>
                      <a:pt x="214325" y="97999"/>
                    </a:lnTo>
                    <a:cubicBezTo>
                      <a:pt x="214395" y="97894"/>
                      <a:pt x="214454" y="97788"/>
                      <a:pt x="214524" y="97683"/>
                    </a:cubicBezTo>
                    <a:lnTo>
                      <a:pt x="214547" y="97648"/>
                    </a:lnTo>
                    <a:cubicBezTo>
                      <a:pt x="214559" y="97624"/>
                      <a:pt x="214571" y="97601"/>
                      <a:pt x="214583" y="97578"/>
                    </a:cubicBezTo>
                    <a:cubicBezTo>
                      <a:pt x="214629" y="97496"/>
                      <a:pt x="214676" y="97425"/>
                      <a:pt x="214723" y="97343"/>
                    </a:cubicBezTo>
                    <a:lnTo>
                      <a:pt x="214793" y="97226"/>
                    </a:lnTo>
                    <a:cubicBezTo>
                      <a:pt x="214840" y="97144"/>
                      <a:pt x="214875" y="97074"/>
                      <a:pt x="214922" y="96992"/>
                    </a:cubicBezTo>
                    <a:cubicBezTo>
                      <a:pt x="214945" y="96957"/>
                      <a:pt x="214957" y="96922"/>
                      <a:pt x="214980" y="96887"/>
                    </a:cubicBezTo>
                    <a:cubicBezTo>
                      <a:pt x="215039" y="96782"/>
                      <a:pt x="215098" y="96665"/>
                      <a:pt x="215144" y="96559"/>
                    </a:cubicBezTo>
                    <a:cubicBezTo>
                      <a:pt x="215203" y="96442"/>
                      <a:pt x="215250" y="96337"/>
                      <a:pt x="215297" y="96220"/>
                    </a:cubicBezTo>
                    <a:lnTo>
                      <a:pt x="215308" y="96185"/>
                    </a:lnTo>
                    <a:lnTo>
                      <a:pt x="215343" y="96115"/>
                    </a:lnTo>
                    <a:cubicBezTo>
                      <a:pt x="215378" y="96033"/>
                      <a:pt x="215402" y="95962"/>
                      <a:pt x="215437" y="95880"/>
                    </a:cubicBezTo>
                    <a:cubicBezTo>
                      <a:pt x="215449" y="95845"/>
                      <a:pt x="215472" y="95799"/>
                      <a:pt x="215484" y="95763"/>
                    </a:cubicBezTo>
                    <a:cubicBezTo>
                      <a:pt x="215519" y="95681"/>
                      <a:pt x="215542" y="95600"/>
                      <a:pt x="215566" y="95529"/>
                    </a:cubicBezTo>
                    <a:cubicBezTo>
                      <a:pt x="215589" y="95494"/>
                      <a:pt x="215601" y="95459"/>
                      <a:pt x="215613" y="95424"/>
                    </a:cubicBezTo>
                    <a:cubicBezTo>
                      <a:pt x="215648" y="95307"/>
                      <a:pt x="215683" y="95202"/>
                      <a:pt x="215718" y="95085"/>
                    </a:cubicBezTo>
                    <a:cubicBezTo>
                      <a:pt x="215753" y="94979"/>
                      <a:pt x="215788" y="94862"/>
                      <a:pt x="215811" y="94745"/>
                    </a:cubicBezTo>
                    <a:lnTo>
                      <a:pt x="215823" y="94722"/>
                    </a:lnTo>
                    <a:lnTo>
                      <a:pt x="215835" y="94640"/>
                    </a:lnTo>
                    <a:cubicBezTo>
                      <a:pt x="215858" y="94558"/>
                      <a:pt x="215882" y="94488"/>
                      <a:pt x="215893" y="94406"/>
                    </a:cubicBezTo>
                    <a:cubicBezTo>
                      <a:pt x="215917" y="94347"/>
                      <a:pt x="215929" y="94312"/>
                      <a:pt x="215929" y="94277"/>
                    </a:cubicBezTo>
                    <a:cubicBezTo>
                      <a:pt x="215952" y="94195"/>
                      <a:pt x="215964" y="94113"/>
                      <a:pt x="215975" y="94031"/>
                    </a:cubicBezTo>
                    <a:lnTo>
                      <a:pt x="215987" y="93926"/>
                    </a:lnTo>
                    <a:cubicBezTo>
                      <a:pt x="216010" y="93809"/>
                      <a:pt x="216034" y="93703"/>
                      <a:pt x="216046" y="93586"/>
                    </a:cubicBezTo>
                    <a:lnTo>
                      <a:pt x="216046" y="93563"/>
                    </a:lnTo>
                    <a:cubicBezTo>
                      <a:pt x="216057" y="93458"/>
                      <a:pt x="216069" y="93352"/>
                      <a:pt x="216069" y="93247"/>
                    </a:cubicBezTo>
                    <a:cubicBezTo>
                      <a:pt x="216069" y="93235"/>
                      <a:pt x="216069" y="93224"/>
                      <a:pt x="216069" y="93212"/>
                    </a:cubicBezTo>
                    <a:lnTo>
                      <a:pt x="216069" y="93142"/>
                    </a:lnTo>
                    <a:cubicBezTo>
                      <a:pt x="216069" y="93060"/>
                      <a:pt x="216081" y="92966"/>
                      <a:pt x="216092" y="92884"/>
                    </a:cubicBezTo>
                    <a:lnTo>
                      <a:pt x="216092" y="92779"/>
                    </a:lnTo>
                    <a:lnTo>
                      <a:pt x="216092" y="92510"/>
                    </a:lnTo>
                    <a:lnTo>
                      <a:pt x="216092" y="92428"/>
                    </a:lnTo>
                    <a:cubicBezTo>
                      <a:pt x="216092" y="92311"/>
                      <a:pt x="216092" y="92194"/>
                      <a:pt x="216069" y="92077"/>
                    </a:cubicBezTo>
                    <a:lnTo>
                      <a:pt x="216069" y="91995"/>
                    </a:lnTo>
                    <a:cubicBezTo>
                      <a:pt x="216069" y="91901"/>
                      <a:pt x="216057" y="91819"/>
                      <a:pt x="216057" y="91725"/>
                    </a:cubicBezTo>
                    <a:lnTo>
                      <a:pt x="216057" y="91679"/>
                    </a:lnTo>
                    <a:lnTo>
                      <a:pt x="216046" y="91608"/>
                    </a:lnTo>
                    <a:cubicBezTo>
                      <a:pt x="216034" y="91527"/>
                      <a:pt x="216022" y="91433"/>
                      <a:pt x="216010" y="91351"/>
                    </a:cubicBezTo>
                    <a:cubicBezTo>
                      <a:pt x="216010" y="91316"/>
                      <a:pt x="215999" y="91281"/>
                      <a:pt x="215999" y="91246"/>
                    </a:cubicBezTo>
                    <a:cubicBezTo>
                      <a:pt x="215975" y="91129"/>
                      <a:pt x="215952" y="91012"/>
                      <a:pt x="215929" y="90894"/>
                    </a:cubicBezTo>
                    <a:lnTo>
                      <a:pt x="215917" y="90848"/>
                    </a:lnTo>
                    <a:cubicBezTo>
                      <a:pt x="215905" y="90742"/>
                      <a:pt x="215882" y="90637"/>
                      <a:pt x="215847" y="90532"/>
                    </a:cubicBezTo>
                    <a:cubicBezTo>
                      <a:pt x="215847" y="90497"/>
                      <a:pt x="215835" y="90461"/>
                      <a:pt x="215823" y="90426"/>
                    </a:cubicBezTo>
                    <a:cubicBezTo>
                      <a:pt x="215800" y="90344"/>
                      <a:pt x="215776" y="90251"/>
                      <a:pt x="215753" y="90169"/>
                    </a:cubicBezTo>
                    <a:cubicBezTo>
                      <a:pt x="215753" y="90145"/>
                      <a:pt x="215741" y="90122"/>
                      <a:pt x="215730" y="90099"/>
                    </a:cubicBezTo>
                    <a:lnTo>
                      <a:pt x="215718" y="90063"/>
                    </a:lnTo>
                    <a:cubicBezTo>
                      <a:pt x="215683" y="89935"/>
                      <a:pt x="215648" y="89818"/>
                      <a:pt x="215601" y="89701"/>
                    </a:cubicBezTo>
                    <a:cubicBezTo>
                      <a:pt x="215601" y="89689"/>
                      <a:pt x="215601" y="89689"/>
                      <a:pt x="215601" y="89677"/>
                    </a:cubicBezTo>
                    <a:cubicBezTo>
                      <a:pt x="215566" y="89560"/>
                      <a:pt x="215519" y="89443"/>
                      <a:pt x="215472" y="89338"/>
                    </a:cubicBezTo>
                    <a:lnTo>
                      <a:pt x="215437" y="89221"/>
                    </a:lnTo>
                    <a:cubicBezTo>
                      <a:pt x="215390" y="89139"/>
                      <a:pt x="215355" y="89045"/>
                      <a:pt x="215320" y="88952"/>
                    </a:cubicBezTo>
                    <a:cubicBezTo>
                      <a:pt x="215308" y="88916"/>
                      <a:pt x="215285" y="88881"/>
                      <a:pt x="215273" y="88858"/>
                    </a:cubicBezTo>
                    <a:cubicBezTo>
                      <a:pt x="215215" y="88729"/>
                      <a:pt x="215168" y="88612"/>
                      <a:pt x="215098" y="88495"/>
                    </a:cubicBezTo>
                    <a:lnTo>
                      <a:pt x="215086" y="88460"/>
                    </a:lnTo>
                    <a:cubicBezTo>
                      <a:pt x="215027" y="88343"/>
                      <a:pt x="214969" y="88226"/>
                      <a:pt x="214899" y="88109"/>
                    </a:cubicBezTo>
                    <a:cubicBezTo>
                      <a:pt x="214887" y="88074"/>
                      <a:pt x="214863" y="88039"/>
                      <a:pt x="214840" y="88004"/>
                    </a:cubicBezTo>
                    <a:cubicBezTo>
                      <a:pt x="214770" y="87875"/>
                      <a:pt x="214700" y="87746"/>
                      <a:pt x="214618" y="87606"/>
                    </a:cubicBezTo>
                    <a:lnTo>
                      <a:pt x="161540" y="188"/>
                    </a:lnTo>
                    <a:lnTo>
                      <a:pt x="161540" y="188"/>
                    </a:lnTo>
                    <a:cubicBezTo>
                      <a:pt x="161669" y="445"/>
                      <a:pt x="161797" y="703"/>
                      <a:pt x="161926" y="960"/>
                    </a:cubicBezTo>
                    <a:cubicBezTo>
                      <a:pt x="161925" y="955"/>
                      <a:pt x="161923" y="949"/>
                      <a:pt x="161921" y="943"/>
                    </a:cubicBezTo>
                    <a:lnTo>
                      <a:pt x="161921" y="943"/>
                    </a:lnTo>
                    <a:cubicBezTo>
                      <a:pt x="161925" y="952"/>
                      <a:pt x="161929" y="961"/>
                      <a:pt x="161932" y="970"/>
                    </a:cubicBezTo>
                    <a:lnTo>
                      <a:pt x="161932" y="970"/>
                    </a:lnTo>
                    <a:cubicBezTo>
                      <a:pt x="161930" y="967"/>
                      <a:pt x="161928" y="964"/>
                      <a:pt x="161926" y="960"/>
                    </a:cubicBezTo>
                    <a:lnTo>
                      <a:pt x="161926" y="960"/>
                    </a:lnTo>
                    <a:lnTo>
                      <a:pt x="161938" y="984"/>
                    </a:lnTo>
                    <a:cubicBezTo>
                      <a:pt x="161936" y="979"/>
                      <a:pt x="161934" y="975"/>
                      <a:pt x="161932" y="970"/>
                    </a:cubicBezTo>
                    <a:lnTo>
                      <a:pt x="161932" y="970"/>
                    </a:lnTo>
                    <a:cubicBezTo>
                      <a:pt x="161952" y="1002"/>
                      <a:pt x="161962" y="1034"/>
                      <a:pt x="161973" y="1066"/>
                    </a:cubicBezTo>
                    <a:lnTo>
                      <a:pt x="161996" y="1124"/>
                    </a:lnTo>
                    <a:cubicBezTo>
                      <a:pt x="162020" y="1194"/>
                      <a:pt x="162043" y="1265"/>
                      <a:pt x="162067" y="1347"/>
                    </a:cubicBezTo>
                    <a:cubicBezTo>
                      <a:pt x="162067" y="1358"/>
                      <a:pt x="162090" y="1382"/>
                      <a:pt x="162090" y="1405"/>
                    </a:cubicBezTo>
                    <a:cubicBezTo>
                      <a:pt x="162113" y="1487"/>
                      <a:pt x="162137" y="1581"/>
                      <a:pt x="162160" y="1663"/>
                    </a:cubicBezTo>
                    <a:lnTo>
                      <a:pt x="162172" y="1721"/>
                    </a:lnTo>
                    <a:cubicBezTo>
                      <a:pt x="162195" y="1791"/>
                      <a:pt x="162207" y="1873"/>
                      <a:pt x="162219" y="1943"/>
                    </a:cubicBezTo>
                    <a:lnTo>
                      <a:pt x="162230" y="2002"/>
                    </a:lnTo>
                    <a:cubicBezTo>
                      <a:pt x="162242" y="2084"/>
                      <a:pt x="162254" y="2177"/>
                      <a:pt x="162266" y="2259"/>
                    </a:cubicBezTo>
                    <a:lnTo>
                      <a:pt x="162266" y="2318"/>
                    </a:lnTo>
                    <a:cubicBezTo>
                      <a:pt x="162266" y="2400"/>
                      <a:pt x="162277" y="2482"/>
                      <a:pt x="162277" y="2552"/>
                    </a:cubicBezTo>
                    <a:lnTo>
                      <a:pt x="162277" y="2587"/>
                    </a:lnTo>
                    <a:lnTo>
                      <a:pt x="162277" y="2845"/>
                    </a:lnTo>
                    <a:lnTo>
                      <a:pt x="162277" y="2915"/>
                    </a:lnTo>
                    <a:cubicBezTo>
                      <a:pt x="162277" y="2997"/>
                      <a:pt x="162266" y="3090"/>
                      <a:pt x="162254" y="3172"/>
                    </a:cubicBezTo>
                    <a:cubicBezTo>
                      <a:pt x="162242" y="3266"/>
                      <a:pt x="162230" y="3348"/>
                      <a:pt x="162207" y="3442"/>
                    </a:cubicBezTo>
                    <a:cubicBezTo>
                      <a:pt x="162207" y="3453"/>
                      <a:pt x="162207" y="3477"/>
                      <a:pt x="162207" y="3500"/>
                    </a:cubicBezTo>
                    <a:cubicBezTo>
                      <a:pt x="162184" y="3582"/>
                      <a:pt x="162160" y="3664"/>
                      <a:pt x="162137" y="3746"/>
                    </a:cubicBezTo>
                    <a:cubicBezTo>
                      <a:pt x="162113" y="3863"/>
                      <a:pt x="162078" y="3968"/>
                      <a:pt x="162043" y="4085"/>
                    </a:cubicBezTo>
                    <a:cubicBezTo>
                      <a:pt x="162031" y="4109"/>
                      <a:pt x="162020" y="4132"/>
                      <a:pt x="162008" y="4167"/>
                    </a:cubicBezTo>
                    <a:cubicBezTo>
                      <a:pt x="161973" y="4249"/>
                      <a:pt x="161949" y="4343"/>
                      <a:pt x="161903" y="4425"/>
                    </a:cubicBezTo>
                    <a:cubicBezTo>
                      <a:pt x="161891" y="4460"/>
                      <a:pt x="161879" y="4495"/>
                      <a:pt x="161856" y="4542"/>
                    </a:cubicBezTo>
                    <a:cubicBezTo>
                      <a:pt x="161821" y="4612"/>
                      <a:pt x="161786" y="4694"/>
                      <a:pt x="161751" y="4764"/>
                    </a:cubicBezTo>
                    <a:lnTo>
                      <a:pt x="161692" y="4881"/>
                    </a:lnTo>
                    <a:cubicBezTo>
                      <a:pt x="161645" y="4963"/>
                      <a:pt x="161598" y="5045"/>
                      <a:pt x="161540" y="5139"/>
                    </a:cubicBezTo>
                    <a:cubicBezTo>
                      <a:pt x="161528" y="5162"/>
                      <a:pt x="161505" y="5185"/>
                      <a:pt x="161493" y="5221"/>
                    </a:cubicBezTo>
                    <a:cubicBezTo>
                      <a:pt x="161423" y="5326"/>
                      <a:pt x="161341" y="5443"/>
                      <a:pt x="161271" y="5548"/>
                    </a:cubicBezTo>
                    <a:cubicBezTo>
                      <a:pt x="161259" y="5572"/>
                      <a:pt x="161236" y="5595"/>
                      <a:pt x="161212" y="5630"/>
                    </a:cubicBezTo>
                    <a:cubicBezTo>
                      <a:pt x="161154" y="5712"/>
                      <a:pt x="161083" y="5794"/>
                      <a:pt x="161025" y="5876"/>
                    </a:cubicBezTo>
                    <a:cubicBezTo>
                      <a:pt x="160990" y="5923"/>
                      <a:pt x="160966" y="5958"/>
                      <a:pt x="160931" y="5993"/>
                    </a:cubicBezTo>
                    <a:cubicBezTo>
                      <a:pt x="160873" y="6063"/>
                      <a:pt x="160802" y="6145"/>
                      <a:pt x="160744" y="6215"/>
                    </a:cubicBezTo>
                    <a:lnTo>
                      <a:pt x="160639" y="6332"/>
                    </a:lnTo>
                    <a:cubicBezTo>
                      <a:pt x="160557" y="6414"/>
                      <a:pt x="160475" y="6508"/>
                      <a:pt x="160393" y="6590"/>
                    </a:cubicBezTo>
                    <a:lnTo>
                      <a:pt x="160323" y="6660"/>
                    </a:lnTo>
                    <a:cubicBezTo>
                      <a:pt x="160217" y="6765"/>
                      <a:pt x="160100" y="6883"/>
                      <a:pt x="159983" y="6988"/>
                    </a:cubicBezTo>
                    <a:lnTo>
                      <a:pt x="159890" y="7070"/>
                    </a:lnTo>
                    <a:cubicBezTo>
                      <a:pt x="159796" y="7152"/>
                      <a:pt x="159702" y="7234"/>
                      <a:pt x="159609" y="7316"/>
                    </a:cubicBezTo>
                    <a:lnTo>
                      <a:pt x="159398" y="7491"/>
                    </a:lnTo>
                    <a:lnTo>
                      <a:pt x="159351" y="7538"/>
                    </a:lnTo>
                    <a:cubicBezTo>
                      <a:pt x="159246" y="7620"/>
                      <a:pt x="159152" y="7702"/>
                      <a:pt x="159035" y="7784"/>
                    </a:cubicBezTo>
                    <a:lnTo>
                      <a:pt x="158965" y="7831"/>
                    </a:lnTo>
                    <a:lnTo>
                      <a:pt x="158672" y="8053"/>
                    </a:lnTo>
                    <a:lnTo>
                      <a:pt x="158626" y="8088"/>
                    </a:lnTo>
                    <a:cubicBezTo>
                      <a:pt x="158520" y="8170"/>
                      <a:pt x="158403" y="8252"/>
                      <a:pt x="158286" y="8322"/>
                    </a:cubicBezTo>
                    <a:lnTo>
                      <a:pt x="158192" y="8392"/>
                    </a:lnTo>
                    <a:lnTo>
                      <a:pt x="157876" y="8591"/>
                    </a:lnTo>
                    <a:lnTo>
                      <a:pt x="157818" y="8638"/>
                    </a:lnTo>
                    <a:lnTo>
                      <a:pt x="157443" y="8872"/>
                    </a:lnTo>
                    <a:lnTo>
                      <a:pt x="157338" y="8931"/>
                    </a:lnTo>
                    <a:lnTo>
                      <a:pt x="157022" y="9130"/>
                    </a:lnTo>
                    <a:lnTo>
                      <a:pt x="156928" y="9177"/>
                    </a:lnTo>
                    <a:cubicBezTo>
                      <a:pt x="156788" y="9258"/>
                      <a:pt x="156648" y="9329"/>
                      <a:pt x="156507" y="9411"/>
                    </a:cubicBezTo>
                    <a:cubicBezTo>
                      <a:pt x="156484" y="9434"/>
                      <a:pt x="156449" y="9446"/>
                      <a:pt x="156413" y="9457"/>
                    </a:cubicBezTo>
                    <a:cubicBezTo>
                      <a:pt x="156308" y="9528"/>
                      <a:pt x="156191" y="9586"/>
                      <a:pt x="156074" y="9645"/>
                    </a:cubicBezTo>
                    <a:lnTo>
                      <a:pt x="155934" y="9715"/>
                    </a:lnTo>
                    <a:lnTo>
                      <a:pt x="155536" y="9926"/>
                    </a:lnTo>
                    <a:lnTo>
                      <a:pt x="155477" y="9949"/>
                    </a:lnTo>
                    <a:cubicBezTo>
                      <a:pt x="155325" y="10031"/>
                      <a:pt x="155161" y="10101"/>
                      <a:pt x="155009" y="10183"/>
                    </a:cubicBezTo>
                    <a:lnTo>
                      <a:pt x="154869" y="10253"/>
                    </a:lnTo>
                    <a:lnTo>
                      <a:pt x="154506" y="10417"/>
                    </a:lnTo>
                    <a:lnTo>
                      <a:pt x="154330" y="10499"/>
                    </a:lnTo>
                    <a:lnTo>
                      <a:pt x="153956" y="10663"/>
                    </a:lnTo>
                    <a:lnTo>
                      <a:pt x="153815" y="10721"/>
                    </a:lnTo>
                    <a:cubicBezTo>
                      <a:pt x="153640" y="10803"/>
                      <a:pt x="153464" y="10874"/>
                      <a:pt x="153277" y="10956"/>
                    </a:cubicBezTo>
                    <a:lnTo>
                      <a:pt x="153183" y="10991"/>
                    </a:lnTo>
                    <a:cubicBezTo>
                      <a:pt x="153031" y="11061"/>
                      <a:pt x="152891" y="11119"/>
                      <a:pt x="152738" y="11178"/>
                    </a:cubicBezTo>
                    <a:lnTo>
                      <a:pt x="152516" y="11272"/>
                    </a:lnTo>
                    <a:cubicBezTo>
                      <a:pt x="152399" y="11318"/>
                      <a:pt x="152282" y="11365"/>
                      <a:pt x="152153" y="11400"/>
                    </a:cubicBezTo>
                    <a:cubicBezTo>
                      <a:pt x="152071" y="11435"/>
                      <a:pt x="151989" y="11471"/>
                      <a:pt x="151919" y="11494"/>
                    </a:cubicBezTo>
                    <a:lnTo>
                      <a:pt x="151556" y="11634"/>
                    </a:lnTo>
                    <a:lnTo>
                      <a:pt x="151299" y="11728"/>
                    </a:lnTo>
                    <a:lnTo>
                      <a:pt x="150924" y="11868"/>
                    </a:lnTo>
                    <a:lnTo>
                      <a:pt x="150679" y="11950"/>
                    </a:lnTo>
                    <a:lnTo>
                      <a:pt x="150351" y="12067"/>
                    </a:lnTo>
                    <a:lnTo>
                      <a:pt x="149988" y="12184"/>
                    </a:lnTo>
                    <a:lnTo>
                      <a:pt x="149660" y="12302"/>
                    </a:lnTo>
                    <a:lnTo>
                      <a:pt x="149297" y="12419"/>
                    </a:lnTo>
                    <a:lnTo>
                      <a:pt x="148946" y="12524"/>
                    </a:lnTo>
                    <a:lnTo>
                      <a:pt x="148572" y="12641"/>
                    </a:lnTo>
                    <a:lnTo>
                      <a:pt x="148221" y="12746"/>
                    </a:lnTo>
                    <a:lnTo>
                      <a:pt x="147834" y="12863"/>
                    </a:lnTo>
                    <a:lnTo>
                      <a:pt x="147542" y="12957"/>
                    </a:lnTo>
                    <a:lnTo>
                      <a:pt x="146910" y="13133"/>
                    </a:lnTo>
                    <a:lnTo>
                      <a:pt x="146617" y="13214"/>
                    </a:lnTo>
                    <a:cubicBezTo>
                      <a:pt x="146371" y="13285"/>
                      <a:pt x="146114" y="13367"/>
                      <a:pt x="145856" y="13425"/>
                    </a:cubicBezTo>
                    <a:lnTo>
                      <a:pt x="145704" y="13460"/>
                    </a:lnTo>
                    <a:cubicBezTo>
                      <a:pt x="145400" y="13542"/>
                      <a:pt x="145096" y="13624"/>
                      <a:pt x="144780" y="13706"/>
                    </a:cubicBezTo>
                    <a:lnTo>
                      <a:pt x="144510" y="13776"/>
                    </a:lnTo>
                    <a:cubicBezTo>
                      <a:pt x="144276" y="13835"/>
                      <a:pt x="144042" y="13893"/>
                      <a:pt x="143797" y="13940"/>
                    </a:cubicBezTo>
                    <a:lnTo>
                      <a:pt x="143387" y="14045"/>
                    </a:lnTo>
                    <a:lnTo>
                      <a:pt x="143141" y="14104"/>
                    </a:lnTo>
                    <a:lnTo>
                      <a:pt x="142521" y="14256"/>
                    </a:lnTo>
                    <a:lnTo>
                      <a:pt x="142369" y="14291"/>
                    </a:lnTo>
                    <a:cubicBezTo>
                      <a:pt x="142111" y="14350"/>
                      <a:pt x="141842" y="14408"/>
                      <a:pt x="141584" y="14455"/>
                    </a:cubicBezTo>
                    <a:lnTo>
                      <a:pt x="141374" y="14502"/>
                    </a:lnTo>
                    <a:lnTo>
                      <a:pt x="140777" y="14631"/>
                    </a:lnTo>
                    <a:lnTo>
                      <a:pt x="140508" y="14689"/>
                    </a:lnTo>
                    <a:lnTo>
                      <a:pt x="139922" y="14806"/>
                    </a:lnTo>
                    <a:lnTo>
                      <a:pt x="139677" y="14853"/>
                    </a:lnTo>
                    <a:lnTo>
                      <a:pt x="138857" y="15005"/>
                    </a:lnTo>
                    <a:lnTo>
                      <a:pt x="138787" y="15017"/>
                    </a:lnTo>
                    <a:cubicBezTo>
                      <a:pt x="138530" y="15075"/>
                      <a:pt x="138272" y="15122"/>
                      <a:pt x="138015" y="15169"/>
                    </a:cubicBezTo>
                    <a:lnTo>
                      <a:pt x="137746" y="15216"/>
                    </a:lnTo>
                    <a:lnTo>
                      <a:pt x="137137" y="15321"/>
                    </a:lnTo>
                    <a:lnTo>
                      <a:pt x="136844" y="15368"/>
                    </a:lnTo>
                    <a:lnTo>
                      <a:pt x="136165" y="15485"/>
                    </a:lnTo>
                    <a:lnTo>
                      <a:pt x="135967" y="15520"/>
                    </a:lnTo>
                    <a:cubicBezTo>
                      <a:pt x="135674" y="15567"/>
                      <a:pt x="135381" y="15614"/>
                      <a:pt x="135089" y="15661"/>
                    </a:cubicBezTo>
                    <a:lnTo>
                      <a:pt x="134866" y="15696"/>
                    </a:lnTo>
                    <a:lnTo>
                      <a:pt x="134176" y="15801"/>
                    </a:lnTo>
                    <a:lnTo>
                      <a:pt x="133872" y="15848"/>
                    </a:lnTo>
                    <a:lnTo>
                      <a:pt x="133228" y="15942"/>
                    </a:lnTo>
                    <a:lnTo>
                      <a:pt x="132947" y="15988"/>
                    </a:lnTo>
                    <a:cubicBezTo>
                      <a:pt x="132631" y="16023"/>
                      <a:pt x="132327" y="16070"/>
                      <a:pt x="132011" y="16117"/>
                    </a:cubicBezTo>
                    <a:cubicBezTo>
                      <a:pt x="131297" y="16211"/>
                      <a:pt x="130583" y="16304"/>
                      <a:pt x="129869" y="16386"/>
                    </a:cubicBezTo>
                    <a:lnTo>
                      <a:pt x="129635" y="16410"/>
                    </a:lnTo>
                    <a:cubicBezTo>
                      <a:pt x="128956" y="16492"/>
                      <a:pt x="128265" y="16574"/>
                      <a:pt x="127575" y="16644"/>
                    </a:cubicBezTo>
                    <a:lnTo>
                      <a:pt x="127247" y="16679"/>
                    </a:lnTo>
                    <a:cubicBezTo>
                      <a:pt x="126568" y="16749"/>
                      <a:pt x="125889" y="16819"/>
                      <a:pt x="125211" y="16878"/>
                    </a:cubicBezTo>
                    <a:lnTo>
                      <a:pt x="124848" y="16901"/>
                    </a:lnTo>
                    <a:cubicBezTo>
                      <a:pt x="124169" y="16971"/>
                      <a:pt x="123478" y="17030"/>
                      <a:pt x="122788" y="17077"/>
                    </a:cubicBezTo>
                    <a:lnTo>
                      <a:pt x="122249" y="17112"/>
                    </a:lnTo>
                    <a:lnTo>
                      <a:pt x="121512" y="17170"/>
                    </a:lnTo>
                    <a:lnTo>
                      <a:pt x="120903" y="17206"/>
                    </a:lnTo>
                    <a:lnTo>
                      <a:pt x="120154" y="17264"/>
                    </a:lnTo>
                    <a:lnTo>
                      <a:pt x="119546" y="17299"/>
                    </a:lnTo>
                    <a:lnTo>
                      <a:pt x="118808" y="17334"/>
                    </a:lnTo>
                    <a:lnTo>
                      <a:pt x="118188" y="17369"/>
                    </a:lnTo>
                    <a:lnTo>
                      <a:pt x="117451" y="17405"/>
                    </a:lnTo>
                    <a:lnTo>
                      <a:pt x="116924" y="17428"/>
                    </a:lnTo>
                    <a:cubicBezTo>
                      <a:pt x="116292" y="17463"/>
                      <a:pt x="115660" y="17486"/>
                      <a:pt x="115028" y="17498"/>
                    </a:cubicBezTo>
                    <a:lnTo>
                      <a:pt x="114735" y="17510"/>
                    </a:lnTo>
                    <a:cubicBezTo>
                      <a:pt x="114127" y="17533"/>
                      <a:pt x="113530" y="17545"/>
                      <a:pt x="112921" y="17557"/>
                    </a:cubicBezTo>
                    <a:lnTo>
                      <a:pt x="112675" y="17557"/>
                    </a:lnTo>
                    <a:cubicBezTo>
                      <a:pt x="112125" y="17568"/>
                      <a:pt x="111564" y="17580"/>
                      <a:pt x="111014" y="17592"/>
                    </a:cubicBezTo>
                    <a:lnTo>
                      <a:pt x="110604" y="17592"/>
                    </a:lnTo>
                    <a:lnTo>
                      <a:pt x="109258" y="17603"/>
                    </a:lnTo>
                    <a:lnTo>
                      <a:pt x="107233" y="17603"/>
                    </a:lnTo>
                    <a:lnTo>
                      <a:pt x="105770" y="17580"/>
                    </a:lnTo>
                    <a:lnTo>
                      <a:pt x="105267" y="17568"/>
                    </a:lnTo>
                    <a:lnTo>
                      <a:pt x="104295" y="17557"/>
                    </a:lnTo>
                    <a:lnTo>
                      <a:pt x="103757" y="17545"/>
                    </a:lnTo>
                    <a:cubicBezTo>
                      <a:pt x="103429" y="17533"/>
                      <a:pt x="103102" y="17522"/>
                      <a:pt x="102774" y="17510"/>
                    </a:cubicBezTo>
                    <a:lnTo>
                      <a:pt x="102282" y="17498"/>
                    </a:lnTo>
                    <a:lnTo>
                      <a:pt x="101299" y="17463"/>
                    </a:lnTo>
                    <a:lnTo>
                      <a:pt x="100890" y="17451"/>
                    </a:lnTo>
                    <a:cubicBezTo>
                      <a:pt x="100421" y="17428"/>
                      <a:pt x="99965" y="17416"/>
                      <a:pt x="99508" y="17393"/>
                    </a:cubicBezTo>
                    <a:lnTo>
                      <a:pt x="99228" y="17369"/>
                    </a:lnTo>
                    <a:lnTo>
                      <a:pt x="98151" y="17323"/>
                    </a:lnTo>
                    <a:lnTo>
                      <a:pt x="97671" y="17287"/>
                    </a:lnTo>
                    <a:cubicBezTo>
                      <a:pt x="97378" y="17276"/>
                      <a:pt x="97097" y="17264"/>
                      <a:pt x="96817" y="17241"/>
                    </a:cubicBezTo>
                    <a:cubicBezTo>
                      <a:pt x="96629" y="17229"/>
                      <a:pt x="96442" y="17217"/>
                      <a:pt x="96255" y="17206"/>
                    </a:cubicBezTo>
                    <a:lnTo>
                      <a:pt x="95506" y="17159"/>
                    </a:lnTo>
                    <a:lnTo>
                      <a:pt x="94932" y="17112"/>
                    </a:lnTo>
                    <a:lnTo>
                      <a:pt x="94195" y="17065"/>
                    </a:lnTo>
                    <a:lnTo>
                      <a:pt x="93610" y="17018"/>
                    </a:lnTo>
                    <a:lnTo>
                      <a:pt x="92919" y="16960"/>
                    </a:lnTo>
                    <a:lnTo>
                      <a:pt x="92334" y="16913"/>
                    </a:lnTo>
                    <a:cubicBezTo>
                      <a:pt x="92111" y="16890"/>
                      <a:pt x="91877" y="16866"/>
                      <a:pt x="91655" y="16843"/>
                    </a:cubicBezTo>
                    <a:lnTo>
                      <a:pt x="91070" y="16796"/>
                    </a:lnTo>
                    <a:lnTo>
                      <a:pt x="90414" y="16726"/>
                    </a:lnTo>
                    <a:lnTo>
                      <a:pt x="89829" y="16667"/>
                    </a:lnTo>
                    <a:lnTo>
                      <a:pt x="89174" y="16597"/>
                    </a:lnTo>
                    <a:lnTo>
                      <a:pt x="88589" y="16538"/>
                    </a:lnTo>
                    <a:lnTo>
                      <a:pt x="87933" y="16468"/>
                    </a:lnTo>
                    <a:lnTo>
                      <a:pt x="87348" y="16398"/>
                    </a:lnTo>
                    <a:lnTo>
                      <a:pt x="86716" y="16328"/>
                    </a:lnTo>
                    <a:lnTo>
                      <a:pt x="86142" y="16258"/>
                    </a:lnTo>
                    <a:lnTo>
                      <a:pt x="85510" y="16176"/>
                    </a:lnTo>
                    <a:lnTo>
                      <a:pt x="84949" y="16094"/>
                    </a:lnTo>
                    <a:lnTo>
                      <a:pt x="84328" y="16012"/>
                    </a:lnTo>
                    <a:lnTo>
                      <a:pt x="83767" y="15942"/>
                    </a:lnTo>
                    <a:lnTo>
                      <a:pt x="83134" y="15848"/>
                    </a:lnTo>
                    <a:lnTo>
                      <a:pt x="82596" y="15766"/>
                    </a:lnTo>
                    <a:lnTo>
                      <a:pt x="81976" y="15672"/>
                    </a:lnTo>
                    <a:lnTo>
                      <a:pt x="81437" y="15590"/>
                    </a:lnTo>
                    <a:lnTo>
                      <a:pt x="80805" y="15485"/>
                    </a:lnTo>
                    <a:lnTo>
                      <a:pt x="80290" y="15391"/>
                    </a:lnTo>
                    <a:lnTo>
                      <a:pt x="79658" y="15286"/>
                    </a:lnTo>
                    <a:cubicBezTo>
                      <a:pt x="79495" y="15263"/>
                      <a:pt x="79331" y="15228"/>
                      <a:pt x="79155" y="15204"/>
                    </a:cubicBezTo>
                    <a:lnTo>
                      <a:pt x="78476" y="15075"/>
                    </a:lnTo>
                    <a:lnTo>
                      <a:pt x="78032" y="14993"/>
                    </a:lnTo>
                    <a:lnTo>
                      <a:pt x="77294" y="14853"/>
                    </a:lnTo>
                    <a:lnTo>
                      <a:pt x="76931" y="14771"/>
                    </a:lnTo>
                    <a:cubicBezTo>
                      <a:pt x="76557" y="14701"/>
                      <a:pt x="76182" y="14631"/>
                      <a:pt x="75819" y="14549"/>
                    </a:cubicBezTo>
                    <a:lnTo>
                      <a:pt x="75632" y="14514"/>
                    </a:lnTo>
                    <a:cubicBezTo>
                      <a:pt x="75328" y="14443"/>
                      <a:pt x="75035" y="14385"/>
                      <a:pt x="74731" y="14315"/>
                    </a:cubicBezTo>
                    <a:lnTo>
                      <a:pt x="74380" y="14233"/>
                    </a:lnTo>
                    <a:lnTo>
                      <a:pt x="73643" y="14069"/>
                    </a:lnTo>
                    <a:lnTo>
                      <a:pt x="73233" y="13975"/>
                    </a:lnTo>
                    <a:lnTo>
                      <a:pt x="72577" y="13811"/>
                    </a:lnTo>
                    <a:lnTo>
                      <a:pt x="72168" y="13718"/>
                    </a:lnTo>
                    <a:cubicBezTo>
                      <a:pt x="71945" y="13659"/>
                      <a:pt x="71711" y="13601"/>
                      <a:pt x="71489" y="13542"/>
                    </a:cubicBezTo>
                    <a:lnTo>
                      <a:pt x="71079" y="13437"/>
                    </a:lnTo>
                    <a:cubicBezTo>
                      <a:pt x="70857" y="13378"/>
                      <a:pt x="70635" y="13320"/>
                      <a:pt x="70412" y="13250"/>
                    </a:cubicBezTo>
                    <a:lnTo>
                      <a:pt x="69967" y="13133"/>
                    </a:lnTo>
                    <a:lnTo>
                      <a:pt x="69780" y="13074"/>
                    </a:lnTo>
                    <a:cubicBezTo>
                      <a:pt x="69511" y="13004"/>
                      <a:pt x="69230" y="12922"/>
                      <a:pt x="68961" y="12840"/>
                    </a:cubicBezTo>
                    <a:lnTo>
                      <a:pt x="68891" y="12817"/>
                    </a:lnTo>
                    <a:cubicBezTo>
                      <a:pt x="68645" y="12746"/>
                      <a:pt x="68387" y="12676"/>
                      <a:pt x="68142" y="12594"/>
                    </a:cubicBezTo>
                    <a:lnTo>
                      <a:pt x="67989" y="12547"/>
                    </a:lnTo>
                    <a:cubicBezTo>
                      <a:pt x="67720" y="12465"/>
                      <a:pt x="67463" y="12383"/>
                      <a:pt x="67205" y="12302"/>
                    </a:cubicBezTo>
                    <a:lnTo>
                      <a:pt x="67065" y="12255"/>
                    </a:lnTo>
                    <a:cubicBezTo>
                      <a:pt x="66842" y="12173"/>
                      <a:pt x="66632" y="12103"/>
                      <a:pt x="66421" y="12032"/>
                    </a:cubicBezTo>
                    <a:lnTo>
                      <a:pt x="66234" y="11974"/>
                    </a:lnTo>
                    <a:cubicBezTo>
                      <a:pt x="65988" y="11892"/>
                      <a:pt x="65742" y="11798"/>
                      <a:pt x="65508" y="11716"/>
                    </a:cubicBezTo>
                    <a:lnTo>
                      <a:pt x="65356" y="11658"/>
                    </a:lnTo>
                    <a:cubicBezTo>
                      <a:pt x="65157" y="11588"/>
                      <a:pt x="64958" y="11517"/>
                      <a:pt x="64771" y="11435"/>
                    </a:cubicBezTo>
                    <a:lnTo>
                      <a:pt x="64537" y="11354"/>
                    </a:lnTo>
                    <a:cubicBezTo>
                      <a:pt x="64361" y="11283"/>
                      <a:pt x="64174" y="11213"/>
                      <a:pt x="63998" y="11143"/>
                    </a:cubicBezTo>
                    <a:lnTo>
                      <a:pt x="63823" y="11073"/>
                    </a:lnTo>
                    <a:cubicBezTo>
                      <a:pt x="63589" y="10979"/>
                      <a:pt x="63366" y="10885"/>
                      <a:pt x="63144" y="10792"/>
                    </a:cubicBezTo>
                    <a:lnTo>
                      <a:pt x="62933" y="10698"/>
                    </a:lnTo>
                    <a:cubicBezTo>
                      <a:pt x="62769" y="10628"/>
                      <a:pt x="62606" y="10558"/>
                      <a:pt x="62442" y="10487"/>
                    </a:cubicBezTo>
                    <a:lnTo>
                      <a:pt x="62184" y="10370"/>
                    </a:lnTo>
                    <a:lnTo>
                      <a:pt x="61763" y="10183"/>
                    </a:lnTo>
                    <a:lnTo>
                      <a:pt x="61494" y="10054"/>
                    </a:lnTo>
                    <a:cubicBezTo>
                      <a:pt x="61365" y="9984"/>
                      <a:pt x="61236" y="9926"/>
                      <a:pt x="61107" y="9855"/>
                    </a:cubicBezTo>
                    <a:lnTo>
                      <a:pt x="60850" y="9738"/>
                    </a:lnTo>
                    <a:lnTo>
                      <a:pt x="60440" y="9528"/>
                    </a:lnTo>
                    <a:lnTo>
                      <a:pt x="60265" y="9434"/>
                    </a:lnTo>
                    <a:cubicBezTo>
                      <a:pt x="60066" y="9329"/>
                      <a:pt x="59879" y="9223"/>
                      <a:pt x="59691" y="9118"/>
                    </a:cubicBezTo>
                    <a:cubicBezTo>
                      <a:pt x="59527" y="9024"/>
                      <a:pt x="59375" y="8942"/>
                      <a:pt x="59235" y="8849"/>
                    </a:cubicBezTo>
                    <a:lnTo>
                      <a:pt x="59083" y="8755"/>
                    </a:lnTo>
                    <a:cubicBezTo>
                      <a:pt x="58989" y="8697"/>
                      <a:pt x="58884" y="8638"/>
                      <a:pt x="58790" y="8580"/>
                    </a:cubicBezTo>
                    <a:lnTo>
                      <a:pt x="58626" y="8474"/>
                    </a:lnTo>
                    <a:lnTo>
                      <a:pt x="58369" y="8299"/>
                    </a:lnTo>
                    <a:lnTo>
                      <a:pt x="58193" y="8193"/>
                    </a:lnTo>
                    <a:lnTo>
                      <a:pt x="57959" y="8030"/>
                    </a:lnTo>
                    <a:lnTo>
                      <a:pt x="57819" y="7924"/>
                    </a:lnTo>
                    <a:cubicBezTo>
                      <a:pt x="57737" y="7877"/>
                      <a:pt x="57667" y="7819"/>
                      <a:pt x="57596" y="7760"/>
                    </a:cubicBezTo>
                    <a:cubicBezTo>
                      <a:pt x="57538" y="7725"/>
                      <a:pt x="57491" y="7690"/>
                      <a:pt x="57444" y="7655"/>
                    </a:cubicBezTo>
                    <a:lnTo>
                      <a:pt x="57233" y="7491"/>
                    </a:lnTo>
                    <a:lnTo>
                      <a:pt x="57105" y="7386"/>
                    </a:lnTo>
                    <a:lnTo>
                      <a:pt x="56906" y="7222"/>
                    </a:lnTo>
                    <a:lnTo>
                      <a:pt x="56777" y="7117"/>
                    </a:lnTo>
                    <a:cubicBezTo>
                      <a:pt x="56707" y="7058"/>
                      <a:pt x="56637" y="7000"/>
                      <a:pt x="56578" y="6941"/>
                    </a:cubicBezTo>
                    <a:cubicBezTo>
                      <a:pt x="56543" y="6906"/>
                      <a:pt x="56508" y="6871"/>
                      <a:pt x="56473" y="6847"/>
                    </a:cubicBezTo>
                    <a:cubicBezTo>
                      <a:pt x="56391" y="6777"/>
                      <a:pt x="56309" y="6695"/>
                      <a:pt x="56239" y="6625"/>
                    </a:cubicBezTo>
                    <a:cubicBezTo>
                      <a:pt x="56227" y="6613"/>
                      <a:pt x="56204" y="6590"/>
                      <a:pt x="56180" y="6578"/>
                    </a:cubicBezTo>
                    <a:cubicBezTo>
                      <a:pt x="56086" y="6485"/>
                      <a:pt x="56005" y="6391"/>
                      <a:pt x="55923" y="6309"/>
                    </a:cubicBezTo>
                    <a:lnTo>
                      <a:pt x="55852" y="6227"/>
                    </a:lnTo>
                    <a:cubicBezTo>
                      <a:pt x="55794" y="6157"/>
                      <a:pt x="55724" y="6098"/>
                      <a:pt x="55677" y="6028"/>
                    </a:cubicBezTo>
                    <a:lnTo>
                      <a:pt x="55583" y="5935"/>
                    </a:lnTo>
                    <a:cubicBezTo>
                      <a:pt x="55536" y="5876"/>
                      <a:pt x="55490" y="5817"/>
                      <a:pt x="55443" y="5759"/>
                    </a:cubicBezTo>
                    <a:lnTo>
                      <a:pt x="55349" y="5654"/>
                    </a:lnTo>
                    <a:lnTo>
                      <a:pt x="55232" y="5490"/>
                    </a:lnTo>
                    <a:lnTo>
                      <a:pt x="55150" y="5384"/>
                    </a:lnTo>
                    <a:cubicBezTo>
                      <a:pt x="55103" y="5326"/>
                      <a:pt x="55068" y="5267"/>
                      <a:pt x="55033" y="5221"/>
                    </a:cubicBezTo>
                    <a:cubicBezTo>
                      <a:pt x="54998" y="5162"/>
                      <a:pt x="54986" y="5139"/>
                      <a:pt x="54963" y="5104"/>
                    </a:cubicBezTo>
                    <a:cubicBezTo>
                      <a:pt x="54939" y="5068"/>
                      <a:pt x="54893" y="4998"/>
                      <a:pt x="54858" y="4940"/>
                    </a:cubicBezTo>
                    <a:lnTo>
                      <a:pt x="54799" y="4834"/>
                    </a:lnTo>
                    <a:cubicBezTo>
                      <a:pt x="54764" y="4764"/>
                      <a:pt x="54729" y="4706"/>
                      <a:pt x="54694" y="4647"/>
                    </a:cubicBezTo>
                    <a:lnTo>
                      <a:pt x="54647" y="4553"/>
                    </a:lnTo>
                    <a:cubicBezTo>
                      <a:pt x="54612" y="4471"/>
                      <a:pt x="54565" y="4378"/>
                      <a:pt x="54530" y="4284"/>
                    </a:cubicBezTo>
                    <a:lnTo>
                      <a:pt x="54518" y="4261"/>
                    </a:lnTo>
                    <a:cubicBezTo>
                      <a:pt x="54483" y="4179"/>
                      <a:pt x="54448" y="4097"/>
                      <a:pt x="54413" y="4015"/>
                    </a:cubicBezTo>
                    <a:lnTo>
                      <a:pt x="54389" y="3921"/>
                    </a:lnTo>
                    <a:cubicBezTo>
                      <a:pt x="54366" y="3863"/>
                      <a:pt x="54343" y="3804"/>
                      <a:pt x="54331" y="3746"/>
                    </a:cubicBezTo>
                    <a:cubicBezTo>
                      <a:pt x="54319" y="3711"/>
                      <a:pt x="54307" y="3664"/>
                      <a:pt x="54296" y="3629"/>
                    </a:cubicBezTo>
                    <a:cubicBezTo>
                      <a:pt x="54284" y="3594"/>
                      <a:pt x="54272" y="3523"/>
                      <a:pt x="54249" y="3465"/>
                    </a:cubicBezTo>
                    <a:cubicBezTo>
                      <a:pt x="54237" y="3406"/>
                      <a:pt x="54237" y="3395"/>
                      <a:pt x="54226" y="3360"/>
                    </a:cubicBezTo>
                    <a:cubicBezTo>
                      <a:pt x="54226" y="3313"/>
                      <a:pt x="54214" y="3243"/>
                      <a:pt x="54202" y="3196"/>
                    </a:cubicBezTo>
                    <a:lnTo>
                      <a:pt x="54179" y="3079"/>
                    </a:lnTo>
                    <a:cubicBezTo>
                      <a:pt x="54179" y="3020"/>
                      <a:pt x="54167" y="2973"/>
                      <a:pt x="54167" y="2915"/>
                    </a:cubicBezTo>
                    <a:cubicBezTo>
                      <a:pt x="54155" y="2856"/>
                      <a:pt x="54155" y="2845"/>
                      <a:pt x="54155" y="2810"/>
                    </a:cubicBezTo>
                    <a:cubicBezTo>
                      <a:pt x="54155" y="2774"/>
                      <a:pt x="54144" y="2692"/>
                      <a:pt x="54144" y="2634"/>
                    </a:cubicBezTo>
                    <a:lnTo>
                      <a:pt x="54144" y="2529"/>
                    </a:lnTo>
                    <a:lnTo>
                      <a:pt x="54144" y="2330"/>
                    </a:lnTo>
                    <a:lnTo>
                      <a:pt x="54144" y="2259"/>
                    </a:lnTo>
                    <a:cubicBezTo>
                      <a:pt x="54144" y="2166"/>
                      <a:pt x="54155" y="2084"/>
                      <a:pt x="54167" y="1990"/>
                    </a:cubicBezTo>
                    <a:cubicBezTo>
                      <a:pt x="54167" y="1967"/>
                      <a:pt x="54179" y="1943"/>
                      <a:pt x="54179" y="1920"/>
                    </a:cubicBezTo>
                    <a:cubicBezTo>
                      <a:pt x="54190" y="1850"/>
                      <a:pt x="54202" y="1791"/>
                      <a:pt x="54214" y="1721"/>
                    </a:cubicBezTo>
                    <a:cubicBezTo>
                      <a:pt x="54214" y="1686"/>
                      <a:pt x="54226" y="1651"/>
                      <a:pt x="54237" y="1616"/>
                    </a:cubicBezTo>
                    <a:cubicBezTo>
                      <a:pt x="54249" y="1569"/>
                      <a:pt x="54261" y="1510"/>
                      <a:pt x="54272" y="1452"/>
                    </a:cubicBezTo>
                    <a:lnTo>
                      <a:pt x="54307" y="1347"/>
                    </a:lnTo>
                    <a:cubicBezTo>
                      <a:pt x="54319" y="1288"/>
                      <a:pt x="54331" y="1229"/>
                      <a:pt x="54354" y="1183"/>
                    </a:cubicBezTo>
                    <a:cubicBezTo>
                      <a:pt x="54366" y="1136"/>
                      <a:pt x="54378" y="1101"/>
                      <a:pt x="54389" y="1066"/>
                    </a:cubicBezTo>
                    <a:cubicBezTo>
                      <a:pt x="54401" y="1030"/>
                      <a:pt x="54424" y="960"/>
                      <a:pt x="54448" y="902"/>
                    </a:cubicBezTo>
                    <a:cubicBezTo>
                      <a:pt x="54471" y="855"/>
                      <a:pt x="54471" y="832"/>
                      <a:pt x="54495" y="796"/>
                    </a:cubicBezTo>
                    <a:cubicBezTo>
                      <a:pt x="54506" y="761"/>
                      <a:pt x="54542" y="691"/>
                      <a:pt x="54565" y="633"/>
                    </a:cubicBezTo>
                    <a:cubicBezTo>
                      <a:pt x="54588" y="574"/>
                      <a:pt x="54600" y="562"/>
                      <a:pt x="54612" y="527"/>
                    </a:cubicBezTo>
                    <a:cubicBezTo>
                      <a:pt x="54635" y="469"/>
                      <a:pt x="54670" y="410"/>
                      <a:pt x="54705" y="352"/>
                    </a:cubicBezTo>
                    <a:cubicBezTo>
                      <a:pt x="54717" y="317"/>
                      <a:pt x="54729" y="293"/>
                      <a:pt x="54752" y="258"/>
                    </a:cubicBezTo>
                    <a:cubicBezTo>
                      <a:pt x="54770" y="227"/>
                      <a:pt x="54788" y="194"/>
                      <a:pt x="54806" y="161"/>
                    </a:cubicBezTo>
                    <a:close/>
                  </a:path>
                </a:pathLst>
              </a:custGeom>
              <a:grpFill/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978" y="6194"/>
              <a:ext cx="2938" cy="1385"/>
              <a:chOff x="789" y="6263"/>
              <a:chExt cx="2938" cy="138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89" y="6263"/>
                <a:ext cx="2938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89" y="6776"/>
                <a:ext cx="2938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50%</a:t>
                </a: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1980" y="2254"/>
              <a:ext cx="2938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202X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855201" y="1762762"/>
            <a:ext cx="1865631" cy="3211195"/>
            <a:chOff x="15671" y="2522"/>
            <a:chExt cx="2938" cy="5057"/>
          </a:xfrm>
        </p:grpSpPr>
        <p:grpSp>
          <p:nvGrpSpPr>
            <p:cNvPr id="2613" name="Google Shape;2613;p44"/>
            <p:cNvGrpSpPr/>
            <p:nvPr/>
          </p:nvGrpSpPr>
          <p:grpSpPr>
            <a:xfrm>
              <a:off x="16259" y="3422"/>
              <a:ext cx="1763" cy="2356"/>
              <a:chOff x="1107800" y="238125"/>
              <a:chExt cx="5402625" cy="5238500"/>
            </a:xfrm>
            <a:solidFill>
              <a:srgbClr val="46607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14" name="Google Shape;2614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3" y="85987"/>
                      <a:pt x="56162" y="88746"/>
                      <a:pt x="57860" y="91541"/>
                    </a:cubicBezTo>
                    <a:lnTo>
                      <a:pt x="57860" y="91541"/>
                    </a:lnTo>
                    <a:lnTo>
                      <a:pt x="4776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  <a:moveTo>
                      <a:pt x="57860" y="91541"/>
                    </a:moveTo>
                    <a:lnTo>
                      <a:pt x="57866" y="91550"/>
                    </a:lnTo>
                    <a:cubicBezTo>
                      <a:pt x="57864" y="91547"/>
                      <a:pt x="57862" y="91544"/>
                      <a:pt x="57860" y="915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15" name="Google Shape;2615;p44"/>
              <p:cNvSpPr/>
              <p:nvPr/>
            </p:nvSpPr>
            <p:spPr>
              <a:xfrm>
                <a:off x="5026600" y="2317350"/>
                <a:ext cx="1446650" cy="2288750"/>
              </a:xfrm>
              <a:custGeom>
                <a:avLst/>
                <a:gdLst/>
                <a:ahLst/>
                <a:cxnLst/>
                <a:rect l="l" t="t" r="r" b="b"/>
                <a:pathLst>
                  <a:path w="57866" h="91550" extrusionOk="0">
                    <a:moveTo>
                      <a:pt x="1" y="0"/>
                    </a:moveTo>
                    <a:lnTo>
                      <a:pt x="48303" y="83310"/>
                    </a:lnTo>
                    <a:cubicBezTo>
                      <a:pt x="53008" y="85978"/>
                      <a:pt x="56169" y="88752"/>
                      <a:pt x="57866" y="91550"/>
                    </a:cubicBezTo>
                    <a:lnTo>
                      <a:pt x="4788" y="4132"/>
                    </a:lnTo>
                    <a:cubicBezTo>
                      <a:pt x="3933" y="2727"/>
                      <a:pt x="2353" y="1346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16" name="Google Shape;2616;p44"/>
              <p:cNvSpPr/>
              <p:nvPr/>
            </p:nvSpPr>
            <p:spPr>
              <a:xfrm>
                <a:off x="1107800" y="3976100"/>
                <a:ext cx="5402625" cy="1500525"/>
              </a:xfrm>
              <a:custGeom>
                <a:avLst/>
                <a:gdLst/>
                <a:ahLst/>
                <a:cxnLst/>
                <a:rect l="l" t="t" r="r" b="b"/>
                <a:pathLst>
                  <a:path w="216105" h="60021" extrusionOk="0">
                    <a:moveTo>
                      <a:pt x="107472" y="0"/>
                    </a:moveTo>
                    <a:cubicBezTo>
                      <a:pt x="79051" y="0"/>
                      <a:pt x="51828" y="3097"/>
                      <a:pt x="31707" y="8650"/>
                    </a:cubicBezTo>
                    <a:cubicBezTo>
                      <a:pt x="11436" y="14233"/>
                      <a:pt x="36" y="21841"/>
                      <a:pt x="24" y="29799"/>
                    </a:cubicBezTo>
                    <a:cubicBezTo>
                      <a:pt x="1" y="37758"/>
                      <a:pt x="11377" y="45413"/>
                      <a:pt x="31625" y="51077"/>
                    </a:cubicBezTo>
                    <a:cubicBezTo>
                      <a:pt x="51873" y="56754"/>
                      <a:pt x="79342" y="59961"/>
                      <a:pt x="107994" y="60019"/>
                    </a:cubicBezTo>
                    <a:cubicBezTo>
                      <a:pt x="108259" y="60020"/>
                      <a:pt x="108523" y="60020"/>
                      <a:pt x="108788" y="60020"/>
                    </a:cubicBezTo>
                    <a:cubicBezTo>
                      <a:pt x="137164" y="60020"/>
                      <a:pt x="164325" y="56913"/>
                      <a:pt x="184410" y="51370"/>
                    </a:cubicBezTo>
                    <a:cubicBezTo>
                      <a:pt x="204681" y="45787"/>
                      <a:pt x="216081" y="38179"/>
                      <a:pt x="216092" y="30221"/>
                    </a:cubicBezTo>
                    <a:cubicBezTo>
                      <a:pt x="216104" y="22262"/>
                      <a:pt x="204739" y="14607"/>
                      <a:pt x="184491" y="8943"/>
                    </a:cubicBezTo>
                    <a:cubicBezTo>
                      <a:pt x="164243" y="3278"/>
                      <a:pt x="136762" y="59"/>
                      <a:pt x="108111" y="1"/>
                    </a:cubicBezTo>
                    <a:cubicBezTo>
                      <a:pt x="107898" y="0"/>
                      <a:pt x="107685" y="0"/>
                      <a:pt x="1074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17" name="Google Shape;2617;p44"/>
              <p:cNvSpPr/>
              <p:nvPr/>
            </p:nvSpPr>
            <p:spPr>
              <a:xfrm>
                <a:off x="1145550" y="2105225"/>
                <a:ext cx="5088650" cy="2491225"/>
              </a:xfrm>
              <a:custGeom>
                <a:avLst/>
                <a:gdLst/>
                <a:ahLst/>
                <a:cxnLst/>
                <a:rect l="l" t="t" r="r" b="b"/>
                <a:pathLst>
                  <a:path w="203546" h="99649" extrusionOk="0">
                    <a:moveTo>
                      <a:pt x="106356" y="0"/>
                    </a:moveTo>
                    <a:cubicBezTo>
                      <a:pt x="98468" y="0"/>
                      <a:pt x="90468" y="482"/>
                      <a:pt x="82912" y="1498"/>
                    </a:cubicBezTo>
                    <a:cubicBezTo>
                      <a:pt x="66678" y="3675"/>
                      <a:pt x="56215" y="7830"/>
                      <a:pt x="53406" y="12418"/>
                    </a:cubicBezTo>
                    <a:lnTo>
                      <a:pt x="1" y="99648"/>
                    </a:lnTo>
                    <a:lnTo>
                      <a:pt x="1" y="99648"/>
                    </a:lnTo>
                    <a:cubicBezTo>
                      <a:pt x="5630" y="90472"/>
                      <a:pt x="26534" y="82174"/>
                      <a:pt x="58977" y="77809"/>
                    </a:cubicBezTo>
                    <a:cubicBezTo>
                      <a:pt x="74058" y="75782"/>
                      <a:pt x="90023" y="74823"/>
                      <a:pt x="105765" y="74823"/>
                    </a:cubicBezTo>
                    <a:cubicBezTo>
                      <a:pt x="145941" y="74823"/>
                      <a:pt x="184667" y="81073"/>
                      <a:pt x="203545" y="91795"/>
                    </a:cubicBezTo>
                    <a:lnTo>
                      <a:pt x="155243" y="8485"/>
                    </a:lnTo>
                    <a:cubicBezTo>
                      <a:pt x="145805" y="3123"/>
                      <a:pt x="126445" y="0"/>
                      <a:pt x="106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18" name="Google Shape;2618;p44"/>
              <p:cNvSpPr/>
              <p:nvPr/>
            </p:nvSpPr>
            <p:spPr>
              <a:xfrm>
                <a:off x="4275500" y="2128625"/>
                <a:ext cx="1958700" cy="2271475"/>
              </a:xfrm>
              <a:custGeom>
                <a:avLst/>
                <a:gdLst/>
                <a:ahLst/>
                <a:cxnLst/>
                <a:rect l="l" t="t" r="r" b="b"/>
                <a:pathLst>
                  <a:path w="78348" h="90859" extrusionOk="0">
                    <a:moveTo>
                      <a:pt x="1" y="0"/>
                    </a:moveTo>
                    <a:lnTo>
                      <a:pt x="18306" y="75772"/>
                    </a:lnTo>
                    <a:cubicBezTo>
                      <a:pt x="43622" y="78371"/>
                      <a:pt x="65543" y="83579"/>
                      <a:pt x="78347" y="90859"/>
                    </a:cubicBezTo>
                    <a:lnTo>
                      <a:pt x="30045" y="7549"/>
                    </a:lnTo>
                    <a:cubicBezTo>
                      <a:pt x="23643" y="3909"/>
                      <a:pt x="12676" y="131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19" name="Google Shape;2619;p44"/>
              <p:cNvSpPr/>
              <p:nvPr/>
            </p:nvSpPr>
            <p:spPr>
              <a:xfrm>
                <a:off x="4054000" y="2111650"/>
                <a:ext cx="679150" cy="1911300"/>
              </a:xfrm>
              <a:custGeom>
                <a:avLst/>
                <a:gdLst/>
                <a:ahLst/>
                <a:cxnLst/>
                <a:rect l="l" t="t" r="r" b="b"/>
                <a:pathLst>
                  <a:path w="27166" h="76452" extrusionOk="0">
                    <a:moveTo>
                      <a:pt x="1" y="0"/>
                    </a:moveTo>
                    <a:lnTo>
                      <a:pt x="9446" y="75082"/>
                    </a:lnTo>
                    <a:cubicBezTo>
                      <a:pt x="15485" y="75398"/>
                      <a:pt x="21407" y="75854"/>
                      <a:pt x="27166" y="76451"/>
                    </a:cubicBezTo>
                    <a:lnTo>
                      <a:pt x="8861" y="679"/>
                    </a:lnTo>
                    <a:cubicBezTo>
                      <a:pt x="5981" y="387"/>
                      <a:pt x="3009" y="15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0" name="Google Shape;2620;p44"/>
              <p:cNvSpPr/>
              <p:nvPr/>
            </p:nvSpPr>
            <p:spPr>
              <a:xfrm>
                <a:off x="3840700" y="2105200"/>
                <a:ext cx="449450" cy="1883500"/>
              </a:xfrm>
              <a:custGeom>
                <a:avLst/>
                <a:gdLst/>
                <a:ahLst/>
                <a:cxnLst/>
                <a:rect l="l" t="t" r="r" b="b"/>
                <a:pathLst>
                  <a:path w="17978" h="75340" extrusionOk="0">
                    <a:moveTo>
                      <a:pt x="0" y="1"/>
                    </a:moveTo>
                    <a:lnTo>
                      <a:pt x="925" y="74837"/>
                    </a:lnTo>
                    <a:cubicBezTo>
                      <a:pt x="6672" y="74884"/>
                      <a:pt x="12372" y="75047"/>
                      <a:pt x="17978" y="75340"/>
                    </a:cubicBezTo>
                    <a:lnTo>
                      <a:pt x="8533" y="258"/>
                    </a:lnTo>
                    <a:cubicBezTo>
                      <a:pt x="5724" y="106"/>
                      <a:pt x="2868" y="2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1" name="Google Shape;2621;p44"/>
              <p:cNvSpPr/>
              <p:nvPr/>
            </p:nvSpPr>
            <p:spPr>
              <a:xfrm>
                <a:off x="3372525" y="2105075"/>
                <a:ext cx="491325" cy="1879825"/>
              </a:xfrm>
              <a:custGeom>
                <a:avLst/>
                <a:gdLst/>
                <a:ahLst/>
                <a:cxnLst/>
                <a:rect l="l" t="t" r="r" b="b"/>
                <a:pathLst>
                  <a:path w="19653" h="75193" extrusionOk="0">
                    <a:moveTo>
                      <a:pt x="17327" y="1"/>
                    </a:moveTo>
                    <a:cubicBezTo>
                      <a:pt x="14523" y="1"/>
                      <a:pt x="11705" y="61"/>
                      <a:pt x="8896" y="181"/>
                    </a:cubicBezTo>
                    <a:lnTo>
                      <a:pt x="1" y="75193"/>
                    </a:lnTo>
                    <a:cubicBezTo>
                      <a:pt x="5453" y="74949"/>
                      <a:pt x="10930" y="74827"/>
                      <a:pt x="16383" y="74827"/>
                    </a:cubicBezTo>
                    <a:cubicBezTo>
                      <a:pt x="17474" y="74827"/>
                      <a:pt x="18564" y="74832"/>
                      <a:pt x="19652" y="74842"/>
                    </a:cubicBezTo>
                    <a:lnTo>
                      <a:pt x="18727" y="6"/>
                    </a:lnTo>
                    <a:cubicBezTo>
                      <a:pt x="18261" y="2"/>
                      <a:pt x="17794" y="1"/>
                      <a:pt x="173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2" name="Google Shape;2622;p44"/>
              <p:cNvSpPr/>
              <p:nvPr/>
            </p:nvSpPr>
            <p:spPr>
              <a:xfrm>
                <a:off x="1829950" y="2109600"/>
                <a:ext cx="1764700" cy="2102375"/>
              </a:xfrm>
              <a:custGeom>
                <a:avLst/>
                <a:gdLst/>
                <a:ahLst/>
                <a:cxnLst/>
                <a:rect l="l" t="t" r="r" b="b"/>
                <a:pathLst>
                  <a:path w="70588" h="84095" extrusionOk="0">
                    <a:moveTo>
                      <a:pt x="70587" y="0"/>
                    </a:moveTo>
                    <a:lnTo>
                      <a:pt x="70587" y="0"/>
                    </a:lnTo>
                    <a:cubicBezTo>
                      <a:pt x="65484" y="234"/>
                      <a:pt x="60417" y="656"/>
                      <a:pt x="55524" y="1323"/>
                    </a:cubicBezTo>
                    <a:cubicBezTo>
                      <a:pt x="49403" y="2142"/>
                      <a:pt x="44113" y="3242"/>
                      <a:pt x="39724" y="4553"/>
                    </a:cubicBezTo>
                    <a:lnTo>
                      <a:pt x="0" y="84094"/>
                    </a:lnTo>
                    <a:cubicBezTo>
                      <a:pt x="8755" y="81496"/>
                      <a:pt x="19347" y="79284"/>
                      <a:pt x="31601" y="77634"/>
                    </a:cubicBezTo>
                    <a:cubicBezTo>
                      <a:pt x="41362" y="76323"/>
                      <a:pt x="51498" y="75457"/>
                      <a:pt x="61692" y="75012"/>
                    </a:cubicBezTo>
                    <a:lnTo>
                      <a:pt x="61704" y="75012"/>
                    </a:lnTo>
                    <a:lnTo>
                      <a:pt x="705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3" name="Google Shape;2623;p44"/>
              <p:cNvSpPr/>
              <p:nvPr/>
            </p:nvSpPr>
            <p:spPr>
              <a:xfrm>
                <a:off x="1528575" y="2223425"/>
                <a:ext cx="1294475" cy="2096525"/>
              </a:xfrm>
              <a:custGeom>
                <a:avLst/>
                <a:gdLst/>
                <a:ahLst/>
                <a:cxnLst/>
                <a:rect l="l" t="t" r="r" b="b"/>
                <a:pathLst>
                  <a:path w="51779" h="83861" extrusionOk="0">
                    <a:moveTo>
                      <a:pt x="51779" y="0"/>
                    </a:moveTo>
                    <a:lnTo>
                      <a:pt x="51779" y="0"/>
                    </a:lnTo>
                    <a:cubicBezTo>
                      <a:pt x="49719" y="597"/>
                      <a:pt x="47706" y="1323"/>
                      <a:pt x="45739" y="2166"/>
                    </a:cubicBezTo>
                    <a:lnTo>
                      <a:pt x="0" y="83860"/>
                    </a:lnTo>
                    <a:cubicBezTo>
                      <a:pt x="3921" y="82175"/>
                      <a:pt x="7947" y="80735"/>
                      <a:pt x="12055" y="79530"/>
                    </a:cubicBezTo>
                    <a:lnTo>
                      <a:pt x="12055" y="79541"/>
                    </a:lnTo>
                    <a:lnTo>
                      <a:pt x="517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4" name="Google Shape;2624;p44"/>
              <p:cNvSpPr/>
              <p:nvPr/>
            </p:nvSpPr>
            <p:spPr>
              <a:xfrm>
                <a:off x="1328125" y="2277250"/>
                <a:ext cx="1343950" cy="2148025"/>
              </a:xfrm>
              <a:custGeom>
                <a:avLst/>
                <a:gdLst/>
                <a:ahLst/>
                <a:cxnLst/>
                <a:rect l="l" t="t" r="r" b="b"/>
                <a:pathLst>
                  <a:path w="53758" h="85921" extrusionOk="0">
                    <a:moveTo>
                      <a:pt x="53757" y="1"/>
                    </a:moveTo>
                    <a:cubicBezTo>
                      <a:pt x="52365" y="598"/>
                      <a:pt x="51030" y="1312"/>
                      <a:pt x="49755" y="2119"/>
                    </a:cubicBezTo>
                    <a:lnTo>
                      <a:pt x="1" y="85921"/>
                    </a:lnTo>
                    <a:cubicBezTo>
                      <a:pt x="2260" y="84469"/>
                      <a:pt x="4928" y="83065"/>
                      <a:pt x="8018" y="81719"/>
                    </a:cubicBezTo>
                    <a:lnTo>
                      <a:pt x="8018" y="81707"/>
                    </a:lnTo>
                    <a:lnTo>
                      <a:pt x="5375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5" name="Google Shape;2625;p44"/>
              <p:cNvSpPr/>
              <p:nvPr/>
            </p:nvSpPr>
            <p:spPr>
              <a:xfrm>
                <a:off x="1183000" y="2330225"/>
                <a:ext cx="1389000" cy="2215900"/>
              </a:xfrm>
              <a:custGeom>
                <a:avLst/>
                <a:gdLst/>
                <a:ahLst/>
                <a:cxnLst/>
                <a:rect l="l" t="t" r="r" b="b"/>
                <a:pathLst>
                  <a:path w="55560" h="88636" extrusionOk="0">
                    <a:moveTo>
                      <a:pt x="55560" y="0"/>
                    </a:moveTo>
                    <a:lnTo>
                      <a:pt x="55560" y="0"/>
                    </a:lnTo>
                    <a:cubicBezTo>
                      <a:pt x="54483" y="667"/>
                      <a:pt x="53500" y="1475"/>
                      <a:pt x="52657" y="2411"/>
                    </a:cubicBezTo>
                    <a:lnTo>
                      <a:pt x="1" y="88635"/>
                    </a:lnTo>
                    <a:cubicBezTo>
                      <a:pt x="1440" y="86985"/>
                      <a:pt x="3383" y="85358"/>
                      <a:pt x="5806" y="83802"/>
                    </a:cubicBezTo>
                    <a:lnTo>
                      <a:pt x="555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6" name="Google Shape;2626;p44"/>
              <p:cNvSpPr/>
              <p:nvPr/>
            </p:nvSpPr>
            <p:spPr>
              <a:xfrm>
                <a:off x="1145550" y="2390500"/>
                <a:ext cx="1353900" cy="2205950"/>
              </a:xfrm>
              <a:custGeom>
                <a:avLst/>
                <a:gdLst/>
                <a:ahLst/>
                <a:cxnLst/>
                <a:rect l="l" t="t" r="r" b="b"/>
                <a:pathLst>
                  <a:path w="54156" h="88238" extrusionOk="0">
                    <a:moveTo>
                      <a:pt x="54155" y="0"/>
                    </a:moveTo>
                    <a:lnTo>
                      <a:pt x="54155" y="0"/>
                    </a:lnTo>
                    <a:cubicBezTo>
                      <a:pt x="53874" y="316"/>
                      <a:pt x="53628" y="656"/>
                      <a:pt x="53406" y="1007"/>
                    </a:cubicBezTo>
                    <a:lnTo>
                      <a:pt x="1" y="88237"/>
                    </a:lnTo>
                    <a:cubicBezTo>
                      <a:pt x="445" y="87523"/>
                      <a:pt x="949" y="86856"/>
                      <a:pt x="1499" y="86224"/>
                    </a:cubicBezTo>
                    <a:lnTo>
                      <a:pt x="5415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7" name="Google Shape;2627;p44"/>
              <p:cNvSpPr/>
              <p:nvPr/>
            </p:nvSpPr>
            <p:spPr>
              <a:xfrm>
                <a:off x="2480700" y="238125"/>
                <a:ext cx="25459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101837" h="87102" extrusionOk="0">
                    <a:moveTo>
                      <a:pt x="53464" y="0"/>
                    </a:moveTo>
                    <a:lnTo>
                      <a:pt x="0" y="87102"/>
                    </a:lnTo>
                    <a:cubicBezTo>
                      <a:pt x="2821" y="82514"/>
                      <a:pt x="13284" y="78359"/>
                      <a:pt x="29506" y="76182"/>
                    </a:cubicBezTo>
                    <a:cubicBezTo>
                      <a:pt x="37054" y="75167"/>
                      <a:pt x="45044" y="74686"/>
                      <a:pt x="52923" y="74686"/>
                    </a:cubicBezTo>
                    <a:cubicBezTo>
                      <a:pt x="73022" y="74686"/>
                      <a:pt x="92395" y="77813"/>
                      <a:pt x="101837" y="83169"/>
                    </a:cubicBezTo>
                    <a:lnTo>
                      <a:pt x="5346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8" name="Google Shape;2628;p44"/>
              <p:cNvSpPr/>
              <p:nvPr/>
            </p:nvSpPr>
            <p:spPr>
              <a:xfrm>
                <a:off x="3817300" y="238125"/>
                <a:ext cx="1209325" cy="2079250"/>
              </a:xfrm>
              <a:custGeom>
                <a:avLst/>
                <a:gdLst/>
                <a:ahLst/>
                <a:cxnLst/>
                <a:rect l="l" t="t" r="r" b="b"/>
                <a:pathLst>
                  <a:path w="48373" h="83170" extrusionOk="0">
                    <a:moveTo>
                      <a:pt x="0" y="0"/>
                    </a:moveTo>
                    <a:lnTo>
                      <a:pt x="18247" y="75608"/>
                    </a:lnTo>
                    <a:cubicBezTo>
                      <a:pt x="30946" y="76908"/>
                      <a:pt x="41959" y="79529"/>
                      <a:pt x="48373" y="83169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29" name="Google Shape;2629;p44"/>
              <p:cNvSpPr/>
              <p:nvPr/>
            </p:nvSpPr>
            <p:spPr>
              <a:xfrm>
                <a:off x="3817300" y="238125"/>
                <a:ext cx="456175" cy="1890225"/>
              </a:xfrm>
              <a:custGeom>
                <a:avLst/>
                <a:gdLst/>
                <a:ahLst/>
                <a:cxnLst/>
                <a:rect l="l" t="t" r="r" b="b"/>
                <a:pathLst>
                  <a:path w="18247" h="75609" extrusionOk="0">
                    <a:moveTo>
                      <a:pt x="0" y="0"/>
                    </a:moveTo>
                    <a:lnTo>
                      <a:pt x="9352" y="74930"/>
                    </a:lnTo>
                    <a:cubicBezTo>
                      <a:pt x="12383" y="75093"/>
                      <a:pt x="15356" y="75316"/>
                      <a:pt x="18247" y="7560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0" name="Google Shape;2630;p44"/>
              <p:cNvSpPr/>
              <p:nvPr/>
            </p:nvSpPr>
            <p:spPr>
              <a:xfrm>
                <a:off x="3817300" y="238125"/>
                <a:ext cx="233800" cy="1873250"/>
              </a:xfrm>
              <a:custGeom>
                <a:avLst/>
                <a:gdLst/>
                <a:ahLst/>
                <a:cxnLst/>
                <a:rect l="l" t="t" r="r" b="b"/>
                <a:pathLst>
                  <a:path w="9352" h="74930" extrusionOk="0">
                    <a:moveTo>
                      <a:pt x="0" y="0"/>
                    </a:moveTo>
                    <a:lnTo>
                      <a:pt x="773" y="74684"/>
                    </a:lnTo>
                    <a:cubicBezTo>
                      <a:pt x="3663" y="74707"/>
                      <a:pt x="6531" y="74789"/>
                      <a:pt x="9352" y="7493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1" name="Google Shape;2631;p44"/>
              <p:cNvSpPr/>
              <p:nvPr/>
            </p:nvSpPr>
            <p:spPr>
              <a:xfrm>
                <a:off x="3588775" y="238125"/>
                <a:ext cx="247850" cy="1871800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74872" extrusionOk="0">
                    <a:moveTo>
                      <a:pt x="9141" y="0"/>
                    </a:moveTo>
                    <a:lnTo>
                      <a:pt x="0" y="74871"/>
                    </a:lnTo>
                    <a:cubicBezTo>
                      <a:pt x="2882" y="74748"/>
                      <a:pt x="5781" y="74679"/>
                      <a:pt x="8659" y="74679"/>
                    </a:cubicBezTo>
                    <a:cubicBezTo>
                      <a:pt x="9078" y="74679"/>
                      <a:pt x="9496" y="74681"/>
                      <a:pt x="9914" y="74684"/>
                    </a:cubicBezTo>
                    <a:lnTo>
                      <a:pt x="91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2" name="Google Shape;2632;p44"/>
              <p:cNvSpPr/>
              <p:nvPr/>
            </p:nvSpPr>
            <p:spPr>
              <a:xfrm>
                <a:off x="2827125" y="238125"/>
                <a:ext cx="990200" cy="1984150"/>
              </a:xfrm>
              <a:custGeom>
                <a:avLst/>
                <a:gdLst/>
                <a:ahLst/>
                <a:cxnLst/>
                <a:rect l="l" t="t" r="r" b="b"/>
                <a:pathLst>
                  <a:path w="39608" h="79366" extrusionOk="0">
                    <a:moveTo>
                      <a:pt x="39607" y="0"/>
                    </a:moveTo>
                    <a:lnTo>
                      <a:pt x="1" y="79365"/>
                    </a:lnTo>
                    <a:cubicBezTo>
                      <a:pt x="4355" y="78078"/>
                      <a:pt x="9598" y="76989"/>
                      <a:pt x="15649" y="76182"/>
                    </a:cubicBezTo>
                    <a:cubicBezTo>
                      <a:pt x="20459" y="75526"/>
                      <a:pt x="25445" y="75105"/>
                      <a:pt x="30478" y="74871"/>
                    </a:cubicBezTo>
                    <a:lnTo>
                      <a:pt x="30466" y="74871"/>
                    </a:lnTo>
                    <a:lnTo>
                      <a:pt x="396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3" name="Google Shape;2633;p44"/>
              <p:cNvSpPr/>
              <p:nvPr/>
            </p:nvSpPr>
            <p:spPr>
              <a:xfrm>
                <a:off x="2674400" y="238125"/>
                <a:ext cx="1142925" cy="2038575"/>
              </a:xfrm>
              <a:custGeom>
                <a:avLst/>
                <a:gdLst/>
                <a:ahLst/>
                <a:cxnLst/>
                <a:rect l="l" t="t" r="r" b="b"/>
                <a:pathLst>
                  <a:path w="45717" h="81543" extrusionOk="0">
                    <a:moveTo>
                      <a:pt x="45716" y="0"/>
                    </a:moveTo>
                    <a:lnTo>
                      <a:pt x="0" y="81542"/>
                    </a:lnTo>
                    <a:cubicBezTo>
                      <a:pt x="1990" y="80688"/>
                      <a:pt x="4026" y="79962"/>
                      <a:pt x="6110" y="79365"/>
                    </a:cubicBezTo>
                    <a:lnTo>
                      <a:pt x="4571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4" name="Google Shape;2634;p44"/>
              <p:cNvSpPr/>
              <p:nvPr/>
            </p:nvSpPr>
            <p:spPr>
              <a:xfrm>
                <a:off x="2573150" y="238125"/>
                <a:ext cx="1244175" cy="2091250"/>
              </a:xfrm>
              <a:custGeom>
                <a:avLst/>
                <a:gdLst/>
                <a:ahLst/>
                <a:cxnLst/>
                <a:rect l="l" t="t" r="r" b="b"/>
                <a:pathLst>
                  <a:path w="49767" h="83650" extrusionOk="0">
                    <a:moveTo>
                      <a:pt x="49766" y="0"/>
                    </a:moveTo>
                    <a:lnTo>
                      <a:pt x="1" y="83649"/>
                    </a:lnTo>
                    <a:cubicBezTo>
                      <a:pt x="1288" y="82842"/>
                      <a:pt x="2646" y="82128"/>
                      <a:pt x="4050" y="81531"/>
                    </a:cubicBezTo>
                    <a:lnTo>
                      <a:pt x="4050" y="81542"/>
                    </a:lnTo>
                    <a:lnTo>
                      <a:pt x="497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5" name="Google Shape;2635;p44"/>
              <p:cNvSpPr/>
              <p:nvPr/>
            </p:nvSpPr>
            <p:spPr>
              <a:xfrm>
                <a:off x="2500000" y="238125"/>
                <a:ext cx="1317325" cy="2151800"/>
              </a:xfrm>
              <a:custGeom>
                <a:avLst/>
                <a:gdLst/>
                <a:ahLst/>
                <a:cxnLst/>
                <a:rect l="l" t="t" r="r" b="b"/>
                <a:pathLst>
                  <a:path w="52693" h="86072" extrusionOk="0">
                    <a:moveTo>
                      <a:pt x="52692" y="0"/>
                    </a:moveTo>
                    <a:lnTo>
                      <a:pt x="1" y="86072"/>
                    </a:lnTo>
                    <a:cubicBezTo>
                      <a:pt x="855" y="85136"/>
                      <a:pt x="1838" y="84316"/>
                      <a:pt x="2927" y="83649"/>
                    </a:cubicBezTo>
                    <a:lnTo>
                      <a:pt x="526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6" name="Google Shape;2636;p44"/>
              <p:cNvSpPr/>
              <p:nvPr/>
            </p:nvSpPr>
            <p:spPr>
              <a:xfrm>
                <a:off x="2480700" y="238125"/>
                <a:ext cx="1336625" cy="2177550"/>
              </a:xfrm>
              <a:custGeom>
                <a:avLst/>
                <a:gdLst/>
                <a:ahLst/>
                <a:cxnLst/>
                <a:rect l="l" t="t" r="r" b="b"/>
                <a:pathLst>
                  <a:path w="53465" h="87102" extrusionOk="0">
                    <a:moveTo>
                      <a:pt x="53464" y="0"/>
                    </a:moveTo>
                    <a:lnTo>
                      <a:pt x="5" y="87093"/>
                    </a:lnTo>
                    <a:lnTo>
                      <a:pt x="5" y="87093"/>
                    </a:lnTo>
                    <a:cubicBezTo>
                      <a:pt x="226" y="86734"/>
                      <a:pt x="482" y="86385"/>
                      <a:pt x="773" y="86072"/>
                    </a:cubicBezTo>
                    <a:lnTo>
                      <a:pt x="53464" y="0"/>
                    </a:lnTo>
                    <a:close/>
                    <a:moveTo>
                      <a:pt x="5" y="87093"/>
                    </a:moveTo>
                    <a:lnTo>
                      <a:pt x="5" y="87093"/>
                    </a:lnTo>
                    <a:cubicBezTo>
                      <a:pt x="4" y="87096"/>
                      <a:pt x="2" y="87099"/>
                      <a:pt x="0" y="87102"/>
                    </a:cubicBezTo>
                    <a:lnTo>
                      <a:pt x="5" y="870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7" name="Google Shape;2637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10" y="84506"/>
                      <a:pt x="52284" y="85878"/>
                      <a:pt x="53131" y="87261"/>
                    </a:cubicBezTo>
                    <a:lnTo>
                      <a:pt x="53131" y="87261"/>
                    </a:lnTo>
                    <a:cubicBezTo>
                      <a:pt x="35429" y="58174"/>
                      <a:pt x="17714" y="29087"/>
                      <a:pt x="0" y="0"/>
                    </a:cubicBezTo>
                    <a:close/>
                    <a:moveTo>
                      <a:pt x="53131" y="87261"/>
                    </a:moveTo>
                    <a:lnTo>
                      <a:pt x="53131" y="87261"/>
                    </a:lnTo>
                    <a:cubicBezTo>
                      <a:pt x="53137" y="87271"/>
                      <a:pt x="53143" y="87280"/>
                      <a:pt x="53148" y="87289"/>
                    </a:cubicBezTo>
                    <a:cubicBezTo>
                      <a:pt x="53143" y="87280"/>
                      <a:pt x="53137" y="87271"/>
                      <a:pt x="53131" y="87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8" name="Google Shape;2638;p44"/>
              <p:cNvSpPr/>
              <p:nvPr/>
            </p:nvSpPr>
            <p:spPr>
              <a:xfrm>
                <a:off x="3817300" y="238125"/>
                <a:ext cx="1328725" cy="2182250"/>
              </a:xfrm>
              <a:custGeom>
                <a:avLst/>
                <a:gdLst/>
                <a:ahLst/>
                <a:cxnLst/>
                <a:rect l="l" t="t" r="r" b="b"/>
                <a:pathLst>
                  <a:path w="53149" h="87290" extrusionOk="0">
                    <a:moveTo>
                      <a:pt x="0" y="0"/>
                    </a:moveTo>
                    <a:lnTo>
                      <a:pt x="48373" y="83169"/>
                    </a:lnTo>
                    <a:cubicBezTo>
                      <a:pt x="50709" y="84506"/>
                      <a:pt x="52283" y="85877"/>
                      <a:pt x="53130" y="87259"/>
                    </a:cubicBezTo>
                    <a:lnTo>
                      <a:pt x="53130" y="87259"/>
                    </a:lnTo>
                    <a:lnTo>
                      <a:pt x="0" y="0"/>
                    </a:lnTo>
                    <a:close/>
                    <a:moveTo>
                      <a:pt x="53130" y="87259"/>
                    </a:moveTo>
                    <a:lnTo>
                      <a:pt x="53148" y="87289"/>
                    </a:lnTo>
                    <a:cubicBezTo>
                      <a:pt x="53142" y="87279"/>
                      <a:pt x="53136" y="87269"/>
                      <a:pt x="53130" y="872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39" name="Google Shape;2639;p44"/>
              <p:cNvSpPr/>
              <p:nvPr/>
            </p:nvSpPr>
            <p:spPr>
              <a:xfrm>
                <a:off x="2461675" y="238125"/>
                <a:ext cx="2702775" cy="2617050"/>
              </a:xfrm>
              <a:custGeom>
                <a:avLst/>
                <a:gdLst/>
                <a:ahLst/>
                <a:cxnLst/>
                <a:rect l="l" t="t" r="r" b="b"/>
                <a:pathLst>
                  <a:path w="108111" h="104682" extrusionOk="0">
                    <a:moveTo>
                      <a:pt x="54225" y="0"/>
                    </a:moveTo>
                    <a:lnTo>
                      <a:pt x="761" y="87102"/>
                    </a:lnTo>
                    <a:cubicBezTo>
                      <a:pt x="714" y="87184"/>
                      <a:pt x="656" y="87277"/>
                      <a:pt x="609" y="87359"/>
                    </a:cubicBezTo>
                    <a:cubicBezTo>
                      <a:pt x="597" y="87394"/>
                      <a:pt x="585" y="87418"/>
                      <a:pt x="562" y="87453"/>
                    </a:cubicBezTo>
                    <a:cubicBezTo>
                      <a:pt x="539" y="87511"/>
                      <a:pt x="504" y="87570"/>
                      <a:pt x="468" y="87629"/>
                    </a:cubicBezTo>
                    <a:cubicBezTo>
                      <a:pt x="457" y="87664"/>
                      <a:pt x="445" y="87699"/>
                      <a:pt x="422" y="87734"/>
                    </a:cubicBezTo>
                    <a:cubicBezTo>
                      <a:pt x="410" y="87769"/>
                      <a:pt x="375" y="87851"/>
                      <a:pt x="351" y="87898"/>
                    </a:cubicBezTo>
                    <a:cubicBezTo>
                      <a:pt x="328" y="87956"/>
                      <a:pt x="328" y="87968"/>
                      <a:pt x="305" y="88015"/>
                    </a:cubicBezTo>
                    <a:cubicBezTo>
                      <a:pt x="293" y="88050"/>
                      <a:pt x="269" y="88120"/>
                      <a:pt x="246" y="88167"/>
                    </a:cubicBezTo>
                    <a:cubicBezTo>
                      <a:pt x="234" y="88225"/>
                      <a:pt x="223" y="88249"/>
                      <a:pt x="211" y="88284"/>
                    </a:cubicBezTo>
                    <a:cubicBezTo>
                      <a:pt x="199" y="88319"/>
                      <a:pt x="176" y="88389"/>
                      <a:pt x="164" y="88448"/>
                    </a:cubicBezTo>
                    <a:cubicBezTo>
                      <a:pt x="152" y="88506"/>
                      <a:pt x="141" y="88518"/>
                      <a:pt x="129" y="88553"/>
                    </a:cubicBezTo>
                    <a:cubicBezTo>
                      <a:pt x="117" y="88612"/>
                      <a:pt x="106" y="88670"/>
                      <a:pt x="94" y="88729"/>
                    </a:cubicBezTo>
                    <a:cubicBezTo>
                      <a:pt x="94" y="88752"/>
                      <a:pt x="82" y="88787"/>
                      <a:pt x="71" y="88822"/>
                    </a:cubicBezTo>
                    <a:cubicBezTo>
                      <a:pt x="59" y="88893"/>
                      <a:pt x="47" y="88963"/>
                      <a:pt x="35" y="89033"/>
                    </a:cubicBezTo>
                    <a:cubicBezTo>
                      <a:pt x="35" y="89056"/>
                      <a:pt x="35" y="89068"/>
                      <a:pt x="24" y="89092"/>
                    </a:cubicBezTo>
                    <a:cubicBezTo>
                      <a:pt x="12" y="89185"/>
                      <a:pt x="12" y="89279"/>
                      <a:pt x="0" y="89361"/>
                    </a:cubicBezTo>
                    <a:lnTo>
                      <a:pt x="0" y="89431"/>
                    </a:lnTo>
                    <a:lnTo>
                      <a:pt x="0" y="89642"/>
                    </a:lnTo>
                    <a:lnTo>
                      <a:pt x="0" y="89735"/>
                    </a:lnTo>
                    <a:lnTo>
                      <a:pt x="0" y="89911"/>
                    </a:lnTo>
                    <a:cubicBezTo>
                      <a:pt x="0" y="89969"/>
                      <a:pt x="12" y="89981"/>
                      <a:pt x="12" y="90016"/>
                    </a:cubicBezTo>
                    <a:cubicBezTo>
                      <a:pt x="12" y="90051"/>
                      <a:pt x="24" y="90133"/>
                      <a:pt x="35" y="90180"/>
                    </a:cubicBezTo>
                    <a:cubicBezTo>
                      <a:pt x="35" y="90239"/>
                      <a:pt x="47" y="90262"/>
                      <a:pt x="47" y="90297"/>
                    </a:cubicBezTo>
                    <a:lnTo>
                      <a:pt x="82" y="90461"/>
                    </a:lnTo>
                    <a:cubicBezTo>
                      <a:pt x="82" y="90496"/>
                      <a:pt x="94" y="90531"/>
                      <a:pt x="106" y="90566"/>
                    </a:cubicBezTo>
                    <a:cubicBezTo>
                      <a:pt x="117" y="90601"/>
                      <a:pt x="129" y="90683"/>
                      <a:pt x="152" y="90742"/>
                    </a:cubicBezTo>
                    <a:cubicBezTo>
                      <a:pt x="164" y="90800"/>
                      <a:pt x="164" y="90812"/>
                      <a:pt x="176" y="90847"/>
                    </a:cubicBezTo>
                    <a:cubicBezTo>
                      <a:pt x="199" y="90906"/>
                      <a:pt x="211" y="90964"/>
                      <a:pt x="234" y="91034"/>
                    </a:cubicBezTo>
                    <a:cubicBezTo>
                      <a:pt x="246" y="91058"/>
                      <a:pt x="258" y="91093"/>
                      <a:pt x="269" y="91116"/>
                    </a:cubicBezTo>
                    <a:cubicBezTo>
                      <a:pt x="293" y="91210"/>
                      <a:pt x="340" y="91304"/>
                      <a:pt x="375" y="91386"/>
                    </a:cubicBezTo>
                    <a:lnTo>
                      <a:pt x="375" y="91409"/>
                    </a:lnTo>
                    <a:cubicBezTo>
                      <a:pt x="422" y="91491"/>
                      <a:pt x="457" y="91573"/>
                      <a:pt x="504" y="91666"/>
                    </a:cubicBezTo>
                    <a:cubicBezTo>
                      <a:pt x="515" y="91690"/>
                      <a:pt x="527" y="91725"/>
                      <a:pt x="550" y="91748"/>
                    </a:cubicBezTo>
                    <a:cubicBezTo>
                      <a:pt x="574" y="91819"/>
                      <a:pt x="609" y="91877"/>
                      <a:pt x="644" y="91936"/>
                    </a:cubicBezTo>
                    <a:cubicBezTo>
                      <a:pt x="667" y="91971"/>
                      <a:pt x="691" y="92006"/>
                      <a:pt x="703" y="92041"/>
                    </a:cubicBezTo>
                    <a:cubicBezTo>
                      <a:pt x="726" y="92076"/>
                      <a:pt x="773" y="92158"/>
                      <a:pt x="808" y="92205"/>
                    </a:cubicBezTo>
                    <a:lnTo>
                      <a:pt x="878" y="92322"/>
                    </a:lnTo>
                    <a:cubicBezTo>
                      <a:pt x="913" y="92380"/>
                      <a:pt x="960" y="92427"/>
                      <a:pt x="995" y="92486"/>
                    </a:cubicBezTo>
                    <a:lnTo>
                      <a:pt x="1077" y="92591"/>
                    </a:lnTo>
                    <a:cubicBezTo>
                      <a:pt x="1112" y="92650"/>
                      <a:pt x="1159" y="92708"/>
                      <a:pt x="1194" y="92755"/>
                    </a:cubicBezTo>
                    <a:cubicBezTo>
                      <a:pt x="1241" y="92813"/>
                      <a:pt x="1253" y="92837"/>
                      <a:pt x="1288" y="92872"/>
                    </a:cubicBezTo>
                    <a:cubicBezTo>
                      <a:pt x="1335" y="92930"/>
                      <a:pt x="1381" y="92989"/>
                      <a:pt x="1428" y="93048"/>
                    </a:cubicBezTo>
                    <a:lnTo>
                      <a:pt x="1510" y="93141"/>
                    </a:lnTo>
                    <a:cubicBezTo>
                      <a:pt x="1569" y="93211"/>
                      <a:pt x="1639" y="93282"/>
                      <a:pt x="1709" y="93352"/>
                    </a:cubicBezTo>
                    <a:lnTo>
                      <a:pt x="1756" y="93410"/>
                    </a:lnTo>
                    <a:cubicBezTo>
                      <a:pt x="1850" y="93504"/>
                      <a:pt x="1931" y="93598"/>
                      <a:pt x="2025" y="93680"/>
                    </a:cubicBezTo>
                    <a:cubicBezTo>
                      <a:pt x="2049" y="93703"/>
                      <a:pt x="2072" y="93726"/>
                      <a:pt x="2095" y="93750"/>
                    </a:cubicBezTo>
                    <a:cubicBezTo>
                      <a:pt x="2166" y="93820"/>
                      <a:pt x="2236" y="93890"/>
                      <a:pt x="2306" y="93949"/>
                    </a:cubicBezTo>
                    <a:cubicBezTo>
                      <a:pt x="2341" y="93984"/>
                      <a:pt x="2388" y="94019"/>
                      <a:pt x="2423" y="94054"/>
                    </a:cubicBezTo>
                    <a:lnTo>
                      <a:pt x="2610" y="94218"/>
                    </a:lnTo>
                    <a:cubicBezTo>
                      <a:pt x="2657" y="94253"/>
                      <a:pt x="2704" y="94288"/>
                      <a:pt x="2739" y="94335"/>
                    </a:cubicBezTo>
                    <a:lnTo>
                      <a:pt x="2938" y="94487"/>
                    </a:lnTo>
                    <a:lnTo>
                      <a:pt x="3078" y="94604"/>
                    </a:lnTo>
                    <a:lnTo>
                      <a:pt x="3289" y="94768"/>
                    </a:lnTo>
                    <a:lnTo>
                      <a:pt x="3430" y="94873"/>
                    </a:lnTo>
                    <a:lnTo>
                      <a:pt x="3664" y="95037"/>
                    </a:lnTo>
                    <a:lnTo>
                      <a:pt x="3804" y="95143"/>
                    </a:lnTo>
                    <a:lnTo>
                      <a:pt x="3851" y="95178"/>
                    </a:lnTo>
                    <a:lnTo>
                      <a:pt x="4038" y="95295"/>
                    </a:lnTo>
                    <a:cubicBezTo>
                      <a:pt x="4097" y="95342"/>
                      <a:pt x="4144" y="95377"/>
                      <a:pt x="4202" y="95412"/>
                    </a:cubicBezTo>
                    <a:lnTo>
                      <a:pt x="4460" y="95576"/>
                    </a:lnTo>
                    <a:lnTo>
                      <a:pt x="4623" y="95681"/>
                    </a:lnTo>
                    <a:cubicBezTo>
                      <a:pt x="4729" y="95751"/>
                      <a:pt x="4822" y="95810"/>
                      <a:pt x="4916" y="95868"/>
                    </a:cubicBezTo>
                    <a:lnTo>
                      <a:pt x="5068" y="95950"/>
                    </a:lnTo>
                    <a:cubicBezTo>
                      <a:pt x="5209" y="96044"/>
                      <a:pt x="5372" y="96137"/>
                      <a:pt x="5525" y="96231"/>
                    </a:cubicBezTo>
                    <a:cubicBezTo>
                      <a:pt x="5712" y="96336"/>
                      <a:pt x="5911" y="96430"/>
                      <a:pt x="6098" y="96535"/>
                    </a:cubicBezTo>
                    <a:lnTo>
                      <a:pt x="6274" y="96629"/>
                    </a:lnTo>
                    <a:cubicBezTo>
                      <a:pt x="6356" y="96676"/>
                      <a:pt x="6426" y="96711"/>
                      <a:pt x="6508" y="96758"/>
                    </a:cubicBezTo>
                    <a:cubicBezTo>
                      <a:pt x="6590" y="96793"/>
                      <a:pt x="6625" y="96816"/>
                      <a:pt x="6683" y="96840"/>
                    </a:cubicBezTo>
                    <a:lnTo>
                      <a:pt x="6941" y="96980"/>
                    </a:lnTo>
                    <a:lnTo>
                      <a:pt x="7339" y="97167"/>
                    </a:lnTo>
                    <a:cubicBezTo>
                      <a:pt x="7421" y="97202"/>
                      <a:pt x="7514" y="97249"/>
                      <a:pt x="7596" y="97296"/>
                    </a:cubicBezTo>
                    <a:cubicBezTo>
                      <a:pt x="7748" y="97355"/>
                      <a:pt x="7877" y="97425"/>
                      <a:pt x="8029" y="97483"/>
                    </a:cubicBezTo>
                    <a:lnTo>
                      <a:pt x="8275" y="97600"/>
                    </a:lnTo>
                    <a:lnTo>
                      <a:pt x="8790" y="97823"/>
                    </a:lnTo>
                    <a:lnTo>
                      <a:pt x="8977" y="97905"/>
                    </a:lnTo>
                    <a:lnTo>
                      <a:pt x="9001" y="97916"/>
                    </a:lnTo>
                    <a:cubicBezTo>
                      <a:pt x="9211" y="98010"/>
                      <a:pt x="9434" y="98092"/>
                      <a:pt x="9656" y="98186"/>
                    </a:cubicBezTo>
                    <a:lnTo>
                      <a:pt x="9843" y="98256"/>
                    </a:lnTo>
                    <a:cubicBezTo>
                      <a:pt x="10019" y="98326"/>
                      <a:pt x="10195" y="98408"/>
                      <a:pt x="10382" y="98467"/>
                    </a:cubicBezTo>
                    <a:lnTo>
                      <a:pt x="10604" y="98560"/>
                    </a:lnTo>
                    <a:lnTo>
                      <a:pt x="11213" y="98783"/>
                    </a:lnTo>
                    <a:lnTo>
                      <a:pt x="11342" y="98829"/>
                    </a:lnTo>
                    <a:lnTo>
                      <a:pt x="11377" y="98841"/>
                    </a:lnTo>
                    <a:cubicBezTo>
                      <a:pt x="11599" y="98923"/>
                      <a:pt x="11833" y="99005"/>
                      <a:pt x="12067" y="99087"/>
                    </a:cubicBezTo>
                    <a:lnTo>
                      <a:pt x="12254" y="99145"/>
                    </a:lnTo>
                    <a:lnTo>
                      <a:pt x="12910" y="99368"/>
                    </a:lnTo>
                    <a:lnTo>
                      <a:pt x="13039" y="99415"/>
                    </a:lnTo>
                    <a:lnTo>
                      <a:pt x="13682" y="99614"/>
                    </a:lnTo>
                    <a:lnTo>
                      <a:pt x="13823" y="99660"/>
                    </a:lnTo>
                    <a:lnTo>
                      <a:pt x="13987" y="99707"/>
                    </a:lnTo>
                    <a:cubicBezTo>
                      <a:pt x="14244" y="99789"/>
                      <a:pt x="14502" y="99871"/>
                      <a:pt x="14759" y="99941"/>
                    </a:cubicBezTo>
                    <a:lnTo>
                      <a:pt x="14794" y="99953"/>
                    </a:lnTo>
                    <a:cubicBezTo>
                      <a:pt x="15063" y="100035"/>
                      <a:pt x="15344" y="100117"/>
                      <a:pt x="15613" y="100187"/>
                    </a:cubicBezTo>
                    <a:lnTo>
                      <a:pt x="15801" y="100246"/>
                    </a:lnTo>
                    <a:lnTo>
                      <a:pt x="15976" y="100292"/>
                    </a:lnTo>
                    <a:lnTo>
                      <a:pt x="16234" y="100363"/>
                    </a:lnTo>
                    <a:cubicBezTo>
                      <a:pt x="16456" y="100421"/>
                      <a:pt x="16679" y="100480"/>
                      <a:pt x="16913" y="100538"/>
                    </a:cubicBezTo>
                    <a:lnTo>
                      <a:pt x="17322" y="100655"/>
                    </a:lnTo>
                    <a:lnTo>
                      <a:pt x="17989" y="100819"/>
                    </a:lnTo>
                    <a:lnTo>
                      <a:pt x="18235" y="100889"/>
                    </a:lnTo>
                    <a:lnTo>
                      <a:pt x="18411" y="100924"/>
                    </a:lnTo>
                    <a:lnTo>
                      <a:pt x="19054" y="101077"/>
                    </a:lnTo>
                    <a:lnTo>
                      <a:pt x="19476" y="101182"/>
                    </a:lnTo>
                    <a:lnTo>
                      <a:pt x="20190" y="101346"/>
                    </a:lnTo>
                    <a:lnTo>
                      <a:pt x="20494" y="101416"/>
                    </a:lnTo>
                    <a:lnTo>
                      <a:pt x="20564" y="101428"/>
                    </a:lnTo>
                    <a:cubicBezTo>
                      <a:pt x="20833" y="101486"/>
                      <a:pt x="21103" y="101545"/>
                      <a:pt x="21372" y="101603"/>
                    </a:cubicBezTo>
                    <a:lnTo>
                      <a:pt x="21653" y="101662"/>
                    </a:lnTo>
                    <a:cubicBezTo>
                      <a:pt x="22016" y="101744"/>
                      <a:pt x="22378" y="101802"/>
                      <a:pt x="22753" y="101884"/>
                    </a:cubicBezTo>
                    <a:lnTo>
                      <a:pt x="22776" y="101884"/>
                    </a:lnTo>
                    <a:lnTo>
                      <a:pt x="23069" y="101943"/>
                    </a:lnTo>
                    <a:lnTo>
                      <a:pt x="23865" y="102095"/>
                    </a:lnTo>
                    <a:lnTo>
                      <a:pt x="24298" y="102177"/>
                    </a:lnTo>
                    <a:lnTo>
                      <a:pt x="24988" y="102294"/>
                    </a:lnTo>
                    <a:lnTo>
                      <a:pt x="25082" y="102317"/>
                    </a:lnTo>
                    <a:lnTo>
                      <a:pt x="25492" y="102387"/>
                    </a:lnTo>
                    <a:lnTo>
                      <a:pt x="26124" y="102493"/>
                    </a:lnTo>
                    <a:lnTo>
                      <a:pt x="26639" y="102575"/>
                    </a:lnTo>
                    <a:lnTo>
                      <a:pt x="27271" y="102680"/>
                    </a:lnTo>
                    <a:lnTo>
                      <a:pt x="27399" y="102703"/>
                    </a:lnTo>
                    <a:lnTo>
                      <a:pt x="27809" y="102762"/>
                    </a:lnTo>
                    <a:lnTo>
                      <a:pt x="28418" y="102867"/>
                    </a:lnTo>
                    <a:lnTo>
                      <a:pt x="28968" y="102949"/>
                    </a:lnTo>
                    <a:lnTo>
                      <a:pt x="29600" y="103031"/>
                    </a:lnTo>
                    <a:lnTo>
                      <a:pt x="29775" y="103055"/>
                    </a:lnTo>
                    <a:lnTo>
                      <a:pt x="30150" y="103113"/>
                    </a:lnTo>
                    <a:lnTo>
                      <a:pt x="30770" y="103195"/>
                    </a:lnTo>
                    <a:lnTo>
                      <a:pt x="31344" y="103277"/>
                    </a:lnTo>
                    <a:lnTo>
                      <a:pt x="31964" y="103347"/>
                    </a:lnTo>
                    <a:lnTo>
                      <a:pt x="32175" y="103382"/>
                    </a:lnTo>
                    <a:lnTo>
                      <a:pt x="32549" y="103429"/>
                    </a:lnTo>
                    <a:lnTo>
                      <a:pt x="33181" y="103499"/>
                    </a:lnTo>
                    <a:lnTo>
                      <a:pt x="33766" y="103569"/>
                    </a:lnTo>
                    <a:lnTo>
                      <a:pt x="34398" y="103640"/>
                    </a:lnTo>
                    <a:lnTo>
                      <a:pt x="34656" y="103663"/>
                    </a:lnTo>
                    <a:cubicBezTo>
                      <a:pt x="34761" y="103675"/>
                      <a:pt x="34878" y="103687"/>
                      <a:pt x="34984" y="103698"/>
                    </a:cubicBezTo>
                    <a:lnTo>
                      <a:pt x="35639" y="103768"/>
                    </a:lnTo>
                    <a:lnTo>
                      <a:pt x="36224" y="103827"/>
                    </a:lnTo>
                    <a:lnTo>
                      <a:pt x="36880" y="103897"/>
                    </a:lnTo>
                    <a:lnTo>
                      <a:pt x="37172" y="103921"/>
                    </a:lnTo>
                    <a:lnTo>
                      <a:pt x="37465" y="103944"/>
                    </a:lnTo>
                    <a:lnTo>
                      <a:pt x="38155" y="104014"/>
                    </a:lnTo>
                    <a:lnTo>
                      <a:pt x="38741" y="104061"/>
                    </a:lnTo>
                    <a:lnTo>
                      <a:pt x="39431" y="104120"/>
                    </a:lnTo>
                    <a:lnTo>
                      <a:pt x="39771" y="104143"/>
                    </a:lnTo>
                    <a:lnTo>
                      <a:pt x="40016" y="104166"/>
                    </a:lnTo>
                    <a:lnTo>
                      <a:pt x="40742" y="104213"/>
                    </a:lnTo>
                    <a:lnTo>
                      <a:pt x="41327" y="104260"/>
                    </a:lnTo>
                    <a:lnTo>
                      <a:pt x="42076" y="104307"/>
                    </a:lnTo>
                    <a:lnTo>
                      <a:pt x="42486" y="104330"/>
                    </a:lnTo>
                    <a:lnTo>
                      <a:pt x="42638" y="104342"/>
                    </a:lnTo>
                    <a:lnTo>
                      <a:pt x="43481" y="104389"/>
                    </a:lnTo>
                    <a:lnTo>
                      <a:pt x="43972" y="104424"/>
                    </a:lnTo>
                    <a:cubicBezTo>
                      <a:pt x="44312" y="104436"/>
                      <a:pt x="44640" y="104459"/>
                      <a:pt x="44979" y="104471"/>
                    </a:cubicBezTo>
                    <a:lnTo>
                      <a:pt x="45295" y="104494"/>
                    </a:lnTo>
                    <a:lnTo>
                      <a:pt x="45318" y="104494"/>
                    </a:lnTo>
                    <a:lnTo>
                      <a:pt x="46711" y="104553"/>
                    </a:lnTo>
                    <a:lnTo>
                      <a:pt x="47086" y="104564"/>
                    </a:lnTo>
                    <a:cubicBezTo>
                      <a:pt x="47425" y="104576"/>
                      <a:pt x="47764" y="104588"/>
                      <a:pt x="48104" y="104599"/>
                    </a:cubicBezTo>
                    <a:lnTo>
                      <a:pt x="48244" y="104599"/>
                    </a:lnTo>
                    <a:lnTo>
                      <a:pt x="48584" y="104611"/>
                    </a:lnTo>
                    <a:lnTo>
                      <a:pt x="49579" y="104635"/>
                    </a:lnTo>
                    <a:lnTo>
                      <a:pt x="50117" y="104646"/>
                    </a:lnTo>
                    <a:lnTo>
                      <a:pt x="51088" y="104670"/>
                    </a:lnTo>
                    <a:lnTo>
                      <a:pt x="51592" y="104670"/>
                    </a:lnTo>
                    <a:cubicBezTo>
                      <a:pt x="52060" y="104670"/>
                      <a:pt x="52528" y="104681"/>
                      <a:pt x="52996" y="104681"/>
                    </a:cubicBezTo>
                    <a:lnTo>
                      <a:pt x="55080" y="104681"/>
                    </a:lnTo>
                    <a:cubicBezTo>
                      <a:pt x="55524" y="104681"/>
                      <a:pt x="55981" y="104681"/>
                      <a:pt x="56425" y="104670"/>
                    </a:cubicBezTo>
                    <a:lnTo>
                      <a:pt x="56847" y="104670"/>
                    </a:lnTo>
                    <a:cubicBezTo>
                      <a:pt x="57397" y="104670"/>
                      <a:pt x="57947" y="104658"/>
                      <a:pt x="58509" y="104646"/>
                    </a:cubicBezTo>
                    <a:lnTo>
                      <a:pt x="58731" y="104646"/>
                    </a:lnTo>
                    <a:cubicBezTo>
                      <a:pt x="59340" y="104635"/>
                      <a:pt x="59937" y="104611"/>
                      <a:pt x="60545" y="104599"/>
                    </a:cubicBezTo>
                    <a:lnTo>
                      <a:pt x="60850" y="104588"/>
                    </a:lnTo>
                    <a:cubicBezTo>
                      <a:pt x="61482" y="104564"/>
                      <a:pt x="62114" y="104541"/>
                      <a:pt x="62746" y="104518"/>
                    </a:cubicBezTo>
                    <a:lnTo>
                      <a:pt x="62933" y="104518"/>
                    </a:lnTo>
                    <a:lnTo>
                      <a:pt x="63272" y="104494"/>
                    </a:lnTo>
                    <a:lnTo>
                      <a:pt x="64010" y="104459"/>
                    </a:lnTo>
                    <a:lnTo>
                      <a:pt x="64630" y="104436"/>
                    </a:lnTo>
                    <a:lnTo>
                      <a:pt x="65367" y="104389"/>
                    </a:lnTo>
                    <a:lnTo>
                      <a:pt x="65976" y="104354"/>
                    </a:lnTo>
                    <a:lnTo>
                      <a:pt x="66725" y="104307"/>
                    </a:lnTo>
                    <a:lnTo>
                      <a:pt x="67334" y="104260"/>
                    </a:lnTo>
                    <a:lnTo>
                      <a:pt x="68083" y="104213"/>
                    </a:lnTo>
                    <a:lnTo>
                      <a:pt x="68481" y="104178"/>
                    </a:lnTo>
                    <a:lnTo>
                      <a:pt x="68609" y="104166"/>
                    </a:lnTo>
                    <a:cubicBezTo>
                      <a:pt x="69300" y="104120"/>
                      <a:pt x="69990" y="104061"/>
                      <a:pt x="70669" y="104003"/>
                    </a:cubicBezTo>
                    <a:lnTo>
                      <a:pt x="71032" y="103967"/>
                    </a:lnTo>
                    <a:cubicBezTo>
                      <a:pt x="71711" y="103909"/>
                      <a:pt x="72390" y="103839"/>
                      <a:pt x="73080" y="103768"/>
                    </a:cubicBezTo>
                    <a:lnTo>
                      <a:pt x="73396" y="103733"/>
                    </a:lnTo>
                    <a:cubicBezTo>
                      <a:pt x="74099" y="103663"/>
                      <a:pt x="74789" y="103593"/>
                      <a:pt x="75468" y="103511"/>
                    </a:cubicBezTo>
                    <a:lnTo>
                      <a:pt x="75702" y="103476"/>
                    </a:lnTo>
                    <a:cubicBezTo>
                      <a:pt x="76416" y="103394"/>
                      <a:pt x="77142" y="103300"/>
                      <a:pt x="77856" y="103207"/>
                    </a:cubicBezTo>
                    <a:cubicBezTo>
                      <a:pt x="78172" y="103160"/>
                      <a:pt x="78476" y="103125"/>
                      <a:pt x="78780" y="103078"/>
                    </a:cubicBezTo>
                    <a:lnTo>
                      <a:pt x="79073" y="103043"/>
                    </a:lnTo>
                    <a:lnTo>
                      <a:pt x="79717" y="102937"/>
                    </a:lnTo>
                    <a:lnTo>
                      <a:pt x="80021" y="102902"/>
                    </a:lnTo>
                    <a:lnTo>
                      <a:pt x="80711" y="102797"/>
                    </a:lnTo>
                    <a:lnTo>
                      <a:pt x="80934" y="102762"/>
                    </a:lnTo>
                    <a:lnTo>
                      <a:pt x="81812" y="102610"/>
                    </a:lnTo>
                    <a:lnTo>
                      <a:pt x="81999" y="102586"/>
                    </a:lnTo>
                    <a:lnTo>
                      <a:pt x="82689" y="102469"/>
                    </a:lnTo>
                    <a:lnTo>
                      <a:pt x="82970" y="102411"/>
                    </a:lnTo>
                    <a:lnTo>
                      <a:pt x="83579" y="102305"/>
                    </a:lnTo>
                    <a:lnTo>
                      <a:pt x="83848" y="102259"/>
                    </a:lnTo>
                    <a:lnTo>
                      <a:pt x="84609" y="102118"/>
                    </a:lnTo>
                    <a:lnTo>
                      <a:pt x="84691" y="102095"/>
                    </a:lnTo>
                    <a:cubicBezTo>
                      <a:pt x="84972" y="102048"/>
                      <a:pt x="85253" y="101989"/>
                      <a:pt x="85522" y="101931"/>
                    </a:cubicBezTo>
                    <a:lnTo>
                      <a:pt x="85756" y="101884"/>
                    </a:lnTo>
                    <a:lnTo>
                      <a:pt x="86341" y="101767"/>
                    </a:lnTo>
                    <a:lnTo>
                      <a:pt x="86610" y="101720"/>
                    </a:lnTo>
                    <a:lnTo>
                      <a:pt x="87195" y="101591"/>
                    </a:lnTo>
                    <a:lnTo>
                      <a:pt x="87418" y="101545"/>
                    </a:lnTo>
                    <a:lnTo>
                      <a:pt x="88202" y="101369"/>
                    </a:lnTo>
                    <a:lnTo>
                      <a:pt x="88331" y="101346"/>
                    </a:lnTo>
                    <a:lnTo>
                      <a:pt x="88974" y="101194"/>
                    </a:lnTo>
                    <a:lnTo>
                      <a:pt x="89220" y="101135"/>
                    </a:lnTo>
                    <a:lnTo>
                      <a:pt x="89489" y="101077"/>
                    </a:lnTo>
                    <a:lnTo>
                      <a:pt x="89642" y="101030"/>
                    </a:lnTo>
                    <a:cubicBezTo>
                      <a:pt x="89887" y="100983"/>
                      <a:pt x="90121" y="100924"/>
                      <a:pt x="90355" y="100866"/>
                    </a:cubicBezTo>
                    <a:lnTo>
                      <a:pt x="90613" y="100796"/>
                    </a:lnTo>
                    <a:cubicBezTo>
                      <a:pt x="90929" y="100714"/>
                      <a:pt x="91233" y="100643"/>
                      <a:pt x="91549" y="100550"/>
                    </a:cubicBezTo>
                    <a:lnTo>
                      <a:pt x="91725" y="100503"/>
                    </a:lnTo>
                    <a:lnTo>
                      <a:pt x="92462" y="100304"/>
                    </a:lnTo>
                    <a:lnTo>
                      <a:pt x="92755" y="100222"/>
                    </a:lnTo>
                    <a:lnTo>
                      <a:pt x="93387" y="100047"/>
                    </a:lnTo>
                    <a:lnTo>
                      <a:pt x="93562" y="99988"/>
                    </a:lnTo>
                    <a:lnTo>
                      <a:pt x="93668" y="99953"/>
                    </a:lnTo>
                    <a:lnTo>
                      <a:pt x="94054" y="99848"/>
                    </a:lnTo>
                    <a:lnTo>
                      <a:pt x="94405" y="99731"/>
                    </a:lnTo>
                    <a:lnTo>
                      <a:pt x="94780" y="99614"/>
                    </a:lnTo>
                    <a:lnTo>
                      <a:pt x="95119" y="99508"/>
                    </a:lnTo>
                    <a:lnTo>
                      <a:pt x="95482" y="99391"/>
                    </a:lnTo>
                    <a:lnTo>
                      <a:pt x="95821" y="99274"/>
                    </a:lnTo>
                    <a:lnTo>
                      <a:pt x="96172" y="99157"/>
                    </a:lnTo>
                    <a:lnTo>
                      <a:pt x="96430" y="99075"/>
                    </a:lnTo>
                    <a:cubicBezTo>
                      <a:pt x="96453" y="99063"/>
                      <a:pt x="96488" y="99052"/>
                      <a:pt x="96512" y="99040"/>
                    </a:cubicBezTo>
                    <a:lnTo>
                      <a:pt x="96746" y="98958"/>
                    </a:lnTo>
                    <a:cubicBezTo>
                      <a:pt x="96875" y="98911"/>
                      <a:pt x="97003" y="98864"/>
                      <a:pt x="97132" y="98818"/>
                    </a:cubicBezTo>
                    <a:lnTo>
                      <a:pt x="97401" y="98759"/>
                    </a:lnTo>
                    <a:lnTo>
                      <a:pt x="97764" y="98619"/>
                    </a:lnTo>
                    <a:lnTo>
                      <a:pt x="98010" y="98525"/>
                    </a:lnTo>
                    <a:lnTo>
                      <a:pt x="98361" y="98385"/>
                    </a:lnTo>
                    <a:lnTo>
                      <a:pt x="98595" y="98291"/>
                    </a:lnTo>
                    <a:lnTo>
                      <a:pt x="98689" y="98256"/>
                    </a:lnTo>
                    <a:lnTo>
                      <a:pt x="99028" y="98115"/>
                    </a:lnTo>
                    <a:lnTo>
                      <a:pt x="99134" y="98069"/>
                    </a:lnTo>
                    <a:cubicBezTo>
                      <a:pt x="99321" y="97987"/>
                      <a:pt x="99496" y="97916"/>
                      <a:pt x="99672" y="97834"/>
                    </a:cubicBezTo>
                    <a:lnTo>
                      <a:pt x="99801" y="97776"/>
                    </a:lnTo>
                    <a:lnTo>
                      <a:pt x="100187" y="97612"/>
                    </a:lnTo>
                    <a:lnTo>
                      <a:pt x="100362" y="97530"/>
                    </a:lnTo>
                    <a:lnTo>
                      <a:pt x="100515" y="97460"/>
                    </a:lnTo>
                    <a:lnTo>
                      <a:pt x="100714" y="97366"/>
                    </a:lnTo>
                    <a:lnTo>
                      <a:pt x="100854" y="97296"/>
                    </a:lnTo>
                    <a:cubicBezTo>
                      <a:pt x="101018" y="97226"/>
                      <a:pt x="101170" y="97156"/>
                      <a:pt x="101322" y="97062"/>
                    </a:cubicBezTo>
                    <a:lnTo>
                      <a:pt x="101381" y="97039"/>
                    </a:lnTo>
                    <a:cubicBezTo>
                      <a:pt x="101521" y="96968"/>
                      <a:pt x="101650" y="96898"/>
                      <a:pt x="101779" y="96828"/>
                    </a:cubicBezTo>
                    <a:lnTo>
                      <a:pt x="101919" y="96758"/>
                    </a:lnTo>
                    <a:lnTo>
                      <a:pt x="102071" y="96687"/>
                    </a:lnTo>
                    <a:lnTo>
                      <a:pt x="102258" y="96582"/>
                    </a:lnTo>
                    <a:lnTo>
                      <a:pt x="102364" y="96524"/>
                    </a:lnTo>
                    <a:cubicBezTo>
                      <a:pt x="102504" y="96442"/>
                      <a:pt x="102633" y="96371"/>
                      <a:pt x="102773" y="96290"/>
                    </a:cubicBezTo>
                    <a:lnTo>
                      <a:pt x="102867" y="96243"/>
                    </a:lnTo>
                    <a:lnTo>
                      <a:pt x="103195" y="96044"/>
                    </a:lnTo>
                    <a:lnTo>
                      <a:pt x="103288" y="95985"/>
                    </a:lnTo>
                    <a:lnTo>
                      <a:pt x="103359" y="95938"/>
                    </a:lnTo>
                    <a:cubicBezTo>
                      <a:pt x="103464" y="95880"/>
                      <a:pt x="103569" y="95810"/>
                      <a:pt x="103663" y="95751"/>
                    </a:cubicBezTo>
                    <a:lnTo>
                      <a:pt x="103721" y="95716"/>
                    </a:lnTo>
                    <a:cubicBezTo>
                      <a:pt x="103839" y="95646"/>
                      <a:pt x="103944" y="95564"/>
                      <a:pt x="104049" y="95505"/>
                    </a:cubicBezTo>
                    <a:cubicBezTo>
                      <a:pt x="104073" y="95482"/>
                      <a:pt x="104108" y="95459"/>
                      <a:pt x="104131" y="95435"/>
                    </a:cubicBezTo>
                    <a:cubicBezTo>
                      <a:pt x="104248" y="95365"/>
                      <a:pt x="104354" y="95283"/>
                      <a:pt x="104471" y="95213"/>
                    </a:cubicBezTo>
                    <a:lnTo>
                      <a:pt x="104482" y="95201"/>
                    </a:lnTo>
                    <a:lnTo>
                      <a:pt x="104517" y="95166"/>
                    </a:lnTo>
                    <a:cubicBezTo>
                      <a:pt x="104623" y="95096"/>
                      <a:pt x="104716" y="95025"/>
                      <a:pt x="104810" y="94944"/>
                    </a:cubicBezTo>
                    <a:lnTo>
                      <a:pt x="104892" y="94897"/>
                    </a:lnTo>
                    <a:cubicBezTo>
                      <a:pt x="104997" y="94815"/>
                      <a:pt x="105091" y="94733"/>
                      <a:pt x="105196" y="94651"/>
                    </a:cubicBezTo>
                    <a:lnTo>
                      <a:pt x="105243" y="94604"/>
                    </a:lnTo>
                    <a:lnTo>
                      <a:pt x="105395" y="94475"/>
                    </a:lnTo>
                    <a:lnTo>
                      <a:pt x="105454" y="94429"/>
                    </a:lnTo>
                    <a:cubicBezTo>
                      <a:pt x="105559" y="94347"/>
                      <a:pt x="105653" y="94265"/>
                      <a:pt x="105735" y="94183"/>
                    </a:cubicBezTo>
                    <a:lnTo>
                      <a:pt x="105828" y="94101"/>
                    </a:lnTo>
                    <a:cubicBezTo>
                      <a:pt x="105945" y="93996"/>
                      <a:pt x="106062" y="93878"/>
                      <a:pt x="106168" y="93773"/>
                    </a:cubicBezTo>
                    <a:lnTo>
                      <a:pt x="106191" y="93761"/>
                    </a:lnTo>
                    <a:cubicBezTo>
                      <a:pt x="106203" y="93738"/>
                      <a:pt x="106226" y="93715"/>
                      <a:pt x="106250" y="93703"/>
                    </a:cubicBezTo>
                    <a:cubicBezTo>
                      <a:pt x="106331" y="93609"/>
                      <a:pt x="106402" y="93527"/>
                      <a:pt x="106484" y="93445"/>
                    </a:cubicBezTo>
                    <a:lnTo>
                      <a:pt x="106589" y="93328"/>
                    </a:lnTo>
                    <a:cubicBezTo>
                      <a:pt x="106647" y="93258"/>
                      <a:pt x="106718" y="93176"/>
                      <a:pt x="106776" y="93106"/>
                    </a:cubicBezTo>
                    <a:lnTo>
                      <a:pt x="106835" y="93036"/>
                    </a:lnTo>
                    <a:lnTo>
                      <a:pt x="106870" y="92989"/>
                    </a:lnTo>
                    <a:cubicBezTo>
                      <a:pt x="106940" y="92907"/>
                      <a:pt x="106999" y="92825"/>
                      <a:pt x="107069" y="92731"/>
                    </a:cubicBezTo>
                    <a:lnTo>
                      <a:pt x="107116" y="92661"/>
                    </a:lnTo>
                    <a:cubicBezTo>
                      <a:pt x="107198" y="92544"/>
                      <a:pt x="107268" y="92439"/>
                      <a:pt x="107338" y="92322"/>
                    </a:cubicBezTo>
                    <a:lnTo>
                      <a:pt x="107350" y="92310"/>
                    </a:lnTo>
                    <a:cubicBezTo>
                      <a:pt x="107361" y="92287"/>
                      <a:pt x="107373" y="92263"/>
                      <a:pt x="107385" y="92240"/>
                    </a:cubicBezTo>
                    <a:cubicBezTo>
                      <a:pt x="107432" y="92158"/>
                      <a:pt x="107490" y="92076"/>
                      <a:pt x="107537" y="91994"/>
                    </a:cubicBezTo>
                    <a:lnTo>
                      <a:pt x="107596" y="91877"/>
                    </a:lnTo>
                    <a:cubicBezTo>
                      <a:pt x="107631" y="91795"/>
                      <a:pt x="107666" y="91725"/>
                      <a:pt x="107701" y="91643"/>
                    </a:cubicBezTo>
                    <a:cubicBezTo>
                      <a:pt x="107713" y="91631"/>
                      <a:pt x="107724" y="91608"/>
                      <a:pt x="107736" y="91584"/>
                    </a:cubicBezTo>
                    <a:lnTo>
                      <a:pt x="107759" y="91538"/>
                    </a:lnTo>
                    <a:cubicBezTo>
                      <a:pt x="107794" y="91444"/>
                      <a:pt x="107830" y="91362"/>
                      <a:pt x="107853" y="91268"/>
                    </a:cubicBezTo>
                    <a:cubicBezTo>
                      <a:pt x="107865" y="91245"/>
                      <a:pt x="107876" y="91222"/>
                      <a:pt x="107888" y="91198"/>
                    </a:cubicBezTo>
                    <a:cubicBezTo>
                      <a:pt x="107923" y="91081"/>
                      <a:pt x="107958" y="90964"/>
                      <a:pt x="107982" y="90859"/>
                    </a:cubicBezTo>
                    <a:lnTo>
                      <a:pt x="107982" y="90835"/>
                    </a:lnTo>
                    <a:cubicBezTo>
                      <a:pt x="108005" y="90765"/>
                      <a:pt x="108029" y="90683"/>
                      <a:pt x="108040" y="90601"/>
                    </a:cubicBezTo>
                    <a:cubicBezTo>
                      <a:pt x="108040" y="90590"/>
                      <a:pt x="108040" y="90566"/>
                      <a:pt x="108052" y="90555"/>
                    </a:cubicBezTo>
                    <a:cubicBezTo>
                      <a:pt x="108075" y="90461"/>
                      <a:pt x="108087" y="90379"/>
                      <a:pt x="108099" y="90297"/>
                    </a:cubicBezTo>
                    <a:cubicBezTo>
                      <a:pt x="108099" y="90285"/>
                      <a:pt x="108099" y="90285"/>
                      <a:pt x="108099" y="90285"/>
                    </a:cubicBezTo>
                    <a:cubicBezTo>
                      <a:pt x="108099" y="90215"/>
                      <a:pt x="108111" y="90157"/>
                      <a:pt x="108111" y="90098"/>
                    </a:cubicBezTo>
                    <a:lnTo>
                      <a:pt x="108111" y="90016"/>
                    </a:lnTo>
                    <a:lnTo>
                      <a:pt x="108111" y="89958"/>
                    </a:lnTo>
                    <a:lnTo>
                      <a:pt x="108111" y="89700"/>
                    </a:lnTo>
                    <a:cubicBezTo>
                      <a:pt x="108111" y="89688"/>
                      <a:pt x="108111" y="89677"/>
                      <a:pt x="108111" y="89665"/>
                    </a:cubicBezTo>
                    <a:cubicBezTo>
                      <a:pt x="108111" y="89583"/>
                      <a:pt x="108111" y="89501"/>
                      <a:pt x="108099" y="89419"/>
                    </a:cubicBezTo>
                    <a:lnTo>
                      <a:pt x="108099" y="89361"/>
                    </a:lnTo>
                    <a:lnTo>
                      <a:pt x="108099" y="89326"/>
                    </a:lnTo>
                    <a:cubicBezTo>
                      <a:pt x="108087" y="89255"/>
                      <a:pt x="108087" y="89173"/>
                      <a:pt x="108064" y="89103"/>
                    </a:cubicBezTo>
                    <a:cubicBezTo>
                      <a:pt x="108064" y="89092"/>
                      <a:pt x="108064" y="89068"/>
                      <a:pt x="108064" y="89056"/>
                    </a:cubicBezTo>
                    <a:cubicBezTo>
                      <a:pt x="108052" y="88974"/>
                      <a:pt x="108029" y="88904"/>
                      <a:pt x="108017" y="88822"/>
                    </a:cubicBezTo>
                    <a:lnTo>
                      <a:pt x="108005" y="88764"/>
                    </a:lnTo>
                    <a:cubicBezTo>
                      <a:pt x="107982" y="88694"/>
                      <a:pt x="107958" y="88612"/>
                      <a:pt x="107935" y="88541"/>
                    </a:cubicBezTo>
                    <a:cubicBezTo>
                      <a:pt x="107935" y="88530"/>
                      <a:pt x="107935" y="88518"/>
                      <a:pt x="107935" y="88506"/>
                    </a:cubicBezTo>
                    <a:lnTo>
                      <a:pt x="107912" y="88448"/>
                    </a:lnTo>
                    <a:cubicBezTo>
                      <a:pt x="107888" y="88378"/>
                      <a:pt x="107865" y="88307"/>
                      <a:pt x="107830" y="88225"/>
                    </a:cubicBezTo>
                    <a:cubicBezTo>
                      <a:pt x="107830" y="88214"/>
                      <a:pt x="107818" y="88190"/>
                      <a:pt x="107806" y="88167"/>
                    </a:cubicBezTo>
                    <a:cubicBezTo>
                      <a:pt x="107783" y="88085"/>
                      <a:pt x="107736" y="87991"/>
                      <a:pt x="107701" y="87909"/>
                    </a:cubicBezTo>
                    <a:lnTo>
                      <a:pt x="107677" y="87851"/>
                    </a:lnTo>
                    <a:cubicBezTo>
                      <a:pt x="107654" y="87816"/>
                      <a:pt x="107642" y="87769"/>
                      <a:pt x="107619" y="87722"/>
                    </a:cubicBezTo>
                    <a:lnTo>
                      <a:pt x="107572" y="87640"/>
                    </a:lnTo>
                    <a:cubicBezTo>
                      <a:pt x="107549" y="87605"/>
                      <a:pt x="107537" y="87582"/>
                      <a:pt x="107525" y="87558"/>
                    </a:cubicBezTo>
                    <a:cubicBezTo>
                      <a:pt x="107478" y="87465"/>
                      <a:pt x="107432" y="87383"/>
                      <a:pt x="107385" y="87289"/>
                    </a:cubicBezTo>
                    <a:cubicBezTo>
                      <a:pt x="89665" y="58193"/>
                      <a:pt x="71945" y="29096"/>
                      <a:pt x="542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640" name="Google Shape;2640;p44"/>
              <p:cNvSpPr/>
              <p:nvPr/>
            </p:nvSpPr>
            <p:spPr>
              <a:xfrm>
                <a:off x="1107800" y="2415950"/>
                <a:ext cx="5402325" cy="3058725"/>
              </a:xfrm>
              <a:custGeom>
                <a:avLst/>
                <a:gdLst/>
                <a:ahLst/>
                <a:cxnLst/>
                <a:rect l="l" t="t" r="r" b="b"/>
                <a:pathLst>
                  <a:path w="216093" h="122349" extrusionOk="0">
                    <a:moveTo>
                      <a:pt x="54904" y="1"/>
                    </a:moveTo>
                    <a:cubicBezTo>
                      <a:pt x="54868" y="51"/>
                      <a:pt x="54836" y="107"/>
                      <a:pt x="54806" y="161"/>
                    </a:cubicBezTo>
                    <a:lnTo>
                      <a:pt x="54806" y="161"/>
                    </a:lnTo>
                    <a:lnTo>
                      <a:pt x="54904" y="1"/>
                    </a:lnTo>
                    <a:close/>
                    <a:moveTo>
                      <a:pt x="161540" y="188"/>
                    </a:moveTo>
                    <a:cubicBezTo>
                      <a:pt x="161587" y="270"/>
                      <a:pt x="161645" y="363"/>
                      <a:pt x="161680" y="457"/>
                    </a:cubicBezTo>
                    <a:cubicBezTo>
                      <a:pt x="161634" y="363"/>
                      <a:pt x="161587" y="270"/>
                      <a:pt x="161540" y="188"/>
                    </a:cubicBezTo>
                    <a:close/>
                    <a:moveTo>
                      <a:pt x="161729" y="530"/>
                    </a:moveTo>
                    <a:lnTo>
                      <a:pt x="161774" y="621"/>
                    </a:lnTo>
                    <a:cubicBezTo>
                      <a:pt x="161797" y="668"/>
                      <a:pt x="161821" y="703"/>
                      <a:pt x="161832" y="750"/>
                    </a:cubicBezTo>
                    <a:cubicBezTo>
                      <a:pt x="161798" y="669"/>
                      <a:pt x="161763" y="600"/>
                      <a:pt x="161729" y="530"/>
                    </a:cubicBezTo>
                    <a:close/>
                    <a:moveTo>
                      <a:pt x="54806" y="161"/>
                    </a:moveTo>
                    <a:lnTo>
                      <a:pt x="1499" y="87231"/>
                    </a:lnTo>
                    <a:cubicBezTo>
                      <a:pt x="1452" y="87313"/>
                      <a:pt x="1393" y="87407"/>
                      <a:pt x="1347" y="87489"/>
                    </a:cubicBezTo>
                    <a:lnTo>
                      <a:pt x="1312" y="87571"/>
                    </a:lnTo>
                    <a:lnTo>
                      <a:pt x="1206" y="87746"/>
                    </a:lnTo>
                    <a:lnTo>
                      <a:pt x="1159" y="87863"/>
                    </a:lnTo>
                    <a:cubicBezTo>
                      <a:pt x="1136" y="87922"/>
                      <a:pt x="1101" y="87968"/>
                      <a:pt x="1077" y="88027"/>
                    </a:cubicBezTo>
                    <a:cubicBezTo>
                      <a:pt x="1042" y="88086"/>
                      <a:pt x="1042" y="88097"/>
                      <a:pt x="1019" y="88132"/>
                    </a:cubicBezTo>
                    <a:cubicBezTo>
                      <a:pt x="996" y="88179"/>
                      <a:pt x="960" y="88249"/>
                      <a:pt x="937" y="88296"/>
                    </a:cubicBezTo>
                    <a:lnTo>
                      <a:pt x="890" y="88413"/>
                    </a:lnTo>
                    <a:cubicBezTo>
                      <a:pt x="867" y="88460"/>
                      <a:pt x="843" y="88519"/>
                      <a:pt x="820" y="88565"/>
                    </a:cubicBezTo>
                    <a:lnTo>
                      <a:pt x="761" y="88671"/>
                    </a:lnTo>
                    <a:lnTo>
                      <a:pt x="691" y="88846"/>
                    </a:lnTo>
                    <a:cubicBezTo>
                      <a:pt x="680" y="88881"/>
                      <a:pt x="668" y="88916"/>
                      <a:pt x="656" y="88940"/>
                    </a:cubicBezTo>
                    <a:cubicBezTo>
                      <a:pt x="633" y="89010"/>
                      <a:pt x="598" y="89080"/>
                      <a:pt x="574" y="89139"/>
                    </a:cubicBezTo>
                    <a:lnTo>
                      <a:pt x="551" y="89209"/>
                    </a:lnTo>
                    <a:cubicBezTo>
                      <a:pt x="516" y="89303"/>
                      <a:pt x="481" y="89396"/>
                      <a:pt x="457" y="89478"/>
                    </a:cubicBezTo>
                    <a:cubicBezTo>
                      <a:pt x="445" y="89502"/>
                      <a:pt x="445" y="89525"/>
                      <a:pt x="434" y="89549"/>
                    </a:cubicBezTo>
                    <a:cubicBezTo>
                      <a:pt x="410" y="89607"/>
                      <a:pt x="387" y="89689"/>
                      <a:pt x="375" y="89747"/>
                    </a:cubicBezTo>
                    <a:cubicBezTo>
                      <a:pt x="364" y="89783"/>
                      <a:pt x="352" y="89818"/>
                      <a:pt x="340" y="89853"/>
                    </a:cubicBezTo>
                    <a:lnTo>
                      <a:pt x="293" y="90017"/>
                    </a:lnTo>
                    <a:cubicBezTo>
                      <a:pt x="282" y="90052"/>
                      <a:pt x="270" y="90087"/>
                      <a:pt x="270" y="90134"/>
                    </a:cubicBezTo>
                    <a:cubicBezTo>
                      <a:pt x="258" y="90169"/>
                      <a:pt x="235" y="90239"/>
                      <a:pt x="223" y="90298"/>
                    </a:cubicBezTo>
                    <a:cubicBezTo>
                      <a:pt x="211" y="90344"/>
                      <a:pt x="211" y="90368"/>
                      <a:pt x="200" y="90403"/>
                    </a:cubicBezTo>
                    <a:lnTo>
                      <a:pt x="165" y="90567"/>
                    </a:lnTo>
                    <a:cubicBezTo>
                      <a:pt x="165" y="90602"/>
                      <a:pt x="153" y="90637"/>
                      <a:pt x="141" y="90672"/>
                    </a:cubicBezTo>
                    <a:cubicBezTo>
                      <a:pt x="141" y="90707"/>
                      <a:pt x="129" y="90789"/>
                      <a:pt x="118" y="90836"/>
                    </a:cubicBezTo>
                    <a:lnTo>
                      <a:pt x="94" y="90941"/>
                    </a:lnTo>
                    <a:cubicBezTo>
                      <a:pt x="83" y="91000"/>
                      <a:pt x="71" y="91058"/>
                      <a:pt x="71" y="91117"/>
                    </a:cubicBezTo>
                    <a:lnTo>
                      <a:pt x="48" y="91210"/>
                    </a:lnTo>
                    <a:cubicBezTo>
                      <a:pt x="48" y="91292"/>
                      <a:pt x="36" y="91374"/>
                      <a:pt x="24" y="91456"/>
                    </a:cubicBezTo>
                    <a:lnTo>
                      <a:pt x="24" y="91480"/>
                    </a:lnTo>
                    <a:cubicBezTo>
                      <a:pt x="12" y="91573"/>
                      <a:pt x="12" y="91655"/>
                      <a:pt x="1" y="91749"/>
                    </a:cubicBezTo>
                    <a:lnTo>
                      <a:pt x="1" y="91831"/>
                    </a:lnTo>
                    <a:lnTo>
                      <a:pt x="1" y="92018"/>
                    </a:lnTo>
                    <a:lnTo>
                      <a:pt x="1" y="92123"/>
                    </a:lnTo>
                    <a:lnTo>
                      <a:pt x="1" y="92299"/>
                    </a:lnTo>
                    <a:lnTo>
                      <a:pt x="1" y="92404"/>
                    </a:lnTo>
                    <a:lnTo>
                      <a:pt x="1" y="92568"/>
                    </a:lnTo>
                    <a:lnTo>
                      <a:pt x="1" y="92674"/>
                    </a:lnTo>
                    <a:cubicBezTo>
                      <a:pt x="1" y="92732"/>
                      <a:pt x="12" y="92791"/>
                      <a:pt x="12" y="92837"/>
                    </a:cubicBezTo>
                    <a:cubicBezTo>
                      <a:pt x="24" y="92896"/>
                      <a:pt x="12" y="92919"/>
                      <a:pt x="12" y="92954"/>
                    </a:cubicBezTo>
                    <a:lnTo>
                      <a:pt x="36" y="93130"/>
                    </a:lnTo>
                    <a:cubicBezTo>
                      <a:pt x="36" y="93165"/>
                      <a:pt x="36" y="93200"/>
                      <a:pt x="48" y="93235"/>
                    </a:cubicBezTo>
                    <a:lnTo>
                      <a:pt x="71" y="93423"/>
                    </a:lnTo>
                    <a:cubicBezTo>
                      <a:pt x="71" y="93446"/>
                      <a:pt x="83" y="93469"/>
                      <a:pt x="83" y="93505"/>
                    </a:cubicBezTo>
                    <a:cubicBezTo>
                      <a:pt x="94" y="93586"/>
                      <a:pt x="118" y="93680"/>
                      <a:pt x="129" y="93774"/>
                    </a:cubicBezTo>
                    <a:cubicBezTo>
                      <a:pt x="129" y="93785"/>
                      <a:pt x="129" y="93809"/>
                      <a:pt x="141" y="93821"/>
                    </a:cubicBezTo>
                    <a:cubicBezTo>
                      <a:pt x="153" y="93891"/>
                      <a:pt x="165" y="93973"/>
                      <a:pt x="188" y="94043"/>
                    </a:cubicBezTo>
                    <a:lnTo>
                      <a:pt x="211" y="94137"/>
                    </a:lnTo>
                    <a:cubicBezTo>
                      <a:pt x="223" y="94195"/>
                      <a:pt x="235" y="94254"/>
                      <a:pt x="246" y="94312"/>
                    </a:cubicBezTo>
                    <a:lnTo>
                      <a:pt x="282" y="94417"/>
                    </a:lnTo>
                    <a:cubicBezTo>
                      <a:pt x="293" y="94476"/>
                      <a:pt x="305" y="94534"/>
                      <a:pt x="317" y="94593"/>
                    </a:cubicBezTo>
                    <a:cubicBezTo>
                      <a:pt x="340" y="94652"/>
                      <a:pt x="340" y="94663"/>
                      <a:pt x="352" y="94698"/>
                    </a:cubicBezTo>
                    <a:cubicBezTo>
                      <a:pt x="364" y="94733"/>
                      <a:pt x="387" y="94815"/>
                      <a:pt x="410" y="94862"/>
                    </a:cubicBezTo>
                    <a:cubicBezTo>
                      <a:pt x="422" y="94921"/>
                      <a:pt x="434" y="94944"/>
                      <a:pt x="445" y="94979"/>
                    </a:cubicBezTo>
                    <a:cubicBezTo>
                      <a:pt x="457" y="95014"/>
                      <a:pt x="481" y="95085"/>
                      <a:pt x="504" y="95143"/>
                    </a:cubicBezTo>
                    <a:cubicBezTo>
                      <a:pt x="516" y="95202"/>
                      <a:pt x="527" y="95213"/>
                      <a:pt x="539" y="95248"/>
                    </a:cubicBezTo>
                    <a:cubicBezTo>
                      <a:pt x="562" y="95307"/>
                      <a:pt x="586" y="95365"/>
                      <a:pt x="609" y="95424"/>
                    </a:cubicBezTo>
                    <a:cubicBezTo>
                      <a:pt x="621" y="95459"/>
                      <a:pt x="633" y="95494"/>
                      <a:pt x="644" y="95529"/>
                    </a:cubicBezTo>
                    <a:cubicBezTo>
                      <a:pt x="668" y="95600"/>
                      <a:pt x="703" y="95681"/>
                      <a:pt x="738" y="95752"/>
                    </a:cubicBezTo>
                    <a:cubicBezTo>
                      <a:pt x="738" y="95775"/>
                      <a:pt x="750" y="95787"/>
                      <a:pt x="750" y="95799"/>
                    </a:cubicBezTo>
                    <a:cubicBezTo>
                      <a:pt x="797" y="95880"/>
                      <a:pt x="832" y="95974"/>
                      <a:pt x="879" y="96068"/>
                    </a:cubicBezTo>
                    <a:cubicBezTo>
                      <a:pt x="890" y="96091"/>
                      <a:pt x="902" y="96126"/>
                      <a:pt x="914" y="96150"/>
                    </a:cubicBezTo>
                    <a:cubicBezTo>
                      <a:pt x="949" y="96220"/>
                      <a:pt x="972" y="96278"/>
                      <a:pt x="1007" y="96337"/>
                    </a:cubicBezTo>
                    <a:lnTo>
                      <a:pt x="1066" y="96442"/>
                    </a:lnTo>
                    <a:lnTo>
                      <a:pt x="1148" y="96618"/>
                    </a:lnTo>
                    <a:cubicBezTo>
                      <a:pt x="1171" y="96653"/>
                      <a:pt x="1195" y="96688"/>
                      <a:pt x="1206" y="96723"/>
                    </a:cubicBezTo>
                    <a:cubicBezTo>
                      <a:pt x="1230" y="96758"/>
                      <a:pt x="1265" y="96840"/>
                      <a:pt x="1300" y="96887"/>
                    </a:cubicBezTo>
                    <a:cubicBezTo>
                      <a:pt x="1335" y="96946"/>
                      <a:pt x="1347" y="96957"/>
                      <a:pt x="1370" y="97004"/>
                    </a:cubicBezTo>
                    <a:cubicBezTo>
                      <a:pt x="1393" y="97039"/>
                      <a:pt x="1429" y="97109"/>
                      <a:pt x="1464" y="97168"/>
                    </a:cubicBezTo>
                    <a:cubicBezTo>
                      <a:pt x="1499" y="97215"/>
                      <a:pt x="1511" y="97238"/>
                      <a:pt x="1534" y="97273"/>
                    </a:cubicBezTo>
                    <a:cubicBezTo>
                      <a:pt x="1557" y="97308"/>
                      <a:pt x="1604" y="97390"/>
                      <a:pt x="1639" y="97449"/>
                    </a:cubicBezTo>
                    <a:lnTo>
                      <a:pt x="1698" y="97542"/>
                    </a:lnTo>
                    <a:cubicBezTo>
                      <a:pt x="1745" y="97613"/>
                      <a:pt x="1791" y="97671"/>
                      <a:pt x="1827" y="97741"/>
                    </a:cubicBezTo>
                    <a:cubicBezTo>
                      <a:pt x="1850" y="97765"/>
                      <a:pt x="1862" y="97788"/>
                      <a:pt x="1885" y="97823"/>
                    </a:cubicBezTo>
                    <a:cubicBezTo>
                      <a:pt x="1944" y="97905"/>
                      <a:pt x="2014" y="97999"/>
                      <a:pt x="2072" y="98093"/>
                    </a:cubicBezTo>
                    <a:lnTo>
                      <a:pt x="2107" y="98139"/>
                    </a:lnTo>
                    <a:lnTo>
                      <a:pt x="2271" y="98362"/>
                    </a:lnTo>
                    <a:lnTo>
                      <a:pt x="2353" y="98455"/>
                    </a:lnTo>
                    <a:lnTo>
                      <a:pt x="2482" y="98631"/>
                    </a:lnTo>
                    <a:cubicBezTo>
                      <a:pt x="2517" y="98666"/>
                      <a:pt x="2540" y="98701"/>
                      <a:pt x="2576" y="98748"/>
                    </a:cubicBezTo>
                    <a:lnTo>
                      <a:pt x="2704" y="98912"/>
                    </a:lnTo>
                    <a:cubicBezTo>
                      <a:pt x="2739" y="98947"/>
                      <a:pt x="2763" y="98982"/>
                      <a:pt x="2798" y="99017"/>
                    </a:cubicBezTo>
                    <a:lnTo>
                      <a:pt x="2938" y="99181"/>
                    </a:lnTo>
                    <a:lnTo>
                      <a:pt x="3032" y="99298"/>
                    </a:lnTo>
                    <a:lnTo>
                      <a:pt x="3184" y="99462"/>
                    </a:lnTo>
                    <a:lnTo>
                      <a:pt x="3278" y="99567"/>
                    </a:lnTo>
                    <a:lnTo>
                      <a:pt x="3442" y="99743"/>
                    </a:lnTo>
                    <a:lnTo>
                      <a:pt x="3524" y="99836"/>
                    </a:lnTo>
                    <a:lnTo>
                      <a:pt x="3734" y="100047"/>
                    </a:lnTo>
                    <a:lnTo>
                      <a:pt x="3793" y="100106"/>
                    </a:lnTo>
                    <a:cubicBezTo>
                      <a:pt x="3875" y="100199"/>
                      <a:pt x="3968" y="100281"/>
                      <a:pt x="4062" y="100375"/>
                    </a:cubicBezTo>
                    <a:cubicBezTo>
                      <a:pt x="4085" y="100398"/>
                      <a:pt x="4109" y="100422"/>
                      <a:pt x="4132" y="100457"/>
                    </a:cubicBezTo>
                    <a:lnTo>
                      <a:pt x="4343" y="100644"/>
                    </a:lnTo>
                    <a:cubicBezTo>
                      <a:pt x="4378" y="100679"/>
                      <a:pt x="4413" y="100714"/>
                      <a:pt x="4448" y="100749"/>
                    </a:cubicBezTo>
                    <a:cubicBezTo>
                      <a:pt x="4507" y="100808"/>
                      <a:pt x="4565" y="100855"/>
                      <a:pt x="4624" y="100913"/>
                    </a:cubicBezTo>
                    <a:lnTo>
                      <a:pt x="4753" y="101030"/>
                    </a:lnTo>
                    <a:lnTo>
                      <a:pt x="4928" y="101182"/>
                    </a:lnTo>
                    <a:lnTo>
                      <a:pt x="5057" y="101299"/>
                    </a:lnTo>
                    <a:lnTo>
                      <a:pt x="5244" y="101463"/>
                    </a:lnTo>
                    <a:cubicBezTo>
                      <a:pt x="5279" y="101498"/>
                      <a:pt x="5326" y="101534"/>
                      <a:pt x="5373" y="101569"/>
                    </a:cubicBezTo>
                    <a:lnTo>
                      <a:pt x="5572" y="101732"/>
                    </a:lnTo>
                    <a:lnTo>
                      <a:pt x="5689" y="101838"/>
                    </a:lnTo>
                    <a:lnTo>
                      <a:pt x="5923" y="102013"/>
                    </a:lnTo>
                    <a:lnTo>
                      <a:pt x="6028" y="102107"/>
                    </a:lnTo>
                    <a:lnTo>
                      <a:pt x="6368" y="102376"/>
                    </a:lnTo>
                    <a:lnTo>
                      <a:pt x="6403" y="102400"/>
                    </a:lnTo>
                    <a:lnTo>
                      <a:pt x="6719" y="102645"/>
                    </a:lnTo>
                    <a:lnTo>
                      <a:pt x="6848" y="102727"/>
                    </a:lnTo>
                    <a:lnTo>
                      <a:pt x="7082" y="102903"/>
                    </a:lnTo>
                    <a:lnTo>
                      <a:pt x="7222" y="103008"/>
                    </a:lnTo>
                    <a:lnTo>
                      <a:pt x="7456" y="103172"/>
                    </a:lnTo>
                    <a:lnTo>
                      <a:pt x="7608" y="103277"/>
                    </a:lnTo>
                    <a:lnTo>
                      <a:pt x="7725" y="103359"/>
                    </a:lnTo>
                    <a:cubicBezTo>
                      <a:pt x="7760" y="103383"/>
                      <a:pt x="7796" y="103406"/>
                      <a:pt x="7831" y="103430"/>
                    </a:cubicBezTo>
                    <a:lnTo>
                      <a:pt x="8006" y="103558"/>
                    </a:lnTo>
                    <a:lnTo>
                      <a:pt x="8229" y="103710"/>
                    </a:lnTo>
                    <a:lnTo>
                      <a:pt x="8416" y="103828"/>
                    </a:lnTo>
                    <a:cubicBezTo>
                      <a:pt x="8486" y="103874"/>
                      <a:pt x="8556" y="103933"/>
                      <a:pt x="8638" y="103968"/>
                    </a:cubicBezTo>
                    <a:lnTo>
                      <a:pt x="8826" y="104097"/>
                    </a:lnTo>
                    <a:lnTo>
                      <a:pt x="9071" y="104237"/>
                    </a:lnTo>
                    <a:cubicBezTo>
                      <a:pt x="9130" y="104284"/>
                      <a:pt x="9188" y="104319"/>
                      <a:pt x="9247" y="104354"/>
                    </a:cubicBezTo>
                    <a:lnTo>
                      <a:pt x="9504" y="104518"/>
                    </a:lnTo>
                    <a:lnTo>
                      <a:pt x="9692" y="104623"/>
                    </a:lnTo>
                    <a:lnTo>
                      <a:pt x="9961" y="104787"/>
                    </a:lnTo>
                    <a:lnTo>
                      <a:pt x="10136" y="104893"/>
                    </a:lnTo>
                    <a:cubicBezTo>
                      <a:pt x="10230" y="104951"/>
                      <a:pt x="10335" y="105021"/>
                      <a:pt x="10441" y="105080"/>
                    </a:cubicBezTo>
                    <a:lnTo>
                      <a:pt x="10581" y="105162"/>
                    </a:lnTo>
                    <a:lnTo>
                      <a:pt x="11049" y="105431"/>
                    </a:lnTo>
                    <a:cubicBezTo>
                      <a:pt x="11237" y="105536"/>
                      <a:pt x="11424" y="105642"/>
                      <a:pt x="11623" y="105747"/>
                    </a:cubicBezTo>
                    <a:lnTo>
                      <a:pt x="11798" y="105841"/>
                    </a:lnTo>
                    <a:lnTo>
                      <a:pt x="12208" y="106063"/>
                    </a:lnTo>
                    <a:lnTo>
                      <a:pt x="12407" y="106168"/>
                    </a:lnTo>
                    <a:lnTo>
                      <a:pt x="12840" y="106402"/>
                    </a:lnTo>
                    <a:cubicBezTo>
                      <a:pt x="12887" y="106438"/>
                      <a:pt x="12945" y="106461"/>
                      <a:pt x="12992" y="106484"/>
                    </a:cubicBezTo>
                    <a:lnTo>
                      <a:pt x="13039" y="106508"/>
                    </a:lnTo>
                    <a:cubicBezTo>
                      <a:pt x="13215" y="106601"/>
                      <a:pt x="13390" y="106695"/>
                      <a:pt x="13566" y="106777"/>
                    </a:cubicBezTo>
                    <a:lnTo>
                      <a:pt x="13624" y="106812"/>
                    </a:lnTo>
                    <a:cubicBezTo>
                      <a:pt x="13835" y="106917"/>
                      <a:pt x="14046" y="107023"/>
                      <a:pt x="14256" y="107128"/>
                    </a:cubicBezTo>
                    <a:lnTo>
                      <a:pt x="14467" y="107222"/>
                    </a:lnTo>
                    <a:lnTo>
                      <a:pt x="14912" y="107444"/>
                    </a:lnTo>
                    <a:cubicBezTo>
                      <a:pt x="14994" y="107479"/>
                      <a:pt x="15087" y="107514"/>
                      <a:pt x="15169" y="107561"/>
                    </a:cubicBezTo>
                    <a:lnTo>
                      <a:pt x="15579" y="107748"/>
                    </a:lnTo>
                    <a:lnTo>
                      <a:pt x="15848" y="107877"/>
                    </a:lnTo>
                    <a:lnTo>
                      <a:pt x="16258" y="108064"/>
                    </a:lnTo>
                    <a:lnTo>
                      <a:pt x="16539" y="108193"/>
                    </a:lnTo>
                    <a:lnTo>
                      <a:pt x="16960" y="108369"/>
                    </a:lnTo>
                    <a:lnTo>
                      <a:pt x="17241" y="108497"/>
                    </a:lnTo>
                    <a:cubicBezTo>
                      <a:pt x="17381" y="108556"/>
                      <a:pt x="17533" y="108626"/>
                      <a:pt x="17674" y="108685"/>
                    </a:cubicBezTo>
                    <a:lnTo>
                      <a:pt x="17943" y="108802"/>
                    </a:lnTo>
                    <a:lnTo>
                      <a:pt x="18013" y="108825"/>
                    </a:lnTo>
                    <a:lnTo>
                      <a:pt x="18142" y="108884"/>
                    </a:lnTo>
                    <a:cubicBezTo>
                      <a:pt x="18435" y="109001"/>
                      <a:pt x="18715" y="109118"/>
                      <a:pt x="19008" y="109247"/>
                    </a:cubicBezTo>
                    <a:lnTo>
                      <a:pt x="19242" y="109340"/>
                    </a:lnTo>
                    <a:cubicBezTo>
                      <a:pt x="19582" y="109469"/>
                      <a:pt x="19921" y="109609"/>
                      <a:pt x="20272" y="109738"/>
                    </a:cubicBezTo>
                    <a:lnTo>
                      <a:pt x="20459" y="109820"/>
                    </a:lnTo>
                    <a:cubicBezTo>
                      <a:pt x="20764" y="109937"/>
                      <a:pt x="21068" y="110054"/>
                      <a:pt x="21372" y="110159"/>
                    </a:cubicBezTo>
                    <a:lnTo>
                      <a:pt x="21618" y="110253"/>
                    </a:lnTo>
                    <a:cubicBezTo>
                      <a:pt x="21969" y="110394"/>
                      <a:pt x="22332" y="110522"/>
                      <a:pt x="22695" y="110651"/>
                    </a:cubicBezTo>
                    <a:lnTo>
                      <a:pt x="22753" y="110674"/>
                    </a:lnTo>
                    <a:lnTo>
                      <a:pt x="22929" y="110733"/>
                    </a:lnTo>
                    <a:cubicBezTo>
                      <a:pt x="23186" y="110827"/>
                      <a:pt x="23444" y="110920"/>
                      <a:pt x="23713" y="111014"/>
                    </a:cubicBezTo>
                    <a:lnTo>
                      <a:pt x="24017" y="111119"/>
                    </a:lnTo>
                    <a:cubicBezTo>
                      <a:pt x="24310" y="111213"/>
                      <a:pt x="24591" y="111318"/>
                      <a:pt x="24883" y="111412"/>
                    </a:cubicBezTo>
                    <a:lnTo>
                      <a:pt x="25059" y="111470"/>
                    </a:lnTo>
                    <a:cubicBezTo>
                      <a:pt x="25398" y="111587"/>
                      <a:pt x="25750" y="111704"/>
                      <a:pt x="26101" y="111810"/>
                    </a:cubicBezTo>
                    <a:lnTo>
                      <a:pt x="26382" y="111903"/>
                    </a:lnTo>
                    <a:lnTo>
                      <a:pt x="27189" y="112161"/>
                    </a:lnTo>
                    <a:lnTo>
                      <a:pt x="27376" y="112219"/>
                    </a:lnTo>
                    <a:lnTo>
                      <a:pt x="27529" y="112266"/>
                    </a:lnTo>
                    <a:lnTo>
                      <a:pt x="28289" y="112500"/>
                    </a:lnTo>
                    <a:lnTo>
                      <a:pt x="28547" y="112582"/>
                    </a:lnTo>
                    <a:cubicBezTo>
                      <a:pt x="28898" y="112688"/>
                      <a:pt x="29237" y="112793"/>
                      <a:pt x="29589" y="112898"/>
                    </a:cubicBezTo>
                    <a:lnTo>
                      <a:pt x="29811" y="112957"/>
                    </a:lnTo>
                    <a:lnTo>
                      <a:pt x="30642" y="113202"/>
                    </a:lnTo>
                    <a:lnTo>
                      <a:pt x="31005" y="113308"/>
                    </a:lnTo>
                    <a:lnTo>
                      <a:pt x="31742" y="113507"/>
                    </a:lnTo>
                    <a:lnTo>
                      <a:pt x="31953" y="113577"/>
                    </a:lnTo>
                    <a:lnTo>
                      <a:pt x="32117" y="113612"/>
                    </a:lnTo>
                    <a:lnTo>
                      <a:pt x="32807" y="113799"/>
                    </a:lnTo>
                    <a:lnTo>
                      <a:pt x="33158" y="113905"/>
                    </a:lnTo>
                    <a:cubicBezTo>
                      <a:pt x="33451" y="113975"/>
                      <a:pt x="33743" y="114057"/>
                      <a:pt x="34036" y="114139"/>
                    </a:cubicBezTo>
                    <a:lnTo>
                      <a:pt x="34200" y="114174"/>
                    </a:lnTo>
                    <a:cubicBezTo>
                      <a:pt x="34551" y="114268"/>
                      <a:pt x="34914" y="114361"/>
                      <a:pt x="35265" y="114455"/>
                    </a:cubicBezTo>
                    <a:lnTo>
                      <a:pt x="35581" y="114537"/>
                    </a:lnTo>
                    <a:lnTo>
                      <a:pt x="36342" y="114724"/>
                    </a:lnTo>
                    <a:lnTo>
                      <a:pt x="36470" y="114759"/>
                    </a:lnTo>
                    <a:lnTo>
                      <a:pt x="36763" y="114829"/>
                    </a:lnTo>
                    <a:lnTo>
                      <a:pt x="37395" y="114970"/>
                    </a:lnTo>
                    <a:lnTo>
                      <a:pt x="37840" y="115087"/>
                    </a:lnTo>
                    <a:lnTo>
                      <a:pt x="38460" y="115227"/>
                    </a:lnTo>
                    <a:lnTo>
                      <a:pt x="38917" y="115333"/>
                    </a:lnTo>
                    <a:lnTo>
                      <a:pt x="39549" y="115485"/>
                    </a:lnTo>
                    <a:lnTo>
                      <a:pt x="39993" y="115578"/>
                    </a:lnTo>
                    <a:lnTo>
                      <a:pt x="40661" y="115731"/>
                    </a:lnTo>
                    <a:lnTo>
                      <a:pt x="40977" y="115801"/>
                    </a:lnTo>
                    <a:lnTo>
                      <a:pt x="41082" y="115824"/>
                    </a:lnTo>
                    <a:lnTo>
                      <a:pt x="41761" y="115976"/>
                    </a:lnTo>
                    <a:lnTo>
                      <a:pt x="42170" y="116058"/>
                    </a:lnTo>
                    <a:lnTo>
                      <a:pt x="42978" y="116234"/>
                    </a:lnTo>
                    <a:lnTo>
                      <a:pt x="43271" y="116292"/>
                    </a:lnTo>
                    <a:cubicBezTo>
                      <a:pt x="43633" y="116363"/>
                      <a:pt x="43996" y="116433"/>
                      <a:pt x="44371" y="116515"/>
                    </a:cubicBezTo>
                    <a:lnTo>
                      <a:pt x="44640" y="116573"/>
                    </a:lnTo>
                    <a:lnTo>
                      <a:pt x="45483" y="116737"/>
                    </a:lnTo>
                    <a:lnTo>
                      <a:pt x="45541" y="116749"/>
                    </a:lnTo>
                    <a:lnTo>
                      <a:pt x="45927" y="116831"/>
                    </a:lnTo>
                    <a:lnTo>
                      <a:pt x="46583" y="116959"/>
                    </a:lnTo>
                    <a:lnTo>
                      <a:pt x="47063" y="117053"/>
                    </a:lnTo>
                    <a:lnTo>
                      <a:pt x="47695" y="117170"/>
                    </a:lnTo>
                    <a:lnTo>
                      <a:pt x="48186" y="117264"/>
                    </a:lnTo>
                    <a:lnTo>
                      <a:pt x="48818" y="117381"/>
                    </a:lnTo>
                    <a:lnTo>
                      <a:pt x="49322" y="117474"/>
                    </a:lnTo>
                    <a:lnTo>
                      <a:pt x="49954" y="117580"/>
                    </a:lnTo>
                    <a:lnTo>
                      <a:pt x="50153" y="117615"/>
                    </a:lnTo>
                    <a:lnTo>
                      <a:pt x="50469" y="117673"/>
                    </a:lnTo>
                    <a:lnTo>
                      <a:pt x="51077" y="117779"/>
                    </a:lnTo>
                    <a:lnTo>
                      <a:pt x="51604" y="117872"/>
                    </a:lnTo>
                    <a:lnTo>
                      <a:pt x="52212" y="117978"/>
                    </a:lnTo>
                    <a:lnTo>
                      <a:pt x="52751" y="118060"/>
                    </a:lnTo>
                    <a:lnTo>
                      <a:pt x="53348" y="118165"/>
                    </a:lnTo>
                    <a:lnTo>
                      <a:pt x="53898" y="118259"/>
                    </a:lnTo>
                    <a:lnTo>
                      <a:pt x="54495" y="118352"/>
                    </a:lnTo>
                    <a:lnTo>
                      <a:pt x="54787" y="118399"/>
                    </a:lnTo>
                    <a:lnTo>
                      <a:pt x="54928" y="118423"/>
                    </a:lnTo>
                    <a:cubicBezTo>
                      <a:pt x="55607" y="118528"/>
                      <a:pt x="56309" y="118633"/>
                      <a:pt x="56999" y="118739"/>
                    </a:cubicBezTo>
                    <a:lnTo>
                      <a:pt x="57269" y="118774"/>
                    </a:lnTo>
                    <a:cubicBezTo>
                      <a:pt x="57971" y="118879"/>
                      <a:pt x="58673" y="118984"/>
                      <a:pt x="59375" y="119090"/>
                    </a:cubicBezTo>
                    <a:lnTo>
                      <a:pt x="59527" y="119101"/>
                    </a:lnTo>
                    <a:lnTo>
                      <a:pt x="59633" y="119125"/>
                    </a:lnTo>
                    <a:cubicBezTo>
                      <a:pt x="60347" y="119218"/>
                      <a:pt x="61061" y="119324"/>
                      <a:pt x="61775" y="119417"/>
                    </a:cubicBezTo>
                    <a:lnTo>
                      <a:pt x="62020" y="119452"/>
                    </a:lnTo>
                    <a:cubicBezTo>
                      <a:pt x="62746" y="119546"/>
                      <a:pt x="63472" y="119640"/>
                      <a:pt x="64209" y="119733"/>
                    </a:cubicBezTo>
                    <a:lnTo>
                      <a:pt x="64350" y="119745"/>
                    </a:lnTo>
                    <a:lnTo>
                      <a:pt x="64431" y="119757"/>
                    </a:lnTo>
                    <a:cubicBezTo>
                      <a:pt x="65180" y="119850"/>
                      <a:pt x="65930" y="119944"/>
                      <a:pt x="66679" y="120026"/>
                    </a:cubicBezTo>
                    <a:lnTo>
                      <a:pt x="66866" y="120049"/>
                    </a:lnTo>
                    <a:cubicBezTo>
                      <a:pt x="67638" y="120143"/>
                      <a:pt x="68411" y="120225"/>
                      <a:pt x="69195" y="120307"/>
                    </a:cubicBezTo>
                    <a:lnTo>
                      <a:pt x="69289" y="120319"/>
                    </a:lnTo>
                    <a:lnTo>
                      <a:pt x="69324" y="120319"/>
                    </a:lnTo>
                    <a:cubicBezTo>
                      <a:pt x="70131" y="120412"/>
                      <a:pt x="70939" y="120494"/>
                      <a:pt x="71758" y="120576"/>
                    </a:cubicBezTo>
                    <a:lnTo>
                      <a:pt x="71817" y="120576"/>
                    </a:lnTo>
                    <a:cubicBezTo>
                      <a:pt x="72648" y="120658"/>
                      <a:pt x="73490" y="120740"/>
                      <a:pt x="74321" y="120810"/>
                    </a:cubicBezTo>
                    <a:lnTo>
                      <a:pt x="74368" y="120810"/>
                    </a:lnTo>
                    <a:cubicBezTo>
                      <a:pt x="75199" y="120892"/>
                      <a:pt x="76042" y="120974"/>
                      <a:pt x="76885" y="121044"/>
                    </a:cubicBezTo>
                    <a:lnTo>
                      <a:pt x="77037" y="121056"/>
                    </a:lnTo>
                    <a:cubicBezTo>
                      <a:pt x="77844" y="121126"/>
                      <a:pt x="78652" y="121185"/>
                      <a:pt x="79459" y="121255"/>
                    </a:cubicBezTo>
                    <a:lnTo>
                      <a:pt x="79541" y="121255"/>
                    </a:lnTo>
                    <a:lnTo>
                      <a:pt x="79682" y="121267"/>
                    </a:lnTo>
                    <a:cubicBezTo>
                      <a:pt x="80489" y="121325"/>
                      <a:pt x="81309" y="121384"/>
                      <a:pt x="82128" y="121442"/>
                    </a:cubicBezTo>
                    <a:lnTo>
                      <a:pt x="82397" y="121466"/>
                    </a:lnTo>
                    <a:cubicBezTo>
                      <a:pt x="83205" y="121512"/>
                      <a:pt x="84012" y="121571"/>
                      <a:pt x="84808" y="121618"/>
                    </a:cubicBezTo>
                    <a:lnTo>
                      <a:pt x="84960" y="121629"/>
                    </a:lnTo>
                    <a:lnTo>
                      <a:pt x="85101" y="121641"/>
                    </a:lnTo>
                    <a:cubicBezTo>
                      <a:pt x="85943" y="121688"/>
                      <a:pt x="86786" y="121735"/>
                      <a:pt x="87617" y="121782"/>
                    </a:cubicBezTo>
                    <a:lnTo>
                      <a:pt x="87863" y="121805"/>
                    </a:lnTo>
                    <a:cubicBezTo>
                      <a:pt x="88741" y="121852"/>
                      <a:pt x="89630" y="121899"/>
                      <a:pt x="90520" y="121934"/>
                    </a:cubicBezTo>
                    <a:lnTo>
                      <a:pt x="90602" y="121934"/>
                    </a:lnTo>
                    <a:cubicBezTo>
                      <a:pt x="91550" y="121981"/>
                      <a:pt x="92498" y="122016"/>
                      <a:pt x="93446" y="122062"/>
                    </a:cubicBezTo>
                    <a:lnTo>
                      <a:pt x="93645" y="122062"/>
                    </a:lnTo>
                    <a:cubicBezTo>
                      <a:pt x="94534" y="122098"/>
                      <a:pt x="95435" y="122133"/>
                      <a:pt x="96325" y="122168"/>
                    </a:cubicBezTo>
                    <a:lnTo>
                      <a:pt x="96606" y="122168"/>
                    </a:lnTo>
                    <a:cubicBezTo>
                      <a:pt x="97601" y="122191"/>
                      <a:pt x="98596" y="122226"/>
                      <a:pt x="99590" y="122250"/>
                    </a:cubicBezTo>
                    <a:lnTo>
                      <a:pt x="99661" y="122250"/>
                    </a:lnTo>
                    <a:cubicBezTo>
                      <a:pt x="100667" y="122273"/>
                      <a:pt x="101674" y="122285"/>
                      <a:pt x="102692" y="122308"/>
                    </a:cubicBezTo>
                    <a:lnTo>
                      <a:pt x="102926" y="122308"/>
                    </a:lnTo>
                    <a:cubicBezTo>
                      <a:pt x="104015" y="122320"/>
                      <a:pt x="105091" y="122332"/>
                      <a:pt x="106180" y="122343"/>
                    </a:cubicBezTo>
                    <a:lnTo>
                      <a:pt x="106203" y="122343"/>
                    </a:lnTo>
                    <a:cubicBezTo>
                      <a:pt x="106929" y="122343"/>
                      <a:pt x="107654" y="122349"/>
                      <a:pt x="108380" y="122349"/>
                    </a:cubicBezTo>
                    <a:cubicBezTo>
                      <a:pt x="108743" y="122349"/>
                      <a:pt x="109106" y="122347"/>
                      <a:pt x="109469" y="122343"/>
                    </a:cubicBezTo>
                    <a:lnTo>
                      <a:pt x="109808" y="122343"/>
                    </a:lnTo>
                    <a:cubicBezTo>
                      <a:pt x="110920" y="122343"/>
                      <a:pt x="112043" y="122343"/>
                      <a:pt x="113155" y="122320"/>
                    </a:cubicBezTo>
                    <a:lnTo>
                      <a:pt x="113600" y="122320"/>
                    </a:lnTo>
                    <a:lnTo>
                      <a:pt x="115016" y="122308"/>
                    </a:lnTo>
                    <a:lnTo>
                      <a:pt x="115309" y="122308"/>
                    </a:lnTo>
                    <a:lnTo>
                      <a:pt x="116971" y="122273"/>
                    </a:lnTo>
                    <a:lnTo>
                      <a:pt x="117334" y="122273"/>
                    </a:lnTo>
                    <a:cubicBezTo>
                      <a:pt x="117954" y="122261"/>
                      <a:pt x="118586" y="122250"/>
                      <a:pt x="119206" y="122226"/>
                    </a:cubicBezTo>
                    <a:lnTo>
                      <a:pt x="119323" y="122226"/>
                    </a:lnTo>
                    <a:cubicBezTo>
                      <a:pt x="119967" y="122215"/>
                      <a:pt x="120611" y="122191"/>
                      <a:pt x="121255" y="122168"/>
                    </a:cubicBezTo>
                    <a:lnTo>
                      <a:pt x="121641" y="122156"/>
                    </a:lnTo>
                    <a:cubicBezTo>
                      <a:pt x="122273" y="122133"/>
                      <a:pt x="122905" y="122109"/>
                      <a:pt x="123537" y="122086"/>
                    </a:cubicBezTo>
                    <a:lnTo>
                      <a:pt x="123865" y="122074"/>
                    </a:lnTo>
                    <a:cubicBezTo>
                      <a:pt x="124485" y="122051"/>
                      <a:pt x="125093" y="122027"/>
                      <a:pt x="125714" y="122004"/>
                    </a:cubicBezTo>
                    <a:lnTo>
                      <a:pt x="125866" y="122004"/>
                    </a:lnTo>
                    <a:cubicBezTo>
                      <a:pt x="126779" y="121957"/>
                      <a:pt x="127680" y="121910"/>
                      <a:pt x="128593" y="121864"/>
                    </a:cubicBezTo>
                    <a:lnTo>
                      <a:pt x="128663" y="121864"/>
                    </a:lnTo>
                    <a:cubicBezTo>
                      <a:pt x="129553" y="121817"/>
                      <a:pt x="130442" y="121770"/>
                      <a:pt x="131332" y="121723"/>
                    </a:cubicBezTo>
                    <a:lnTo>
                      <a:pt x="131519" y="121711"/>
                    </a:lnTo>
                    <a:cubicBezTo>
                      <a:pt x="132373" y="121653"/>
                      <a:pt x="133216" y="121606"/>
                      <a:pt x="134070" y="121547"/>
                    </a:cubicBezTo>
                    <a:lnTo>
                      <a:pt x="134328" y="121524"/>
                    </a:lnTo>
                    <a:cubicBezTo>
                      <a:pt x="135159" y="121477"/>
                      <a:pt x="135978" y="121407"/>
                      <a:pt x="136798" y="121349"/>
                    </a:cubicBezTo>
                    <a:lnTo>
                      <a:pt x="136950" y="121337"/>
                    </a:lnTo>
                    <a:lnTo>
                      <a:pt x="137137" y="121325"/>
                    </a:lnTo>
                    <a:cubicBezTo>
                      <a:pt x="137827" y="121267"/>
                      <a:pt x="138518" y="121220"/>
                      <a:pt x="139209" y="121161"/>
                    </a:cubicBezTo>
                    <a:lnTo>
                      <a:pt x="139489" y="121138"/>
                    </a:lnTo>
                    <a:cubicBezTo>
                      <a:pt x="140215" y="121079"/>
                      <a:pt x="140929" y="121021"/>
                      <a:pt x="141643" y="120951"/>
                    </a:cubicBezTo>
                    <a:lnTo>
                      <a:pt x="141748" y="120939"/>
                    </a:lnTo>
                    <a:cubicBezTo>
                      <a:pt x="142474" y="120880"/>
                      <a:pt x="143188" y="120810"/>
                      <a:pt x="143902" y="120740"/>
                    </a:cubicBezTo>
                    <a:lnTo>
                      <a:pt x="144066" y="120728"/>
                    </a:lnTo>
                    <a:cubicBezTo>
                      <a:pt x="144768" y="120658"/>
                      <a:pt x="145470" y="120588"/>
                      <a:pt x="146172" y="120518"/>
                    </a:cubicBezTo>
                    <a:lnTo>
                      <a:pt x="146477" y="120482"/>
                    </a:lnTo>
                    <a:cubicBezTo>
                      <a:pt x="147156" y="120412"/>
                      <a:pt x="147834" y="120342"/>
                      <a:pt x="148513" y="120260"/>
                    </a:cubicBezTo>
                    <a:lnTo>
                      <a:pt x="148853" y="120225"/>
                    </a:lnTo>
                    <a:cubicBezTo>
                      <a:pt x="149532" y="120155"/>
                      <a:pt x="150199" y="120084"/>
                      <a:pt x="150877" y="119991"/>
                    </a:cubicBezTo>
                    <a:lnTo>
                      <a:pt x="151193" y="119956"/>
                    </a:lnTo>
                    <a:cubicBezTo>
                      <a:pt x="151884" y="119874"/>
                      <a:pt x="152563" y="119792"/>
                      <a:pt x="153242" y="119698"/>
                    </a:cubicBezTo>
                    <a:lnTo>
                      <a:pt x="153476" y="119675"/>
                    </a:lnTo>
                    <a:cubicBezTo>
                      <a:pt x="154190" y="119581"/>
                      <a:pt x="154904" y="119488"/>
                      <a:pt x="155618" y="119394"/>
                    </a:cubicBezTo>
                    <a:lnTo>
                      <a:pt x="157034" y="119195"/>
                    </a:lnTo>
                    <a:lnTo>
                      <a:pt x="157362" y="119160"/>
                    </a:lnTo>
                    <a:cubicBezTo>
                      <a:pt x="157830" y="119090"/>
                      <a:pt x="158286" y="119019"/>
                      <a:pt x="158743" y="118961"/>
                    </a:cubicBezTo>
                    <a:cubicBezTo>
                      <a:pt x="158801" y="118961"/>
                      <a:pt x="158860" y="118937"/>
                      <a:pt x="158930" y="118926"/>
                    </a:cubicBezTo>
                    <a:cubicBezTo>
                      <a:pt x="159339" y="118867"/>
                      <a:pt x="159761" y="118809"/>
                      <a:pt x="160170" y="118739"/>
                    </a:cubicBezTo>
                    <a:lnTo>
                      <a:pt x="160463" y="118703"/>
                    </a:lnTo>
                    <a:lnTo>
                      <a:pt x="161809" y="118493"/>
                    </a:lnTo>
                    <a:lnTo>
                      <a:pt x="162067" y="118458"/>
                    </a:lnTo>
                    <a:lnTo>
                      <a:pt x="163260" y="118294"/>
                    </a:lnTo>
                    <a:lnTo>
                      <a:pt x="163494" y="118259"/>
                    </a:lnTo>
                    <a:lnTo>
                      <a:pt x="164805" y="118036"/>
                    </a:lnTo>
                    <a:lnTo>
                      <a:pt x="165098" y="117989"/>
                    </a:lnTo>
                    <a:cubicBezTo>
                      <a:pt x="165508" y="117919"/>
                      <a:pt x="165917" y="117837"/>
                      <a:pt x="166315" y="117779"/>
                    </a:cubicBezTo>
                    <a:lnTo>
                      <a:pt x="166432" y="117755"/>
                    </a:lnTo>
                    <a:cubicBezTo>
                      <a:pt x="166877" y="117685"/>
                      <a:pt x="167298" y="117603"/>
                      <a:pt x="167731" y="117521"/>
                    </a:cubicBezTo>
                    <a:lnTo>
                      <a:pt x="168024" y="117474"/>
                    </a:lnTo>
                    <a:cubicBezTo>
                      <a:pt x="168445" y="117393"/>
                      <a:pt x="168878" y="117311"/>
                      <a:pt x="169300" y="117229"/>
                    </a:cubicBezTo>
                    <a:lnTo>
                      <a:pt x="169358" y="117217"/>
                    </a:lnTo>
                    <a:lnTo>
                      <a:pt x="170575" y="116995"/>
                    </a:lnTo>
                    <a:lnTo>
                      <a:pt x="170856" y="116936"/>
                    </a:lnTo>
                    <a:lnTo>
                      <a:pt x="172085" y="116690"/>
                    </a:lnTo>
                    <a:lnTo>
                      <a:pt x="172272" y="116655"/>
                    </a:lnTo>
                    <a:lnTo>
                      <a:pt x="173373" y="116421"/>
                    </a:lnTo>
                    <a:lnTo>
                      <a:pt x="173607" y="116374"/>
                    </a:lnTo>
                    <a:cubicBezTo>
                      <a:pt x="174005" y="116292"/>
                      <a:pt x="174403" y="116210"/>
                      <a:pt x="174801" y="116117"/>
                    </a:cubicBezTo>
                    <a:lnTo>
                      <a:pt x="175046" y="116070"/>
                    </a:lnTo>
                    <a:cubicBezTo>
                      <a:pt x="175397" y="115988"/>
                      <a:pt x="175749" y="115918"/>
                      <a:pt x="176111" y="115836"/>
                    </a:cubicBezTo>
                    <a:lnTo>
                      <a:pt x="176275" y="115801"/>
                    </a:lnTo>
                    <a:lnTo>
                      <a:pt x="177434" y="115532"/>
                    </a:lnTo>
                    <a:lnTo>
                      <a:pt x="177703" y="115473"/>
                    </a:lnTo>
                    <a:lnTo>
                      <a:pt x="178815" y="115216"/>
                    </a:lnTo>
                    <a:lnTo>
                      <a:pt x="178862" y="115204"/>
                    </a:lnTo>
                    <a:lnTo>
                      <a:pt x="178874" y="115204"/>
                    </a:lnTo>
                    <a:lnTo>
                      <a:pt x="179833" y="114970"/>
                    </a:lnTo>
                    <a:lnTo>
                      <a:pt x="180114" y="114900"/>
                    </a:lnTo>
                    <a:lnTo>
                      <a:pt x="180816" y="114724"/>
                    </a:lnTo>
                    <a:lnTo>
                      <a:pt x="181121" y="114642"/>
                    </a:lnTo>
                    <a:lnTo>
                      <a:pt x="181846" y="114455"/>
                    </a:lnTo>
                    <a:lnTo>
                      <a:pt x="182069" y="114408"/>
                    </a:lnTo>
                    <a:lnTo>
                      <a:pt x="182993" y="114162"/>
                    </a:lnTo>
                    <a:lnTo>
                      <a:pt x="183204" y="114104"/>
                    </a:lnTo>
                    <a:lnTo>
                      <a:pt x="183918" y="113916"/>
                    </a:lnTo>
                    <a:lnTo>
                      <a:pt x="184211" y="113835"/>
                    </a:lnTo>
                    <a:lnTo>
                      <a:pt x="184866" y="113647"/>
                    </a:lnTo>
                    <a:lnTo>
                      <a:pt x="185123" y="113577"/>
                    </a:lnTo>
                    <a:cubicBezTo>
                      <a:pt x="185428" y="113495"/>
                      <a:pt x="185720" y="113413"/>
                      <a:pt x="186013" y="113331"/>
                    </a:cubicBezTo>
                    <a:lnTo>
                      <a:pt x="186107" y="113296"/>
                    </a:lnTo>
                    <a:lnTo>
                      <a:pt x="186891" y="113074"/>
                    </a:lnTo>
                    <a:lnTo>
                      <a:pt x="186996" y="113039"/>
                    </a:lnTo>
                    <a:lnTo>
                      <a:pt x="187230" y="112968"/>
                    </a:lnTo>
                    <a:lnTo>
                      <a:pt x="187616" y="112851"/>
                    </a:lnTo>
                    <a:lnTo>
                      <a:pt x="187968" y="112746"/>
                    </a:lnTo>
                    <a:lnTo>
                      <a:pt x="188342" y="112629"/>
                    </a:lnTo>
                    <a:lnTo>
                      <a:pt x="188705" y="112524"/>
                    </a:lnTo>
                    <a:lnTo>
                      <a:pt x="189068" y="112407"/>
                    </a:lnTo>
                    <a:lnTo>
                      <a:pt x="189419" y="112301"/>
                    </a:lnTo>
                    <a:lnTo>
                      <a:pt x="189793" y="112184"/>
                    </a:lnTo>
                    <a:lnTo>
                      <a:pt x="190133" y="112067"/>
                    </a:lnTo>
                    <a:lnTo>
                      <a:pt x="190496" y="111950"/>
                    </a:lnTo>
                    <a:lnTo>
                      <a:pt x="190835" y="111845"/>
                    </a:lnTo>
                    <a:lnTo>
                      <a:pt x="191198" y="111728"/>
                    </a:lnTo>
                    <a:lnTo>
                      <a:pt x="191537" y="111611"/>
                    </a:lnTo>
                    <a:lnTo>
                      <a:pt x="191888" y="111494"/>
                    </a:lnTo>
                    <a:lnTo>
                      <a:pt x="192216" y="111377"/>
                    </a:lnTo>
                    <a:lnTo>
                      <a:pt x="192567" y="111260"/>
                    </a:lnTo>
                    <a:lnTo>
                      <a:pt x="192731" y="111201"/>
                    </a:lnTo>
                    <a:lnTo>
                      <a:pt x="192825" y="111166"/>
                    </a:lnTo>
                    <a:cubicBezTo>
                      <a:pt x="193164" y="111049"/>
                      <a:pt x="193504" y="110932"/>
                      <a:pt x="193831" y="110803"/>
                    </a:cubicBezTo>
                    <a:lnTo>
                      <a:pt x="193983" y="110756"/>
                    </a:lnTo>
                    <a:cubicBezTo>
                      <a:pt x="194335" y="110628"/>
                      <a:pt x="194674" y="110499"/>
                      <a:pt x="195013" y="110370"/>
                    </a:cubicBezTo>
                    <a:lnTo>
                      <a:pt x="195025" y="110370"/>
                    </a:lnTo>
                    <a:cubicBezTo>
                      <a:pt x="195365" y="110241"/>
                      <a:pt x="195704" y="110113"/>
                      <a:pt x="196032" y="109984"/>
                    </a:cubicBezTo>
                    <a:lnTo>
                      <a:pt x="196172" y="109925"/>
                    </a:lnTo>
                    <a:lnTo>
                      <a:pt x="197120" y="109563"/>
                    </a:lnTo>
                    <a:lnTo>
                      <a:pt x="197202" y="109516"/>
                    </a:lnTo>
                    <a:lnTo>
                      <a:pt x="197296" y="109481"/>
                    </a:lnTo>
                    <a:cubicBezTo>
                      <a:pt x="197577" y="109375"/>
                      <a:pt x="197857" y="109258"/>
                      <a:pt x="198127" y="109141"/>
                    </a:cubicBezTo>
                    <a:lnTo>
                      <a:pt x="198232" y="109094"/>
                    </a:lnTo>
                    <a:cubicBezTo>
                      <a:pt x="198490" y="108989"/>
                      <a:pt x="198735" y="108884"/>
                      <a:pt x="198993" y="108778"/>
                    </a:cubicBezTo>
                    <a:lnTo>
                      <a:pt x="199145" y="108708"/>
                    </a:lnTo>
                    <a:cubicBezTo>
                      <a:pt x="199414" y="108591"/>
                      <a:pt x="199672" y="108474"/>
                      <a:pt x="199929" y="108357"/>
                    </a:cubicBezTo>
                    <a:lnTo>
                      <a:pt x="200093" y="108287"/>
                    </a:lnTo>
                    <a:lnTo>
                      <a:pt x="200819" y="107959"/>
                    </a:lnTo>
                    <a:lnTo>
                      <a:pt x="200877" y="107924"/>
                    </a:lnTo>
                    <a:lnTo>
                      <a:pt x="200901" y="107924"/>
                    </a:lnTo>
                    <a:cubicBezTo>
                      <a:pt x="201135" y="107807"/>
                      <a:pt x="201369" y="107702"/>
                      <a:pt x="201603" y="107585"/>
                    </a:cubicBezTo>
                    <a:lnTo>
                      <a:pt x="201778" y="107503"/>
                    </a:lnTo>
                    <a:lnTo>
                      <a:pt x="202399" y="107198"/>
                    </a:lnTo>
                    <a:lnTo>
                      <a:pt x="202492" y="107151"/>
                    </a:lnTo>
                    <a:cubicBezTo>
                      <a:pt x="202715" y="107046"/>
                      <a:pt x="202937" y="106929"/>
                      <a:pt x="203159" y="106812"/>
                    </a:cubicBezTo>
                    <a:lnTo>
                      <a:pt x="203323" y="106730"/>
                    </a:lnTo>
                    <a:cubicBezTo>
                      <a:pt x="203522" y="106625"/>
                      <a:pt x="203710" y="106531"/>
                      <a:pt x="203908" y="106426"/>
                    </a:cubicBezTo>
                    <a:cubicBezTo>
                      <a:pt x="203932" y="106414"/>
                      <a:pt x="203955" y="106402"/>
                      <a:pt x="203979" y="106391"/>
                    </a:cubicBezTo>
                    <a:lnTo>
                      <a:pt x="204002" y="106379"/>
                    </a:lnTo>
                    <a:cubicBezTo>
                      <a:pt x="204201" y="106262"/>
                      <a:pt x="204400" y="106157"/>
                      <a:pt x="204599" y="106051"/>
                    </a:cubicBezTo>
                    <a:lnTo>
                      <a:pt x="204739" y="105969"/>
                    </a:lnTo>
                    <a:lnTo>
                      <a:pt x="205208" y="105700"/>
                    </a:lnTo>
                    <a:lnTo>
                      <a:pt x="205360" y="105618"/>
                    </a:lnTo>
                    <a:cubicBezTo>
                      <a:pt x="205547" y="105513"/>
                      <a:pt x="205734" y="105396"/>
                      <a:pt x="205922" y="105291"/>
                    </a:cubicBezTo>
                    <a:lnTo>
                      <a:pt x="205992" y="105244"/>
                    </a:lnTo>
                    <a:cubicBezTo>
                      <a:pt x="206156" y="105150"/>
                      <a:pt x="206320" y="105045"/>
                      <a:pt x="206483" y="104951"/>
                    </a:cubicBezTo>
                    <a:lnTo>
                      <a:pt x="206554" y="104904"/>
                    </a:lnTo>
                    <a:lnTo>
                      <a:pt x="206636" y="104857"/>
                    </a:lnTo>
                    <a:lnTo>
                      <a:pt x="207045" y="104600"/>
                    </a:lnTo>
                    <a:lnTo>
                      <a:pt x="207174" y="104518"/>
                    </a:lnTo>
                    <a:cubicBezTo>
                      <a:pt x="207338" y="104413"/>
                      <a:pt x="207502" y="104307"/>
                      <a:pt x="207665" y="104190"/>
                    </a:cubicBezTo>
                    <a:lnTo>
                      <a:pt x="207783" y="104120"/>
                    </a:lnTo>
                    <a:cubicBezTo>
                      <a:pt x="207911" y="104038"/>
                      <a:pt x="208040" y="103945"/>
                      <a:pt x="208169" y="103863"/>
                    </a:cubicBezTo>
                    <a:lnTo>
                      <a:pt x="208309" y="103757"/>
                    </a:lnTo>
                    <a:cubicBezTo>
                      <a:pt x="208438" y="103675"/>
                      <a:pt x="208567" y="103582"/>
                      <a:pt x="208695" y="103500"/>
                    </a:cubicBezTo>
                    <a:lnTo>
                      <a:pt x="208766" y="103441"/>
                    </a:lnTo>
                    <a:lnTo>
                      <a:pt x="208789" y="103430"/>
                    </a:lnTo>
                    <a:lnTo>
                      <a:pt x="209234" y="103102"/>
                    </a:lnTo>
                    <a:lnTo>
                      <a:pt x="209339" y="103020"/>
                    </a:lnTo>
                    <a:lnTo>
                      <a:pt x="209667" y="102762"/>
                    </a:lnTo>
                    <a:lnTo>
                      <a:pt x="209807" y="102657"/>
                    </a:lnTo>
                    <a:lnTo>
                      <a:pt x="210123" y="102411"/>
                    </a:lnTo>
                    <a:lnTo>
                      <a:pt x="210229" y="102329"/>
                    </a:lnTo>
                    <a:cubicBezTo>
                      <a:pt x="210369" y="102212"/>
                      <a:pt x="210498" y="102107"/>
                      <a:pt x="210627" y="102002"/>
                    </a:cubicBezTo>
                    <a:lnTo>
                      <a:pt x="210650" y="101978"/>
                    </a:lnTo>
                    <a:lnTo>
                      <a:pt x="210709" y="101931"/>
                    </a:lnTo>
                    <a:lnTo>
                      <a:pt x="211013" y="101674"/>
                    </a:lnTo>
                    <a:lnTo>
                      <a:pt x="211130" y="101557"/>
                    </a:lnTo>
                    <a:lnTo>
                      <a:pt x="211387" y="101335"/>
                    </a:lnTo>
                    <a:lnTo>
                      <a:pt x="211504" y="101229"/>
                    </a:lnTo>
                    <a:cubicBezTo>
                      <a:pt x="211610" y="101136"/>
                      <a:pt x="211715" y="101030"/>
                      <a:pt x="211809" y="100937"/>
                    </a:cubicBezTo>
                    <a:lnTo>
                      <a:pt x="211856" y="100890"/>
                    </a:lnTo>
                    <a:cubicBezTo>
                      <a:pt x="211973" y="100784"/>
                      <a:pt x="212078" y="100667"/>
                      <a:pt x="212195" y="100562"/>
                    </a:cubicBezTo>
                    <a:lnTo>
                      <a:pt x="212218" y="100539"/>
                    </a:lnTo>
                    <a:lnTo>
                      <a:pt x="212289" y="100468"/>
                    </a:lnTo>
                    <a:lnTo>
                      <a:pt x="212511" y="100234"/>
                    </a:lnTo>
                    <a:cubicBezTo>
                      <a:pt x="212546" y="100188"/>
                      <a:pt x="212581" y="100152"/>
                      <a:pt x="212616" y="100117"/>
                    </a:cubicBezTo>
                    <a:lnTo>
                      <a:pt x="212839" y="99883"/>
                    </a:lnTo>
                    <a:cubicBezTo>
                      <a:pt x="212862" y="99848"/>
                      <a:pt x="212897" y="99813"/>
                      <a:pt x="212932" y="99778"/>
                    </a:cubicBezTo>
                    <a:cubicBezTo>
                      <a:pt x="213026" y="99673"/>
                      <a:pt x="213120" y="99567"/>
                      <a:pt x="213225" y="99450"/>
                    </a:cubicBezTo>
                    <a:cubicBezTo>
                      <a:pt x="213307" y="99345"/>
                      <a:pt x="213400" y="99240"/>
                      <a:pt x="213482" y="99134"/>
                    </a:cubicBezTo>
                    <a:lnTo>
                      <a:pt x="213517" y="99099"/>
                    </a:lnTo>
                    <a:lnTo>
                      <a:pt x="213576" y="99029"/>
                    </a:lnTo>
                    <a:lnTo>
                      <a:pt x="213752" y="98795"/>
                    </a:lnTo>
                    <a:lnTo>
                      <a:pt x="213833" y="98678"/>
                    </a:lnTo>
                    <a:cubicBezTo>
                      <a:pt x="213892" y="98596"/>
                      <a:pt x="213951" y="98526"/>
                      <a:pt x="214009" y="98444"/>
                    </a:cubicBezTo>
                    <a:lnTo>
                      <a:pt x="214079" y="98350"/>
                    </a:lnTo>
                    <a:cubicBezTo>
                      <a:pt x="214161" y="98233"/>
                      <a:pt x="214231" y="98128"/>
                      <a:pt x="214313" y="98011"/>
                    </a:cubicBezTo>
                    <a:lnTo>
                      <a:pt x="214325" y="97999"/>
                    </a:lnTo>
                    <a:cubicBezTo>
                      <a:pt x="214395" y="97894"/>
                      <a:pt x="214454" y="97788"/>
                      <a:pt x="214524" y="97683"/>
                    </a:cubicBezTo>
                    <a:lnTo>
                      <a:pt x="214547" y="97648"/>
                    </a:lnTo>
                    <a:cubicBezTo>
                      <a:pt x="214559" y="97624"/>
                      <a:pt x="214571" y="97601"/>
                      <a:pt x="214583" y="97578"/>
                    </a:cubicBezTo>
                    <a:cubicBezTo>
                      <a:pt x="214629" y="97496"/>
                      <a:pt x="214676" y="97425"/>
                      <a:pt x="214723" y="97343"/>
                    </a:cubicBezTo>
                    <a:lnTo>
                      <a:pt x="214793" y="97226"/>
                    </a:lnTo>
                    <a:cubicBezTo>
                      <a:pt x="214840" y="97144"/>
                      <a:pt x="214875" y="97074"/>
                      <a:pt x="214922" y="96992"/>
                    </a:cubicBezTo>
                    <a:cubicBezTo>
                      <a:pt x="214945" y="96957"/>
                      <a:pt x="214957" y="96922"/>
                      <a:pt x="214980" y="96887"/>
                    </a:cubicBezTo>
                    <a:cubicBezTo>
                      <a:pt x="215039" y="96782"/>
                      <a:pt x="215098" y="96665"/>
                      <a:pt x="215144" y="96559"/>
                    </a:cubicBezTo>
                    <a:cubicBezTo>
                      <a:pt x="215203" y="96442"/>
                      <a:pt x="215250" y="96337"/>
                      <a:pt x="215297" y="96220"/>
                    </a:cubicBezTo>
                    <a:lnTo>
                      <a:pt x="215308" y="96185"/>
                    </a:lnTo>
                    <a:lnTo>
                      <a:pt x="215343" y="96115"/>
                    </a:lnTo>
                    <a:cubicBezTo>
                      <a:pt x="215378" y="96033"/>
                      <a:pt x="215402" y="95962"/>
                      <a:pt x="215437" y="95880"/>
                    </a:cubicBezTo>
                    <a:cubicBezTo>
                      <a:pt x="215449" y="95845"/>
                      <a:pt x="215472" y="95799"/>
                      <a:pt x="215484" y="95763"/>
                    </a:cubicBezTo>
                    <a:cubicBezTo>
                      <a:pt x="215519" y="95681"/>
                      <a:pt x="215542" y="95600"/>
                      <a:pt x="215566" y="95529"/>
                    </a:cubicBezTo>
                    <a:cubicBezTo>
                      <a:pt x="215589" y="95494"/>
                      <a:pt x="215601" y="95459"/>
                      <a:pt x="215613" y="95424"/>
                    </a:cubicBezTo>
                    <a:cubicBezTo>
                      <a:pt x="215648" y="95307"/>
                      <a:pt x="215683" y="95202"/>
                      <a:pt x="215718" y="95085"/>
                    </a:cubicBezTo>
                    <a:cubicBezTo>
                      <a:pt x="215753" y="94979"/>
                      <a:pt x="215788" y="94862"/>
                      <a:pt x="215811" y="94745"/>
                    </a:cubicBezTo>
                    <a:lnTo>
                      <a:pt x="215823" y="94722"/>
                    </a:lnTo>
                    <a:lnTo>
                      <a:pt x="215835" y="94640"/>
                    </a:lnTo>
                    <a:cubicBezTo>
                      <a:pt x="215858" y="94558"/>
                      <a:pt x="215882" y="94488"/>
                      <a:pt x="215893" y="94406"/>
                    </a:cubicBezTo>
                    <a:cubicBezTo>
                      <a:pt x="215917" y="94347"/>
                      <a:pt x="215929" y="94312"/>
                      <a:pt x="215929" y="94277"/>
                    </a:cubicBezTo>
                    <a:cubicBezTo>
                      <a:pt x="215952" y="94195"/>
                      <a:pt x="215964" y="94113"/>
                      <a:pt x="215975" y="94031"/>
                    </a:cubicBezTo>
                    <a:lnTo>
                      <a:pt x="215987" y="93926"/>
                    </a:lnTo>
                    <a:cubicBezTo>
                      <a:pt x="216010" y="93809"/>
                      <a:pt x="216034" y="93703"/>
                      <a:pt x="216046" y="93586"/>
                    </a:cubicBezTo>
                    <a:lnTo>
                      <a:pt x="216046" y="93563"/>
                    </a:lnTo>
                    <a:cubicBezTo>
                      <a:pt x="216057" y="93458"/>
                      <a:pt x="216069" y="93352"/>
                      <a:pt x="216069" y="93247"/>
                    </a:cubicBezTo>
                    <a:cubicBezTo>
                      <a:pt x="216069" y="93235"/>
                      <a:pt x="216069" y="93224"/>
                      <a:pt x="216069" y="93212"/>
                    </a:cubicBezTo>
                    <a:lnTo>
                      <a:pt x="216069" y="93142"/>
                    </a:lnTo>
                    <a:cubicBezTo>
                      <a:pt x="216069" y="93060"/>
                      <a:pt x="216081" y="92966"/>
                      <a:pt x="216092" y="92884"/>
                    </a:cubicBezTo>
                    <a:lnTo>
                      <a:pt x="216092" y="92779"/>
                    </a:lnTo>
                    <a:lnTo>
                      <a:pt x="216092" y="92510"/>
                    </a:lnTo>
                    <a:lnTo>
                      <a:pt x="216092" y="92428"/>
                    </a:lnTo>
                    <a:cubicBezTo>
                      <a:pt x="216092" y="92311"/>
                      <a:pt x="216092" y="92194"/>
                      <a:pt x="216069" y="92077"/>
                    </a:cubicBezTo>
                    <a:lnTo>
                      <a:pt x="216069" y="91995"/>
                    </a:lnTo>
                    <a:cubicBezTo>
                      <a:pt x="216069" y="91901"/>
                      <a:pt x="216057" y="91819"/>
                      <a:pt x="216057" y="91725"/>
                    </a:cubicBezTo>
                    <a:lnTo>
                      <a:pt x="216057" y="91679"/>
                    </a:lnTo>
                    <a:lnTo>
                      <a:pt x="216046" y="91608"/>
                    </a:lnTo>
                    <a:cubicBezTo>
                      <a:pt x="216034" y="91527"/>
                      <a:pt x="216022" y="91433"/>
                      <a:pt x="216010" y="91351"/>
                    </a:cubicBezTo>
                    <a:cubicBezTo>
                      <a:pt x="216010" y="91316"/>
                      <a:pt x="215999" y="91281"/>
                      <a:pt x="215999" y="91246"/>
                    </a:cubicBezTo>
                    <a:cubicBezTo>
                      <a:pt x="215975" y="91129"/>
                      <a:pt x="215952" y="91012"/>
                      <a:pt x="215929" y="90894"/>
                    </a:cubicBezTo>
                    <a:lnTo>
                      <a:pt x="215917" y="90848"/>
                    </a:lnTo>
                    <a:cubicBezTo>
                      <a:pt x="215905" y="90742"/>
                      <a:pt x="215882" y="90637"/>
                      <a:pt x="215847" y="90532"/>
                    </a:cubicBezTo>
                    <a:cubicBezTo>
                      <a:pt x="215847" y="90497"/>
                      <a:pt x="215835" y="90461"/>
                      <a:pt x="215823" y="90426"/>
                    </a:cubicBezTo>
                    <a:cubicBezTo>
                      <a:pt x="215800" y="90344"/>
                      <a:pt x="215776" y="90251"/>
                      <a:pt x="215753" y="90169"/>
                    </a:cubicBezTo>
                    <a:cubicBezTo>
                      <a:pt x="215753" y="90145"/>
                      <a:pt x="215741" y="90122"/>
                      <a:pt x="215730" y="90099"/>
                    </a:cubicBezTo>
                    <a:lnTo>
                      <a:pt x="215718" y="90063"/>
                    </a:lnTo>
                    <a:cubicBezTo>
                      <a:pt x="215683" y="89935"/>
                      <a:pt x="215648" y="89818"/>
                      <a:pt x="215601" y="89701"/>
                    </a:cubicBezTo>
                    <a:cubicBezTo>
                      <a:pt x="215601" y="89689"/>
                      <a:pt x="215601" y="89689"/>
                      <a:pt x="215601" y="89677"/>
                    </a:cubicBezTo>
                    <a:cubicBezTo>
                      <a:pt x="215566" y="89560"/>
                      <a:pt x="215519" y="89443"/>
                      <a:pt x="215472" y="89338"/>
                    </a:cubicBezTo>
                    <a:lnTo>
                      <a:pt x="215437" y="89221"/>
                    </a:lnTo>
                    <a:cubicBezTo>
                      <a:pt x="215390" y="89139"/>
                      <a:pt x="215355" y="89045"/>
                      <a:pt x="215320" y="88952"/>
                    </a:cubicBezTo>
                    <a:cubicBezTo>
                      <a:pt x="215308" y="88916"/>
                      <a:pt x="215285" y="88881"/>
                      <a:pt x="215273" y="88858"/>
                    </a:cubicBezTo>
                    <a:cubicBezTo>
                      <a:pt x="215215" y="88729"/>
                      <a:pt x="215168" y="88612"/>
                      <a:pt x="215098" y="88495"/>
                    </a:cubicBezTo>
                    <a:lnTo>
                      <a:pt x="215086" y="88460"/>
                    </a:lnTo>
                    <a:cubicBezTo>
                      <a:pt x="215027" y="88343"/>
                      <a:pt x="214969" y="88226"/>
                      <a:pt x="214899" y="88109"/>
                    </a:cubicBezTo>
                    <a:cubicBezTo>
                      <a:pt x="214887" y="88074"/>
                      <a:pt x="214863" y="88039"/>
                      <a:pt x="214840" y="88004"/>
                    </a:cubicBezTo>
                    <a:cubicBezTo>
                      <a:pt x="214770" y="87875"/>
                      <a:pt x="214700" y="87746"/>
                      <a:pt x="214618" y="87606"/>
                    </a:cubicBezTo>
                    <a:lnTo>
                      <a:pt x="161540" y="188"/>
                    </a:lnTo>
                    <a:lnTo>
                      <a:pt x="161540" y="188"/>
                    </a:lnTo>
                    <a:cubicBezTo>
                      <a:pt x="161669" y="445"/>
                      <a:pt x="161797" y="703"/>
                      <a:pt x="161926" y="960"/>
                    </a:cubicBezTo>
                    <a:cubicBezTo>
                      <a:pt x="161925" y="955"/>
                      <a:pt x="161923" y="949"/>
                      <a:pt x="161921" y="943"/>
                    </a:cubicBezTo>
                    <a:lnTo>
                      <a:pt x="161921" y="943"/>
                    </a:lnTo>
                    <a:cubicBezTo>
                      <a:pt x="161925" y="952"/>
                      <a:pt x="161929" y="961"/>
                      <a:pt x="161932" y="970"/>
                    </a:cubicBezTo>
                    <a:lnTo>
                      <a:pt x="161932" y="970"/>
                    </a:lnTo>
                    <a:cubicBezTo>
                      <a:pt x="161930" y="967"/>
                      <a:pt x="161928" y="964"/>
                      <a:pt x="161926" y="960"/>
                    </a:cubicBezTo>
                    <a:lnTo>
                      <a:pt x="161926" y="960"/>
                    </a:lnTo>
                    <a:lnTo>
                      <a:pt x="161938" y="984"/>
                    </a:lnTo>
                    <a:cubicBezTo>
                      <a:pt x="161936" y="979"/>
                      <a:pt x="161934" y="975"/>
                      <a:pt x="161932" y="970"/>
                    </a:cubicBezTo>
                    <a:lnTo>
                      <a:pt x="161932" y="970"/>
                    </a:lnTo>
                    <a:cubicBezTo>
                      <a:pt x="161952" y="1002"/>
                      <a:pt x="161962" y="1034"/>
                      <a:pt x="161973" y="1066"/>
                    </a:cubicBezTo>
                    <a:lnTo>
                      <a:pt x="161996" y="1124"/>
                    </a:lnTo>
                    <a:cubicBezTo>
                      <a:pt x="162020" y="1194"/>
                      <a:pt x="162043" y="1265"/>
                      <a:pt x="162067" y="1347"/>
                    </a:cubicBezTo>
                    <a:cubicBezTo>
                      <a:pt x="162067" y="1358"/>
                      <a:pt x="162090" y="1382"/>
                      <a:pt x="162090" y="1405"/>
                    </a:cubicBezTo>
                    <a:cubicBezTo>
                      <a:pt x="162113" y="1487"/>
                      <a:pt x="162137" y="1581"/>
                      <a:pt x="162160" y="1663"/>
                    </a:cubicBezTo>
                    <a:lnTo>
                      <a:pt x="162172" y="1721"/>
                    </a:lnTo>
                    <a:cubicBezTo>
                      <a:pt x="162195" y="1791"/>
                      <a:pt x="162207" y="1873"/>
                      <a:pt x="162219" y="1943"/>
                    </a:cubicBezTo>
                    <a:lnTo>
                      <a:pt x="162230" y="2002"/>
                    </a:lnTo>
                    <a:cubicBezTo>
                      <a:pt x="162242" y="2084"/>
                      <a:pt x="162254" y="2177"/>
                      <a:pt x="162266" y="2259"/>
                    </a:cubicBezTo>
                    <a:lnTo>
                      <a:pt x="162266" y="2318"/>
                    </a:lnTo>
                    <a:cubicBezTo>
                      <a:pt x="162266" y="2400"/>
                      <a:pt x="162277" y="2482"/>
                      <a:pt x="162277" y="2552"/>
                    </a:cubicBezTo>
                    <a:lnTo>
                      <a:pt x="162277" y="2587"/>
                    </a:lnTo>
                    <a:lnTo>
                      <a:pt x="162277" y="2845"/>
                    </a:lnTo>
                    <a:lnTo>
                      <a:pt x="162277" y="2915"/>
                    </a:lnTo>
                    <a:cubicBezTo>
                      <a:pt x="162277" y="2997"/>
                      <a:pt x="162266" y="3090"/>
                      <a:pt x="162254" y="3172"/>
                    </a:cubicBezTo>
                    <a:cubicBezTo>
                      <a:pt x="162242" y="3266"/>
                      <a:pt x="162230" y="3348"/>
                      <a:pt x="162207" y="3442"/>
                    </a:cubicBezTo>
                    <a:cubicBezTo>
                      <a:pt x="162207" y="3453"/>
                      <a:pt x="162207" y="3477"/>
                      <a:pt x="162207" y="3500"/>
                    </a:cubicBezTo>
                    <a:cubicBezTo>
                      <a:pt x="162184" y="3582"/>
                      <a:pt x="162160" y="3664"/>
                      <a:pt x="162137" y="3746"/>
                    </a:cubicBezTo>
                    <a:cubicBezTo>
                      <a:pt x="162113" y="3863"/>
                      <a:pt x="162078" y="3968"/>
                      <a:pt x="162043" y="4085"/>
                    </a:cubicBezTo>
                    <a:cubicBezTo>
                      <a:pt x="162031" y="4109"/>
                      <a:pt x="162020" y="4132"/>
                      <a:pt x="162008" y="4167"/>
                    </a:cubicBezTo>
                    <a:cubicBezTo>
                      <a:pt x="161973" y="4249"/>
                      <a:pt x="161949" y="4343"/>
                      <a:pt x="161903" y="4425"/>
                    </a:cubicBezTo>
                    <a:cubicBezTo>
                      <a:pt x="161891" y="4460"/>
                      <a:pt x="161879" y="4495"/>
                      <a:pt x="161856" y="4542"/>
                    </a:cubicBezTo>
                    <a:cubicBezTo>
                      <a:pt x="161821" y="4612"/>
                      <a:pt x="161786" y="4694"/>
                      <a:pt x="161751" y="4764"/>
                    </a:cubicBezTo>
                    <a:lnTo>
                      <a:pt x="161692" y="4881"/>
                    </a:lnTo>
                    <a:cubicBezTo>
                      <a:pt x="161645" y="4963"/>
                      <a:pt x="161598" y="5045"/>
                      <a:pt x="161540" y="5139"/>
                    </a:cubicBezTo>
                    <a:cubicBezTo>
                      <a:pt x="161528" y="5162"/>
                      <a:pt x="161505" y="5185"/>
                      <a:pt x="161493" y="5221"/>
                    </a:cubicBezTo>
                    <a:cubicBezTo>
                      <a:pt x="161423" y="5326"/>
                      <a:pt x="161341" y="5443"/>
                      <a:pt x="161271" y="5548"/>
                    </a:cubicBezTo>
                    <a:cubicBezTo>
                      <a:pt x="161259" y="5572"/>
                      <a:pt x="161236" y="5595"/>
                      <a:pt x="161212" y="5630"/>
                    </a:cubicBezTo>
                    <a:cubicBezTo>
                      <a:pt x="161154" y="5712"/>
                      <a:pt x="161083" y="5794"/>
                      <a:pt x="161025" y="5876"/>
                    </a:cubicBezTo>
                    <a:cubicBezTo>
                      <a:pt x="160990" y="5923"/>
                      <a:pt x="160966" y="5958"/>
                      <a:pt x="160931" y="5993"/>
                    </a:cubicBezTo>
                    <a:cubicBezTo>
                      <a:pt x="160873" y="6063"/>
                      <a:pt x="160802" y="6145"/>
                      <a:pt x="160744" y="6215"/>
                    </a:cubicBezTo>
                    <a:lnTo>
                      <a:pt x="160639" y="6332"/>
                    </a:lnTo>
                    <a:cubicBezTo>
                      <a:pt x="160557" y="6414"/>
                      <a:pt x="160475" y="6508"/>
                      <a:pt x="160393" y="6590"/>
                    </a:cubicBezTo>
                    <a:lnTo>
                      <a:pt x="160323" y="6660"/>
                    </a:lnTo>
                    <a:cubicBezTo>
                      <a:pt x="160217" y="6765"/>
                      <a:pt x="160100" y="6883"/>
                      <a:pt x="159983" y="6988"/>
                    </a:cubicBezTo>
                    <a:lnTo>
                      <a:pt x="159890" y="7070"/>
                    </a:lnTo>
                    <a:cubicBezTo>
                      <a:pt x="159796" y="7152"/>
                      <a:pt x="159702" y="7234"/>
                      <a:pt x="159609" y="7316"/>
                    </a:cubicBezTo>
                    <a:lnTo>
                      <a:pt x="159398" y="7491"/>
                    </a:lnTo>
                    <a:lnTo>
                      <a:pt x="159351" y="7538"/>
                    </a:lnTo>
                    <a:cubicBezTo>
                      <a:pt x="159246" y="7620"/>
                      <a:pt x="159152" y="7702"/>
                      <a:pt x="159035" y="7784"/>
                    </a:cubicBezTo>
                    <a:lnTo>
                      <a:pt x="158965" y="7831"/>
                    </a:lnTo>
                    <a:lnTo>
                      <a:pt x="158672" y="8053"/>
                    </a:lnTo>
                    <a:lnTo>
                      <a:pt x="158626" y="8088"/>
                    </a:lnTo>
                    <a:cubicBezTo>
                      <a:pt x="158520" y="8170"/>
                      <a:pt x="158403" y="8252"/>
                      <a:pt x="158286" y="8322"/>
                    </a:cubicBezTo>
                    <a:lnTo>
                      <a:pt x="158192" y="8392"/>
                    </a:lnTo>
                    <a:lnTo>
                      <a:pt x="157876" y="8591"/>
                    </a:lnTo>
                    <a:lnTo>
                      <a:pt x="157818" y="8638"/>
                    </a:lnTo>
                    <a:lnTo>
                      <a:pt x="157443" y="8872"/>
                    </a:lnTo>
                    <a:lnTo>
                      <a:pt x="157338" y="8931"/>
                    </a:lnTo>
                    <a:lnTo>
                      <a:pt x="157022" y="9130"/>
                    </a:lnTo>
                    <a:lnTo>
                      <a:pt x="156928" y="9177"/>
                    </a:lnTo>
                    <a:cubicBezTo>
                      <a:pt x="156788" y="9258"/>
                      <a:pt x="156648" y="9329"/>
                      <a:pt x="156507" y="9411"/>
                    </a:cubicBezTo>
                    <a:cubicBezTo>
                      <a:pt x="156484" y="9434"/>
                      <a:pt x="156449" y="9446"/>
                      <a:pt x="156413" y="9457"/>
                    </a:cubicBezTo>
                    <a:cubicBezTo>
                      <a:pt x="156308" y="9528"/>
                      <a:pt x="156191" y="9586"/>
                      <a:pt x="156074" y="9645"/>
                    </a:cubicBezTo>
                    <a:lnTo>
                      <a:pt x="155934" y="9715"/>
                    </a:lnTo>
                    <a:lnTo>
                      <a:pt x="155536" y="9926"/>
                    </a:lnTo>
                    <a:lnTo>
                      <a:pt x="155477" y="9949"/>
                    </a:lnTo>
                    <a:cubicBezTo>
                      <a:pt x="155325" y="10031"/>
                      <a:pt x="155161" y="10101"/>
                      <a:pt x="155009" y="10183"/>
                    </a:cubicBezTo>
                    <a:lnTo>
                      <a:pt x="154869" y="10253"/>
                    </a:lnTo>
                    <a:lnTo>
                      <a:pt x="154506" y="10417"/>
                    </a:lnTo>
                    <a:lnTo>
                      <a:pt x="154330" y="10499"/>
                    </a:lnTo>
                    <a:lnTo>
                      <a:pt x="153956" y="10663"/>
                    </a:lnTo>
                    <a:lnTo>
                      <a:pt x="153815" y="10721"/>
                    </a:lnTo>
                    <a:cubicBezTo>
                      <a:pt x="153640" y="10803"/>
                      <a:pt x="153464" y="10874"/>
                      <a:pt x="153277" y="10956"/>
                    </a:cubicBezTo>
                    <a:lnTo>
                      <a:pt x="153183" y="10991"/>
                    </a:lnTo>
                    <a:cubicBezTo>
                      <a:pt x="153031" y="11061"/>
                      <a:pt x="152891" y="11119"/>
                      <a:pt x="152738" y="11178"/>
                    </a:cubicBezTo>
                    <a:lnTo>
                      <a:pt x="152516" y="11272"/>
                    </a:lnTo>
                    <a:cubicBezTo>
                      <a:pt x="152399" y="11318"/>
                      <a:pt x="152282" y="11365"/>
                      <a:pt x="152153" y="11400"/>
                    </a:cubicBezTo>
                    <a:cubicBezTo>
                      <a:pt x="152071" y="11435"/>
                      <a:pt x="151989" y="11471"/>
                      <a:pt x="151919" y="11494"/>
                    </a:cubicBezTo>
                    <a:lnTo>
                      <a:pt x="151556" y="11634"/>
                    </a:lnTo>
                    <a:lnTo>
                      <a:pt x="151299" y="11728"/>
                    </a:lnTo>
                    <a:lnTo>
                      <a:pt x="150924" y="11868"/>
                    </a:lnTo>
                    <a:lnTo>
                      <a:pt x="150679" y="11950"/>
                    </a:lnTo>
                    <a:lnTo>
                      <a:pt x="150351" y="12067"/>
                    </a:lnTo>
                    <a:lnTo>
                      <a:pt x="149988" y="12184"/>
                    </a:lnTo>
                    <a:lnTo>
                      <a:pt x="149660" y="12302"/>
                    </a:lnTo>
                    <a:lnTo>
                      <a:pt x="149297" y="12419"/>
                    </a:lnTo>
                    <a:lnTo>
                      <a:pt x="148946" y="12524"/>
                    </a:lnTo>
                    <a:lnTo>
                      <a:pt x="148572" y="12641"/>
                    </a:lnTo>
                    <a:lnTo>
                      <a:pt x="148221" y="12746"/>
                    </a:lnTo>
                    <a:lnTo>
                      <a:pt x="147834" y="12863"/>
                    </a:lnTo>
                    <a:lnTo>
                      <a:pt x="147542" y="12957"/>
                    </a:lnTo>
                    <a:lnTo>
                      <a:pt x="146910" y="13133"/>
                    </a:lnTo>
                    <a:lnTo>
                      <a:pt x="146617" y="13214"/>
                    </a:lnTo>
                    <a:cubicBezTo>
                      <a:pt x="146371" y="13285"/>
                      <a:pt x="146114" y="13367"/>
                      <a:pt x="145856" y="13425"/>
                    </a:cubicBezTo>
                    <a:lnTo>
                      <a:pt x="145704" y="13460"/>
                    </a:lnTo>
                    <a:cubicBezTo>
                      <a:pt x="145400" y="13542"/>
                      <a:pt x="145096" y="13624"/>
                      <a:pt x="144780" y="13706"/>
                    </a:cubicBezTo>
                    <a:lnTo>
                      <a:pt x="144510" y="13776"/>
                    </a:lnTo>
                    <a:cubicBezTo>
                      <a:pt x="144276" y="13835"/>
                      <a:pt x="144042" y="13893"/>
                      <a:pt x="143797" y="13940"/>
                    </a:cubicBezTo>
                    <a:lnTo>
                      <a:pt x="143387" y="14045"/>
                    </a:lnTo>
                    <a:lnTo>
                      <a:pt x="143141" y="14104"/>
                    </a:lnTo>
                    <a:lnTo>
                      <a:pt x="142521" y="14256"/>
                    </a:lnTo>
                    <a:lnTo>
                      <a:pt x="142369" y="14291"/>
                    </a:lnTo>
                    <a:cubicBezTo>
                      <a:pt x="142111" y="14350"/>
                      <a:pt x="141842" y="14408"/>
                      <a:pt x="141584" y="14455"/>
                    </a:cubicBezTo>
                    <a:lnTo>
                      <a:pt x="141374" y="14502"/>
                    </a:lnTo>
                    <a:lnTo>
                      <a:pt x="140777" y="14631"/>
                    </a:lnTo>
                    <a:lnTo>
                      <a:pt x="140508" y="14689"/>
                    </a:lnTo>
                    <a:lnTo>
                      <a:pt x="139922" y="14806"/>
                    </a:lnTo>
                    <a:lnTo>
                      <a:pt x="139677" y="14853"/>
                    </a:lnTo>
                    <a:lnTo>
                      <a:pt x="138857" y="15005"/>
                    </a:lnTo>
                    <a:lnTo>
                      <a:pt x="138787" y="15017"/>
                    </a:lnTo>
                    <a:cubicBezTo>
                      <a:pt x="138530" y="15075"/>
                      <a:pt x="138272" y="15122"/>
                      <a:pt x="138015" y="15169"/>
                    </a:cubicBezTo>
                    <a:lnTo>
                      <a:pt x="137746" y="15216"/>
                    </a:lnTo>
                    <a:lnTo>
                      <a:pt x="137137" y="15321"/>
                    </a:lnTo>
                    <a:lnTo>
                      <a:pt x="136844" y="15368"/>
                    </a:lnTo>
                    <a:lnTo>
                      <a:pt x="136165" y="15485"/>
                    </a:lnTo>
                    <a:lnTo>
                      <a:pt x="135967" y="15520"/>
                    </a:lnTo>
                    <a:cubicBezTo>
                      <a:pt x="135674" y="15567"/>
                      <a:pt x="135381" y="15614"/>
                      <a:pt x="135089" y="15661"/>
                    </a:cubicBezTo>
                    <a:lnTo>
                      <a:pt x="134866" y="15696"/>
                    </a:lnTo>
                    <a:lnTo>
                      <a:pt x="134176" y="15801"/>
                    </a:lnTo>
                    <a:lnTo>
                      <a:pt x="133872" y="15848"/>
                    </a:lnTo>
                    <a:lnTo>
                      <a:pt x="133228" y="15942"/>
                    </a:lnTo>
                    <a:lnTo>
                      <a:pt x="132947" y="15988"/>
                    </a:lnTo>
                    <a:cubicBezTo>
                      <a:pt x="132631" y="16023"/>
                      <a:pt x="132327" y="16070"/>
                      <a:pt x="132011" y="16117"/>
                    </a:cubicBezTo>
                    <a:cubicBezTo>
                      <a:pt x="131297" y="16211"/>
                      <a:pt x="130583" y="16304"/>
                      <a:pt x="129869" y="16386"/>
                    </a:cubicBezTo>
                    <a:lnTo>
                      <a:pt x="129635" y="16410"/>
                    </a:lnTo>
                    <a:cubicBezTo>
                      <a:pt x="128956" y="16492"/>
                      <a:pt x="128265" y="16574"/>
                      <a:pt x="127575" y="16644"/>
                    </a:cubicBezTo>
                    <a:lnTo>
                      <a:pt x="127247" y="16679"/>
                    </a:lnTo>
                    <a:cubicBezTo>
                      <a:pt x="126568" y="16749"/>
                      <a:pt x="125889" y="16819"/>
                      <a:pt x="125211" y="16878"/>
                    </a:cubicBezTo>
                    <a:lnTo>
                      <a:pt x="124848" y="16901"/>
                    </a:lnTo>
                    <a:cubicBezTo>
                      <a:pt x="124169" y="16971"/>
                      <a:pt x="123478" y="17030"/>
                      <a:pt x="122788" y="17077"/>
                    </a:cubicBezTo>
                    <a:lnTo>
                      <a:pt x="122249" y="17112"/>
                    </a:lnTo>
                    <a:lnTo>
                      <a:pt x="121512" y="17170"/>
                    </a:lnTo>
                    <a:lnTo>
                      <a:pt x="120903" y="17206"/>
                    </a:lnTo>
                    <a:lnTo>
                      <a:pt x="120154" y="17264"/>
                    </a:lnTo>
                    <a:lnTo>
                      <a:pt x="119546" y="17299"/>
                    </a:lnTo>
                    <a:lnTo>
                      <a:pt x="118808" y="17334"/>
                    </a:lnTo>
                    <a:lnTo>
                      <a:pt x="118188" y="17369"/>
                    </a:lnTo>
                    <a:lnTo>
                      <a:pt x="117451" y="17405"/>
                    </a:lnTo>
                    <a:lnTo>
                      <a:pt x="116924" y="17428"/>
                    </a:lnTo>
                    <a:cubicBezTo>
                      <a:pt x="116292" y="17463"/>
                      <a:pt x="115660" y="17486"/>
                      <a:pt x="115028" y="17498"/>
                    </a:cubicBezTo>
                    <a:lnTo>
                      <a:pt x="114735" y="17510"/>
                    </a:lnTo>
                    <a:cubicBezTo>
                      <a:pt x="114127" y="17533"/>
                      <a:pt x="113530" y="17545"/>
                      <a:pt x="112921" y="17557"/>
                    </a:cubicBezTo>
                    <a:lnTo>
                      <a:pt x="112675" y="17557"/>
                    </a:lnTo>
                    <a:cubicBezTo>
                      <a:pt x="112125" y="17568"/>
                      <a:pt x="111564" y="17580"/>
                      <a:pt x="111014" y="17592"/>
                    </a:cubicBezTo>
                    <a:lnTo>
                      <a:pt x="110604" y="17592"/>
                    </a:lnTo>
                    <a:lnTo>
                      <a:pt x="109258" y="17603"/>
                    </a:lnTo>
                    <a:lnTo>
                      <a:pt x="107233" y="17603"/>
                    </a:lnTo>
                    <a:lnTo>
                      <a:pt x="105770" y="17580"/>
                    </a:lnTo>
                    <a:lnTo>
                      <a:pt x="105267" y="17568"/>
                    </a:lnTo>
                    <a:lnTo>
                      <a:pt x="104295" y="17557"/>
                    </a:lnTo>
                    <a:lnTo>
                      <a:pt x="103757" y="17545"/>
                    </a:lnTo>
                    <a:cubicBezTo>
                      <a:pt x="103429" y="17533"/>
                      <a:pt x="103102" y="17522"/>
                      <a:pt x="102774" y="17510"/>
                    </a:cubicBezTo>
                    <a:lnTo>
                      <a:pt x="102282" y="17498"/>
                    </a:lnTo>
                    <a:lnTo>
                      <a:pt x="101299" y="17463"/>
                    </a:lnTo>
                    <a:lnTo>
                      <a:pt x="100890" y="17451"/>
                    </a:lnTo>
                    <a:cubicBezTo>
                      <a:pt x="100421" y="17428"/>
                      <a:pt x="99965" y="17416"/>
                      <a:pt x="99508" y="17393"/>
                    </a:cubicBezTo>
                    <a:lnTo>
                      <a:pt x="99228" y="17369"/>
                    </a:lnTo>
                    <a:lnTo>
                      <a:pt x="98151" y="17323"/>
                    </a:lnTo>
                    <a:lnTo>
                      <a:pt x="97671" y="17287"/>
                    </a:lnTo>
                    <a:cubicBezTo>
                      <a:pt x="97378" y="17276"/>
                      <a:pt x="97097" y="17264"/>
                      <a:pt x="96817" y="17241"/>
                    </a:cubicBezTo>
                    <a:cubicBezTo>
                      <a:pt x="96629" y="17229"/>
                      <a:pt x="96442" y="17217"/>
                      <a:pt x="96255" y="17206"/>
                    </a:cubicBezTo>
                    <a:lnTo>
                      <a:pt x="95506" y="17159"/>
                    </a:lnTo>
                    <a:lnTo>
                      <a:pt x="94932" y="17112"/>
                    </a:lnTo>
                    <a:lnTo>
                      <a:pt x="94195" y="17065"/>
                    </a:lnTo>
                    <a:lnTo>
                      <a:pt x="93610" y="17018"/>
                    </a:lnTo>
                    <a:lnTo>
                      <a:pt x="92919" y="16960"/>
                    </a:lnTo>
                    <a:lnTo>
                      <a:pt x="92334" y="16913"/>
                    </a:lnTo>
                    <a:cubicBezTo>
                      <a:pt x="92111" y="16890"/>
                      <a:pt x="91877" y="16866"/>
                      <a:pt x="91655" y="16843"/>
                    </a:cubicBezTo>
                    <a:lnTo>
                      <a:pt x="91070" y="16796"/>
                    </a:lnTo>
                    <a:lnTo>
                      <a:pt x="90414" y="16726"/>
                    </a:lnTo>
                    <a:lnTo>
                      <a:pt x="89829" y="16667"/>
                    </a:lnTo>
                    <a:lnTo>
                      <a:pt x="89174" y="16597"/>
                    </a:lnTo>
                    <a:lnTo>
                      <a:pt x="88589" y="16538"/>
                    </a:lnTo>
                    <a:lnTo>
                      <a:pt x="87933" y="16468"/>
                    </a:lnTo>
                    <a:lnTo>
                      <a:pt x="87348" y="16398"/>
                    </a:lnTo>
                    <a:lnTo>
                      <a:pt x="86716" y="16328"/>
                    </a:lnTo>
                    <a:lnTo>
                      <a:pt x="86142" y="16258"/>
                    </a:lnTo>
                    <a:lnTo>
                      <a:pt x="85510" y="16176"/>
                    </a:lnTo>
                    <a:lnTo>
                      <a:pt x="84949" y="16094"/>
                    </a:lnTo>
                    <a:lnTo>
                      <a:pt x="84328" y="16012"/>
                    </a:lnTo>
                    <a:lnTo>
                      <a:pt x="83767" y="15942"/>
                    </a:lnTo>
                    <a:lnTo>
                      <a:pt x="83134" y="15848"/>
                    </a:lnTo>
                    <a:lnTo>
                      <a:pt x="82596" y="15766"/>
                    </a:lnTo>
                    <a:lnTo>
                      <a:pt x="81976" y="15672"/>
                    </a:lnTo>
                    <a:lnTo>
                      <a:pt x="81437" y="15590"/>
                    </a:lnTo>
                    <a:lnTo>
                      <a:pt x="80805" y="15485"/>
                    </a:lnTo>
                    <a:lnTo>
                      <a:pt x="80290" y="15391"/>
                    </a:lnTo>
                    <a:lnTo>
                      <a:pt x="79658" y="15286"/>
                    </a:lnTo>
                    <a:cubicBezTo>
                      <a:pt x="79495" y="15263"/>
                      <a:pt x="79331" y="15228"/>
                      <a:pt x="79155" y="15204"/>
                    </a:cubicBezTo>
                    <a:lnTo>
                      <a:pt x="78476" y="15075"/>
                    </a:lnTo>
                    <a:lnTo>
                      <a:pt x="78032" y="14993"/>
                    </a:lnTo>
                    <a:lnTo>
                      <a:pt x="77294" y="14853"/>
                    </a:lnTo>
                    <a:lnTo>
                      <a:pt x="76931" y="14771"/>
                    </a:lnTo>
                    <a:cubicBezTo>
                      <a:pt x="76557" y="14701"/>
                      <a:pt x="76182" y="14631"/>
                      <a:pt x="75819" y="14549"/>
                    </a:cubicBezTo>
                    <a:lnTo>
                      <a:pt x="75632" y="14514"/>
                    </a:lnTo>
                    <a:cubicBezTo>
                      <a:pt x="75328" y="14443"/>
                      <a:pt x="75035" y="14385"/>
                      <a:pt x="74731" y="14315"/>
                    </a:cubicBezTo>
                    <a:lnTo>
                      <a:pt x="74380" y="14233"/>
                    </a:lnTo>
                    <a:lnTo>
                      <a:pt x="73643" y="14069"/>
                    </a:lnTo>
                    <a:lnTo>
                      <a:pt x="73233" y="13975"/>
                    </a:lnTo>
                    <a:lnTo>
                      <a:pt x="72577" y="13811"/>
                    </a:lnTo>
                    <a:lnTo>
                      <a:pt x="72168" y="13718"/>
                    </a:lnTo>
                    <a:cubicBezTo>
                      <a:pt x="71945" y="13659"/>
                      <a:pt x="71711" y="13601"/>
                      <a:pt x="71489" y="13542"/>
                    </a:cubicBezTo>
                    <a:lnTo>
                      <a:pt x="71079" y="13437"/>
                    </a:lnTo>
                    <a:cubicBezTo>
                      <a:pt x="70857" y="13378"/>
                      <a:pt x="70635" y="13320"/>
                      <a:pt x="70412" y="13250"/>
                    </a:cubicBezTo>
                    <a:lnTo>
                      <a:pt x="69967" y="13133"/>
                    </a:lnTo>
                    <a:lnTo>
                      <a:pt x="69780" y="13074"/>
                    </a:lnTo>
                    <a:cubicBezTo>
                      <a:pt x="69511" y="13004"/>
                      <a:pt x="69230" y="12922"/>
                      <a:pt x="68961" y="12840"/>
                    </a:cubicBezTo>
                    <a:lnTo>
                      <a:pt x="68891" y="12817"/>
                    </a:lnTo>
                    <a:cubicBezTo>
                      <a:pt x="68645" y="12746"/>
                      <a:pt x="68387" y="12676"/>
                      <a:pt x="68142" y="12594"/>
                    </a:cubicBezTo>
                    <a:lnTo>
                      <a:pt x="67989" y="12547"/>
                    </a:lnTo>
                    <a:cubicBezTo>
                      <a:pt x="67720" y="12465"/>
                      <a:pt x="67463" y="12383"/>
                      <a:pt x="67205" y="12302"/>
                    </a:cubicBezTo>
                    <a:lnTo>
                      <a:pt x="67065" y="12255"/>
                    </a:lnTo>
                    <a:cubicBezTo>
                      <a:pt x="66842" y="12173"/>
                      <a:pt x="66632" y="12103"/>
                      <a:pt x="66421" y="12032"/>
                    </a:cubicBezTo>
                    <a:lnTo>
                      <a:pt x="66234" y="11974"/>
                    </a:lnTo>
                    <a:cubicBezTo>
                      <a:pt x="65988" y="11892"/>
                      <a:pt x="65742" y="11798"/>
                      <a:pt x="65508" y="11716"/>
                    </a:cubicBezTo>
                    <a:lnTo>
                      <a:pt x="65356" y="11658"/>
                    </a:lnTo>
                    <a:cubicBezTo>
                      <a:pt x="65157" y="11588"/>
                      <a:pt x="64958" y="11517"/>
                      <a:pt x="64771" y="11435"/>
                    </a:cubicBezTo>
                    <a:lnTo>
                      <a:pt x="64537" y="11354"/>
                    </a:lnTo>
                    <a:cubicBezTo>
                      <a:pt x="64361" y="11283"/>
                      <a:pt x="64174" y="11213"/>
                      <a:pt x="63998" y="11143"/>
                    </a:cubicBezTo>
                    <a:lnTo>
                      <a:pt x="63823" y="11073"/>
                    </a:lnTo>
                    <a:cubicBezTo>
                      <a:pt x="63589" y="10979"/>
                      <a:pt x="63366" y="10885"/>
                      <a:pt x="63144" y="10792"/>
                    </a:cubicBezTo>
                    <a:lnTo>
                      <a:pt x="62933" y="10698"/>
                    </a:lnTo>
                    <a:cubicBezTo>
                      <a:pt x="62769" y="10628"/>
                      <a:pt x="62606" y="10558"/>
                      <a:pt x="62442" y="10487"/>
                    </a:cubicBezTo>
                    <a:lnTo>
                      <a:pt x="62184" y="10370"/>
                    </a:lnTo>
                    <a:lnTo>
                      <a:pt x="61763" y="10183"/>
                    </a:lnTo>
                    <a:lnTo>
                      <a:pt x="61494" y="10054"/>
                    </a:lnTo>
                    <a:cubicBezTo>
                      <a:pt x="61365" y="9984"/>
                      <a:pt x="61236" y="9926"/>
                      <a:pt x="61107" y="9855"/>
                    </a:cubicBezTo>
                    <a:lnTo>
                      <a:pt x="60850" y="9738"/>
                    </a:lnTo>
                    <a:lnTo>
                      <a:pt x="60440" y="9528"/>
                    </a:lnTo>
                    <a:lnTo>
                      <a:pt x="60265" y="9434"/>
                    </a:lnTo>
                    <a:cubicBezTo>
                      <a:pt x="60066" y="9329"/>
                      <a:pt x="59879" y="9223"/>
                      <a:pt x="59691" y="9118"/>
                    </a:cubicBezTo>
                    <a:cubicBezTo>
                      <a:pt x="59527" y="9024"/>
                      <a:pt x="59375" y="8942"/>
                      <a:pt x="59235" y="8849"/>
                    </a:cubicBezTo>
                    <a:lnTo>
                      <a:pt x="59083" y="8755"/>
                    </a:lnTo>
                    <a:cubicBezTo>
                      <a:pt x="58989" y="8697"/>
                      <a:pt x="58884" y="8638"/>
                      <a:pt x="58790" y="8580"/>
                    </a:cubicBezTo>
                    <a:lnTo>
                      <a:pt x="58626" y="8474"/>
                    </a:lnTo>
                    <a:lnTo>
                      <a:pt x="58369" y="8299"/>
                    </a:lnTo>
                    <a:lnTo>
                      <a:pt x="58193" y="8193"/>
                    </a:lnTo>
                    <a:lnTo>
                      <a:pt x="57959" y="8030"/>
                    </a:lnTo>
                    <a:lnTo>
                      <a:pt x="57819" y="7924"/>
                    </a:lnTo>
                    <a:cubicBezTo>
                      <a:pt x="57737" y="7877"/>
                      <a:pt x="57667" y="7819"/>
                      <a:pt x="57596" y="7760"/>
                    </a:cubicBezTo>
                    <a:cubicBezTo>
                      <a:pt x="57538" y="7725"/>
                      <a:pt x="57491" y="7690"/>
                      <a:pt x="57444" y="7655"/>
                    </a:cubicBezTo>
                    <a:lnTo>
                      <a:pt x="57233" y="7491"/>
                    </a:lnTo>
                    <a:lnTo>
                      <a:pt x="57105" y="7386"/>
                    </a:lnTo>
                    <a:lnTo>
                      <a:pt x="56906" y="7222"/>
                    </a:lnTo>
                    <a:lnTo>
                      <a:pt x="56777" y="7117"/>
                    </a:lnTo>
                    <a:cubicBezTo>
                      <a:pt x="56707" y="7058"/>
                      <a:pt x="56637" y="7000"/>
                      <a:pt x="56578" y="6941"/>
                    </a:cubicBezTo>
                    <a:cubicBezTo>
                      <a:pt x="56543" y="6906"/>
                      <a:pt x="56508" y="6871"/>
                      <a:pt x="56473" y="6847"/>
                    </a:cubicBezTo>
                    <a:cubicBezTo>
                      <a:pt x="56391" y="6777"/>
                      <a:pt x="56309" y="6695"/>
                      <a:pt x="56239" y="6625"/>
                    </a:cubicBezTo>
                    <a:cubicBezTo>
                      <a:pt x="56227" y="6613"/>
                      <a:pt x="56204" y="6590"/>
                      <a:pt x="56180" y="6578"/>
                    </a:cubicBezTo>
                    <a:cubicBezTo>
                      <a:pt x="56086" y="6485"/>
                      <a:pt x="56005" y="6391"/>
                      <a:pt x="55923" y="6309"/>
                    </a:cubicBezTo>
                    <a:lnTo>
                      <a:pt x="55852" y="6227"/>
                    </a:lnTo>
                    <a:cubicBezTo>
                      <a:pt x="55794" y="6157"/>
                      <a:pt x="55724" y="6098"/>
                      <a:pt x="55677" y="6028"/>
                    </a:cubicBezTo>
                    <a:lnTo>
                      <a:pt x="55583" y="5935"/>
                    </a:lnTo>
                    <a:cubicBezTo>
                      <a:pt x="55536" y="5876"/>
                      <a:pt x="55490" y="5817"/>
                      <a:pt x="55443" y="5759"/>
                    </a:cubicBezTo>
                    <a:lnTo>
                      <a:pt x="55349" y="5654"/>
                    </a:lnTo>
                    <a:lnTo>
                      <a:pt x="55232" y="5490"/>
                    </a:lnTo>
                    <a:lnTo>
                      <a:pt x="55150" y="5384"/>
                    </a:lnTo>
                    <a:cubicBezTo>
                      <a:pt x="55103" y="5326"/>
                      <a:pt x="55068" y="5267"/>
                      <a:pt x="55033" y="5221"/>
                    </a:cubicBezTo>
                    <a:cubicBezTo>
                      <a:pt x="54998" y="5162"/>
                      <a:pt x="54986" y="5139"/>
                      <a:pt x="54963" y="5104"/>
                    </a:cubicBezTo>
                    <a:cubicBezTo>
                      <a:pt x="54939" y="5068"/>
                      <a:pt x="54893" y="4998"/>
                      <a:pt x="54858" y="4940"/>
                    </a:cubicBezTo>
                    <a:lnTo>
                      <a:pt x="54799" y="4834"/>
                    </a:lnTo>
                    <a:cubicBezTo>
                      <a:pt x="54764" y="4764"/>
                      <a:pt x="54729" y="4706"/>
                      <a:pt x="54694" y="4647"/>
                    </a:cubicBezTo>
                    <a:lnTo>
                      <a:pt x="54647" y="4553"/>
                    </a:lnTo>
                    <a:cubicBezTo>
                      <a:pt x="54612" y="4471"/>
                      <a:pt x="54565" y="4378"/>
                      <a:pt x="54530" y="4284"/>
                    </a:cubicBezTo>
                    <a:lnTo>
                      <a:pt x="54518" y="4261"/>
                    </a:lnTo>
                    <a:cubicBezTo>
                      <a:pt x="54483" y="4179"/>
                      <a:pt x="54448" y="4097"/>
                      <a:pt x="54413" y="4015"/>
                    </a:cubicBezTo>
                    <a:lnTo>
                      <a:pt x="54389" y="3921"/>
                    </a:lnTo>
                    <a:cubicBezTo>
                      <a:pt x="54366" y="3863"/>
                      <a:pt x="54343" y="3804"/>
                      <a:pt x="54331" y="3746"/>
                    </a:cubicBezTo>
                    <a:cubicBezTo>
                      <a:pt x="54319" y="3711"/>
                      <a:pt x="54307" y="3664"/>
                      <a:pt x="54296" y="3629"/>
                    </a:cubicBezTo>
                    <a:cubicBezTo>
                      <a:pt x="54284" y="3594"/>
                      <a:pt x="54272" y="3523"/>
                      <a:pt x="54249" y="3465"/>
                    </a:cubicBezTo>
                    <a:cubicBezTo>
                      <a:pt x="54237" y="3406"/>
                      <a:pt x="54237" y="3395"/>
                      <a:pt x="54226" y="3360"/>
                    </a:cubicBezTo>
                    <a:cubicBezTo>
                      <a:pt x="54226" y="3313"/>
                      <a:pt x="54214" y="3243"/>
                      <a:pt x="54202" y="3196"/>
                    </a:cubicBezTo>
                    <a:lnTo>
                      <a:pt x="54179" y="3079"/>
                    </a:lnTo>
                    <a:cubicBezTo>
                      <a:pt x="54179" y="3020"/>
                      <a:pt x="54167" y="2973"/>
                      <a:pt x="54167" y="2915"/>
                    </a:cubicBezTo>
                    <a:cubicBezTo>
                      <a:pt x="54155" y="2856"/>
                      <a:pt x="54155" y="2845"/>
                      <a:pt x="54155" y="2810"/>
                    </a:cubicBezTo>
                    <a:cubicBezTo>
                      <a:pt x="54155" y="2774"/>
                      <a:pt x="54144" y="2692"/>
                      <a:pt x="54144" y="2634"/>
                    </a:cubicBezTo>
                    <a:lnTo>
                      <a:pt x="54144" y="2529"/>
                    </a:lnTo>
                    <a:lnTo>
                      <a:pt x="54144" y="2330"/>
                    </a:lnTo>
                    <a:lnTo>
                      <a:pt x="54144" y="2259"/>
                    </a:lnTo>
                    <a:cubicBezTo>
                      <a:pt x="54144" y="2166"/>
                      <a:pt x="54155" y="2084"/>
                      <a:pt x="54167" y="1990"/>
                    </a:cubicBezTo>
                    <a:cubicBezTo>
                      <a:pt x="54167" y="1967"/>
                      <a:pt x="54179" y="1943"/>
                      <a:pt x="54179" y="1920"/>
                    </a:cubicBezTo>
                    <a:cubicBezTo>
                      <a:pt x="54190" y="1850"/>
                      <a:pt x="54202" y="1791"/>
                      <a:pt x="54214" y="1721"/>
                    </a:cubicBezTo>
                    <a:cubicBezTo>
                      <a:pt x="54214" y="1686"/>
                      <a:pt x="54226" y="1651"/>
                      <a:pt x="54237" y="1616"/>
                    </a:cubicBezTo>
                    <a:cubicBezTo>
                      <a:pt x="54249" y="1569"/>
                      <a:pt x="54261" y="1510"/>
                      <a:pt x="54272" y="1452"/>
                    </a:cubicBezTo>
                    <a:lnTo>
                      <a:pt x="54307" y="1347"/>
                    </a:lnTo>
                    <a:cubicBezTo>
                      <a:pt x="54319" y="1288"/>
                      <a:pt x="54331" y="1229"/>
                      <a:pt x="54354" y="1183"/>
                    </a:cubicBezTo>
                    <a:cubicBezTo>
                      <a:pt x="54366" y="1136"/>
                      <a:pt x="54378" y="1101"/>
                      <a:pt x="54389" y="1066"/>
                    </a:cubicBezTo>
                    <a:cubicBezTo>
                      <a:pt x="54401" y="1030"/>
                      <a:pt x="54424" y="960"/>
                      <a:pt x="54448" y="902"/>
                    </a:cubicBezTo>
                    <a:cubicBezTo>
                      <a:pt x="54471" y="855"/>
                      <a:pt x="54471" y="832"/>
                      <a:pt x="54495" y="796"/>
                    </a:cubicBezTo>
                    <a:cubicBezTo>
                      <a:pt x="54506" y="761"/>
                      <a:pt x="54542" y="691"/>
                      <a:pt x="54565" y="633"/>
                    </a:cubicBezTo>
                    <a:cubicBezTo>
                      <a:pt x="54588" y="574"/>
                      <a:pt x="54600" y="562"/>
                      <a:pt x="54612" y="527"/>
                    </a:cubicBezTo>
                    <a:cubicBezTo>
                      <a:pt x="54635" y="469"/>
                      <a:pt x="54670" y="410"/>
                      <a:pt x="54705" y="352"/>
                    </a:cubicBezTo>
                    <a:cubicBezTo>
                      <a:pt x="54717" y="317"/>
                      <a:pt x="54729" y="293"/>
                      <a:pt x="54752" y="258"/>
                    </a:cubicBezTo>
                    <a:cubicBezTo>
                      <a:pt x="54770" y="227"/>
                      <a:pt x="54788" y="194"/>
                      <a:pt x="54806" y="1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5671" y="6194"/>
              <a:ext cx="2938" cy="1385"/>
              <a:chOff x="789" y="6263"/>
              <a:chExt cx="2938" cy="1385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789" y="6263"/>
                <a:ext cx="2938" cy="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89" y="6776"/>
                <a:ext cx="2938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200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40%</a:t>
                </a: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15671" y="2522"/>
              <a:ext cx="2938" cy="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202X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07366" y="748666"/>
            <a:ext cx="10777220" cy="1628775"/>
            <a:chOff x="799" y="1179"/>
            <a:chExt cx="16972" cy="2565"/>
          </a:xfrm>
        </p:grpSpPr>
        <p:sp>
          <p:nvSpPr>
            <p:cNvPr id="204" name="Google Shape;204;p30"/>
            <p:cNvSpPr/>
            <p:nvPr/>
          </p:nvSpPr>
          <p:spPr>
            <a:xfrm flipH="1">
              <a:off x="13397" y="1179"/>
              <a:ext cx="4374" cy="2565"/>
            </a:xfrm>
            <a:custGeom>
              <a:avLst/>
              <a:gdLst/>
              <a:ahLst/>
              <a:cxnLst/>
              <a:rect l="l" t="t" r="r" b="b"/>
              <a:pathLst>
                <a:path w="62727" h="36789" extrusionOk="0">
                  <a:moveTo>
                    <a:pt x="1" y="1"/>
                  </a:moveTo>
                  <a:lnTo>
                    <a:pt x="1" y="25976"/>
                  </a:lnTo>
                  <a:lnTo>
                    <a:pt x="17" y="25976"/>
                  </a:lnTo>
                  <a:cubicBezTo>
                    <a:pt x="74" y="25976"/>
                    <a:pt x="588" y="25960"/>
                    <a:pt x="1487" y="25960"/>
                  </a:cubicBezTo>
                  <a:cubicBezTo>
                    <a:pt x="7235" y="25960"/>
                    <a:pt x="28709" y="26646"/>
                    <a:pt x="46867" y="36789"/>
                  </a:cubicBezTo>
                  <a:lnTo>
                    <a:pt x="62726" y="12728"/>
                  </a:lnTo>
                  <a:cubicBezTo>
                    <a:pt x="62726" y="12728"/>
                    <a:pt x="39312" y="2"/>
                    <a:pt x="17" y="1"/>
                  </a:cubicBezTo>
                  <a:close/>
                </a:path>
              </a:pathLst>
            </a:custGeom>
            <a:solidFill>
              <a:srgbClr val="46607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99" y="1881"/>
              <a:ext cx="15466" cy="1397"/>
              <a:chOff x="-914" y="2066"/>
              <a:chExt cx="15466" cy="1397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5100" y="2066"/>
                <a:ext cx="9452" cy="1397"/>
                <a:chOff x="5100" y="2066"/>
                <a:chExt cx="9452" cy="1397"/>
              </a:xfrm>
            </p:grpSpPr>
            <p:cxnSp>
              <p:nvCxnSpPr>
                <p:cNvPr id="206" name="Google Shape;206;p30"/>
                <p:cNvCxnSpPr/>
                <p:nvPr/>
              </p:nvCxnSpPr>
              <p:spPr>
                <a:xfrm flipH="1">
                  <a:off x="6524" y="2859"/>
                  <a:ext cx="8028" cy="0"/>
                </a:xfrm>
                <a:prstGeom prst="straightConnector1">
                  <a:avLst/>
                </a:prstGeom>
                <a:solidFill>
                  <a:srgbClr val="466070"/>
                </a:solidFill>
                <a:ln w="9525" cap="flat" cmpd="sng">
                  <a:solidFill>
                    <a:srgbClr val="466070"/>
                  </a:solidFill>
                  <a:prstDash val="solid"/>
                  <a:round/>
                  <a:headEnd type="none" w="med" len="med"/>
                  <a:tailEnd type="oval" w="med" len="med"/>
                </a:ln>
              </p:spPr>
            </p:cxnSp>
            <p:grpSp>
              <p:nvGrpSpPr>
                <p:cNvPr id="10" name="组合 9"/>
                <p:cNvGrpSpPr/>
                <p:nvPr/>
              </p:nvGrpSpPr>
              <p:grpSpPr>
                <a:xfrm>
                  <a:off x="5100" y="2263"/>
                  <a:ext cx="1210" cy="1200"/>
                  <a:chOff x="4684" y="2259"/>
                  <a:chExt cx="1210" cy="1200"/>
                </a:xfrm>
              </p:grpSpPr>
              <p:sp>
                <p:nvSpPr>
                  <p:cNvPr id="205" name="Google Shape;205;p30"/>
                  <p:cNvSpPr/>
                  <p:nvPr/>
                </p:nvSpPr>
                <p:spPr>
                  <a:xfrm flipH="1">
                    <a:off x="4684" y="2259"/>
                    <a:ext cx="1210" cy="1201"/>
                  </a:xfrm>
                  <a:prstGeom prst="ellipse">
                    <a:avLst/>
                  </a:prstGeom>
                  <a:solidFill>
                    <a:srgbClr val="466070"/>
                  </a:solidFill>
                  <a:ln>
                    <a:solidFill>
                      <a:srgbClr val="466070"/>
                    </a:solidFill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defTabSz="1219200">
                      <a:buClr>
                        <a:srgbClr val="000000"/>
                      </a:buClr>
                    </a:pPr>
                    <a:endParaRPr sz="1865" kern="0">
                      <a:solidFill>
                        <a:srgbClr val="000000"/>
                      </a:solidFill>
                      <a:latin typeface="Times New Roman"/>
                      <a:ea typeface="阿里巴巴普惠体 Light"/>
                      <a:cs typeface="阿里巴巴普惠体 Light"/>
                      <a:sym typeface="Times New Roman"/>
                    </a:endParaRPr>
                  </a:p>
                </p:txBody>
              </p:sp>
              <p:grpSp>
                <p:nvGrpSpPr>
                  <p:cNvPr id="222" name="Google Shape;222;p30"/>
                  <p:cNvGrpSpPr/>
                  <p:nvPr/>
                </p:nvGrpSpPr>
                <p:grpSpPr>
                  <a:xfrm>
                    <a:off x="4910" y="2474"/>
                    <a:ext cx="758" cy="771"/>
                    <a:chOff x="-65144125" y="4094450"/>
                    <a:chExt cx="311900" cy="317425"/>
                  </a:xfrm>
                </p:grpSpPr>
                <p:sp>
                  <p:nvSpPr>
                    <p:cNvPr id="223" name="Google Shape;223;p30"/>
                    <p:cNvSpPr/>
                    <p:nvPr/>
                  </p:nvSpPr>
                  <p:spPr>
                    <a:xfrm>
                      <a:off x="-65079550" y="4183450"/>
                      <a:ext cx="185900" cy="185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36" h="7436" extrusionOk="0">
                          <a:moveTo>
                            <a:pt x="3687" y="0"/>
                          </a:moveTo>
                          <a:cubicBezTo>
                            <a:pt x="1639" y="0"/>
                            <a:pt x="1" y="1639"/>
                            <a:pt x="1" y="3686"/>
                          </a:cubicBezTo>
                          <a:cubicBezTo>
                            <a:pt x="1" y="5734"/>
                            <a:pt x="1639" y="7435"/>
                            <a:pt x="3687" y="7435"/>
                          </a:cubicBezTo>
                          <a:cubicBezTo>
                            <a:pt x="5735" y="7435"/>
                            <a:pt x="7436" y="5797"/>
                            <a:pt x="7436" y="3686"/>
                          </a:cubicBezTo>
                          <a:cubicBezTo>
                            <a:pt x="7436" y="3466"/>
                            <a:pt x="7247" y="3308"/>
                            <a:pt x="7058" y="3308"/>
                          </a:cubicBezTo>
                          <a:lnTo>
                            <a:pt x="4096" y="3308"/>
                          </a:lnTo>
                          <a:lnTo>
                            <a:pt x="4096" y="378"/>
                          </a:lnTo>
                          <a:cubicBezTo>
                            <a:pt x="4096" y="158"/>
                            <a:pt x="3907" y="0"/>
                            <a:pt x="3687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Times New Roman"/>
                        <a:ea typeface="阿里巴巴普惠体 Light"/>
                        <a:cs typeface="阿里巴巴普惠体 Light"/>
                        <a:sym typeface="Times New Roman"/>
                      </a:endParaRPr>
                    </a:p>
                  </p:txBody>
                </p:sp>
                <p:sp>
                  <p:nvSpPr>
                    <p:cNvPr id="224" name="Google Shape;224;p30"/>
                    <p:cNvSpPr/>
                    <p:nvPr/>
                  </p:nvSpPr>
                  <p:spPr>
                    <a:xfrm>
                      <a:off x="-65039375" y="4094450"/>
                      <a:ext cx="104775" cy="1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91" h="788" extrusionOk="0">
                          <a:moveTo>
                            <a:pt x="473" y="0"/>
                          </a:moveTo>
                          <a:cubicBezTo>
                            <a:pt x="252" y="0"/>
                            <a:pt x="32" y="221"/>
                            <a:pt x="32" y="410"/>
                          </a:cubicBezTo>
                          <a:cubicBezTo>
                            <a:pt x="0" y="599"/>
                            <a:pt x="158" y="756"/>
                            <a:pt x="347" y="788"/>
                          </a:cubicBezTo>
                          <a:lnTo>
                            <a:pt x="3813" y="788"/>
                          </a:lnTo>
                          <a:cubicBezTo>
                            <a:pt x="4033" y="756"/>
                            <a:pt x="4191" y="599"/>
                            <a:pt x="4191" y="410"/>
                          </a:cubicBezTo>
                          <a:cubicBezTo>
                            <a:pt x="4191" y="158"/>
                            <a:pt x="3970" y="0"/>
                            <a:pt x="3781" y="0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Times New Roman"/>
                        <a:ea typeface="阿里巴巴普惠体 Light"/>
                        <a:cs typeface="阿里巴巴普惠体 Light"/>
                        <a:sym typeface="Times New Roman"/>
                      </a:endParaRPr>
                    </a:p>
                  </p:txBody>
                </p:sp>
                <p:sp>
                  <p:nvSpPr>
                    <p:cNvPr id="225" name="Google Shape;225;p30"/>
                    <p:cNvSpPr/>
                    <p:nvPr/>
                  </p:nvSpPr>
                  <p:spPr>
                    <a:xfrm>
                      <a:off x="-65144125" y="4121025"/>
                      <a:ext cx="311900" cy="290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476" h="11634" extrusionOk="0">
                          <a:moveTo>
                            <a:pt x="6321" y="1678"/>
                          </a:moveTo>
                          <a:cubicBezTo>
                            <a:pt x="7437" y="1678"/>
                            <a:pt x="8570" y="2088"/>
                            <a:pt x="9483" y="3001"/>
                          </a:cubicBezTo>
                          <a:cubicBezTo>
                            <a:pt x="10334" y="3884"/>
                            <a:pt x="10806" y="5018"/>
                            <a:pt x="10806" y="6246"/>
                          </a:cubicBezTo>
                          <a:cubicBezTo>
                            <a:pt x="10806" y="8767"/>
                            <a:pt x="8759" y="10815"/>
                            <a:pt x="6238" y="10815"/>
                          </a:cubicBezTo>
                          <a:cubicBezTo>
                            <a:pt x="3718" y="10815"/>
                            <a:pt x="1702" y="8767"/>
                            <a:pt x="1702" y="6246"/>
                          </a:cubicBezTo>
                          <a:cubicBezTo>
                            <a:pt x="1702" y="3492"/>
                            <a:pt x="3974" y="1678"/>
                            <a:pt x="6321" y="1678"/>
                          </a:cubicBezTo>
                          <a:close/>
                          <a:moveTo>
                            <a:pt x="1367" y="1"/>
                          </a:moveTo>
                          <a:cubicBezTo>
                            <a:pt x="1048" y="1"/>
                            <a:pt x="725" y="119"/>
                            <a:pt x="473" y="355"/>
                          </a:cubicBezTo>
                          <a:cubicBezTo>
                            <a:pt x="0" y="828"/>
                            <a:pt x="0" y="1615"/>
                            <a:pt x="473" y="2119"/>
                          </a:cubicBezTo>
                          <a:cubicBezTo>
                            <a:pt x="696" y="2363"/>
                            <a:pt x="997" y="2488"/>
                            <a:pt x="1327" y="2488"/>
                          </a:cubicBezTo>
                          <a:cubicBezTo>
                            <a:pt x="1509" y="2488"/>
                            <a:pt x="1700" y="2450"/>
                            <a:pt x="1891" y="2371"/>
                          </a:cubicBezTo>
                          <a:lnTo>
                            <a:pt x="2237" y="2718"/>
                          </a:lnTo>
                          <a:cubicBezTo>
                            <a:pt x="1386" y="3695"/>
                            <a:pt x="914" y="4923"/>
                            <a:pt x="914" y="6215"/>
                          </a:cubicBezTo>
                          <a:cubicBezTo>
                            <a:pt x="914" y="9176"/>
                            <a:pt x="3340" y="11634"/>
                            <a:pt x="6301" y="11634"/>
                          </a:cubicBezTo>
                          <a:cubicBezTo>
                            <a:pt x="9231" y="11634"/>
                            <a:pt x="11689" y="9208"/>
                            <a:pt x="11689" y="6215"/>
                          </a:cubicBezTo>
                          <a:cubicBezTo>
                            <a:pt x="11689" y="4923"/>
                            <a:pt x="11216" y="3695"/>
                            <a:pt x="10365" y="2718"/>
                          </a:cubicBezTo>
                          <a:lnTo>
                            <a:pt x="10743" y="2371"/>
                          </a:lnTo>
                          <a:cubicBezTo>
                            <a:pt x="10901" y="2466"/>
                            <a:pt x="11059" y="2497"/>
                            <a:pt x="11248" y="2497"/>
                          </a:cubicBezTo>
                          <a:cubicBezTo>
                            <a:pt x="11909" y="2497"/>
                            <a:pt x="12476" y="1930"/>
                            <a:pt x="12476" y="1269"/>
                          </a:cubicBezTo>
                          <a:cubicBezTo>
                            <a:pt x="12476" y="607"/>
                            <a:pt x="11909" y="8"/>
                            <a:pt x="11248" y="8"/>
                          </a:cubicBezTo>
                          <a:cubicBezTo>
                            <a:pt x="10586" y="8"/>
                            <a:pt x="10019" y="544"/>
                            <a:pt x="10019" y="1269"/>
                          </a:cubicBezTo>
                          <a:cubicBezTo>
                            <a:pt x="10019" y="1458"/>
                            <a:pt x="10050" y="1615"/>
                            <a:pt x="10145" y="1773"/>
                          </a:cubicBezTo>
                          <a:lnTo>
                            <a:pt x="9798" y="2119"/>
                          </a:lnTo>
                          <a:cubicBezTo>
                            <a:pt x="9137" y="1584"/>
                            <a:pt x="8381" y="1206"/>
                            <a:pt x="7561" y="985"/>
                          </a:cubicBezTo>
                          <a:lnTo>
                            <a:pt x="7561" y="544"/>
                          </a:lnTo>
                          <a:lnTo>
                            <a:pt x="5073" y="544"/>
                          </a:lnTo>
                          <a:lnTo>
                            <a:pt x="5073" y="985"/>
                          </a:lnTo>
                          <a:cubicBezTo>
                            <a:pt x="4222" y="1206"/>
                            <a:pt x="3434" y="1584"/>
                            <a:pt x="2836" y="2119"/>
                          </a:cubicBezTo>
                          <a:lnTo>
                            <a:pt x="2458" y="1773"/>
                          </a:lnTo>
                          <a:cubicBezTo>
                            <a:pt x="2710" y="1269"/>
                            <a:pt x="2584" y="733"/>
                            <a:pt x="2237" y="355"/>
                          </a:cubicBezTo>
                          <a:cubicBezTo>
                            <a:pt x="2001" y="119"/>
                            <a:pt x="1686" y="1"/>
                            <a:pt x="1367" y="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121900" tIns="121900" rIns="121900" bIns="121900" anchor="ctr" anchorCtr="0">
                      <a:noAutofit/>
                    </a:bodyPr>
                    <a:lstStyle/>
                    <a:p>
                      <a:pPr defTabSz="1219200">
                        <a:buClr>
                          <a:srgbClr val="000000"/>
                        </a:buClr>
                      </a:pPr>
                      <a:endParaRPr sz="1865" kern="0">
                        <a:solidFill>
                          <a:srgbClr val="000000"/>
                        </a:solidFill>
                        <a:latin typeface="Times New Roman"/>
                        <a:ea typeface="阿里巴巴普惠体 Light"/>
                        <a:cs typeface="阿里巴巴普惠体 Light"/>
                        <a:sym typeface="Times New Roman"/>
                      </a:endParaRPr>
                    </a:p>
                  </p:txBody>
                </p:sp>
              </p:grpSp>
            </p:grpSp>
            <p:sp>
              <p:nvSpPr>
                <p:cNvPr id="3" name="文本框 2"/>
                <p:cNvSpPr txBox="1"/>
                <p:nvPr/>
              </p:nvSpPr>
              <p:spPr>
                <a:xfrm>
                  <a:off x="6524" y="2066"/>
                  <a:ext cx="2970" cy="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dist"/>
                  <a:r>
                    <a:rPr lang="en-US" altLang="zh-CN" sz="2000" dirty="0">
                      <a:latin typeface="Times New Roman"/>
                      <a:ea typeface="阿里巴巴普惠体 Light"/>
                      <a:cs typeface="阿里巴巴普惠体 Light"/>
                      <a:sym typeface="Times New Roman"/>
                    </a:rPr>
                    <a:t>Add title text</a:t>
                  </a:r>
                  <a:endParaRPr lang="zh-CN" altLang="en-US" sz="20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-914" y="2259"/>
                <a:ext cx="6015" cy="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Click here to add content, content to match the title. 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379857" y="2082165"/>
            <a:ext cx="9904095" cy="1356360"/>
            <a:chOff x="2173" y="3279"/>
            <a:chExt cx="15597" cy="2136"/>
          </a:xfrm>
        </p:grpSpPr>
        <p:sp>
          <p:nvSpPr>
            <p:cNvPr id="203" name="Google Shape;203;p30"/>
            <p:cNvSpPr/>
            <p:nvPr/>
          </p:nvSpPr>
          <p:spPr>
            <a:xfrm flipH="1">
              <a:off x="14649" y="3279"/>
              <a:ext cx="3121" cy="2136"/>
            </a:xfrm>
            <a:custGeom>
              <a:avLst/>
              <a:gdLst/>
              <a:ahLst/>
              <a:cxnLst/>
              <a:rect l="l" t="t" r="r" b="b"/>
              <a:pathLst>
                <a:path w="44762" h="30635" extrusionOk="0">
                  <a:moveTo>
                    <a:pt x="1" y="1"/>
                  </a:moveTo>
                  <a:lnTo>
                    <a:pt x="1" y="24648"/>
                  </a:lnTo>
                  <a:lnTo>
                    <a:pt x="14" y="24648"/>
                  </a:lnTo>
                  <a:cubicBezTo>
                    <a:pt x="5607" y="24648"/>
                    <a:pt x="18560" y="25130"/>
                    <a:pt x="31390" y="30635"/>
                  </a:cubicBezTo>
                  <a:lnTo>
                    <a:pt x="44761" y="10327"/>
                  </a:lnTo>
                  <a:cubicBezTo>
                    <a:pt x="44761" y="10327"/>
                    <a:pt x="27304" y="1"/>
                    <a:pt x="14" y="1"/>
                  </a:cubicBezTo>
                  <a:close/>
                </a:path>
              </a:pathLst>
            </a:custGeom>
            <a:solidFill>
              <a:srgbClr val="CFD4D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173" y="3744"/>
              <a:ext cx="14855" cy="1446"/>
              <a:chOff x="630" y="3929"/>
              <a:chExt cx="14855" cy="1446"/>
            </a:xfrm>
          </p:grpSpPr>
          <p:sp>
            <p:nvSpPr>
              <p:cNvPr id="210" name="Google Shape;210;p30"/>
              <p:cNvSpPr/>
              <p:nvPr/>
            </p:nvSpPr>
            <p:spPr>
              <a:xfrm flipH="1">
                <a:off x="6578" y="4172"/>
                <a:ext cx="1210" cy="1201"/>
              </a:xfrm>
              <a:prstGeom prst="ellipse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cxnSp>
            <p:nvCxnSpPr>
              <p:cNvPr id="211" name="Google Shape;211;p30"/>
              <p:cNvCxnSpPr/>
              <p:nvPr/>
            </p:nvCxnSpPr>
            <p:spPr>
              <a:xfrm rot="10800000">
                <a:off x="8013" y="4773"/>
                <a:ext cx="7472" cy="0"/>
              </a:xfrm>
              <a:prstGeom prst="straightConnector1">
                <a:avLst/>
              </a:prstGeom>
              <a:solidFill>
                <a:srgbClr val="CFD4D6"/>
              </a:solidFill>
              <a:ln w="9525" cap="flat" cmpd="sng">
                <a:solidFill>
                  <a:srgbClr val="CFD4D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36" name="Google Shape;236;p30"/>
              <p:cNvGrpSpPr/>
              <p:nvPr/>
            </p:nvGrpSpPr>
            <p:grpSpPr>
              <a:xfrm>
                <a:off x="6805" y="4388"/>
                <a:ext cx="756" cy="770"/>
                <a:chOff x="-62148800" y="3377700"/>
                <a:chExt cx="311125" cy="316750"/>
              </a:xfrm>
            </p:grpSpPr>
            <p:sp>
              <p:nvSpPr>
                <p:cNvPr id="237" name="Google Shape;237;p30"/>
                <p:cNvSpPr/>
                <p:nvPr/>
              </p:nvSpPr>
              <p:spPr>
                <a:xfrm>
                  <a:off x="-62085775" y="3653375"/>
                  <a:ext cx="185875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" h="1643" extrusionOk="0">
                      <a:moveTo>
                        <a:pt x="819" y="1"/>
                      </a:moveTo>
                      <a:cubicBezTo>
                        <a:pt x="347" y="1"/>
                        <a:pt x="0" y="347"/>
                        <a:pt x="0" y="851"/>
                      </a:cubicBezTo>
                      <a:lnTo>
                        <a:pt x="0" y="1229"/>
                      </a:lnTo>
                      <a:cubicBezTo>
                        <a:pt x="0" y="1481"/>
                        <a:pt x="189" y="1639"/>
                        <a:pt x="410" y="1639"/>
                      </a:cubicBezTo>
                      <a:lnTo>
                        <a:pt x="7026" y="1639"/>
                      </a:lnTo>
                      <a:cubicBezTo>
                        <a:pt x="7044" y="1641"/>
                        <a:pt x="7062" y="1642"/>
                        <a:pt x="7080" y="1642"/>
                      </a:cubicBezTo>
                      <a:cubicBezTo>
                        <a:pt x="7300" y="1642"/>
                        <a:pt x="7435" y="1463"/>
                        <a:pt x="7435" y="1229"/>
                      </a:cubicBezTo>
                      <a:lnTo>
                        <a:pt x="7435" y="851"/>
                      </a:lnTo>
                      <a:cubicBezTo>
                        <a:pt x="7435" y="379"/>
                        <a:pt x="7089" y="1"/>
                        <a:pt x="66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  <p:sp>
              <p:nvSpPr>
                <p:cNvPr id="238" name="Google Shape;238;p30"/>
                <p:cNvSpPr/>
                <p:nvPr/>
              </p:nvSpPr>
              <p:spPr>
                <a:xfrm>
                  <a:off x="-62148800" y="3377700"/>
                  <a:ext cx="311125" cy="2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10177" extrusionOk="0">
                      <a:moveTo>
                        <a:pt x="11626" y="1608"/>
                      </a:moveTo>
                      <a:lnTo>
                        <a:pt x="11626" y="2899"/>
                      </a:lnTo>
                      <a:cubicBezTo>
                        <a:pt x="11626" y="3939"/>
                        <a:pt x="10807" y="4853"/>
                        <a:pt x="9767" y="4916"/>
                      </a:cubicBezTo>
                      <a:cubicBezTo>
                        <a:pt x="9893" y="4538"/>
                        <a:pt x="9956" y="4128"/>
                        <a:pt x="9956" y="3718"/>
                      </a:cubicBezTo>
                      <a:lnTo>
                        <a:pt x="9956" y="1608"/>
                      </a:lnTo>
                      <a:close/>
                      <a:moveTo>
                        <a:pt x="2521" y="1639"/>
                      </a:moveTo>
                      <a:lnTo>
                        <a:pt x="2521" y="3718"/>
                      </a:lnTo>
                      <a:cubicBezTo>
                        <a:pt x="2521" y="4160"/>
                        <a:pt x="2616" y="4538"/>
                        <a:pt x="2710" y="4947"/>
                      </a:cubicBezTo>
                      <a:cubicBezTo>
                        <a:pt x="1702" y="4853"/>
                        <a:pt x="883" y="4002"/>
                        <a:pt x="883" y="2899"/>
                      </a:cubicBezTo>
                      <a:lnTo>
                        <a:pt x="883" y="1639"/>
                      </a:lnTo>
                      <a:close/>
                      <a:moveTo>
                        <a:pt x="6176" y="1576"/>
                      </a:moveTo>
                      <a:cubicBezTo>
                        <a:pt x="6333" y="1576"/>
                        <a:pt x="6491" y="1671"/>
                        <a:pt x="6554" y="1828"/>
                      </a:cubicBezTo>
                      <a:lnTo>
                        <a:pt x="6932" y="2647"/>
                      </a:lnTo>
                      <a:lnTo>
                        <a:pt x="7845" y="2773"/>
                      </a:lnTo>
                      <a:cubicBezTo>
                        <a:pt x="8003" y="2805"/>
                        <a:pt x="8129" y="2899"/>
                        <a:pt x="8160" y="3025"/>
                      </a:cubicBezTo>
                      <a:cubicBezTo>
                        <a:pt x="8349" y="3214"/>
                        <a:pt x="8318" y="3403"/>
                        <a:pt x="8192" y="3466"/>
                      </a:cubicBezTo>
                      <a:lnTo>
                        <a:pt x="7530" y="4097"/>
                      </a:lnTo>
                      <a:lnTo>
                        <a:pt x="7688" y="5010"/>
                      </a:lnTo>
                      <a:cubicBezTo>
                        <a:pt x="7719" y="5168"/>
                        <a:pt x="7656" y="5325"/>
                        <a:pt x="7530" y="5420"/>
                      </a:cubicBezTo>
                      <a:cubicBezTo>
                        <a:pt x="7452" y="5459"/>
                        <a:pt x="7363" y="5486"/>
                        <a:pt x="7268" y="5486"/>
                      </a:cubicBezTo>
                      <a:cubicBezTo>
                        <a:pt x="7210" y="5486"/>
                        <a:pt x="7149" y="5475"/>
                        <a:pt x="7089" y="5451"/>
                      </a:cubicBezTo>
                      <a:lnTo>
                        <a:pt x="6270" y="5010"/>
                      </a:lnTo>
                      <a:lnTo>
                        <a:pt x="5451" y="5451"/>
                      </a:lnTo>
                      <a:cubicBezTo>
                        <a:pt x="5380" y="5480"/>
                        <a:pt x="5309" y="5495"/>
                        <a:pt x="5241" y="5495"/>
                      </a:cubicBezTo>
                      <a:cubicBezTo>
                        <a:pt x="5158" y="5495"/>
                        <a:pt x="5079" y="5472"/>
                        <a:pt x="5010" y="5420"/>
                      </a:cubicBezTo>
                      <a:cubicBezTo>
                        <a:pt x="4884" y="5325"/>
                        <a:pt x="4821" y="5168"/>
                        <a:pt x="4852" y="5010"/>
                      </a:cubicBezTo>
                      <a:lnTo>
                        <a:pt x="5010" y="4097"/>
                      </a:lnTo>
                      <a:lnTo>
                        <a:pt x="4348" y="3466"/>
                      </a:lnTo>
                      <a:cubicBezTo>
                        <a:pt x="4222" y="3340"/>
                        <a:pt x="4191" y="3214"/>
                        <a:pt x="4222" y="3025"/>
                      </a:cubicBezTo>
                      <a:cubicBezTo>
                        <a:pt x="4254" y="2899"/>
                        <a:pt x="4411" y="2773"/>
                        <a:pt x="4537" y="2773"/>
                      </a:cubicBezTo>
                      <a:lnTo>
                        <a:pt x="5451" y="2647"/>
                      </a:lnTo>
                      <a:lnTo>
                        <a:pt x="5829" y="1828"/>
                      </a:lnTo>
                      <a:cubicBezTo>
                        <a:pt x="5924" y="1671"/>
                        <a:pt x="6018" y="1576"/>
                        <a:pt x="6176" y="1576"/>
                      </a:cubicBezTo>
                      <a:close/>
                      <a:moveTo>
                        <a:pt x="2931" y="1"/>
                      </a:moveTo>
                      <a:cubicBezTo>
                        <a:pt x="2679" y="1"/>
                        <a:pt x="2521" y="190"/>
                        <a:pt x="2521" y="410"/>
                      </a:cubicBezTo>
                      <a:lnTo>
                        <a:pt x="2521" y="852"/>
                      </a:lnTo>
                      <a:lnTo>
                        <a:pt x="442" y="852"/>
                      </a:lnTo>
                      <a:cubicBezTo>
                        <a:pt x="190" y="852"/>
                        <a:pt x="1" y="1041"/>
                        <a:pt x="1" y="1230"/>
                      </a:cubicBezTo>
                      <a:lnTo>
                        <a:pt x="1" y="2899"/>
                      </a:lnTo>
                      <a:cubicBezTo>
                        <a:pt x="1" y="4506"/>
                        <a:pt x="1292" y="5766"/>
                        <a:pt x="2931" y="5766"/>
                      </a:cubicBezTo>
                      <a:lnTo>
                        <a:pt x="3120" y="5766"/>
                      </a:lnTo>
                      <a:cubicBezTo>
                        <a:pt x="3561" y="6428"/>
                        <a:pt x="4222" y="6932"/>
                        <a:pt x="4978" y="7216"/>
                      </a:cubicBezTo>
                      <a:lnTo>
                        <a:pt x="4978" y="8507"/>
                      </a:lnTo>
                      <a:cubicBezTo>
                        <a:pt x="4506" y="8507"/>
                        <a:pt x="4128" y="8854"/>
                        <a:pt x="4128" y="9358"/>
                      </a:cubicBezTo>
                      <a:lnTo>
                        <a:pt x="4128" y="10177"/>
                      </a:lnTo>
                      <a:lnTo>
                        <a:pt x="8286" y="10177"/>
                      </a:lnTo>
                      <a:lnTo>
                        <a:pt x="8286" y="9358"/>
                      </a:lnTo>
                      <a:cubicBezTo>
                        <a:pt x="8286" y="8885"/>
                        <a:pt x="7908" y="8507"/>
                        <a:pt x="7436" y="8507"/>
                      </a:cubicBezTo>
                      <a:lnTo>
                        <a:pt x="7436" y="7216"/>
                      </a:lnTo>
                      <a:cubicBezTo>
                        <a:pt x="8192" y="6932"/>
                        <a:pt x="8854" y="6428"/>
                        <a:pt x="9295" y="5766"/>
                      </a:cubicBezTo>
                      <a:lnTo>
                        <a:pt x="9484" y="5766"/>
                      </a:lnTo>
                      <a:cubicBezTo>
                        <a:pt x="11122" y="5766"/>
                        <a:pt x="12414" y="4475"/>
                        <a:pt x="12414" y="2899"/>
                      </a:cubicBezTo>
                      <a:lnTo>
                        <a:pt x="12414" y="1230"/>
                      </a:lnTo>
                      <a:cubicBezTo>
                        <a:pt x="12445" y="978"/>
                        <a:pt x="12288" y="852"/>
                        <a:pt x="12067" y="852"/>
                      </a:cubicBezTo>
                      <a:lnTo>
                        <a:pt x="9956" y="852"/>
                      </a:lnTo>
                      <a:lnTo>
                        <a:pt x="9956" y="410"/>
                      </a:lnTo>
                      <a:cubicBezTo>
                        <a:pt x="9956" y="158"/>
                        <a:pt x="9767" y="1"/>
                        <a:pt x="95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630" y="4276"/>
                <a:ext cx="5948" cy="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Click here to add content, content to match the title. 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8115" y="3929"/>
                <a:ext cx="297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913255" y="3335022"/>
            <a:ext cx="9371331" cy="1167765"/>
            <a:chOff x="3013" y="5252"/>
            <a:chExt cx="14758" cy="1839"/>
          </a:xfrm>
        </p:grpSpPr>
        <p:sp>
          <p:nvSpPr>
            <p:cNvPr id="202" name="Google Shape;202;p30"/>
            <p:cNvSpPr/>
            <p:nvPr/>
          </p:nvSpPr>
          <p:spPr>
            <a:xfrm flipH="1">
              <a:off x="15682" y="5252"/>
              <a:ext cx="2089" cy="1839"/>
            </a:xfrm>
            <a:custGeom>
              <a:avLst/>
              <a:gdLst/>
              <a:ahLst/>
              <a:cxnLst/>
              <a:rect l="l" t="t" r="r" b="b"/>
              <a:pathLst>
                <a:path w="29952" h="26371" extrusionOk="0">
                  <a:moveTo>
                    <a:pt x="1" y="0"/>
                  </a:moveTo>
                  <a:lnTo>
                    <a:pt x="1" y="24234"/>
                  </a:lnTo>
                  <a:lnTo>
                    <a:pt x="14" y="24234"/>
                  </a:lnTo>
                  <a:cubicBezTo>
                    <a:pt x="14" y="24234"/>
                    <a:pt x="203" y="24229"/>
                    <a:pt x="558" y="24229"/>
                  </a:cubicBezTo>
                  <a:cubicBezTo>
                    <a:pt x="2473" y="24229"/>
                    <a:pt x="9215" y="24384"/>
                    <a:pt x="17213" y="26370"/>
                  </a:cubicBezTo>
                  <a:lnTo>
                    <a:pt x="29952" y="5713"/>
                  </a:lnTo>
                  <a:cubicBezTo>
                    <a:pt x="29952" y="5713"/>
                    <a:pt x="20827" y="0"/>
                    <a:pt x="14" y="0"/>
                  </a:cubicBezTo>
                  <a:close/>
                </a:path>
              </a:pathLst>
            </a:custGeom>
            <a:solidFill>
              <a:srgbClr val="46607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013" y="5577"/>
              <a:ext cx="14464" cy="1453"/>
              <a:chOff x="2315" y="5841"/>
              <a:chExt cx="14464" cy="1453"/>
            </a:xfrm>
          </p:grpSpPr>
          <p:sp>
            <p:nvSpPr>
              <p:cNvPr id="214" name="Google Shape;214;p30"/>
              <p:cNvSpPr/>
              <p:nvPr/>
            </p:nvSpPr>
            <p:spPr>
              <a:xfrm flipH="1">
                <a:off x="8298" y="6085"/>
                <a:ext cx="1210" cy="1201"/>
              </a:xfrm>
              <a:prstGeom prst="ellipse">
                <a:avLst/>
              </a:prstGeom>
              <a:solidFill>
                <a:srgbClr val="466070"/>
              </a:solidFill>
              <a:ln>
                <a:solidFill>
                  <a:srgbClr val="466070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cxnSp>
            <p:nvCxnSpPr>
              <p:cNvPr id="215" name="Google Shape;215;p30"/>
              <p:cNvCxnSpPr/>
              <p:nvPr/>
            </p:nvCxnSpPr>
            <p:spPr>
              <a:xfrm rot="10800000">
                <a:off x="9733" y="6686"/>
                <a:ext cx="7046" cy="0"/>
              </a:xfrm>
              <a:prstGeom prst="straightConnector1">
                <a:avLst/>
              </a:prstGeom>
              <a:solidFill>
                <a:srgbClr val="466070"/>
              </a:solidFill>
              <a:ln w="9525" cap="flat" cmpd="sng">
                <a:solidFill>
                  <a:srgbClr val="466070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26" name="Google Shape;226;p30"/>
              <p:cNvGrpSpPr/>
              <p:nvPr/>
            </p:nvGrpSpPr>
            <p:grpSpPr>
              <a:xfrm>
                <a:off x="8536" y="6299"/>
                <a:ext cx="778" cy="773"/>
                <a:chOff x="-63250675" y="3744075"/>
                <a:chExt cx="320350" cy="318100"/>
              </a:xfrm>
            </p:grpSpPr>
            <p:sp>
              <p:nvSpPr>
                <p:cNvPr id="227" name="Google Shape;227;p30"/>
                <p:cNvSpPr/>
                <p:nvPr/>
              </p:nvSpPr>
              <p:spPr>
                <a:xfrm>
                  <a:off x="-63126250" y="3744075"/>
                  <a:ext cx="195925" cy="1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7" h="7715" extrusionOk="0">
                      <a:moveTo>
                        <a:pt x="6020" y="0"/>
                      </a:moveTo>
                      <a:cubicBezTo>
                        <a:pt x="5921" y="0"/>
                        <a:pt x="5820" y="37"/>
                        <a:pt x="5735" y="122"/>
                      </a:cubicBezTo>
                      <a:lnTo>
                        <a:pt x="4097" y="1760"/>
                      </a:lnTo>
                      <a:cubicBezTo>
                        <a:pt x="4034" y="1854"/>
                        <a:pt x="3971" y="1917"/>
                        <a:pt x="3971" y="2012"/>
                      </a:cubicBezTo>
                      <a:lnTo>
                        <a:pt x="3782" y="3304"/>
                      </a:lnTo>
                      <a:lnTo>
                        <a:pt x="1734" y="5351"/>
                      </a:lnTo>
                      <a:cubicBezTo>
                        <a:pt x="1576" y="5288"/>
                        <a:pt x="1387" y="5225"/>
                        <a:pt x="1230" y="5225"/>
                      </a:cubicBezTo>
                      <a:cubicBezTo>
                        <a:pt x="537" y="5225"/>
                        <a:pt x="1" y="5793"/>
                        <a:pt x="1" y="6486"/>
                      </a:cubicBezTo>
                      <a:cubicBezTo>
                        <a:pt x="1" y="7210"/>
                        <a:pt x="537" y="7714"/>
                        <a:pt x="1230" y="7714"/>
                      </a:cubicBezTo>
                      <a:cubicBezTo>
                        <a:pt x="1891" y="7714"/>
                        <a:pt x="2458" y="7179"/>
                        <a:pt x="2458" y="6486"/>
                      </a:cubicBezTo>
                      <a:cubicBezTo>
                        <a:pt x="2458" y="6297"/>
                        <a:pt x="2395" y="6139"/>
                        <a:pt x="2332" y="5982"/>
                      </a:cubicBezTo>
                      <a:lnTo>
                        <a:pt x="4380" y="3934"/>
                      </a:lnTo>
                      <a:lnTo>
                        <a:pt x="5672" y="3745"/>
                      </a:lnTo>
                      <a:cubicBezTo>
                        <a:pt x="5735" y="3745"/>
                        <a:pt x="5829" y="3713"/>
                        <a:pt x="5924" y="3619"/>
                      </a:cubicBezTo>
                      <a:lnTo>
                        <a:pt x="7562" y="1980"/>
                      </a:lnTo>
                      <a:cubicBezTo>
                        <a:pt x="7837" y="1706"/>
                        <a:pt x="7609" y="1254"/>
                        <a:pt x="7251" y="1254"/>
                      </a:cubicBezTo>
                      <a:cubicBezTo>
                        <a:pt x="7240" y="1254"/>
                        <a:pt x="7228" y="1255"/>
                        <a:pt x="7216" y="1256"/>
                      </a:cubicBezTo>
                      <a:lnTo>
                        <a:pt x="6302" y="1382"/>
                      </a:lnTo>
                      <a:lnTo>
                        <a:pt x="6428" y="468"/>
                      </a:lnTo>
                      <a:cubicBezTo>
                        <a:pt x="6472" y="203"/>
                        <a:pt x="6253" y="0"/>
                        <a:pt x="60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-63190025" y="3814050"/>
                  <a:ext cx="186675" cy="18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" h="7436" extrusionOk="0">
                      <a:moveTo>
                        <a:pt x="3718" y="1"/>
                      </a:moveTo>
                      <a:cubicBezTo>
                        <a:pt x="1670" y="1"/>
                        <a:pt x="0" y="1670"/>
                        <a:pt x="0" y="3750"/>
                      </a:cubicBezTo>
                      <a:cubicBezTo>
                        <a:pt x="0" y="5797"/>
                        <a:pt x="1638" y="7436"/>
                        <a:pt x="3718" y="7436"/>
                      </a:cubicBezTo>
                      <a:cubicBezTo>
                        <a:pt x="5765" y="7436"/>
                        <a:pt x="7467" y="5797"/>
                        <a:pt x="7467" y="3750"/>
                      </a:cubicBezTo>
                      <a:cubicBezTo>
                        <a:pt x="7467" y="3151"/>
                        <a:pt x="7341" y="2647"/>
                        <a:pt x="7120" y="2143"/>
                      </a:cubicBezTo>
                      <a:lnTo>
                        <a:pt x="5828" y="3435"/>
                      </a:lnTo>
                      <a:cubicBezTo>
                        <a:pt x="5828" y="3498"/>
                        <a:pt x="5860" y="3624"/>
                        <a:pt x="5860" y="3718"/>
                      </a:cubicBezTo>
                      <a:cubicBezTo>
                        <a:pt x="5860" y="4852"/>
                        <a:pt x="4915" y="5797"/>
                        <a:pt x="3781" y="5797"/>
                      </a:cubicBezTo>
                      <a:cubicBezTo>
                        <a:pt x="2615" y="5797"/>
                        <a:pt x="1670" y="4852"/>
                        <a:pt x="1670" y="3718"/>
                      </a:cubicBezTo>
                      <a:cubicBezTo>
                        <a:pt x="1733" y="2552"/>
                        <a:pt x="2615" y="1607"/>
                        <a:pt x="3781" y="1607"/>
                      </a:cubicBezTo>
                      <a:cubicBezTo>
                        <a:pt x="3875" y="1607"/>
                        <a:pt x="3970" y="1607"/>
                        <a:pt x="4033" y="1670"/>
                      </a:cubicBezTo>
                      <a:lnTo>
                        <a:pt x="5356" y="347"/>
                      </a:lnTo>
                      <a:cubicBezTo>
                        <a:pt x="4883" y="127"/>
                        <a:pt x="4316" y="1"/>
                        <a:pt x="371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-63250675" y="3751050"/>
                  <a:ext cx="311125" cy="31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12445" extrusionOk="0">
                      <a:moveTo>
                        <a:pt x="6270" y="0"/>
                      </a:moveTo>
                      <a:cubicBezTo>
                        <a:pt x="2773" y="0"/>
                        <a:pt x="0" y="2804"/>
                        <a:pt x="0" y="6238"/>
                      </a:cubicBezTo>
                      <a:cubicBezTo>
                        <a:pt x="0" y="9641"/>
                        <a:pt x="2804" y="12445"/>
                        <a:pt x="6238" y="12445"/>
                      </a:cubicBezTo>
                      <a:cubicBezTo>
                        <a:pt x="9672" y="12445"/>
                        <a:pt x="12445" y="9641"/>
                        <a:pt x="12445" y="6238"/>
                      </a:cubicBezTo>
                      <a:cubicBezTo>
                        <a:pt x="12445" y="5325"/>
                        <a:pt x="12256" y="4411"/>
                        <a:pt x="11878" y="3592"/>
                      </a:cubicBezTo>
                      <a:lnTo>
                        <a:pt x="11563" y="3907"/>
                      </a:lnTo>
                      <a:cubicBezTo>
                        <a:pt x="11342" y="4096"/>
                        <a:pt x="11121" y="4222"/>
                        <a:pt x="10838" y="4253"/>
                      </a:cubicBezTo>
                      <a:lnTo>
                        <a:pt x="10397" y="4348"/>
                      </a:lnTo>
                      <a:cubicBezTo>
                        <a:pt x="10680" y="4915"/>
                        <a:pt x="10806" y="5545"/>
                        <a:pt x="10806" y="6238"/>
                      </a:cubicBezTo>
                      <a:cubicBezTo>
                        <a:pt x="10806" y="8759"/>
                        <a:pt x="8759" y="10743"/>
                        <a:pt x="6270" y="10743"/>
                      </a:cubicBezTo>
                      <a:cubicBezTo>
                        <a:pt x="3781" y="10743"/>
                        <a:pt x="1733" y="8696"/>
                        <a:pt x="1733" y="6238"/>
                      </a:cubicBezTo>
                      <a:cubicBezTo>
                        <a:pt x="1733" y="3718"/>
                        <a:pt x="3781" y="1670"/>
                        <a:pt x="6270" y="1670"/>
                      </a:cubicBezTo>
                      <a:cubicBezTo>
                        <a:pt x="6931" y="1670"/>
                        <a:pt x="7561" y="1796"/>
                        <a:pt x="8160" y="2048"/>
                      </a:cubicBezTo>
                      <a:lnTo>
                        <a:pt x="8254" y="1607"/>
                      </a:lnTo>
                      <a:cubicBezTo>
                        <a:pt x="8286" y="1355"/>
                        <a:pt x="8412" y="1103"/>
                        <a:pt x="8601" y="914"/>
                      </a:cubicBezTo>
                      <a:lnTo>
                        <a:pt x="8916" y="599"/>
                      </a:lnTo>
                      <a:cubicBezTo>
                        <a:pt x="8097" y="189"/>
                        <a:pt x="7215" y="0"/>
                        <a:pt x="62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</p:grpSp>
          <p:sp>
            <p:nvSpPr>
              <p:cNvPr id="7" name="文本框 6"/>
              <p:cNvSpPr txBox="1"/>
              <p:nvPr/>
            </p:nvSpPr>
            <p:spPr>
              <a:xfrm>
                <a:off x="2315" y="6195"/>
                <a:ext cx="5948" cy="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Click here to add content, content to match the title. 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9995" y="5841"/>
                <a:ext cx="297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786380" y="4553587"/>
            <a:ext cx="8497571" cy="1170305"/>
            <a:chOff x="4388" y="7171"/>
            <a:chExt cx="13382" cy="1843"/>
          </a:xfrm>
        </p:grpSpPr>
        <p:sp>
          <p:nvSpPr>
            <p:cNvPr id="201" name="Google Shape;201;p30"/>
            <p:cNvSpPr/>
            <p:nvPr/>
          </p:nvSpPr>
          <p:spPr>
            <a:xfrm flipH="1">
              <a:off x="16725" y="7171"/>
              <a:ext cx="1045" cy="1843"/>
            </a:xfrm>
            <a:custGeom>
              <a:avLst/>
              <a:gdLst/>
              <a:ahLst/>
              <a:cxnLst/>
              <a:rect l="l" t="t" r="r" b="b"/>
              <a:pathLst>
                <a:path w="14992" h="26428" extrusionOk="0">
                  <a:moveTo>
                    <a:pt x="31" y="0"/>
                  </a:moveTo>
                  <a:cubicBezTo>
                    <a:pt x="25" y="0"/>
                    <a:pt x="19" y="0"/>
                    <a:pt x="13" y="0"/>
                  </a:cubicBezTo>
                  <a:lnTo>
                    <a:pt x="0" y="0"/>
                  </a:lnTo>
                  <a:lnTo>
                    <a:pt x="0" y="26407"/>
                  </a:lnTo>
                  <a:lnTo>
                    <a:pt x="13" y="26427"/>
                  </a:lnTo>
                  <a:lnTo>
                    <a:pt x="14992" y="1860"/>
                  </a:lnTo>
                  <a:cubicBezTo>
                    <a:pt x="10391" y="663"/>
                    <a:pt x="5335" y="0"/>
                    <a:pt x="31" y="0"/>
                  </a:cubicBezTo>
                  <a:close/>
                </a:path>
              </a:pathLst>
            </a:custGeom>
            <a:solidFill>
              <a:srgbClr val="CFD4D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88" y="7373"/>
              <a:ext cx="13089" cy="1580"/>
              <a:chOff x="4047" y="7628"/>
              <a:chExt cx="13089" cy="1580"/>
            </a:xfrm>
          </p:grpSpPr>
          <p:sp>
            <p:nvSpPr>
              <p:cNvPr id="218" name="Google Shape;218;p30"/>
              <p:cNvSpPr/>
              <p:nvPr/>
            </p:nvSpPr>
            <p:spPr>
              <a:xfrm flipH="1">
                <a:off x="10256" y="7998"/>
                <a:ext cx="1210" cy="1201"/>
              </a:xfrm>
              <a:prstGeom prst="ellipse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cxnSp>
            <p:nvCxnSpPr>
              <p:cNvPr id="219" name="Google Shape;219;p30"/>
              <p:cNvCxnSpPr/>
              <p:nvPr/>
            </p:nvCxnSpPr>
            <p:spPr>
              <a:xfrm flipH="1">
                <a:off x="11692" y="8599"/>
                <a:ext cx="5444" cy="0"/>
              </a:xfrm>
              <a:prstGeom prst="straightConnector1">
                <a:avLst/>
              </a:prstGeom>
              <a:solidFill>
                <a:srgbClr val="CFD4D6"/>
              </a:solidFill>
              <a:ln w="9525" cap="flat" cmpd="sng">
                <a:solidFill>
                  <a:srgbClr val="CFD4D6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grpSp>
            <p:nvGrpSpPr>
              <p:cNvPr id="230" name="Google Shape;230;p30"/>
              <p:cNvGrpSpPr/>
              <p:nvPr/>
            </p:nvGrpSpPr>
            <p:grpSpPr>
              <a:xfrm>
                <a:off x="10491" y="8256"/>
                <a:ext cx="739" cy="685"/>
                <a:chOff x="-62511900" y="4129100"/>
                <a:chExt cx="304050" cy="282000"/>
              </a:xfrm>
            </p:grpSpPr>
            <p:sp>
              <p:nvSpPr>
                <p:cNvPr id="231" name="Google Shape;231;p30"/>
                <p:cNvSpPr/>
                <p:nvPr/>
              </p:nvSpPr>
              <p:spPr>
                <a:xfrm>
                  <a:off x="-62414225" y="4203925"/>
                  <a:ext cx="206375" cy="2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5" h="8287" extrusionOk="0">
                      <a:moveTo>
                        <a:pt x="4128" y="1229"/>
                      </a:moveTo>
                      <a:cubicBezTo>
                        <a:pt x="4348" y="1229"/>
                        <a:pt x="4506" y="1418"/>
                        <a:pt x="4506" y="1670"/>
                      </a:cubicBezTo>
                      <a:lnTo>
                        <a:pt x="4506" y="1922"/>
                      </a:lnTo>
                      <a:cubicBezTo>
                        <a:pt x="4978" y="2080"/>
                        <a:pt x="5356" y="2552"/>
                        <a:pt x="5356" y="3119"/>
                      </a:cubicBezTo>
                      <a:cubicBezTo>
                        <a:pt x="5356" y="3340"/>
                        <a:pt x="5136" y="3498"/>
                        <a:pt x="4947" y="3498"/>
                      </a:cubicBezTo>
                      <a:cubicBezTo>
                        <a:pt x="4726" y="3498"/>
                        <a:pt x="4506" y="3308"/>
                        <a:pt x="4506" y="3119"/>
                      </a:cubicBezTo>
                      <a:cubicBezTo>
                        <a:pt x="4506" y="2867"/>
                        <a:pt x="4317" y="2710"/>
                        <a:pt x="4128" y="2710"/>
                      </a:cubicBezTo>
                      <a:cubicBezTo>
                        <a:pt x="3939" y="2710"/>
                        <a:pt x="3687" y="2930"/>
                        <a:pt x="3687" y="3119"/>
                      </a:cubicBezTo>
                      <a:cubicBezTo>
                        <a:pt x="3718" y="3340"/>
                        <a:pt x="4033" y="3592"/>
                        <a:pt x="4411" y="3813"/>
                      </a:cubicBezTo>
                      <a:cubicBezTo>
                        <a:pt x="4821" y="4128"/>
                        <a:pt x="5388" y="4537"/>
                        <a:pt x="5388" y="5199"/>
                      </a:cubicBezTo>
                      <a:cubicBezTo>
                        <a:pt x="5388" y="5766"/>
                        <a:pt x="5041" y="6175"/>
                        <a:pt x="4569" y="6396"/>
                      </a:cubicBezTo>
                      <a:lnTo>
                        <a:pt x="4569" y="6648"/>
                      </a:lnTo>
                      <a:cubicBezTo>
                        <a:pt x="4569" y="6900"/>
                        <a:pt x="4348" y="7089"/>
                        <a:pt x="4159" y="7089"/>
                      </a:cubicBezTo>
                      <a:cubicBezTo>
                        <a:pt x="3970" y="7089"/>
                        <a:pt x="3718" y="6900"/>
                        <a:pt x="3718" y="6648"/>
                      </a:cubicBezTo>
                      <a:lnTo>
                        <a:pt x="3718" y="6396"/>
                      </a:lnTo>
                      <a:cubicBezTo>
                        <a:pt x="3245" y="6238"/>
                        <a:pt x="2899" y="5766"/>
                        <a:pt x="2899" y="5199"/>
                      </a:cubicBezTo>
                      <a:cubicBezTo>
                        <a:pt x="2899" y="4978"/>
                        <a:pt x="3088" y="4821"/>
                        <a:pt x="3308" y="4821"/>
                      </a:cubicBezTo>
                      <a:cubicBezTo>
                        <a:pt x="3498" y="4821"/>
                        <a:pt x="3687" y="5010"/>
                        <a:pt x="3687" y="5199"/>
                      </a:cubicBezTo>
                      <a:cubicBezTo>
                        <a:pt x="3687" y="5451"/>
                        <a:pt x="3876" y="5608"/>
                        <a:pt x="4128" y="5608"/>
                      </a:cubicBezTo>
                      <a:cubicBezTo>
                        <a:pt x="4348" y="5608"/>
                        <a:pt x="4506" y="5388"/>
                        <a:pt x="4506" y="5199"/>
                      </a:cubicBezTo>
                      <a:cubicBezTo>
                        <a:pt x="4506" y="4978"/>
                        <a:pt x="4191" y="4726"/>
                        <a:pt x="3844" y="4506"/>
                      </a:cubicBezTo>
                      <a:cubicBezTo>
                        <a:pt x="3403" y="4191"/>
                        <a:pt x="2867" y="3781"/>
                        <a:pt x="2867" y="3119"/>
                      </a:cubicBezTo>
                      <a:cubicBezTo>
                        <a:pt x="2867" y="2552"/>
                        <a:pt x="3214" y="2143"/>
                        <a:pt x="3687" y="1922"/>
                      </a:cubicBezTo>
                      <a:lnTo>
                        <a:pt x="3687" y="1670"/>
                      </a:lnTo>
                      <a:cubicBezTo>
                        <a:pt x="3687" y="1418"/>
                        <a:pt x="3876" y="1229"/>
                        <a:pt x="4128" y="1229"/>
                      </a:cubicBezTo>
                      <a:close/>
                      <a:moveTo>
                        <a:pt x="4128" y="0"/>
                      </a:moveTo>
                      <a:cubicBezTo>
                        <a:pt x="1828" y="0"/>
                        <a:pt x="0" y="1859"/>
                        <a:pt x="0" y="4128"/>
                      </a:cubicBezTo>
                      <a:cubicBezTo>
                        <a:pt x="0" y="6427"/>
                        <a:pt x="1828" y="8286"/>
                        <a:pt x="4128" y="8286"/>
                      </a:cubicBezTo>
                      <a:cubicBezTo>
                        <a:pt x="6396" y="8286"/>
                        <a:pt x="8255" y="6427"/>
                        <a:pt x="8255" y="4128"/>
                      </a:cubicBezTo>
                      <a:cubicBezTo>
                        <a:pt x="8255" y="1859"/>
                        <a:pt x="6396" y="0"/>
                        <a:pt x="412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-62511100" y="4129100"/>
                  <a:ext cx="15990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6" h="2994" extrusionOk="0">
                      <a:moveTo>
                        <a:pt x="3214" y="1"/>
                      </a:moveTo>
                      <a:cubicBezTo>
                        <a:pt x="1450" y="1"/>
                        <a:pt x="0" y="662"/>
                        <a:pt x="0" y="1513"/>
                      </a:cubicBezTo>
                      <a:cubicBezTo>
                        <a:pt x="0" y="2332"/>
                        <a:pt x="1450" y="2993"/>
                        <a:pt x="3214" y="2993"/>
                      </a:cubicBezTo>
                      <a:cubicBezTo>
                        <a:pt x="4947" y="2993"/>
                        <a:pt x="6396" y="2332"/>
                        <a:pt x="6396" y="1513"/>
                      </a:cubicBezTo>
                      <a:cubicBezTo>
                        <a:pt x="6396" y="662"/>
                        <a:pt x="4947" y="1"/>
                        <a:pt x="321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-62511100" y="4207075"/>
                  <a:ext cx="110275" cy="5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1" h="2395" extrusionOk="0">
                      <a:moveTo>
                        <a:pt x="0" y="0"/>
                      </a:moveTo>
                      <a:lnTo>
                        <a:pt x="0" y="1135"/>
                      </a:lnTo>
                      <a:cubicBezTo>
                        <a:pt x="0" y="1450"/>
                        <a:pt x="347" y="1765"/>
                        <a:pt x="882" y="2017"/>
                      </a:cubicBezTo>
                      <a:cubicBezTo>
                        <a:pt x="1355" y="2237"/>
                        <a:pt x="2332" y="2395"/>
                        <a:pt x="3151" y="2395"/>
                      </a:cubicBezTo>
                      <a:lnTo>
                        <a:pt x="3308" y="2395"/>
                      </a:lnTo>
                      <a:cubicBezTo>
                        <a:pt x="3560" y="1733"/>
                        <a:pt x="3907" y="1135"/>
                        <a:pt x="4411" y="631"/>
                      </a:cubicBezTo>
                      <a:lnTo>
                        <a:pt x="4411" y="631"/>
                      </a:lnTo>
                      <a:cubicBezTo>
                        <a:pt x="4033" y="694"/>
                        <a:pt x="3623" y="757"/>
                        <a:pt x="3182" y="757"/>
                      </a:cubicBezTo>
                      <a:cubicBezTo>
                        <a:pt x="2363" y="757"/>
                        <a:pt x="1261" y="599"/>
                        <a:pt x="567" y="316"/>
                      </a:cubicBezTo>
                      <a:cubicBezTo>
                        <a:pt x="347" y="221"/>
                        <a:pt x="158" y="127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-62511100" y="4329950"/>
                  <a:ext cx="106350" cy="5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395" extrusionOk="0">
                      <a:moveTo>
                        <a:pt x="0" y="0"/>
                      </a:moveTo>
                      <a:lnTo>
                        <a:pt x="0" y="1197"/>
                      </a:lnTo>
                      <a:cubicBezTo>
                        <a:pt x="0" y="1701"/>
                        <a:pt x="1355" y="2395"/>
                        <a:pt x="3182" y="2395"/>
                      </a:cubicBezTo>
                      <a:cubicBezTo>
                        <a:pt x="3560" y="2395"/>
                        <a:pt x="3907" y="2363"/>
                        <a:pt x="4254" y="2332"/>
                      </a:cubicBezTo>
                      <a:cubicBezTo>
                        <a:pt x="3875" y="1859"/>
                        <a:pt x="3560" y="1355"/>
                        <a:pt x="3340" y="756"/>
                      </a:cubicBezTo>
                      <a:lnTo>
                        <a:pt x="3182" y="756"/>
                      </a:lnTo>
                      <a:cubicBezTo>
                        <a:pt x="2363" y="756"/>
                        <a:pt x="1261" y="599"/>
                        <a:pt x="567" y="315"/>
                      </a:cubicBezTo>
                      <a:cubicBezTo>
                        <a:pt x="347" y="252"/>
                        <a:pt x="158" y="126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  <p:sp>
              <p:nvSpPr>
                <p:cNvPr id="235" name="Google Shape;235;p30"/>
                <p:cNvSpPr/>
                <p:nvPr/>
              </p:nvSpPr>
              <p:spPr>
                <a:xfrm>
                  <a:off x="-62511900" y="4268500"/>
                  <a:ext cx="78000" cy="6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427" extrusionOk="0">
                      <a:moveTo>
                        <a:pt x="1" y="1"/>
                      </a:moveTo>
                      <a:lnTo>
                        <a:pt x="1" y="1167"/>
                      </a:lnTo>
                      <a:lnTo>
                        <a:pt x="32" y="1167"/>
                      </a:lnTo>
                      <a:cubicBezTo>
                        <a:pt x="32" y="1482"/>
                        <a:pt x="379" y="1797"/>
                        <a:pt x="914" y="2017"/>
                      </a:cubicBezTo>
                      <a:cubicBezTo>
                        <a:pt x="1387" y="2238"/>
                        <a:pt x="2332" y="2395"/>
                        <a:pt x="3120" y="2427"/>
                      </a:cubicBezTo>
                      <a:cubicBezTo>
                        <a:pt x="3057" y="2143"/>
                        <a:pt x="3025" y="1860"/>
                        <a:pt x="3025" y="1608"/>
                      </a:cubicBezTo>
                      <a:cubicBezTo>
                        <a:pt x="3025" y="1324"/>
                        <a:pt x="3088" y="1041"/>
                        <a:pt x="3120" y="757"/>
                      </a:cubicBezTo>
                      <a:cubicBezTo>
                        <a:pt x="2332" y="757"/>
                        <a:pt x="1230" y="599"/>
                        <a:pt x="536" y="316"/>
                      </a:cubicBezTo>
                      <a:cubicBezTo>
                        <a:pt x="347" y="253"/>
                        <a:pt x="158" y="127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</p:grpSp>
          <p:sp>
            <p:nvSpPr>
              <p:cNvPr id="6" name="文本框 5"/>
              <p:cNvSpPr txBox="1"/>
              <p:nvPr/>
            </p:nvSpPr>
            <p:spPr>
              <a:xfrm>
                <a:off x="4047" y="8109"/>
                <a:ext cx="5948" cy="1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Click here to add content, content to match the title. 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1771" y="7628"/>
                <a:ext cx="297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8656" y="0"/>
            <a:ext cx="520255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029202" y="389255"/>
            <a:ext cx="4920615" cy="60109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31875" y="2445385"/>
            <a:ext cx="6708140" cy="3404870"/>
            <a:chOff x="1625" y="3851"/>
            <a:chExt cx="10564" cy="5362"/>
          </a:xfrm>
        </p:grpSpPr>
        <p:grpSp>
          <p:nvGrpSpPr>
            <p:cNvPr id="6" name="组合 5"/>
            <p:cNvGrpSpPr/>
            <p:nvPr/>
          </p:nvGrpSpPr>
          <p:grpSpPr>
            <a:xfrm>
              <a:off x="1625" y="3851"/>
              <a:ext cx="10565" cy="5362"/>
              <a:chOff x="1474" y="3959"/>
              <a:chExt cx="10565" cy="536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74" y="3959"/>
                <a:ext cx="10565" cy="5362"/>
              </a:xfrm>
              <a:prstGeom prst="rect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196" y="5707"/>
                <a:ext cx="5121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tx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4000" dirty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2462" y="6777"/>
                <a:ext cx="8590" cy="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00">
                    <a:solidFill>
                      <a:srgbClr val="566D7C"/>
                    </a:solidFill>
                    <a:uFillTx/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Ppt template of natural and simple work report Ppt template of natural and simple work report Ppt template of natural and simple work report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342" y="4428"/>
              <a:ext cx="1133" cy="1171"/>
              <a:chOff x="6342" y="4428"/>
              <a:chExt cx="1133" cy="1171"/>
            </a:xfrm>
          </p:grpSpPr>
          <p:sp>
            <p:nvSpPr>
              <p:cNvPr id="1048613" name="drop-silhouette_67780"/>
              <p:cNvSpPr>
                <a:spLocks noChangeAspect="1"/>
              </p:cNvSpPr>
              <p:nvPr/>
            </p:nvSpPr>
            <p:spPr bwMode="auto">
              <a:xfrm>
                <a:off x="6498" y="4428"/>
                <a:ext cx="821" cy="1171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82" h="5111">
                    <a:moveTo>
                      <a:pt x="2878" y="1425"/>
                    </a:moveTo>
                    <a:cubicBezTo>
                      <a:pt x="2515" y="827"/>
                      <a:pt x="2112" y="309"/>
                      <a:pt x="1904" y="54"/>
                    </a:cubicBezTo>
                    <a:cubicBezTo>
                      <a:pt x="1877" y="20"/>
                      <a:pt x="1835" y="0"/>
                      <a:pt x="1791" y="0"/>
                    </a:cubicBezTo>
                    <a:cubicBezTo>
                      <a:pt x="1747" y="0"/>
                      <a:pt x="1705" y="20"/>
                      <a:pt x="1677" y="54"/>
                    </a:cubicBezTo>
                    <a:cubicBezTo>
                      <a:pt x="1469" y="310"/>
                      <a:pt x="1066" y="827"/>
                      <a:pt x="703" y="1426"/>
                    </a:cubicBezTo>
                    <a:cubicBezTo>
                      <a:pt x="236" y="2197"/>
                      <a:pt x="0" y="2834"/>
                      <a:pt x="0" y="3320"/>
                    </a:cubicBezTo>
                    <a:cubicBezTo>
                      <a:pt x="0" y="4308"/>
                      <a:pt x="803" y="5111"/>
                      <a:pt x="1791" y="5111"/>
                    </a:cubicBezTo>
                    <a:cubicBezTo>
                      <a:pt x="2778" y="5111"/>
                      <a:pt x="3582" y="4308"/>
                      <a:pt x="3582" y="3320"/>
                    </a:cubicBezTo>
                    <a:cubicBezTo>
                      <a:pt x="3582" y="2834"/>
                      <a:pt x="3345" y="2196"/>
                      <a:pt x="2878" y="1425"/>
                    </a:cubicBezTo>
                    <a:close/>
                    <a:moveTo>
                      <a:pt x="2036" y="4452"/>
                    </a:moveTo>
                    <a:cubicBezTo>
                      <a:pt x="1932" y="4478"/>
                      <a:pt x="1823" y="4492"/>
                      <a:pt x="1714" y="4492"/>
                    </a:cubicBezTo>
                    <a:cubicBezTo>
                      <a:pt x="1045" y="4492"/>
                      <a:pt x="500" y="3986"/>
                      <a:pt x="500" y="3365"/>
                    </a:cubicBezTo>
                    <a:cubicBezTo>
                      <a:pt x="500" y="3214"/>
                      <a:pt x="540" y="3039"/>
                      <a:pt x="618" y="2843"/>
                    </a:cubicBezTo>
                    <a:cubicBezTo>
                      <a:pt x="631" y="2810"/>
                      <a:pt x="669" y="2791"/>
                      <a:pt x="706" y="2799"/>
                    </a:cubicBezTo>
                    <a:cubicBezTo>
                      <a:pt x="743" y="2807"/>
                      <a:pt x="767" y="2840"/>
                      <a:pt x="764" y="2875"/>
                    </a:cubicBezTo>
                    <a:cubicBezTo>
                      <a:pt x="759" y="2917"/>
                      <a:pt x="757" y="2958"/>
                      <a:pt x="757" y="2997"/>
                    </a:cubicBezTo>
                    <a:cubicBezTo>
                      <a:pt x="757" y="3673"/>
                      <a:pt x="1302" y="4240"/>
                      <a:pt x="2025" y="4314"/>
                    </a:cubicBezTo>
                    <a:cubicBezTo>
                      <a:pt x="2061" y="4318"/>
                      <a:pt x="2089" y="4345"/>
                      <a:pt x="2092" y="4378"/>
                    </a:cubicBezTo>
                    <a:cubicBezTo>
                      <a:pt x="2094" y="4412"/>
                      <a:pt x="2071" y="4443"/>
                      <a:pt x="2036" y="4452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342" y="4700"/>
                <a:ext cx="113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03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1" y="3807460"/>
            <a:ext cx="12190731" cy="3035300"/>
          </a:xfrm>
          <a:prstGeom prst="rect">
            <a:avLst/>
          </a:prstGeom>
          <a:solidFill>
            <a:srgbClr val="CFD4D6"/>
          </a:solidFill>
          <a:ln>
            <a:solidFill>
              <a:srgbClr val="CF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7754621" y="904875"/>
            <a:ext cx="3441700" cy="482092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72137" y="4110357"/>
            <a:ext cx="2099945" cy="1847850"/>
            <a:chOff x="647" y="6496"/>
            <a:chExt cx="3307" cy="2910"/>
          </a:xfrm>
        </p:grpSpPr>
        <p:pic>
          <p:nvPicPr>
            <p:cNvPr id="4" name="图片 3" descr="5c8fb27aa0fb6"/>
            <p:cNvPicPr>
              <a:picLocks noChangeAspect="1"/>
            </p:cNvPicPr>
            <p:nvPr/>
          </p:nvPicPr>
          <p:blipFill>
            <a:blip r:embed="rId2"/>
            <a:srcRect r="74293" b="58794"/>
            <a:stretch>
              <a:fillRect/>
            </a:stretch>
          </p:blipFill>
          <p:spPr>
            <a:xfrm>
              <a:off x="1546" y="6496"/>
              <a:ext cx="1509" cy="1514"/>
            </a:xfrm>
            <a:prstGeom prst="teardrop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文本框 12"/>
            <p:cNvSpPr txBox="1"/>
            <p:nvPr/>
          </p:nvSpPr>
          <p:spPr>
            <a:xfrm>
              <a:off x="647" y="8010"/>
              <a:ext cx="3307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26717" y="4110357"/>
            <a:ext cx="2099945" cy="1847850"/>
            <a:chOff x="647" y="6496"/>
            <a:chExt cx="3307" cy="2910"/>
          </a:xfrm>
        </p:grpSpPr>
        <p:pic>
          <p:nvPicPr>
            <p:cNvPr id="6" name="图片 5" descr="5c8fb27aa0fb6"/>
            <p:cNvPicPr>
              <a:picLocks noChangeAspect="1"/>
            </p:cNvPicPr>
            <p:nvPr/>
          </p:nvPicPr>
          <p:blipFill>
            <a:blip r:embed="rId2"/>
            <a:srcRect r="74293" b="58794"/>
            <a:stretch>
              <a:fillRect/>
            </a:stretch>
          </p:blipFill>
          <p:spPr>
            <a:xfrm>
              <a:off x="1546" y="6496"/>
              <a:ext cx="1509" cy="1514"/>
            </a:xfrm>
            <a:prstGeom prst="teardrop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文本框 6"/>
            <p:cNvSpPr txBox="1"/>
            <p:nvPr/>
          </p:nvSpPr>
          <p:spPr>
            <a:xfrm>
              <a:off x="647" y="8010"/>
              <a:ext cx="3307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71135" y="4110357"/>
            <a:ext cx="2099945" cy="1847850"/>
            <a:chOff x="647" y="6496"/>
            <a:chExt cx="3307" cy="2910"/>
          </a:xfrm>
        </p:grpSpPr>
        <p:pic>
          <p:nvPicPr>
            <p:cNvPr id="9" name="图片 8" descr="5c8fb27aa0fb6"/>
            <p:cNvPicPr>
              <a:picLocks noChangeAspect="1"/>
            </p:cNvPicPr>
            <p:nvPr/>
          </p:nvPicPr>
          <p:blipFill>
            <a:blip r:embed="rId2"/>
            <a:srcRect r="74293" b="58794"/>
            <a:stretch>
              <a:fillRect/>
            </a:stretch>
          </p:blipFill>
          <p:spPr>
            <a:xfrm>
              <a:off x="1546" y="6496"/>
              <a:ext cx="1509" cy="1514"/>
            </a:xfrm>
            <a:prstGeom prst="teardrop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647" y="8010"/>
              <a:ext cx="3307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77266" y="1421131"/>
            <a:ext cx="6100445" cy="1194435"/>
            <a:chOff x="10184" y="3845"/>
            <a:chExt cx="9607" cy="1881"/>
          </a:xfrm>
        </p:grpSpPr>
        <p:sp>
          <p:nvSpPr>
            <p:cNvPr id="12" name="文本框 11"/>
            <p:cNvSpPr txBox="1"/>
            <p:nvPr/>
          </p:nvSpPr>
          <p:spPr>
            <a:xfrm>
              <a:off x="1018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184" y="4330"/>
              <a:ext cx="9607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046731" y="1110615"/>
            <a:ext cx="5608320" cy="4490720"/>
            <a:chOff x="5098" y="1780"/>
            <a:chExt cx="8832" cy="7072"/>
          </a:xfrm>
        </p:grpSpPr>
        <p:grpSp>
          <p:nvGrpSpPr>
            <p:cNvPr id="2846" name="Google Shape;2846;p49"/>
            <p:cNvGrpSpPr/>
            <p:nvPr/>
          </p:nvGrpSpPr>
          <p:grpSpPr>
            <a:xfrm>
              <a:off x="6643" y="1780"/>
              <a:ext cx="4738" cy="7072"/>
              <a:chOff x="2055525" y="238125"/>
              <a:chExt cx="3504600" cy="5231775"/>
            </a:xfrm>
          </p:grpSpPr>
          <p:sp>
            <p:nvSpPr>
              <p:cNvPr id="2847" name="Google Shape;2847;p49"/>
              <p:cNvSpPr/>
              <p:nvPr/>
            </p:nvSpPr>
            <p:spPr>
              <a:xfrm>
                <a:off x="4792800" y="238125"/>
                <a:ext cx="755825" cy="1005700"/>
              </a:xfrm>
              <a:custGeom>
                <a:avLst/>
                <a:gdLst/>
                <a:ahLst/>
                <a:cxnLst/>
                <a:rect l="l" t="t" r="r" b="b"/>
                <a:pathLst>
                  <a:path w="30233" h="40228" extrusionOk="0">
                    <a:moveTo>
                      <a:pt x="30232" y="0"/>
                    </a:moveTo>
                    <a:lnTo>
                      <a:pt x="30232" y="0"/>
                    </a:lnTo>
                    <a:cubicBezTo>
                      <a:pt x="29323" y="797"/>
                      <a:pt x="28117" y="1860"/>
                      <a:pt x="27207" y="2657"/>
                    </a:cubicBezTo>
                    <a:lnTo>
                      <a:pt x="25705" y="3986"/>
                    </a:lnTo>
                    <a:lnTo>
                      <a:pt x="22669" y="6643"/>
                    </a:lnTo>
                    <a:lnTo>
                      <a:pt x="19644" y="9290"/>
                    </a:lnTo>
                    <a:lnTo>
                      <a:pt x="18141" y="10619"/>
                    </a:lnTo>
                    <a:lnTo>
                      <a:pt x="15116" y="13276"/>
                    </a:lnTo>
                    <a:lnTo>
                      <a:pt x="12091" y="15934"/>
                    </a:lnTo>
                    <a:lnTo>
                      <a:pt x="7563" y="19920"/>
                    </a:lnTo>
                    <a:lnTo>
                      <a:pt x="4538" y="22567"/>
                    </a:lnTo>
                    <a:lnTo>
                      <a:pt x="3025" y="23906"/>
                    </a:lnTo>
                    <a:lnTo>
                      <a:pt x="0" y="26553"/>
                    </a:lnTo>
                    <a:cubicBezTo>
                      <a:pt x="23" y="26538"/>
                      <a:pt x="51" y="26528"/>
                      <a:pt x="80" y="26528"/>
                    </a:cubicBezTo>
                    <a:cubicBezTo>
                      <a:pt x="91" y="26528"/>
                      <a:pt x="102" y="26530"/>
                      <a:pt x="113" y="26532"/>
                    </a:cubicBezTo>
                    <a:cubicBezTo>
                      <a:pt x="118" y="26532"/>
                      <a:pt x="123" y="26532"/>
                      <a:pt x="129" y="26532"/>
                    </a:cubicBezTo>
                    <a:cubicBezTo>
                      <a:pt x="1239" y="26532"/>
                      <a:pt x="8646" y="29576"/>
                      <a:pt x="16741" y="33360"/>
                    </a:cubicBezTo>
                    <a:cubicBezTo>
                      <a:pt x="24233" y="36855"/>
                      <a:pt x="29680" y="39768"/>
                      <a:pt x="29680" y="40228"/>
                    </a:cubicBezTo>
                    <a:cubicBezTo>
                      <a:pt x="29864" y="26818"/>
                      <a:pt x="30048" y="13409"/>
                      <a:pt x="30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48" name="Google Shape;2848;p49"/>
              <p:cNvSpPr/>
              <p:nvPr/>
            </p:nvSpPr>
            <p:spPr>
              <a:xfrm>
                <a:off x="4787675" y="901325"/>
                <a:ext cx="752000" cy="344125"/>
              </a:xfrm>
              <a:custGeom>
                <a:avLst/>
                <a:gdLst/>
                <a:ahLst/>
                <a:cxnLst/>
                <a:rect l="l" t="t" r="r" b="b"/>
                <a:pathLst>
                  <a:path w="30080" h="13765" extrusionOk="0">
                    <a:moveTo>
                      <a:pt x="332" y="1"/>
                    </a:moveTo>
                    <a:cubicBezTo>
                      <a:pt x="256" y="1"/>
                      <a:pt x="209" y="15"/>
                      <a:pt x="195" y="45"/>
                    </a:cubicBezTo>
                    <a:cubicBezTo>
                      <a:pt x="1" y="474"/>
                      <a:pt x="6491" y="3878"/>
                      <a:pt x="14688" y="7659"/>
                    </a:cubicBezTo>
                    <a:cubicBezTo>
                      <a:pt x="22310" y="11176"/>
                      <a:pt x="28731" y="13765"/>
                      <a:pt x="29749" y="13765"/>
                    </a:cubicBezTo>
                    <a:cubicBezTo>
                      <a:pt x="29826" y="13765"/>
                      <a:pt x="29872" y="13750"/>
                      <a:pt x="29885" y="13720"/>
                    </a:cubicBezTo>
                    <a:cubicBezTo>
                      <a:pt x="30079" y="13301"/>
                      <a:pt x="23600" y="9887"/>
                      <a:pt x="15393" y="6116"/>
                    </a:cubicBezTo>
                    <a:cubicBezTo>
                      <a:pt x="7768" y="2599"/>
                      <a:pt x="1355" y="1"/>
                      <a:pt x="3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49" name="Google Shape;2849;p49"/>
              <p:cNvSpPr/>
              <p:nvPr/>
            </p:nvSpPr>
            <p:spPr>
              <a:xfrm>
                <a:off x="5531725" y="238125"/>
                <a:ext cx="16900" cy="100725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40290" extrusionOk="0">
                    <a:moveTo>
                      <a:pt x="675" y="0"/>
                    </a:moveTo>
                    <a:lnTo>
                      <a:pt x="1" y="40289"/>
                    </a:lnTo>
                    <a:cubicBezTo>
                      <a:pt x="82" y="40289"/>
                      <a:pt x="123" y="40269"/>
                      <a:pt x="123" y="40228"/>
                    </a:cubicBezTo>
                    <a:cubicBezTo>
                      <a:pt x="307" y="26818"/>
                      <a:pt x="491" y="13409"/>
                      <a:pt x="675" y="0"/>
                    </a:cubicBez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0" name="Google Shape;2850;p49"/>
              <p:cNvSpPr/>
              <p:nvPr/>
            </p:nvSpPr>
            <p:spPr>
              <a:xfrm>
                <a:off x="3884200" y="1140050"/>
                <a:ext cx="1664425" cy="1440100"/>
              </a:xfrm>
              <a:custGeom>
                <a:avLst/>
                <a:gdLst/>
                <a:ahLst/>
                <a:cxnLst/>
                <a:rect l="l" t="t" r="r" b="b"/>
                <a:pathLst>
                  <a:path w="66577" h="57604" extrusionOk="0">
                    <a:moveTo>
                      <a:pt x="31061" y="1"/>
                    </a:moveTo>
                    <a:cubicBezTo>
                      <a:pt x="31054" y="1"/>
                      <a:pt x="31047" y="1"/>
                      <a:pt x="31040" y="1"/>
                    </a:cubicBezTo>
                    <a:cubicBezTo>
                      <a:pt x="30989" y="1"/>
                      <a:pt x="30948" y="11"/>
                      <a:pt x="30907" y="32"/>
                    </a:cubicBezTo>
                    <a:lnTo>
                      <a:pt x="1" y="27188"/>
                    </a:lnTo>
                    <a:cubicBezTo>
                      <a:pt x="72" y="27147"/>
                      <a:pt x="154" y="27126"/>
                      <a:pt x="246" y="27126"/>
                    </a:cubicBezTo>
                    <a:cubicBezTo>
                      <a:pt x="256" y="27126"/>
                      <a:pt x="267" y="27126"/>
                      <a:pt x="278" y="27126"/>
                    </a:cubicBezTo>
                    <a:cubicBezTo>
                      <a:pt x="2735" y="27126"/>
                      <a:pt x="19224" y="33899"/>
                      <a:pt x="37233" y="42314"/>
                    </a:cubicBezTo>
                    <a:cubicBezTo>
                      <a:pt x="53882" y="50102"/>
                      <a:pt x="66024" y="56582"/>
                      <a:pt x="66014" y="57604"/>
                    </a:cubicBezTo>
                    <a:lnTo>
                      <a:pt x="66566" y="16466"/>
                    </a:lnTo>
                    <a:cubicBezTo>
                      <a:pt x="66576" y="15904"/>
                      <a:pt x="60015" y="12409"/>
                      <a:pt x="51021" y="8208"/>
                    </a:cubicBezTo>
                    <a:cubicBezTo>
                      <a:pt x="41304" y="3665"/>
                      <a:pt x="32406" y="1"/>
                      <a:pt x="31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1" name="Google Shape;2851;p49"/>
              <p:cNvSpPr/>
              <p:nvPr/>
            </p:nvSpPr>
            <p:spPr>
              <a:xfrm>
                <a:off x="3872700" y="1818300"/>
                <a:ext cx="1672350" cy="765550"/>
              </a:xfrm>
              <a:custGeom>
                <a:avLst/>
                <a:gdLst/>
                <a:ahLst/>
                <a:cxnLst/>
                <a:rect l="l" t="t" r="r" b="b"/>
                <a:pathLst>
                  <a:path w="66894" h="30622" extrusionOk="0">
                    <a:moveTo>
                      <a:pt x="741" y="0"/>
                    </a:moveTo>
                    <a:cubicBezTo>
                      <a:pt x="572" y="0"/>
                      <a:pt x="471" y="32"/>
                      <a:pt x="440" y="99"/>
                    </a:cubicBezTo>
                    <a:cubicBezTo>
                      <a:pt x="1" y="1049"/>
                      <a:pt x="14422" y="8633"/>
                      <a:pt x="32655" y="17034"/>
                    </a:cubicBezTo>
                    <a:cubicBezTo>
                      <a:pt x="49629" y="24855"/>
                      <a:pt x="63920" y="30621"/>
                      <a:pt x="66167" y="30621"/>
                    </a:cubicBezTo>
                    <a:cubicBezTo>
                      <a:pt x="66333" y="30621"/>
                      <a:pt x="66433" y="30590"/>
                      <a:pt x="66464" y="30525"/>
                    </a:cubicBezTo>
                    <a:cubicBezTo>
                      <a:pt x="66893" y="29574"/>
                      <a:pt x="52472" y="21991"/>
                      <a:pt x="34239" y="13590"/>
                    </a:cubicBezTo>
                    <a:cubicBezTo>
                      <a:pt x="17284" y="5773"/>
                      <a:pt x="3001" y="0"/>
                      <a:pt x="7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2" name="Google Shape;2852;p49"/>
              <p:cNvSpPr/>
              <p:nvPr/>
            </p:nvSpPr>
            <p:spPr>
              <a:xfrm>
                <a:off x="4650725" y="1140025"/>
                <a:ext cx="903500" cy="413525"/>
              </a:xfrm>
              <a:custGeom>
                <a:avLst/>
                <a:gdLst/>
                <a:ahLst/>
                <a:cxnLst/>
                <a:rect l="l" t="t" r="r" b="b"/>
                <a:pathLst>
                  <a:path w="36140" h="16541" extrusionOk="0">
                    <a:moveTo>
                      <a:pt x="399" y="1"/>
                    </a:moveTo>
                    <a:cubicBezTo>
                      <a:pt x="308" y="1"/>
                      <a:pt x="253" y="18"/>
                      <a:pt x="236" y="53"/>
                    </a:cubicBezTo>
                    <a:cubicBezTo>
                      <a:pt x="1" y="564"/>
                      <a:pt x="7799" y="4663"/>
                      <a:pt x="17641" y="9201"/>
                    </a:cubicBezTo>
                    <a:cubicBezTo>
                      <a:pt x="26810" y="13424"/>
                      <a:pt x="34528" y="16541"/>
                      <a:pt x="35744" y="16541"/>
                    </a:cubicBezTo>
                    <a:cubicBezTo>
                      <a:pt x="35834" y="16541"/>
                      <a:pt x="35889" y="16523"/>
                      <a:pt x="35905" y="16488"/>
                    </a:cubicBezTo>
                    <a:cubicBezTo>
                      <a:pt x="36140" y="15977"/>
                      <a:pt x="28352" y="11878"/>
                      <a:pt x="18500" y="7340"/>
                    </a:cubicBezTo>
                    <a:cubicBezTo>
                      <a:pt x="9330" y="3117"/>
                      <a:pt x="1622" y="1"/>
                      <a:pt x="399" y="1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3" name="Google Shape;2853;p49"/>
              <p:cNvSpPr/>
              <p:nvPr/>
            </p:nvSpPr>
            <p:spPr>
              <a:xfrm>
                <a:off x="2975875" y="2155650"/>
                <a:ext cx="2573000" cy="1859200"/>
              </a:xfrm>
              <a:custGeom>
                <a:avLst/>
                <a:gdLst/>
                <a:ahLst/>
                <a:cxnLst/>
                <a:rect l="l" t="t" r="r" b="b"/>
                <a:pathLst>
                  <a:path w="102920" h="74368" extrusionOk="0">
                    <a:moveTo>
                      <a:pt x="31126" y="1"/>
                    </a:moveTo>
                    <a:cubicBezTo>
                      <a:pt x="31050" y="1"/>
                      <a:pt x="30975" y="22"/>
                      <a:pt x="30907" y="65"/>
                    </a:cubicBezTo>
                    <a:lnTo>
                      <a:pt x="0" y="27221"/>
                    </a:lnTo>
                    <a:cubicBezTo>
                      <a:pt x="98" y="27158"/>
                      <a:pt x="212" y="27127"/>
                      <a:pt x="328" y="27127"/>
                    </a:cubicBezTo>
                    <a:cubicBezTo>
                      <a:pt x="345" y="27127"/>
                      <a:pt x="362" y="27127"/>
                      <a:pt x="378" y="27129"/>
                    </a:cubicBezTo>
                    <a:cubicBezTo>
                      <a:pt x="396" y="27128"/>
                      <a:pt x="414" y="27128"/>
                      <a:pt x="432" y="27128"/>
                    </a:cubicBezTo>
                    <a:cubicBezTo>
                      <a:pt x="4254" y="27128"/>
                      <a:pt x="29825" y="37627"/>
                      <a:pt x="57725" y="50677"/>
                    </a:cubicBezTo>
                    <a:cubicBezTo>
                      <a:pt x="83542" y="62747"/>
                      <a:pt x="102367" y="72783"/>
                      <a:pt x="102347" y="74368"/>
                    </a:cubicBezTo>
                    <a:lnTo>
                      <a:pt x="102899" y="33230"/>
                    </a:lnTo>
                    <a:cubicBezTo>
                      <a:pt x="102919" y="32116"/>
                      <a:pt x="89674" y="25054"/>
                      <a:pt x="71512" y="16561"/>
                    </a:cubicBezTo>
                    <a:cubicBezTo>
                      <a:pt x="51894" y="7392"/>
                      <a:pt x="33925" y="3"/>
                      <a:pt x="31215" y="3"/>
                    </a:cubicBezTo>
                    <a:cubicBezTo>
                      <a:pt x="31201" y="3"/>
                      <a:pt x="31186" y="3"/>
                      <a:pt x="31172" y="4"/>
                    </a:cubicBezTo>
                    <a:cubicBezTo>
                      <a:pt x="31157" y="2"/>
                      <a:pt x="31142" y="1"/>
                      <a:pt x="311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4" name="Google Shape;2854;p49"/>
              <p:cNvSpPr/>
              <p:nvPr/>
            </p:nvSpPr>
            <p:spPr>
              <a:xfrm>
                <a:off x="2966925" y="2833875"/>
                <a:ext cx="2575300" cy="1186750"/>
              </a:xfrm>
              <a:custGeom>
                <a:avLst/>
                <a:gdLst/>
                <a:ahLst/>
                <a:cxnLst/>
                <a:rect l="l" t="t" r="r" b="b"/>
                <a:pathLst>
                  <a:path w="103012" h="47470" extrusionOk="0">
                    <a:moveTo>
                      <a:pt x="793" y="1"/>
                    </a:moveTo>
                    <a:cubicBezTo>
                      <a:pt x="531" y="1"/>
                      <a:pt x="374" y="51"/>
                      <a:pt x="327" y="153"/>
                    </a:cubicBezTo>
                    <a:cubicBezTo>
                      <a:pt x="0" y="858"/>
                      <a:pt x="5080" y="4026"/>
                      <a:pt x="14442" y="8943"/>
                    </a:cubicBezTo>
                    <a:cubicBezTo>
                      <a:pt x="23814" y="13869"/>
                      <a:pt x="36702" y="20154"/>
                      <a:pt x="50274" y="26399"/>
                    </a:cubicBezTo>
                    <a:cubicBezTo>
                      <a:pt x="63847" y="32654"/>
                      <a:pt x="76991" y="38377"/>
                      <a:pt x="86823" y="42302"/>
                    </a:cubicBezTo>
                    <a:cubicBezTo>
                      <a:pt x="95260" y="45661"/>
                      <a:pt x="100656" y="47470"/>
                      <a:pt x="102224" y="47470"/>
                    </a:cubicBezTo>
                    <a:cubicBezTo>
                      <a:pt x="102484" y="47470"/>
                      <a:pt x="102638" y="47420"/>
                      <a:pt x="102685" y="47320"/>
                    </a:cubicBezTo>
                    <a:cubicBezTo>
                      <a:pt x="103012" y="46615"/>
                      <a:pt x="97932" y="43447"/>
                      <a:pt x="88560" y="38521"/>
                    </a:cubicBezTo>
                    <a:cubicBezTo>
                      <a:pt x="79198" y="33604"/>
                      <a:pt x="66310" y="27319"/>
                      <a:pt x="52738" y="21064"/>
                    </a:cubicBezTo>
                    <a:cubicBezTo>
                      <a:pt x="26433" y="8948"/>
                      <a:pt x="4288" y="1"/>
                      <a:pt x="7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5" name="Google Shape;2855;p49"/>
              <p:cNvSpPr/>
              <p:nvPr/>
            </p:nvSpPr>
            <p:spPr>
              <a:xfrm>
                <a:off x="3736250" y="2155625"/>
                <a:ext cx="1823875" cy="834775"/>
              </a:xfrm>
              <a:custGeom>
                <a:avLst/>
                <a:gdLst/>
                <a:ahLst/>
                <a:cxnLst/>
                <a:rect l="l" t="t" r="r" b="b"/>
                <a:pathLst>
                  <a:path w="72955" h="33391" extrusionOk="0">
                    <a:moveTo>
                      <a:pt x="798" y="0"/>
                    </a:moveTo>
                    <a:cubicBezTo>
                      <a:pt x="615" y="0"/>
                      <a:pt x="504" y="35"/>
                      <a:pt x="471" y="107"/>
                    </a:cubicBezTo>
                    <a:cubicBezTo>
                      <a:pt x="1" y="1149"/>
                      <a:pt x="15730" y="9418"/>
                      <a:pt x="35609" y="18575"/>
                    </a:cubicBezTo>
                    <a:cubicBezTo>
                      <a:pt x="54098" y="27093"/>
                      <a:pt x="69670" y="33391"/>
                      <a:pt x="72142" y="33391"/>
                    </a:cubicBezTo>
                    <a:cubicBezTo>
                      <a:pt x="72328" y="33391"/>
                      <a:pt x="72440" y="33355"/>
                      <a:pt x="72474" y="33282"/>
                    </a:cubicBezTo>
                    <a:cubicBezTo>
                      <a:pt x="72954" y="32250"/>
                      <a:pt x="57225" y="23982"/>
                      <a:pt x="37336" y="14824"/>
                    </a:cubicBezTo>
                    <a:cubicBezTo>
                      <a:pt x="18836" y="6292"/>
                      <a:pt x="3258" y="0"/>
                      <a:pt x="798" y="0"/>
                    </a:cubicBezTo>
                    <a:close/>
                  </a:path>
                </a:pathLst>
              </a:custGeom>
              <a:solidFill>
                <a:srgbClr val="CFD4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6" name="Google Shape;2856;p49"/>
              <p:cNvSpPr/>
              <p:nvPr/>
            </p:nvSpPr>
            <p:spPr>
              <a:xfrm>
                <a:off x="2067775" y="3183600"/>
                <a:ext cx="3481350" cy="2278725"/>
              </a:xfrm>
              <a:custGeom>
                <a:avLst/>
                <a:gdLst/>
                <a:ahLst/>
                <a:cxnLst/>
                <a:rect l="l" t="t" r="r" b="b"/>
                <a:pathLst>
                  <a:path w="139254" h="91149" extrusionOk="0">
                    <a:moveTo>
                      <a:pt x="23" y="27241"/>
                    </a:moveTo>
                    <a:lnTo>
                      <a:pt x="23" y="27241"/>
                    </a:lnTo>
                    <a:cubicBezTo>
                      <a:pt x="15" y="27247"/>
                      <a:pt x="7" y="27254"/>
                      <a:pt x="1" y="27260"/>
                    </a:cubicBezTo>
                    <a:lnTo>
                      <a:pt x="23" y="27241"/>
                    </a:lnTo>
                    <a:close/>
                    <a:moveTo>
                      <a:pt x="31246" y="1"/>
                    </a:moveTo>
                    <a:cubicBezTo>
                      <a:pt x="31128" y="1"/>
                      <a:pt x="31006" y="33"/>
                      <a:pt x="30907" y="105"/>
                    </a:cubicBezTo>
                    <a:lnTo>
                      <a:pt x="15454" y="13677"/>
                    </a:lnTo>
                    <a:lnTo>
                      <a:pt x="23" y="27241"/>
                    </a:lnTo>
                    <a:lnTo>
                      <a:pt x="23" y="27241"/>
                    </a:lnTo>
                    <a:cubicBezTo>
                      <a:pt x="111" y="27172"/>
                      <a:pt x="276" y="27137"/>
                      <a:pt x="502" y="27128"/>
                    </a:cubicBezTo>
                    <a:cubicBezTo>
                      <a:pt x="524" y="27127"/>
                      <a:pt x="548" y="27127"/>
                      <a:pt x="572" y="27127"/>
                    </a:cubicBezTo>
                    <a:cubicBezTo>
                      <a:pt x="5749" y="27127"/>
                      <a:pt x="40393" y="41355"/>
                      <a:pt x="78207" y="59036"/>
                    </a:cubicBezTo>
                    <a:cubicBezTo>
                      <a:pt x="113192" y="75388"/>
                      <a:pt x="138702" y="88992"/>
                      <a:pt x="138671" y="91148"/>
                    </a:cubicBezTo>
                    <a:lnTo>
                      <a:pt x="139233" y="50001"/>
                    </a:lnTo>
                    <a:cubicBezTo>
                      <a:pt x="139254" y="48315"/>
                      <a:pt x="119334" y="37695"/>
                      <a:pt x="92005" y="24920"/>
                    </a:cubicBezTo>
                    <a:cubicBezTo>
                      <a:pt x="62473" y="11120"/>
                      <a:pt x="35420" y="2"/>
                      <a:pt x="31355" y="2"/>
                    </a:cubicBezTo>
                    <a:cubicBezTo>
                      <a:pt x="31335" y="2"/>
                      <a:pt x="31315" y="2"/>
                      <a:pt x="31296" y="2"/>
                    </a:cubicBezTo>
                    <a:cubicBezTo>
                      <a:pt x="31279" y="1"/>
                      <a:pt x="31263" y="1"/>
                      <a:pt x="31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7" name="Google Shape;2857;p49"/>
              <p:cNvSpPr/>
              <p:nvPr/>
            </p:nvSpPr>
            <p:spPr>
              <a:xfrm>
                <a:off x="2055525" y="3861850"/>
                <a:ext cx="3489250" cy="1608050"/>
              </a:xfrm>
              <a:custGeom>
                <a:avLst/>
                <a:gdLst/>
                <a:ahLst/>
                <a:cxnLst/>
                <a:rect l="l" t="t" r="r" b="b"/>
                <a:pathLst>
                  <a:path w="139570" h="64322" extrusionOk="0">
                    <a:moveTo>
                      <a:pt x="1060" y="1"/>
                    </a:moveTo>
                    <a:cubicBezTo>
                      <a:pt x="710" y="1"/>
                      <a:pt x="502" y="67"/>
                      <a:pt x="440" y="202"/>
                    </a:cubicBezTo>
                    <a:cubicBezTo>
                      <a:pt x="0" y="1163"/>
                      <a:pt x="6879" y="5455"/>
                      <a:pt x="19572" y="12119"/>
                    </a:cubicBezTo>
                    <a:cubicBezTo>
                      <a:pt x="32266" y="18793"/>
                      <a:pt x="49722" y="27307"/>
                      <a:pt x="68119" y="35779"/>
                    </a:cubicBezTo>
                    <a:cubicBezTo>
                      <a:pt x="86506" y="44252"/>
                      <a:pt x="104320" y="51999"/>
                      <a:pt x="117637" y="57314"/>
                    </a:cubicBezTo>
                    <a:cubicBezTo>
                      <a:pt x="129068" y="61876"/>
                      <a:pt x="136388" y="64322"/>
                      <a:pt x="138510" y="64322"/>
                    </a:cubicBezTo>
                    <a:cubicBezTo>
                      <a:pt x="138860" y="64322"/>
                      <a:pt x="139068" y="64255"/>
                      <a:pt x="139130" y="64121"/>
                    </a:cubicBezTo>
                    <a:cubicBezTo>
                      <a:pt x="139570" y="63160"/>
                      <a:pt x="132692" y="58867"/>
                      <a:pt x="119998" y="52204"/>
                    </a:cubicBezTo>
                    <a:cubicBezTo>
                      <a:pt x="107304" y="45530"/>
                      <a:pt x="89837" y="37016"/>
                      <a:pt x="71451" y="28543"/>
                    </a:cubicBezTo>
                    <a:cubicBezTo>
                      <a:pt x="53054" y="20070"/>
                      <a:pt x="35240" y="12323"/>
                      <a:pt x="21923" y="7009"/>
                    </a:cubicBezTo>
                    <a:cubicBezTo>
                      <a:pt x="10491" y="2447"/>
                      <a:pt x="3179" y="1"/>
                      <a:pt x="10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58" name="Google Shape;2858;p49"/>
              <p:cNvSpPr/>
              <p:nvPr/>
            </p:nvSpPr>
            <p:spPr>
              <a:xfrm>
                <a:off x="2830725" y="3183775"/>
                <a:ext cx="2725800" cy="1255950"/>
              </a:xfrm>
              <a:custGeom>
                <a:avLst/>
                <a:gdLst/>
                <a:ahLst/>
                <a:cxnLst/>
                <a:rect l="l" t="t" r="r" b="b"/>
                <a:pathLst>
                  <a:path w="109032" h="50238" extrusionOk="0">
                    <a:moveTo>
                      <a:pt x="837" y="1"/>
                    </a:moveTo>
                    <a:cubicBezTo>
                      <a:pt x="562" y="1"/>
                      <a:pt x="398" y="53"/>
                      <a:pt x="348" y="159"/>
                    </a:cubicBezTo>
                    <a:cubicBezTo>
                      <a:pt x="1" y="905"/>
                      <a:pt x="5377" y="4257"/>
                      <a:pt x="15291" y="9470"/>
                    </a:cubicBezTo>
                    <a:cubicBezTo>
                      <a:pt x="25204" y="14672"/>
                      <a:pt x="38849" y="21326"/>
                      <a:pt x="53218" y="27938"/>
                    </a:cubicBezTo>
                    <a:cubicBezTo>
                      <a:pt x="67588" y="34561"/>
                      <a:pt x="81498" y="40612"/>
                      <a:pt x="91903" y="44761"/>
                    </a:cubicBezTo>
                    <a:cubicBezTo>
                      <a:pt x="100815" y="48324"/>
                      <a:pt x="106525" y="50238"/>
                      <a:pt x="108192" y="50238"/>
                    </a:cubicBezTo>
                    <a:cubicBezTo>
                      <a:pt x="108471" y="50238"/>
                      <a:pt x="108636" y="50184"/>
                      <a:pt x="108684" y="50076"/>
                    </a:cubicBezTo>
                    <a:cubicBezTo>
                      <a:pt x="109032" y="49330"/>
                      <a:pt x="103656" y="45977"/>
                      <a:pt x="93742" y="40775"/>
                    </a:cubicBezTo>
                    <a:cubicBezTo>
                      <a:pt x="83829" y="35563"/>
                      <a:pt x="70184" y="28909"/>
                      <a:pt x="55825" y="22296"/>
                    </a:cubicBezTo>
                    <a:cubicBezTo>
                      <a:pt x="41455" y="15674"/>
                      <a:pt x="27535" y="9623"/>
                      <a:pt x="17130" y="5474"/>
                    </a:cubicBezTo>
                    <a:cubicBezTo>
                      <a:pt x="8212" y="1913"/>
                      <a:pt x="2499" y="1"/>
                      <a:pt x="837" y="1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98" y="1780"/>
              <a:ext cx="8833" cy="7071"/>
              <a:chOff x="5098" y="1780"/>
              <a:chExt cx="8833" cy="7071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10862" y="6331"/>
                <a:ext cx="2747" cy="0"/>
              </a:xfrm>
              <a:prstGeom prst="line">
                <a:avLst/>
              </a:prstGeom>
              <a:ln w="3175">
                <a:solidFill>
                  <a:srgbClr val="46607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7093" y="3558"/>
                <a:ext cx="2747" cy="0"/>
              </a:xfrm>
              <a:prstGeom prst="line">
                <a:avLst/>
              </a:prstGeom>
              <a:ln w="3175">
                <a:solidFill>
                  <a:srgbClr val="CFD4D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5098" y="6331"/>
                <a:ext cx="2747" cy="0"/>
              </a:xfrm>
              <a:prstGeom prst="line">
                <a:avLst/>
              </a:prstGeom>
              <a:ln w="3175">
                <a:solidFill>
                  <a:srgbClr val="CFD4D6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" name="直接连接符 1"/>
              <p:cNvCxnSpPr/>
              <p:nvPr/>
            </p:nvCxnSpPr>
            <p:spPr>
              <a:xfrm>
                <a:off x="11185" y="2909"/>
                <a:ext cx="2747" cy="0"/>
              </a:xfrm>
              <a:prstGeom prst="line">
                <a:avLst/>
              </a:prstGeom>
              <a:ln w="3175">
                <a:solidFill>
                  <a:srgbClr val="466070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9" name="Google Shape;2859;p49"/>
              <p:cNvSpPr/>
              <p:nvPr/>
            </p:nvSpPr>
            <p:spPr>
              <a:xfrm>
                <a:off x="10332" y="1780"/>
                <a:ext cx="1034" cy="1362"/>
              </a:xfrm>
              <a:custGeom>
                <a:avLst/>
                <a:gdLst/>
                <a:ahLst/>
                <a:cxnLst/>
                <a:rect l="l" t="t" r="r" b="b"/>
                <a:pathLst>
                  <a:path w="30591" h="40290" extrusionOk="0">
                    <a:moveTo>
                      <a:pt x="30590" y="0"/>
                    </a:moveTo>
                    <a:lnTo>
                      <a:pt x="30590" y="0"/>
                    </a:lnTo>
                    <a:cubicBezTo>
                      <a:pt x="29681" y="797"/>
                      <a:pt x="28475" y="1860"/>
                      <a:pt x="27565" y="2657"/>
                    </a:cubicBezTo>
                    <a:lnTo>
                      <a:pt x="26063" y="3986"/>
                    </a:lnTo>
                    <a:lnTo>
                      <a:pt x="23027" y="6643"/>
                    </a:lnTo>
                    <a:lnTo>
                      <a:pt x="20002" y="9290"/>
                    </a:lnTo>
                    <a:lnTo>
                      <a:pt x="18499" y="10619"/>
                    </a:lnTo>
                    <a:lnTo>
                      <a:pt x="15474" y="13276"/>
                    </a:lnTo>
                    <a:lnTo>
                      <a:pt x="12449" y="15934"/>
                    </a:lnTo>
                    <a:lnTo>
                      <a:pt x="7921" y="19920"/>
                    </a:lnTo>
                    <a:lnTo>
                      <a:pt x="4896" y="22577"/>
                    </a:lnTo>
                    <a:lnTo>
                      <a:pt x="3383" y="23906"/>
                    </a:lnTo>
                    <a:lnTo>
                      <a:pt x="358" y="26553"/>
                    </a:lnTo>
                    <a:cubicBezTo>
                      <a:pt x="1" y="26870"/>
                      <a:pt x="5560" y="29854"/>
                      <a:pt x="13287" y="33462"/>
                    </a:cubicBezTo>
                    <a:cubicBezTo>
                      <a:pt x="21382" y="37245"/>
                      <a:pt x="28789" y="40289"/>
                      <a:pt x="29909" y="40289"/>
                    </a:cubicBezTo>
                    <a:cubicBezTo>
                      <a:pt x="29915" y="40289"/>
                      <a:pt x="29921" y="40289"/>
                      <a:pt x="29926" y="40289"/>
                    </a:cubicBezTo>
                    <a:lnTo>
                      <a:pt x="30590" y="0"/>
                    </a:lnTo>
                    <a:close/>
                  </a:path>
                </a:pathLst>
              </a:custGeom>
              <a:solidFill>
                <a:srgbClr val="4660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60" name="Google Shape;2860;p49"/>
              <p:cNvSpPr/>
              <p:nvPr/>
            </p:nvSpPr>
            <p:spPr>
              <a:xfrm>
                <a:off x="9088" y="3000"/>
                <a:ext cx="2272" cy="1951"/>
              </a:xfrm>
              <a:custGeom>
                <a:avLst/>
                <a:gdLst/>
                <a:ahLst/>
                <a:cxnLst/>
                <a:rect l="l" t="t" r="r" b="b"/>
                <a:pathLst>
                  <a:path w="67220" h="57717" extrusionOk="0">
                    <a:moveTo>
                      <a:pt x="31704" y="1"/>
                    </a:moveTo>
                    <a:lnTo>
                      <a:pt x="798" y="27157"/>
                    </a:lnTo>
                    <a:cubicBezTo>
                      <a:pt x="0" y="27862"/>
                      <a:pt x="12367" y="34495"/>
                      <a:pt x="29547" y="42528"/>
                    </a:cubicBezTo>
                    <a:cubicBezTo>
                      <a:pt x="47546" y="50943"/>
                      <a:pt x="64036" y="57716"/>
                      <a:pt x="66503" y="57716"/>
                    </a:cubicBezTo>
                    <a:cubicBezTo>
                      <a:pt x="66514" y="57716"/>
                      <a:pt x="66525" y="57716"/>
                      <a:pt x="66535" y="57716"/>
                    </a:cubicBezTo>
                    <a:lnTo>
                      <a:pt x="67220" y="16507"/>
                    </a:lnTo>
                    <a:lnTo>
                      <a:pt x="67220" y="16507"/>
                    </a:lnTo>
                    <a:cubicBezTo>
                      <a:pt x="67213" y="16507"/>
                      <a:pt x="67206" y="16507"/>
                      <a:pt x="67198" y="16507"/>
                    </a:cubicBezTo>
                    <a:cubicBezTo>
                      <a:pt x="65854" y="16507"/>
                      <a:pt x="56956" y="12853"/>
                      <a:pt x="47239" y="8310"/>
                    </a:cubicBezTo>
                    <a:cubicBezTo>
                      <a:pt x="37959" y="3966"/>
                      <a:pt x="31275" y="389"/>
                      <a:pt x="31704" y="1"/>
                    </a:cubicBezTo>
                    <a:close/>
                  </a:path>
                </a:pathLst>
              </a:custGeom>
              <a:solidFill>
                <a:srgbClr val="CFD4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61" name="Google Shape;2861;p49"/>
              <p:cNvSpPr/>
              <p:nvPr/>
            </p:nvSpPr>
            <p:spPr>
              <a:xfrm>
                <a:off x="7845" y="4374"/>
                <a:ext cx="3510" cy="2519"/>
              </a:xfrm>
              <a:custGeom>
                <a:avLst/>
                <a:gdLst/>
                <a:ahLst/>
                <a:cxnLst/>
                <a:rect l="l" t="t" r="r" b="b"/>
                <a:pathLst>
                  <a:path w="103840" h="74530" extrusionOk="0">
                    <a:moveTo>
                      <a:pt x="32143" y="1"/>
                    </a:moveTo>
                    <a:lnTo>
                      <a:pt x="1247" y="27157"/>
                    </a:lnTo>
                    <a:cubicBezTo>
                      <a:pt x="0" y="28250"/>
                      <a:pt x="19184" y="38532"/>
                      <a:pt x="45808" y="50980"/>
                    </a:cubicBezTo>
                    <a:cubicBezTo>
                      <a:pt x="73708" y="64020"/>
                      <a:pt x="99269" y="74529"/>
                      <a:pt x="103101" y="74529"/>
                    </a:cubicBezTo>
                    <a:cubicBezTo>
                      <a:pt x="103119" y="74529"/>
                      <a:pt x="103137" y="74529"/>
                      <a:pt x="103155" y="74528"/>
                    </a:cubicBezTo>
                    <a:lnTo>
                      <a:pt x="103840" y="33320"/>
                    </a:lnTo>
                    <a:lnTo>
                      <a:pt x="103840" y="33320"/>
                    </a:lnTo>
                    <a:cubicBezTo>
                      <a:pt x="103827" y="33320"/>
                      <a:pt x="103815" y="33320"/>
                      <a:pt x="103802" y="33320"/>
                    </a:cubicBezTo>
                    <a:cubicBezTo>
                      <a:pt x="101111" y="33320"/>
                      <a:pt x="83131" y="25937"/>
                      <a:pt x="63500" y="16762"/>
                    </a:cubicBezTo>
                    <a:cubicBezTo>
                      <a:pt x="44766" y="8003"/>
                      <a:pt x="31275" y="767"/>
                      <a:pt x="32143" y="1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862" name="Google Shape;2862;p49"/>
              <p:cNvSpPr/>
              <p:nvPr/>
            </p:nvSpPr>
            <p:spPr>
              <a:xfrm>
                <a:off x="6602" y="5765"/>
                <a:ext cx="4748" cy="3087"/>
              </a:xfrm>
              <a:custGeom>
                <a:avLst/>
                <a:gdLst/>
                <a:ahLst/>
                <a:cxnLst/>
                <a:rect l="l" t="t" r="r" b="b"/>
                <a:pathLst>
                  <a:path w="140460" h="91342" extrusionOk="0">
                    <a:moveTo>
                      <a:pt x="32593" y="1"/>
                    </a:moveTo>
                    <a:cubicBezTo>
                      <a:pt x="32593" y="1"/>
                      <a:pt x="32593" y="1"/>
                      <a:pt x="32593" y="1"/>
                    </a:cubicBezTo>
                    <a:lnTo>
                      <a:pt x="32593" y="1"/>
                    </a:lnTo>
                    <a:lnTo>
                      <a:pt x="32593" y="1"/>
                    </a:lnTo>
                    <a:close/>
                    <a:moveTo>
                      <a:pt x="32593" y="1"/>
                    </a:moveTo>
                    <a:lnTo>
                      <a:pt x="17140" y="13573"/>
                    </a:lnTo>
                    <a:lnTo>
                      <a:pt x="1687" y="27156"/>
                    </a:lnTo>
                    <a:cubicBezTo>
                      <a:pt x="0" y="28638"/>
                      <a:pt x="25991" y="42569"/>
                      <a:pt x="62069" y="59443"/>
                    </a:cubicBezTo>
                    <a:cubicBezTo>
                      <a:pt x="99869" y="77108"/>
                      <a:pt x="134503" y="91342"/>
                      <a:pt x="139699" y="91342"/>
                    </a:cubicBezTo>
                    <a:cubicBezTo>
                      <a:pt x="139725" y="91342"/>
                      <a:pt x="139750" y="91342"/>
                      <a:pt x="139774" y="91341"/>
                    </a:cubicBezTo>
                    <a:lnTo>
                      <a:pt x="140459" y="50132"/>
                    </a:lnTo>
                    <a:lnTo>
                      <a:pt x="140459" y="50132"/>
                    </a:lnTo>
                    <a:cubicBezTo>
                      <a:pt x="140442" y="50132"/>
                      <a:pt x="140424" y="50133"/>
                      <a:pt x="140405" y="50133"/>
                    </a:cubicBezTo>
                    <a:cubicBezTo>
                      <a:pt x="136359" y="50133"/>
                      <a:pt x="109305" y="39021"/>
                      <a:pt x="79760" y="25214"/>
                    </a:cubicBezTo>
                    <a:cubicBezTo>
                      <a:pt x="51586" y="12042"/>
                      <a:pt x="31279" y="1158"/>
                      <a:pt x="32593" y="1"/>
                    </a:cubicBezTo>
                    <a:close/>
                  </a:path>
                </a:pathLst>
              </a:custGeom>
              <a:solidFill>
                <a:srgbClr val="CFD4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848601" y="1397635"/>
            <a:ext cx="3776980" cy="1005840"/>
            <a:chOff x="10613" y="3845"/>
            <a:chExt cx="5948" cy="1584"/>
          </a:xfrm>
        </p:grpSpPr>
        <p:sp>
          <p:nvSpPr>
            <p:cNvPr id="14" name="文本框 13"/>
            <p:cNvSpPr txBox="1"/>
            <p:nvPr/>
          </p:nvSpPr>
          <p:spPr>
            <a:xfrm>
              <a:off x="10666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613" y="4330"/>
              <a:ext cx="5948" cy="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48601" y="3577591"/>
            <a:ext cx="3776980" cy="1005840"/>
            <a:chOff x="10613" y="3845"/>
            <a:chExt cx="5948" cy="1584"/>
          </a:xfrm>
        </p:grpSpPr>
        <p:sp>
          <p:nvSpPr>
            <p:cNvPr id="7" name="文本框 6"/>
            <p:cNvSpPr txBox="1"/>
            <p:nvPr/>
          </p:nvSpPr>
          <p:spPr>
            <a:xfrm>
              <a:off x="10666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613" y="4330"/>
              <a:ext cx="5948" cy="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40766" y="1827531"/>
            <a:ext cx="3776980" cy="1005840"/>
            <a:chOff x="10613" y="3845"/>
            <a:chExt cx="5948" cy="1584"/>
          </a:xfrm>
        </p:grpSpPr>
        <p:sp>
          <p:nvSpPr>
            <p:cNvPr id="12" name="文本框 11"/>
            <p:cNvSpPr txBox="1"/>
            <p:nvPr/>
          </p:nvSpPr>
          <p:spPr>
            <a:xfrm>
              <a:off x="13481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613" y="4330"/>
              <a:ext cx="5948" cy="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0986" y="3639186"/>
            <a:ext cx="3776980" cy="1005840"/>
            <a:chOff x="10613" y="3845"/>
            <a:chExt cx="5948" cy="1584"/>
          </a:xfrm>
        </p:grpSpPr>
        <p:sp>
          <p:nvSpPr>
            <p:cNvPr id="18" name="文本框 17"/>
            <p:cNvSpPr txBox="1"/>
            <p:nvPr/>
          </p:nvSpPr>
          <p:spPr>
            <a:xfrm>
              <a:off x="13481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613" y="4330"/>
              <a:ext cx="5948" cy="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40421" y="-15240"/>
            <a:ext cx="3736340" cy="6858000"/>
          </a:xfrm>
          <a:prstGeom prst="rect">
            <a:avLst/>
          </a:prstGeom>
          <a:solidFill>
            <a:srgbClr val="CFD4D6"/>
          </a:solidFill>
          <a:ln>
            <a:solidFill>
              <a:srgbClr val="CF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7535" y="4430395"/>
            <a:ext cx="7383780" cy="88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400" dirty="0">
                <a:latin typeface="Times New Roman"/>
                <a:ea typeface="阿里巴巴普惠体 Light"/>
                <a:cs typeface="阿里巴巴普惠体 Light"/>
                <a:sym typeface="Times New Roman"/>
              </a:rPr>
              <a:t>Click here to add text content, such as keywords, some brief introductions, </a:t>
            </a:r>
            <a:r>
              <a:rPr lang="en-US" altLang="zh-CN" sz="1400" dirty="0" err="1">
                <a:latin typeface="Times New Roman"/>
                <a:ea typeface="阿里巴巴普惠体 Light"/>
                <a:cs typeface="阿里巴巴普惠体 Light"/>
                <a:sym typeface="Times New Roman"/>
              </a:rPr>
              <a:t>etc.Click</a:t>
            </a:r>
            <a:r>
              <a:rPr lang="en-US" altLang="zh-CN" sz="1400" dirty="0">
                <a:latin typeface="Times New Roman"/>
                <a:ea typeface="阿里巴巴普惠体 Light"/>
                <a:cs typeface="阿里巴巴普惠体 Light"/>
                <a:sym typeface="Times New Roman"/>
              </a:rPr>
              <a:t> here to add content, content to match the title. </a:t>
            </a:r>
            <a:endParaRPr lang="zh-CN" altLang="en-US" sz="1400" dirty="0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6901" y="690246"/>
            <a:ext cx="7602220" cy="3389630"/>
            <a:chOff x="940" y="1087"/>
            <a:chExt cx="11972" cy="5338"/>
          </a:xfrm>
        </p:grpSpPr>
        <p:pic>
          <p:nvPicPr>
            <p:cNvPr id="3" name="图片 2" descr="5c8fb27aa0fb6"/>
            <p:cNvPicPr>
              <a:picLocks noChangeAspect="1"/>
            </p:cNvPicPr>
            <p:nvPr/>
          </p:nvPicPr>
          <p:blipFill>
            <a:blip r:embed="rId2"/>
            <a:srcRect r="57149" b="7854"/>
            <a:stretch>
              <a:fillRect/>
            </a:stretch>
          </p:blipFill>
          <p:spPr>
            <a:xfrm>
              <a:off x="940" y="1087"/>
              <a:ext cx="2607" cy="444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 descr="5c8fb27aa0fb6"/>
            <p:cNvPicPr>
              <a:picLocks noChangeAspect="1"/>
            </p:cNvPicPr>
            <p:nvPr/>
          </p:nvPicPr>
          <p:blipFill>
            <a:blip r:embed="rId2"/>
            <a:srcRect r="57149" b="7854"/>
            <a:stretch>
              <a:fillRect/>
            </a:stretch>
          </p:blipFill>
          <p:spPr>
            <a:xfrm>
              <a:off x="4081" y="1087"/>
              <a:ext cx="2607" cy="444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 descr="5c8fb27aa0fb6"/>
            <p:cNvPicPr>
              <a:picLocks noChangeAspect="1"/>
            </p:cNvPicPr>
            <p:nvPr/>
          </p:nvPicPr>
          <p:blipFill>
            <a:blip r:embed="rId2"/>
            <a:srcRect r="57149" b="7854"/>
            <a:stretch>
              <a:fillRect/>
            </a:stretch>
          </p:blipFill>
          <p:spPr>
            <a:xfrm>
              <a:off x="7243" y="1087"/>
              <a:ext cx="2607" cy="444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5c8fb27aa0fb6"/>
            <p:cNvPicPr>
              <a:picLocks noChangeAspect="1"/>
            </p:cNvPicPr>
            <p:nvPr/>
          </p:nvPicPr>
          <p:blipFill>
            <a:blip r:embed="rId2"/>
            <a:srcRect r="57149" b="7854"/>
            <a:stretch>
              <a:fillRect/>
            </a:stretch>
          </p:blipFill>
          <p:spPr>
            <a:xfrm>
              <a:off x="10305" y="1087"/>
              <a:ext cx="2607" cy="444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941" y="5892"/>
              <a:ext cx="2606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16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081" y="5892"/>
              <a:ext cx="2606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16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244" y="5892"/>
              <a:ext cx="2606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16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305" y="5892"/>
              <a:ext cx="2606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16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 rot="16200000">
            <a:off x="7855752" y="3059501"/>
            <a:ext cx="4621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cap="all">
                <a:solidFill>
                  <a:schemeClr val="tx1"/>
                </a:solidFill>
                <a:uFillTx/>
                <a:latin typeface="Times New Roman"/>
                <a:ea typeface="阿里巴巴普惠体 Light"/>
                <a:cs typeface="阿里巴巴普惠体 Light"/>
                <a:sym typeface="Times New Roman"/>
              </a:rPr>
              <a:t>Natural plants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8656" y="0"/>
            <a:ext cx="520255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029202" y="389255"/>
            <a:ext cx="4920615" cy="60109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31875" y="2445385"/>
            <a:ext cx="6708140" cy="3404870"/>
            <a:chOff x="1625" y="3851"/>
            <a:chExt cx="10564" cy="5362"/>
          </a:xfrm>
        </p:grpSpPr>
        <p:grpSp>
          <p:nvGrpSpPr>
            <p:cNvPr id="6" name="组合 5"/>
            <p:cNvGrpSpPr/>
            <p:nvPr/>
          </p:nvGrpSpPr>
          <p:grpSpPr>
            <a:xfrm>
              <a:off x="1625" y="3851"/>
              <a:ext cx="10565" cy="5362"/>
              <a:chOff x="1474" y="3959"/>
              <a:chExt cx="10565" cy="536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74" y="3959"/>
                <a:ext cx="10565" cy="5362"/>
              </a:xfrm>
              <a:prstGeom prst="rect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226" y="5707"/>
                <a:ext cx="5102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tx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4000" dirty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2462" y="6777"/>
                <a:ext cx="8590" cy="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00">
                    <a:solidFill>
                      <a:srgbClr val="566D7C"/>
                    </a:solidFill>
                    <a:uFillTx/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Ppt template of natural and simple work report Ppt template of natural and simple work report Ppt template of natural and simple work report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342" y="4428"/>
              <a:ext cx="1133" cy="1171"/>
              <a:chOff x="6342" y="4428"/>
              <a:chExt cx="1133" cy="1171"/>
            </a:xfrm>
          </p:grpSpPr>
          <p:sp>
            <p:nvSpPr>
              <p:cNvPr id="1048613" name="drop-silhouette_67780"/>
              <p:cNvSpPr>
                <a:spLocks noChangeAspect="1"/>
              </p:cNvSpPr>
              <p:nvPr/>
            </p:nvSpPr>
            <p:spPr bwMode="auto">
              <a:xfrm>
                <a:off x="6498" y="4428"/>
                <a:ext cx="821" cy="1171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82" h="5111">
                    <a:moveTo>
                      <a:pt x="2878" y="1425"/>
                    </a:moveTo>
                    <a:cubicBezTo>
                      <a:pt x="2515" y="827"/>
                      <a:pt x="2112" y="309"/>
                      <a:pt x="1904" y="54"/>
                    </a:cubicBezTo>
                    <a:cubicBezTo>
                      <a:pt x="1877" y="20"/>
                      <a:pt x="1835" y="0"/>
                      <a:pt x="1791" y="0"/>
                    </a:cubicBezTo>
                    <a:cubicBezTo>
                      <a:pt x="1747" y="0"/>
                      <a:pt x="1705" y="20"/>
                      <a:pt x="1677" y="54"/>
                    </a:cubicBezTo>
                    <a:cubicBezTo>
                      <a:pt x="1469" y="310"/>
                      <a:pt x="1066" y="827"/>
                      <a:pt x="703" y="1426"/>
                    </a:cubicBezTo>
                    <a:cubicBezTo>
                      <a:pt x="236" y="2197"/>
                      <a:pt x="0" y="2834"/>
                      <a:pt x="0" y="3320"/>
                    </a:cubicBezTo>
                    <a:cubicBezTo>
                      <a:pt x="0" y="4308"/>
                      <a:pt x="803" y="5111"/>
                      <a:pt x="1791" y="5111"/>
                    </a:cubicBezTo>
                    <a:cubicBezTo>
                      <a:pt x="2778" y="5111"/>
                      <a:pt x="3582" y="4308"/>
                      <a:pt x="3582" y="3320"/>
                    </a:cubicBezTo>
                    <a:cubicBezTo>
                      <a:pt x="3582" y="2834"/>
                      <a:pt x="3345" y="2196"/>
                      <a:pt x="2878" y="1425"/>
                    </a:cubicBezTo>
                    <a:close/>
                    <a:moveTo>
                      <a:pt x="2036" y="4452"/>
                    </a:moveTo>
                    <a:cubicBezTo>
                      <a:pt x="1932" y="4478"/>
                      <a:pt x="1823" y="4492"/>
                      <a:pt x="1714" y="4492"/>
                    </a:cubicBezTo>
                    <a:cubicBezTo>
                      <a:pt x="1045" y="4492"/>
                      <a:pt x="500" y="3986"/>
                      <a:pt x="500" y="3365"/>
                    </a:cubicBezTo>
                    <a:cubicBezTo>
                      <a:pt x="500" y="3214"/>
                      <a:pt x="540" y="3039"/>
                      <a:pt x="618" y="2843"/>
                    </a:cubicBezTo>
                    <a:cubicBezTo>
                      <a:pt x="631" y="2810"/>
                      <a:pt x="669" y="2791"/>
                      <a:pt x="706" y="2799"/>
                    </a:cubicBezTo>
                    <a:cubicBezTo>
                      <a:pt x="743" y="2807"/>
                      <a:pt x="767" y="2840"/>
                      <a:pt x="764" y="2875"/>
                    </a:cubicBezTo>
                    <a:cubicBezTo>
                      <a:pt x="759" y="2917"/>
                      <a:pt x="757" y="2958"/>
                      <a:pt x="757" y="2997"/>
                    </a:cubicBezTo>
                    <a:cubicBezTo>
                      <a:pt x="757" y="3673"/>
                      <a:pt x="1302" y="4240"/>
                      <a:pt x="2025" y="4314"/>
                    </a:cubicBezTo>
                    <a:cubicBezTo>
                      <a:pt x="2061" y="4318"/>
                      <a:pt x="2089" y="4345"/>
                      <a:pt x="2092" y="4378"/>
                    </a:cubicBezTo>
                    <a:cubicBezTo>
                      <a:pt x="2094" y="4412"/>
                      <a:pt x="2071" y="4443"/>
                      <a:pt x="2036" y="4452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342" y="4700"/>
                <a:ext cx="113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04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c8fb27aa0fb6"/>
          <p:cNvPicPr>
            <a:picLocks noChangeAspect="1"/>
          </p:cNvPicPr>
          <p:nvPr/>
        </p:nvPicPr>
        <p:blipFill>
          <a:blip r:embed="rId2"/>
          <a:srcRect b="56420"/>
          <a:stretch>
            <a:fillRect/>
          </a:stretch>
        </p:blipFill>
        <p:spPr>
          <a:xfrm>
            <a:off x="-10796" y="-22225"/>
            <a:ext cx="12198351" cy="301815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14376" y="1946910"/>
            <a:ext cx="10798175" cy="3533775"/>
            <a:chOff x="1125" y="3066"/>
            <a:chExt cx="17005" cy="5565"/>
          </a:xfrm>
        </p:grpSpPr>
        <p:grpSp>
          <p:nvGrpSpPr>
            <p:cNvPr id="3" name="组合 2"/>
            <p:cNvGrpSpPr/>
            <p:nvPr/>
          </p:nvGrpSpPr>
          <p:grpSpPr>
            <a:xfrm>
              <a:off x="1328" y="3066"/>
              <a:ext cx="16599" cy="4268"/>
              <a:chOff x="1328" y="3066"/>
              <a:chExt cx="16599" cy="426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48622" name="矩形 6"/>
              <p:cNvSpPr/>
              <p:nvPr/>
            </p:nvSpPr>
            <p:spPr>
              <a:xfrm>
                <a:off x="1328" y="3926"/>
                <a:ext cx="2948" cy="2948"/>
              </a:xfrm>
              <a:prstGeom prst="rect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623" name="矩形 7"/>
              <p:cNvSpPr/>
              <p:nvPr/>
            </p:nvSpPr>
            <p:spPr>
              <a:xfrm>
                <a:off x="5879" y="3150"/>
                <a:ext cx="2948" cy="2948"/>
              </a:xfrm>
              <a:prstGeom prst="rect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624" name="矩形 8"/>
              <p:cNvSpPr/>
              <p:nvPr/>
            </p:nvSpPr>
            <p:spPr>
              <a:xfrm>
                <a:off x="10429" y="4386"/>
                <a:ext cx="2948" cy="2948"/>
              </a:xfrm>
              <a:prstGeom prst="rect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625" name="矩形 9"/>
              <p:cNvSpPr/>
              <p:nvPr/>
            </p:nvSpPr>
            <p:spPr>
              <a:xfrm>
                <a:off x="14979" y="3066"/>
                <a:ext cx="2948" cy="2948"/>
              </a:xfrm>
              <a:prstGeom prst="rect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626" name="弧形 10"/>
              <p:cNvSpPr/>
              <p:nvPr/>
            </p:nvSpPr>
            <p:spPr>
              <a:xfrm rot="6733807">
                <a:off x="3863" y="5047"/>
                <a:ext cx="2101" cy="2101"/>
              </a:xfrm>
              <a:prstGeom prst="arc">
                <a:avLst/>
              </a:prstGeom>
              <a:noFill/>
              <a:ln>
                <a:solidFill>
                  <a:srgbClr val="466070"/>
                </a:solidFill>
                <a:prstDash val="solid"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466070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627" name="弧形 11"/>
              <p:cNvSpPr/>
              <p:nvPr/>
            </p:nvSpPr>
            <p:spPr>
              <a:xfrm rot="9875560">
                <a:off x="8756" y="5189"/>
                <a:ext cx="2101" cy="2101"/>
              </a:xfrm>
              <a:prstGeom prst="arc">
                <a:avLst/>
              </a:prstGeom>
              <a:ln>
                <a:solidFill>
                  <a:srgbClr val="46607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628" name="弧形 12"/>
              <p:cNvSpPr/>
              <p:nvPr/>
            </p:nvSpPr>
            <p:spPr>
              <a:xfrm rot="6380739">
                <a:off x="12963" y="5158"/>
                <a:ext cx="2101" cy="2101"/>
              </a:xfrm>
              <a:prstGeom prst="arc">
                <a:avLst/>
              </a:prstGeom>
              <a:ln>
                <a:solidFill>
                  <a:srgbClr val="466070"/>
                </a:solidFill>
                <a:prstDash val="solid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125" y="7126"/>
              <a:ext cx="3151" cy="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83" y="5567"/>
              <a:ext cx="2238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16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234" y="4905"/>
              <a:ext cx="2238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16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784" y="6098"/>
              <a:ext cx="2238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16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334" y="4948"/>
              <a:ext cx="2238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16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76" y="6629"/>
              <a:ext cx="3151" cy="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429" y="7532"/>
              <a:ext cx="3151" cy="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979" y="6307"/>
              <a:ext cx="3151" cy="1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048613" name="drop-silhouette_67780"/>
            <p:cNvSpPr>
              <a:spLocks noChangeAspect="1"/>
            </p:cNvSpPr>
            <p:nvPr/>
          </p:nvSpPr>
          <p:spPr bwMode="auto">
            <a:xfrm>
              <a:off x="2392" y="4265"/>
              <a:ext cx="821" cy="1171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2" h="5111">
                  <a:moveTo>
                    <a:pt x="2878" y="1425"/>
                  </a:moveTo>
                  <a:cubicBezTo>
                    <a:pt x="2515" y="827"/>
                    <a:pt x="2112" y="309"/>
                    <a:pt x="1904" y="54"/>
                  </a:cubicBezTo>
                  <a:cubicBezTo>
                    <a:pt x="1877" y="20"/>
                    <a:pt x="1835" y="0"/>
                    <a:pt x="1791" y="0"/>
                  </a:cubicBezTo>
                  <a:cubicBezTo>
                    <a:pt x="1747" y="0"/>
                    <a:pt x="1705" y="20"/>
                    <a:pt x="1677" y="54"/>
                  </a:cubicBezTo>
                  <a:cubicBezTo>
                    <a:pt x="1469" y="310"/>
                    <a:pt x="1066" y="827"/>
                    <a:pt x="703" y="1426"/>
                  </a:cubicBezTo>
                  <a:cubicBezTo>
                    <a:pt x="236" y="2197"/>
                    <a:pt x="0" y="2834"/>
                    <a:pt x="0" y="3320"/>
                  </a:cubicBezTo>
                  <a:cubicBezTo>
                    <a:pt x="0" y="4308"/>
                    <a:pt x="803" y="5111"/>
                    <a:pt x="1791" y="5111"/>
                  </a:cubicBezTo>
                  <a:cubicBezTo>
                    <a:pt x="2778" y="5111"/>
                    <a:pt x="3582" y="4308"/>
                    <a:pt x="3582" y="3320"/>
                  </a:cubicBezTo>
                  <a:cubicBezTo>
                    <a:pt x="3582" y="2834"/>
                    <a:pt x="3345" y="2196"/>
                    <a:pt x="2878" y="1425"/>
                  </a:cubicBezTo>
                  <a:close/>
                  <a:moveTo>
                    <a:pt x="2036" y="4452"/>
                  </a:moveTo>
                  <a:cubicBezTo>
                    <a:pt x="1932" y="4478"/>
                    <a:pt x="1823" y="4492"/>
                    <a:pt x="1714" y="4492"/>
                  </a:cubicBezTo>
                  <a:cubicBezTo>
                    <a:pt x="1045" y="4492"/>
                    <a:pt x="500" y="3986"/>
                    <a:pt x="500" y="3365"/>
                  </a:cubicBezTo>
                  <a:cubicBezTo>
                    <a:pt x="500" y="3214"/>
                    <a:pt x="540" y="3039"/>
                    <a:pt x="618" y="2843"/>
                  </a:cubicBezTo>
                  <a:cubicBezTo>
                    <a:pt x="631" y="2810"/>
                    <a:pt x="669" y="2791"/>
                    <a:pt x="706" y="2799"/>
                  </a:cubicBezTo>
                  <a:cubicBezTo>
                    <a:pt x="743" y="2807"/>
                    <a:pt x="767" y="2840"/>
                    <a:pt x="764" y="2875"/>
                  </a:cubicBezTo>
                  <a:cubicBezTo>
                    <a:pt x="759" y="2917"/>
                    <a:pt x="757" y="2958"/>
                    <a:pt x="757" y="2997"/>
                  </a:cubicBezTo>
                  <a:cubicBezTo>
                    <a:pt x="757" y="3673"/>
                    <a:pt x="1302" y="4240"/>
                    <a:pt x="2025" y="4314"/>
                  </a:cubicBezTo>
                  <a:cubicBezTo>
                    <a:pt x="2061" y="4318"/>
                    <a:pt x="2089" y="4345"/>
                    <a:pt x="2092" y="4378"/>
                  </a:cubicBezTo>
                  <a:cubicBezTo>
                    <a:pt x="2094" y="4412"/>
                    <a:pt x="2071" y="4443"/>
                    <a:pt x="2036" y="4452"/>
                  </a:cubicBezTo>
                  <a:close/>
                </a:path>
              </a:pathLst>
            </a:custGeom>
            <a:solidFill>
              <a:srgbClr val="46607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6" name="drop-silhouette_67780"/>
            <p:cNvSpPr>
              <a:spLocks noChangeAspect="1"/>
            </p:cNvSpPr>
            <p:nvPr/>
          </p:nvSpPr>
          <p:spPr bwMode="auto">
            <a:xfrm>
              <a:off x="6943" y="3557"/>
              <a:ext cx="821" cy="1171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2" h="5111">
                  <a:moveTo>
                    <a:pt x="2878" y="1425"/>
                  </a:moveTo>
                  <a:cubicBezTo>
                    <a:pt x="2515" y="827"/>
                    <a:pt x="2112" y="309"/>
                    <a:pt x="1904" y="54"/>
                  </a:cubicBezTo>
                  <a:cubicBezTo>
                    <a:pt x="1877" y="20"/>
                    <a:pt x="1835" y="0"/>
                    <a:pt x="1791" y="0"/>
                  </a:cubicBezTo>
                  <a:cubicBezTo>
                    <a:pt x="1747" y="0"/>
                    <a:pt x="1705" y="20"/>
                    <a:pt x="1677" y="54"/>
                  </a:cubicBezTo>
                  <a:cubicBezTo>
                    <a:pt x="1469" y="310"/>
                    <a:pt x="1066" y="827"/>
                    <a:pt x="703" y="1426"/>
                  </a:cubicBezTo>
                  <a:cubicBezTo>
                    <a:pt x="236" y="2197"/>
                    <a:pt x="0" y="2834"/>
                    <a:pt x="0" y="3320"/>
                  </a:cubicBezTo>
                  <a:cubicBezTo>
                    <a:pt x="0" y="4308"/>
                    <a:pt x="803" y="5111"/>
                    <a:pt x="1791" y="5111"/>
                  </a:cubicBezTo>
                  <a:cubicBezTo>
                    <a:pt x="2778" y="5111"/>
                    <a:pt x="3582" y="4308"/>
                    <a:pt x="3582" y="3320"/>
                  </a:cubicBezTo>
                  <a:cubicBezTo>
                    <a:pt x="3582" y="2834"/>
                    <a:pt x="3345" y="2196"/>
                    <a:pt x="2878" y="1425"/>
                  </a:cubicBezTo>
                  <a:close/>
                  <a:moveTo>
                    <a:pt x="2036" y="4452"/>
                  </a:moveTo>
                  <a:cubicBezTo>
                    <a:pt x="1932" y="4478"/>
                    <a:pt x="1823" y="4492"/>
                    <a:pt x="1714" y="4492"/>
                  </a:cubicBezTo>
                  <a:cubicBezTo>
                    <a:pt x="1045" y="4492"/>
                    <a:pt x="500" y="3986"/>
                    <a:pt x="500" y="3365"/>
                  </a:cubicBezTo>
                  <a:cubicBezTo>
                    <a:pt x="500" y="3214"/>
                    <a:pt x="540" y="3039"/>
                    <a:pt x="618" y="2843"/>
                  </a:cubicBezTo>
                  <a:cubicBezTo>
                    <a:pt x="631" y="2810"/>
                    <a:pt x="669" y="2791"/>
                    <a:pt x="706" y="2799"/>
                  </a:cubicBezTo>
                  <a:cubicBezTo>
                    <a:pt x="743" y="2807"/>
                    <a:pt x="767" y="2840"/>
                    <a:pt x="764" y="2875"/>
                  </a:cubicBezTo>
                  <a:cubicBezTo>
                    <a:pt x="759" y="2917"/>
                    <a:pt x="757" y="2958"/>
                    <a:pt x="757" y="2997"/>
                  </a:cubicBezTo>
                  <a:cubicBezTo>
                    <a:pt x="757" y="3673"/>
                    <a:pt x="1302" y="4240"/>
                    <a:pt x="2025" y="4314"/>
                  </a:cubicBezTo>
                  <a:cubicBezTo>
                    <a:pt x="2061" y="4318"/>
                    <a:pt x="2089" y="4345"/>
                    <a:pt x="2092" y="4378"/>
                  </a:cubicBezTo>
                  <a:cubicBezTo>
                    <a:pt x="2094" y="4412"/>
                    <a:pt x="2071" y="4443"/>
                    <a:pt x="2036" y="4452"/>
                  </a:cubicBezTo>
                  <a:close/>
                </a:path>
              </a:pathLst>
            </a:custGeom>
            <a:solidFill>
              <a:srgbClr val="46607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7" name="drop-silhouette_67780"/>
            <p:cNvSpPr>
              <a:spLocks noChangeAspect="1"/>
            </p:cNvSpPr>
            <p:nvPr/>
          </p:nvSpPr>
          <p:spPr bwMode="auto">
            <a:xfrm>
              <a:off x="11492" y="4718"/>
              <a:ext cx="821" cy="1171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2" h="5111">
                  <a:moveTo>
                    <a:pt x="2878" y="1425"/>
                  </a:moveTo>
                  <a:cubicBezTo>
                    <a:pt x="2515" y="827"/>
                    <a:pt x="2112" y="309"/>
                    <a:pt x="1904" y="54"/>
                  </a:cubicBezTo>
                  <a:cubicBezTo>
                    <a:pt x="1877" y="20"/>
                    <a:pt x="1835" y="0"/>
                    <a:pt x="1791" y="0"/>
                  </a:cubicBezTo>
                  <a:cubicBezTo>
                    <a:pt x="1747" y="0"/>
                    <a:pt x="1705" y="20"/>
                    <a:pt x="1677" y="54"/>
                  </a:cubicBezTo>
                  <a:cubicBezTo>
                    <a:pt x="1469" y="310"/>
                    <a:pt x="1066" y="827"/>
                    <a:pt x="703" y="1426"/>
                  </a:cubicBezTo>
                  <a:cubicBezTo>
                    <a:pt x="236" y="2197"/>
                    <a:pt x="0" y="2834"/>
                    <a:pt x="0" y="3320"/>
                  </a:cubicBezTo>
                  <a:cubicBezTo>
                    <a:pt x="0" y="4308"/>
                    <a:pt x="803" y="5111"/>
                    <a:pt x="1791" y="5111"/>
                  </a:cubicBezTo>
                  <a:cubicBezTo>
                    <a:pt x="2778" y="5111"/>
                    <a:pt x="3582" y="4308"/>
                    <a:pt x="3582" y="3320"/>
                  </a:cubicBezTo>
                  <a:cubicBezTo>
                    <a:pt x="3582" y="2834"/>
                    <a:pt x="3345" y="2196"/>
                    <a:pt x="2878" y="1425"/>
                  </a:cubicBezTo>
                  <a:close/>
                  <a:moveTo>
                    <a:pt x="2036" y="4452"/>
                  </a:moveTo>
                  <a:cubicBezTo>
                    <a:pt x="1932" y="4478"/>
                    <a:pt x="1823" y="4492"/>
                    <a:pt x="1714" y="4492"/>
                  </a:cubicBezTo>
                  <a:cubicBezTo>
                    <a:pt x="1045" y="4492"/>
                    <a:pt x="500" y="3986"/>
                    <a:pt x="500" y="3365"/>
                  </a:cubicBezTo>
                  <a:cubicBezTo>
                    <a:pt x="500" y="3214"/>
                    <a:pt x="540" y="3039"/>
                    <a:pt x="618" y="2843"/>
                  </a:cubicBezTo>
                  <a:cubicBezTo>
                    <a:pt x="631" y="2810"/>
                    <a:pt x="669" y="2791"/>
                    <a:pt x="706" y="2799"/>
                  </a:cubicBezTo>
                  <a:cubicBezTo>
                    <a:pt x="743" y="2807"/>
                    <a:pt x="767" y="2840"/>
                    <a:pt x="764" y="2875"/>
                  </a:cubicBezTo>
                  <a:cubicBezTo>
                    <a:pt x="759" y="2917"/>
                    <a:pt x="757" y="2958"/>
                    <a:pt x="757" y="2997"/>
                  </a:cubicBezTo>
                  <a:cubicBezTo>
                    <a:pt x="757" y="3673"/>
                    <a:pt x="1302" y="4240"/>
                    <a:pt x="2025" y="4314"/>
                  </a:cubicBezTo>
                  <a:cubicBezTo>
                    <a:pt x="2061" y="4318"/>
                    <a:pt x="2089" y="4345"/>
                    <a:pt x="2092" y="4378"/>
                  </a:cubicBezTo>
                  <a:cubicBezTo>
                    <a:pt x="2094" y="4412"/>
                    <a:pt x="2071" y="4443"/>
                    <a:pt x="2036" y="4452"/>
                  </a:cubicBezTo>
                  <a:close/>
                </a:path>
              </a:pathLst>
            </a:custGeom>
            <a:solidFill>
              <a:srgbClr val="46607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8" name="drop-silhouette_67780"/>
            <p:cNvSpPr>
              <a:spLocks noChangeAspect="1"/>
            </p:cNvSpPr>
            <p:nvPr/>
          </p:nvSpPr>
          <p:spPr bwMode="auto">
            <a:xfrm>
              <a:off x="16042" y="3557"/>
              <a:ext cx="821" cy="1171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82" h="5111">
                  <a:moveTo>
                    <a:pt x="2878" y="1425"/>
                  </a:moveTo>
                  <a:cubicBezTo>
                    <a:pt x="2515" y="827"/>
                    <a:pt x="2112" y="309"/>
                    <a:pt x="1904" y="54"/>
                  </a:cubicBezTo>
                  <a:cubicBezTo>
                    <a:pt x="1877" y="20"/>
                    <a:pt x="1835" y="0"/>
                    <a:pt x="1791" y="0"/>
                  </a:cubicBezTo>
                  <a:cubicBezTo>
                    <a:pt x="1747" y="0"/>
                    <a:pt x="1705" y="20"/>
                    <a:pt x="1677" y="54"/>
                  </a:cubicBezTo>
                  <a:cubicBezTo>
                    <a:pt x="1469" y="310"/>
                    <a:pt x="1066" y="827"/>
                    <a:pt x="703" y="1426"/>
                  </a:cubicBezTo>
                  <a:cubicBezTo>
                    <a:pt x="236" y="2197"/>
                    <a:pt x="0" y="2834"/>
                    <a:pt x="0" y="3320"/>
                  </a:cubicBezTo>
                  <a:cubicBezTo>
                    <a:pt x="0" y="4308"/>
                    <a:pt x="803" y="5111"/>
                    <a:pt x="1791" y="5111"/>
                  </a:cubicBezTo>
                  <a:cubicBezTo>
                    <a:pt x="2778" y="5111"/>
                    <a:pt x="3582" y="4308"/>
                    <a:pt x="3582" y="3320"/>
                  </a:cubicBezTo>
                  <a:cubicBezTo>
                    <a:pt x="3582" y="2834"/>
                    <a:pt x="3345" y="2196"/>
                    <a:pt x="2878" y="1425"/>
                  </a:cubicBezTo>
                  <a:close/>
                  <a:moveTo>
                    <a:pt x="2036" y="4452"/>
                  </a:moveTo>
                  <a:cubicBezTo>
                    <a:pt x="1932" y="4478"/>
                    <a:pt x="1823" y="4492"/>
                    <a:pt x="1714" y="4492"/>
                  </a:cubicBezTo>
                  <a:cubicBezTo>
                    <a:pt x="1045" y="4492"/>
                    <a:pt x="500" y="3986"/>
                    <a:pt x="500" y="3365"/>
                  </a:cubicBezTo>
                  <a:cubicBezTo>
                    <a:pt x="500" y="3214"/>
                    <a:pt x="540" y="3039"/>
                    <a:pt x="618" y="2843"/>
                  </a:cubicBezTo>
                  <a:cubicBezTo>
                    <a:pt x="631" y="2810"/>
                    <a:pt x="669" y="2791"/>
                    <a:pt x="706" y="2799"/>
                  </a:cubicBezTo>
                  <a:cubicBezTo>
                    <a:pt x="743" y="2807"/>
                    <a:pt x="767" y="2840"/>
                    <a:pt x="764" y="2875"/>
                  </a:cubicBezTo>
                  <a:cubicBezTo>
                    <a:pt x="759" y="2917"/>
                    <a:pt x="757" y="2958"/>
                    <a:pt x="757" y="2997"/>
                  </a:cubicBezTo>
                  <a:cubicBezTo>
                    <a:pt x="757" y="3673"/>
                    <a:pt x="1302" y="4240"/>
                    <a:pt x="2025" y="4314"/>
                  </a:cubicBezTo>
                  <a:cubicBezTo>
                    <a:pt x="2061" y="4318"/>
                    <a:pt x="2089" y="4345"/>
                    <a:pt x="2092" y="4378"/>
                  </a:cubicBezTo>
                  <a:cubicBezTo>
                    <a:pt x="2094" y="4412"/>
                    <a:pt x="2071" y="4443"/>
                    <a:pt x="2036" y="4452"/>
                  </a:cubicBezTo>
                  <a:close/>
                </a:path>
              </a:pathLst>
            </a:custGeom>
            <a:solidFill>
              <a:srgbClr val="46607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0"/>
          <p:cNvGrpSpPr/>
          <p:nvPr/>
        </p:nvGrpSpPr>
        <p:grpSpPr>
          <a:xfrm>
            <a:off x="880112" y="1713867"/>
            <a:ext cx="10431145" cy="2771775"/>
            <a:chOff x="1386" y="3460"/>
            <a:chExt cx="16427" cy="4365"/>
          </a:xfrm>
        </p:grpSpPr>
        <p:sp>
          <p:nvSpPr>
            <p:cNvPr id="1048684" name="Chevron 3"/>
            <p:cNvSpPr/>
            <p:nvPr/>
          </p:nvSpPr>
          <p:spPr>
            <a:xfrm>
              <a:off x="14449" y="5282"/>
              <a:ext cx="3365" cy="643"/>
            </a:xfrm>
            <a:prstGeom prst="chevron">
              <a:avLst>
                <a:gd name="adj" fmla="val 32323"/>
              </a:avLst>
            </a:prstGeom>
            <a:solidFill>
              <a:srgbClr val="466070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850900" sx="90000" sy="90000" algn="c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048685" name="Chevron 6"/>
            <p:cNvSpPr/>
            <p:nvPr/>
          </p:nvSpPr>
          <p:spPr>
            <a:xfrm>
              <a:off x="11170" y="5282"/>
              <a:ext cx="3365" cy="643"/>
            </a:xfrm>
            <a:prstGeom prst="chevron">
              <a:avLst>
                <a:gd name="adj" fmla="val 32323"/>
              </a:avLst>
            </a:prstGeom>
            <a:solidFill>
              <a:srgbClr val="CFD4D6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850900" sx="90000" sy="90000" algn="c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048686" name="Chevron 9"/>
            <p:cNvSpPr/>
            <p:nvPr/>
          </p:nvSpPr>
          <p:spPr>
            <a:xfrm>
              <a:off x="7909" y="5282"/>
              <a:ext cx="3365" cy="643"/>
            </a:xfrm>
            <a:prstGeom prst="chevron">
              <a:avLst>
                <a:gd name="adj" fmla="val 32323"/>
              </a:avLst>
            </a:prstGeom>
            <a:solidFill>
              <a:srgbClr val="466070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850900" sx="90000" sy="90000" algn="c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048687" name="Chevron 12"/>
            <p:cNvSpPr/>
            <p:nvPr/>
          </p:nvSpPr>
          <p:spPr>
            <a:xfrm>
              <a:off x="4647" y="5282"/>
              <a:ext cx="3365" cy="643"/>
            </a:xfrm>
            <a:prstGeom prst="chevron">
              <a:avLst>
                <a:gd name="adj" fmla="val 32323"/>
              </a:avLst>
            </a:prstGeom>
            <a:solidFill>
              <a:srgbClr val="CFD4D6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850900" sx="90000" sy="90000" algn="c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cxnSp>
          <p:nvCxnSpPr>
            <p:cNvPr id="3145736" name="Straight Connector 20"/>
            <p:cNvCxnSpPr/>
            <p:nvPr/>
          </p:nvCxnSpPr>
          <p:spPr>
            <a:xfrm flipH="1" flipV="1">
              <a:off x="6439" y="5644"/>
              <a:ext cx="0" cy="1012"/>
            </a:xfrm>
            <a:prstGeom prst="line">
              <a:avLst/>
            </a:prstGeom>
            <a:solidFill>
              <a:srgbClr val="CFD4D6"/>
            </a:solidFill>
            <a:ln w="19050" cap="flat" cmpd="sng" algn="ctr">
              <a:solidFill>
                <a:srgbClr val="CFD4D6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3145737" name="Straight Connector 21"/>
            <p:cNvCxnSpPr/>
            <p:nvPr/>
          </p:nvCxnSpPr>
          <p:spPr>
            <a:xfrm flipH="1" flipV="1">
              <a:off x="9646" y="4562"/>
              <a:ext cx="0" cy="1012"/>
            </a:xfrm>
            <a:prstGeom prst="line">
              <a:avLst/>
            </a:prstGeom>
            <a:solidFill>
              <a:srgbClr val="466070"/>
            </a:solidFill>
            <a:ln w="19050" cap="flat" cmpd="sng" algn="ctr">
              <a:solidFill>
                <a:srgbClr val="466070"/>
              </a:solidFill>
              <a:prstDash val="solid"/>
              <a:miter lim="800000"/>
              <a:headEnd type="oval"/>
            </a:ln>
            <a:effectLst/>
          </p:spPr>
        </p:cxnSp>
        <p:cxnSp>
          <p:nvCxnSpPr>
            <p:cNvPr id="3145738" name="Straight Connector 22"/>
            <p:cNvCxnSpPr/>
            <p:nvPr/>
          </p:nvCxnSpPr>
          <p:spPr>
            <a:xfrm flipH="1" flipV="1">
              <a:off x="12852" y="5644"/>
              <a:ext cx="0" cy="1012"/>
            </a:xfrm>
            <a:prstGeom prst="line">
              <a:avLst/>
            </a:prstGeom>
            <a:solidFill>
              <a:srgbClr val="CFD4D6"/>
            </a:solidFill>
            <a:ln w="19050" cap="flat" cmpd="sng" algn="ctr">
              <a:solidFill>
                <a:srgbClr val="CFD4D6"/>
              </a:solidFill>
              <a:prstDash val="solid"/>
              <a:miter lim="800000"/>
              <a:tailEnd type="oval"/>
            </a:ln>
            <a:effectLst/>
          </p:spPr>
        </p:cxnSp>
        <p:cxnSp>
          <p:nvCxnSpPr>
            <p:cNvPr id="3145739" name="Straight Connector 23"/>
            <p:cNvCxnSpPr/>
            <p:nvPr/>
          </p:nvCxnSpPr>
          <p:spPr>
            <a:xfrm flipH="1" flipV="1">
              <a:off x="16059" y="4562"/>
              <a:ext cx="0" cy="1012"/>
            </a:xfrm>
            <a:prstGeom prst="line">
              <a:avLst/>
            </a:prstGeom>
            <a:solidFill>
              <a:srgbClr val="466070"/>
            </a:solidFill>
            <a:ln w="19050" cap="flat" cmpd="sng" algn="ctr">
              <a:solidFill>
                <a:srgbClr val="466070"/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1048688" name="Chevron 25"/>
            <p:cNvSpPr/>
            <p:nvPr/>
          </p:nvSpPr>
          <p:spPr>
            <a:xfrm>
              <a:off x="1386" y="5282"/>
              <a:ext cx="3365" cy="643"/>
            </a:xfrm>
            <a:prstGeom prst="chevron">
              <a:avLst>
                <a:gd name="adj" fmla="val 32323"/>
              </a:avLst>
            </a:prstGeom>
            <a:solidFill>
              <a:srgbClr val="466070"/>
            </a:solidFill>
            <a:ln w="2540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850900" sx="90000" sy="90000" algn="ctr" rotWithShape="0">
                <a:schemeClr val="bg1">
                  <a:lumMod val="50000"/>
                  <a:alpha val="40000"/>
                </a:scheme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cxnSp>
          <p:nvCxnSpPr>
            <p:cNvPr id="3145740" name="Straight Connector 19"/>
            <p:cNvCxnSpPr/>
            <p:nvPr/>
          </p:nvCxnSpPr>
          <p:spPr>
            <a:xfrm flipH="1" flipV="1">
              <a:off x="3233" y="4562"/>
              <a:ext cx="0" cy="1012"/>
            </a:xfrm>
            <a:prstGeom prst="line">
              <a:avLst/>
            </a:prstGeom>
            <a:solidFill>
              <a:srgbClr val="466070"/>
            </a:solidFill>
            <a:ln w="19050" cap="flat" cmpd="sng" algn="ctr">
              <a:solidFill>
                <a:srgbClr val="466070"/>
              </a:solidFill>
              <a:prstDash val="solid"/>
              <a:miter lim="800000"/>
              <a:headEnd type="oval"/>
            </a:ln>
            <a:effectLst/>
          </p:spPr>
        </p:cxnSp>
        <p:sp>
          <p:nvSpPr>
            <p:cNvPr id="1048689" name="任意多边形 27"/>
            <p:cNvSpPr/>
            <p:nvPr/>
          </p:nvSpPr>
          <p:spPr>
            <a:xfrm>
              <a:off x="2559" y="3523"/>
              <a:ext cx="1234" cy="1254"/>
            </a:xfrm>
            <a:custGeom>
              <a:avLst/>
              <a:gdLst>
                <a:gd name="connsiteX0" fmla="*/ 1452880 w 2905760"/>
                <a:gd name="connsiteY0" fmla="*/ 0 h 2954145"/>
                <a:gd name="connsiteX1" fmla="*/ 2905760 w 2905760"/>
                <a:gd name="connsiteY1" fmla="*/ 1452880 h 2954145"/>
                <a:gd name="connsiteX2" fmla="*/ 2904539 w 2905760"/>
                <a:gd name="connsiteY2" fmla="*/ 1477073 h 2954145"/>
                <a:gd name="connsiteX3" fmla="*/ 2905760 w 2905760"/>
                <a:gd name="connsiteY3" fmla="*/ 1501265 h 2954145"/>
                <a:gd name="connsiteX4" fmla="*/ 1452880 w 2905760"/>
                <a:gd name="connsiteY4" fmla="*/ 2954145 h 2954145"/>
                <a:gd name="connsiteX5" fmla="*/ 0 w 2905760"/>
                <a:gd name="connsiteY5" fmla="*/ 1501265 h 2954145"/>
                <a:gd name="connsiteX6" fmla="*/ 1222 w 2905760"/>
                <a:gd name="connsiteY6" fmla="*/ 1477073 h 2954145"/>
                <a:gd name="connsiteX7" fmla="*/ 0 w 2905760"/>
                <a:gd name="connsiteY7" fmla="*/ 1452880 h 2954145"/>
                <a:gd name="connsiteX8" fmla="*/ 1452880 w 2905760"/>
                <a:gd name="connsiteY8" fmla="*/ 0 h 29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760" h="2954145">
                  <a:moveTo>
                    <a:pt x="1452880" y="0"/>
                  </a:moveTo>
                  <a:cubicBezTo>
                    <a:pt x="2255283" y="0"/>
                    <a:pt x="2905760" y="650477"/>
                    <a:pt x="2905760" y="1452880"/>
                  </a:cubicBezTo>
                  <a:lnTo>
                    <a:pt x="2904539" y="1477073"/>
                  </a:lnTo>
                  <a:lnTo>
                    <a:pt x="2905760" y="1501265"/>
                  </a:lnTo>
                  <a:cubicBezTo>
                    <a:pt x="2905760" y="2303668"/>
                    <a:pt x="2255283" y="2954145"/>
                    <a:pt x="1452880" y="2954145"/>
                  </a:cubicBezTo>
                  <a:cubicBezTo>
                    <a:pt x="650477" y="2954145"/>
                    <a:pt x="0" y="2303668"/>
                    <a:pt x="0" y="1501265"/>
                  </a:cubicBezTo>
                  <a:lnTo>
                    <a:pt x="1222" y="1477073"/>
                  </a:lnTo>
                  <a:lnTo>
                    <a:pt x="0" y="1452880"/>
                  </a:lnTo>
                  <a:cubicBezTo>
                    <a:pt x="0" y="650477"/>
                    <a:pt x="650477" y="0"/>
                    <a:pt x="1452880" y="0"/>
                  </a:cubicBezTo>
                  <a:close/>
                </a:path>
              </a:pathLst>
            </a:custGeom>
            <a:solidFill>
              <a:srgbClr val="466070"/>
            </a:solidFill>
            <a:ln w="25400">
              <a:solidFill>
                <a:srgbClr val="466070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01</a:t>
              </a:r>
            </a:p>
          </p:txBody>
        </p:sp>
        <p:sp>
          <p:nvSpPr>
            <p:cNvPr id="1048690" name="任意多边形 28"/>
            <p:cNvSpPr/>
            <p:nvPr/>
          </p:nvSpPr>
          <p:spPr>
            <a:xfrm>
              <a:off x="5826" y="6571"/>
              <a:ext cx="1234" cy="1254"/>
            </a:xfrm>
            <a:custGeom>
              <a:avLst/>
              <a:gdLst>
                <a:gd name="connsiteX0" fmla="*/ 1452880 w 2905760"/>
                <a:gd name="connsiteY0" fmla="*/ 0 h 2954145"/>
                <a:gd name="connsiteX1" fmla="*/ 2905760 w 2905760"/>
                <a:gd name="connsiteY1" fmla="*/ 1452880 h 2954145"/>
                <a:gd name="connsiteX2" fmla="*/ 2904539 w 2905760"/>
                <a:gd name="connsiteY2" fmla="*/ 1477073 h 2954145"/>
                <a:gd name="connsiteX3" fmla="*/ 2905760 w 2905760"/>
                <a:gd name="connsiteY3" fmla="*/ 1501265 h 2954145"/>
                <a:gd name="connsiteX4" fmla="*/ 1452880 w 2905760"/>
                <a:gd name="connsiteY4" fmla="*/ 2954145 h 2954145"/>
                <a:gd name="connsiteX5" fmla="*/ 0 w 2905760"/>
                <a:gd name="connsiteY5" fmla="*/ 1501265 h 2954145"/>
                <a:gd name="connsiteX6" fmla="*/ 1222 w 2905760"/>
                <a:gd name="connsiteY6" fmla="*/ 1477073 h 2954145"/>
                <a:gd name="connsiteX7" fmla="*/ 0 w 2905760"/>
                <a:gd name="connsiteY7" fmla="*/ 1452880 h 2954145"/>
                <a:gd name="connsiteX8" fmla="*/ 1452880 w 2905760"/>
                <a:gd name="connsiteY8" fmla="*/ 0 h 29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760" h="2954145">
                  <a:moveTo>
                    <a:pt x="1452880" y="0"/>
                  </a:moveTo>
                  <a:cubicBezTo>
                    <a:pt x="2255283" y="0"/>
                    <a:pt x="2905760" y="650477"/>
                    <a:pt x="2905760" y="1452880"/>
                  </a:cubicBezTo>
                  <a:lnTo>
                    <a:pt x="2904539" y="1477073"/>
                  </a:lnTo>
                  <a:lnTo>
                    <a:pt x="2905760" y="1501265"/>
                  </a:lnTo>
                  <a:cubicBezTo>
                    <a:pt x="2905760" y="2303668"/>
                    <a:pt x="2255283" y="2954145"/>
                    <a:pt x="1452880" y="2954145"/>
                  </a:cubicBezTo>
                  <a:cubicBezTo>
                    <a:pt x="650477" y="2954145"/>
                    <a:pt x="0" y="2303668"/>
                    <a:pt x="0" y="1501265"/>
                  </a:cubicBezTo>
                  <a:lnTo>
                    <a:pt x="1222" y="1477073"/>
                  </a:lnTo>
                  <a:lnTo>
                    <a:pt x="0" y="1452880"/>
                  </a:lnTo>
                  <a:cubicBezTo>
                    <a:pt x="0" y="650477"/>
                    <a:pt x="650477" y="0"/>
                    <a:pt x="1452880" y="0"/>
                  </a:cubicBezTo>
                  <a:close/>
                </a:path>
              </a:pathLst>
            </a:custGeom>
            <a:solidFill>
              <a:srgbClr val="CFD4D6"/>
            </a:solidFill>
            <a:ln w="25400">
              <a:solidFill>
                <a:srgbClr val="CFD4D6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02</a:t>
              </a:r>
            </a:p>
          </p:txBody>
        </p:sp>
        <p:sp>
          <p:nvSpPr>
            <p:cNvPr id="1048691" name="任意多边形 29"/>
            <p:cNvSpPr/>
            <p:nvPr/>
          </p:nvSpPr>
          <p:spPr>
            <a:xfrm>
              <a:off x="9018" y="3460"/>
              <a:ext cx="1234" cy="1254"/>
            </a:xfrm>
            <a:custGeom>
              <a:avLst/>
              <a:gdLst>
                <a:gd name="connsiteX0" fmla="*/ 1452880 w 2905760"/>
                <a:gd name="connsiteY0" fmla="*/ 0 h 2954145"/>
                <a:gd name="connsiteX1" fmla="*/ 2905760 w 2905760"/>
                <a:gd name="connsiteY1" fmla="*/ 1452880 h 2954145"/>
                <a:gd name="connsiteX2" fmla="*/ 2904539 w 2905760"/>
                <a:gd name="connsiteY2" fmla="*/ 1477073 h 2954145"/>
                <a:gd name="connsiteX3" fmla="*/ 2905760 w 2905760"/>
                <a:gd name="connsiteY3" fmla="*/ 1501265 h 2954145"/>
                <a:gd name="connsiteX4" fmla="*/ 1452880 w 2905760"/>
                <a:gd name="connsiteY4" fmla="*/ 2954145 h 2954145"/>
                <a:gd name="connsiteX5" fmla="*/ 0 w 2905760"/>
                <a:gd name="connsiteY5" fmla="*/ 1501265 h 2954145"/>
                <a:gd name="connsiteX6" fmla="*/ 1222 w 2905760"/>
                <a:gd name="connsiteY6" fmla="*/ 1477073 h 2954145"/>
                <a:gd name="connsiteX7" fmla="*/ 0 w 2905760"/>
                <a:gd name="connsiteY7" fmla="*/ 1452880 h 2954145"/>
                <a:gd name="connsiteX8" fmla="*/ 1452880 w 2905760"/>
                <a:gd name="connsiteY8" fmla="*/ 0 h 29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760" h="2954145">
                  <a:moveTo>
                    <a:pt x="1452880" y="0"/>
                  </a:moveTo>
                  <a:cubicBezTo>
                    <a:pt x="2255283" y="0"/>
                    <a:pt x="2905760" y="650477"/>
                    <a:pt x="2905760" y="1452880"/>
                  </a:cubicBezTo>
                  <a:lnTo>
                    <a:pt x="2904539" y="1477073"/>
                  </a:lnTo>
                  <a:lnTo>
                    <a:pt x="2905760" y="1501265"/>
                  </a:lnTo>
                  <a:cubicBezTo>
                    <a:pt x="2905760" y="2303668"/>
                    <a:pt x="2255283" y="2954145"/>
                    <a:pt x="1452880" y="2954145"/>
                  </a:cubicBezTo>
                  <a:cubicBezTo>
                    <a:pt x="650477" y="2954145"/>
                    <a:pt x="0" y="2303668"/>
                    <a:pt x="0" y="1501265"/>
                  </a:cubicBezTo>
                  <a:lnTo>
                    <a:pt x="1222" y="1477073"/>
                  </a:lnTo>
                  <a:lnTo>
                    <a:pt x="0" y="1452880"/>
                  </a:lnTo>
                  <a:cubicBezTo>
                    <a:pt x="0" y="650477"/>
                    <a:pt x="650477" y="0"/>
                    <a:pt x="1452880" y="0"/>
                  </a:cubicBezTo>
                  <a:close/>
                </a:path>
              </a:pathLst>
            </a:custGeom>
            <a:solidFill>
              <a:srgbClr val="466070"/>
            </a:solidFill>
            <a:ln w="25400">
              <a:solidFill>
                <a:srgbClr val="466070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03</a:t>
              </a:r>
            </a:p>
          </p:txBody>
        </p:sp>
        <p:sp>
          <p:nvSpPr>
            <p:cNvPr id="1048692" name="任意多边形 30"/>
            <p:cNvSpPr/>
            <p:nvPr/>
          </p:nvSpPr>
          <p:spPr>
            <a:xfrm>
              <a:off x="12235" y="6571"/>
              <a:ext cx="1234" cy="1254"/>
            </a:xfrm>
            <a:custGeom>
              <a:avLst/>
              <a:gdLst>
                <a:gd name="connsiteX0" fmla="*/ 1452880 w 2905760"/>
                <a:gd name="connsiteY0" fmla="*/ 0 h 2954145"/>
                <a:gd name="connsiteX1" fmla="*/ 2905760 w 2905760"/>
                <a:gd name="connsiteY1" fmla="*/ 1452880 h 2954145"/>
                <a:gd name="connsiteX2" fmla="*/ 2904539 w 2905760"/>
                <a:gd name="connsiteY2" fmla="*/ 1477073 h 2954145"/>
                <a:gd name="connsiteX3" fmla="*/ 2905760 w 2905760"/>
                <a:gd name="connsiteY3" fmla="*/ 1501265 h 2954145"/>
                <a:gd name="connsiteX4" fmla="*/ 1452880 w 2905760"/>
                <a:gd name="connsiteY4" fmla="*/ 2954145 h 2954145"/>
                <a:gd name="connsiteX5" fmla="*/ 0 w 2905760"/>
                <a:gd name="connsiteY5" fmla="*/ 1501265 h 2954145"/>
                <a:gd name="connsiteX6" fmla="*/ 1222 w 2905760"/>
                <a:gd name="connsiteY6" fmla="*/ 1477073 h 2954145"/>
                <a:gd name="connsiteX7" fmla="*/ 0 w 2905760"/>
                <a:gd name="connsiteY7" fmla="*/ 1452880 h 2954145"/>
                <a:gd name="connsiteX8" fmla="*/ 1452880 w 2905760"/>
                <a:gd name="connsiteY8" fmla="*/ 0 h 29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760" h="2954145">
                  <a:moveTo>
                    <a:pt x="1452880" y="0"/>
                  </a:moveTo>
                  <a:cubicBezTo>
                    <a:pt x="2255283" y="0"/>
                    <a:pt x="2905760" y="650477"/>
                    <a:pt x="2905760" y="1452880"/>
                  </a:cubicBezTo>
                  <a:lnTo>
                    <a:pt x="2904539" y="1477073"/>
                  </a:lnTo>
                  <a:lnTo>
                    <a:pt x="2905760" y="1501265"/>
                  </a:lnTo>
                  <a:cubicBezTo>
                    <a:pt x="2905760" y="2303668"/>
                    <a:pt x="2255283" y="2954145"/>
                    <a:pt x="1452880" y="2954145"/>
                  </a:cubicBezTo>
                  <a:cubicBezTo>
                    <a:pt x="650477" y="2954145"/>
                    <a:pt x="0" y="2303668"/>
                    <a:pt x="0" y="1501265"/>
                  </a:cubicBezTo>
                  <a:lnTo>
                    <a:pt x="1222" y="1477073"/>
                  </a:lnTo>
                  <a:lnTo>
                    <a:pt x="0" y="1452880"/>
                  </a:lnTo>
                  <a:cubicBezTo>
                    <a:pt x="0" y="650477"/>
                    <a:pt x="650477" y="0"/>
                    <a:pt x="1452880" y="0"/>
                  </a:cubicBezTo>
                  <a:close/>
                </a:path>
              </a:pathLst>
            </a:custGeom>
            <a:solidFill>
              <a:srgbClr val="CFD4D6"/>
            </a:solidFill>
            <a:ln w="25400">
              <a:solidFill>
                <a:srgbClr val="CFD4D6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04</a:t>
              </a:r>
            </a:p>
          </p:txBody>
        </p:sp>
        <p:sp>
          <p:nvSpPr>
            <p:cNvPr id="1048693" name="任意多边形 31"/>
            <p:cNvSpPr/>
            <p:nvPr/>
          </p:nvSpPr>
          <p:spPr>
            <a:xfrm>
              <a:off x="15442" y="3460"/>
              <a:ext cx="1234" cy="1254"/>
            </a:xfrm>
            <a:custGeom>
              <a:avLst/>
              <a:gdLst>
                <a:gd name="connsiteX0" fmla="*/ 1452880 w 2905760"/>
                <a:gd name="connsiteY0" fmla="*/ 0 h 2954145"/>
                <a:gd name="connsiteX1" fmla="*/ 2905760 w 2905760"/>
                <a:gd name="connsiteY1" fmla="*/ 1452880 h 2954145"/>
                <a:gd name="connsiteX2" fmla="*/ 2904539 w 2905760"/>
                <a:gd name="connsiteY2" fmla="*/ 1477073 h 2954145"/>
                <a:gd name="connsiteX3" fmla="*/ 2905760 w 2905760"/>
                <a:gd name="connsiteY3" fmla="*/ 1501265 h 2954145"/>
                <a:gd name="connsiteX4" fmla="*/ 1452880 w 2905760"/>
                <a:gd name="connsiteY4" fmla="*/ 2954145 h 2954145"/>
                <a:gd name="connsiteX5" fmla="*/ 0 w 2905760"/>
                <a:gd name="connsiteY5" fmla="*/ 1501265 h 2954145"/>
                <a:gd name="connsiteX6" fmla="*/ 1222 w 2905760"/>
                <a:gd name="connsiteY6" fmla="*/ 1477073 h 2954145"/>
                <a:gd name="connsiteX7" fmla="*/ 0 w 2905760"/>
                <a:gd name="connsiteY7" fmla="*/ 1452880 h 2954145"/>
                <a:gd name="connsiteX8" fmla="*/ 1452880 w 2905760"/>
                <a:gd name="connsiteY8" fmla="*/ 0 h 29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5760" h="2954145">
                  <a:moveTo>
                    <a:pt x="1452880" y="0"/>
                  </a:moveTo>
                  <a:cubicBezTo>
                    <a:pt x="2255283" y="0"/>
                    <a:pt x="2905760" y="650477"/>
                    <a:pt x="2905760" y="1452880"/>
                  </a:cubicBezTo>
                  <a:lnTo>
                    <a:pt x="2904539" y="1477073"/>
                  </a:lnTo>
                  <a:lnTo>
                    <a:pt x="2905760" y="1501265"/>
                  </a:lnTo>
                  <a:cubicBezTo>
                    <a:pt x="2905760" y="2303668"/>
                    <a:pt x="2255283" y="2954145"/>
                    <a:pt x="1452880" y="2954145"/>
                  </a:cubicBezTo>
                  <a:cubicBezTo>
                    <a:pt x="650477" y="2954145"/>
                    <a:pt x="0" y="2303668"/>
                    <a:pt x="0" y="1501265"/>
                  </a:cubicBezTo>
                  <a:lnTo>
                    <a:pt x="1222" y="1477073"/>
                  </a:lnTo>
                  <a:lnTo>
                    <a:pt x="0" y="1452880"/>
                  </a:lnTo>
                  <a:cubicBezTo>
                    <a:pt x="0" y="650477"/>
                    <a:pt x="650477" y="0"/>
                    <a:pt x="1452880" y="0"/>
                  </a:cubicBezTo>
                  <a:close/>
                </a:path>
              </a:pathLst>
            </a:custGeom>
            <a:solidFill>
              <a:srgbClr val="466070"/>
            </a:solidFill>
            <a:ln w="25400">
              <a:solidFill>
                <a:srgbClr val="466070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05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74065" y="3992246"/>
            <a:ext cx="2484755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Times New Roman"/>
                <a:ea typeface="阿里巴巴普惠体 Light"/>
                <a:cs typeface="阿里巴巴普惠体 Light"/>
                <a:sym typeface="Times New Roman"/>
              </a:rPr>
              <a:t>Click here to add content, content to match the title. </a:t>
            </a:r>
            <a:endParaRPr lang="zh-CN" altLang="en-US" sz="1400" dirty="0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46071" y="1332866"/>
            <a:ext cx="2484755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Times New Roman"/>
                <a:ea typeface="阿里巴巴普惠体 Light"/>
                <a:cs typeface="阿里巴巴普惠体 Light"/>
                <a:sym typeface="Times New Roman"/>
              </a:rPr>
              <a:t>Click here to add content, content to match the title. </a:t>
            </a:r>
            <a:endParaRPr lang="zh-CN" altLang="en-US" sz="1400" dirty="0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3151" y="3992246"/>
            <a:ext cx="2484755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Times New Roman"/>
                <a:ea typeface="阿里巴巴普惠体 Light"/>
                <a:cs typeface="阿里巴巴普惠体 Light"/>
                <a:sym typeface="Times New Roman"/>
              </a:rPr>
              <a:t>Click here to add content, content to match the title. </a:t>
            </a:r>
            <a:endParaRPr lang="zh-CN" altLang="en-US" sz="1400" dirty="0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18325" y="1332866"/>
            <a:ext cx="2484755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Times New Roman"/>
                <a:ea typeface="阿里巴巴普惠体 Light"/>
                <a:cs typeface="阿里巴巴普惠体 Light"/>
                <a:sym typeface="Times New Roman"/>
              </a:rPr>
              <a:t>Click here to add content, content to match the title. </a:t>
            </a:r>
            <a:endParaRPr lang="zh-CN" altLang="en-US" sz="1400" dirty="0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4771" y="3992246"/>
            <a:ext cx="2484755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Times New Roman"/>
                <a:ea typeface="阿里巴巴普惠体 Light"/>
                <a:cs typeface="阿里巴巴普惠体 Light"/>
                <a:sym typeface="Times New Roman"/>
              </a:rPr>
              <a:t>Click here to add content, content to match the title. </a:t>
            </a:r>
            <a:endParaRPr lang="zh-CN" altLang="en-US" sz="1400" dirty="0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2"/>
          <a:srcRect r="17410" b="19899"/>
          <a:stretch>
            <a:fillRect/>
          </a:stretch>
        </p:blipFill>
        <p:spPr>
          <a:xfrm>
            <a:off x="471806" y="262892"/>
            <a:ext cx="3762375" cy="63315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93342" y="4321812"/>
            <a:ext cx="9187815" cy="1993265"/>
          </a:xfrm>
          <a:prstGeom prst="rect">
            <a:avLst/>
          </a:prstGeom>
          <a:solidFill>
            <a:srgbClr val="CFD4D6"/>
          </a:solidFill>
          <a:ln>
            <a:solidFill>
              <a:srgbClr val="CF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57725" y="1085851"/>
            <a:ext cx="5918835" cy="2533650"/>
            <a:chOff x="7889" y="1964"/>
            <a:chExt cx="9321" cy="3990"/>
          </a:xfrm>
        </p:grpSpPr>
        <p:sp>
          <p:nvSpPr>
            <p:cNvPr id="4" name="文本框 3"/>
            <p:cNvSpPr txBox="1"/>
            <p:nvPr/>
          </p:nvSpPr>
          <p:spPr>
            <a:xfrm>
              <a:off x="8281" y="1964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89" y="2592"/>
              <a:ext cx="9321" cy="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u"/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89" y="3923"/>
              <a:ext cx="9321" cy="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u"/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889" y="5364"/>
              <a:ext cx="9321" cy="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150000"/>
                </a:lnSpc>
                <a:buFont typeface="Wingdings" panose="05000000000000000000" charset="0"/>
                <a:buChar char="u"/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535297" y="4965065"/>
            <a:ext cx="4621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cap="all">
                <a:solidFill>
                  <a:schemeClr val="tx1"/>
                </a:solidFill>
                <a:uFillTx/>
                <a:latin typeface="Times New Roman"/>
                <a:ea typeface="阿里巴巴普惠体 Light"/>
                <a:cs typeface="阿里巴巴普惠体 Light"/>
                <a:sym typeface="Times New Roman"/>
              </a:rPr>
              <a:t>Natural plants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8574" y="0"/>
            <a:ext cx="1224978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22646" y="878207"/>
            <a:ext cx="6298565" cy="5000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2"/>
          <a:srcRect r="25229" b="18142"/>
          <a:stretch>
            <a:fillRect/>
          </a:stretch>
        </p:blipFill>
        <p:spPr>
          <a:xfrm>
            <a:off x="-28574" y="877572"/>
            <a:ext cx="5951220" cy="50018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6313805" y="1330327"/>
            <a:ext cx="5610861" cy="3443605"/>
            <a:chOff x="9889" y="1900"/>
            <a:chExt cx="8836" cy="5423"/>
          </a:xfrm>
        </p:grpSpPr>
        <p:sp>
          <p:nvSpPr>
            <p:cNvPr id="3" name="文本框 2"/>
            <p:cNvSpPr txBox="1"/>
            <p:nvPr/>
          </p:nvSpPr>
          <p:spPr>
            <a:xfrm>
              <a:off x="9889" y="1900"/>
              <a:ext cx="4504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4000" cap="all" dirty="0">
                  <a:solidFill>
                    <a:schemeClr val="tx1"/>
                  </a:solidFill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CONTENTS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142" y="4687"/>
              <a:ext cx="4097" cy="883"/>
              <a:chOff x="11593" y="4687"/>
              <a:chExt cx="4097" cy="88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11593" y="4687"/>
                <a:ext cx="1104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i="1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01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2363" y="4843"/>
                <a:ext cx="3327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 fontAlgn="ctr"/>
                <a:r>
                  <a:rPr lang="en-US" altLang="zh-CN" sz="2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2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14668" y="4688"/>
              <a:ext cx="4057" cy="881"/>
              <a:chOff x="11593" y="4687"/>
              <a:chExt cx="4057" cy="881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1593" y="4687"/>
                <a:ext cx="1104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i="1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02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2362" y="4841"/>
                <a:ext cx="3288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2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143" y="6450"/>
              <a:ext cx="4095" cy="873"/>
              <a:chOff x="11593" y="4687"/>
              <a:chExt cx="4095" cy="873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593" y="4687"/>
                <a:ext cx="1104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i="1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03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2362" y="4833"/>
                <a:ext cx="3326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2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4668" y="6450"/>
              <a:ext cx="4057" cy="873"/>
              <a:chOff x="11593" y="4687"/>
              <a:chExt cx="4057" cy="87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1593" y="4687"/>
                <a:ext cx="1104" cy="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000" i="1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04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2362" y="4833"/>
                <a:ext cx="3288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2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</p:grpSp>
      <p:sp>
        <p:nvSpPr>
          <p:cNvPr id="21" name="TextBox 3">
            <a:extLst>
              <a:ext uri="{FF2B5EF4-FFF2-40B4-BE49-F238E27FC236}">
                <a16:creationId xmlns:a16="http://schemas.microsoft.com/office/drawing/2014/main" id="{0E1C5434-DA25-B420-5682-E39DEFD708B8}"/>
              </a:ext>
            </a:extLst>
          </p:cNvPr>
          <p:cNvSpPr txBox="1"/>
          <p:nvPr/>
        </p:nvSpPr>
        <p:spPr>
          <a:xfrm>
            <a:off x="-28574" y="0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0"/>
            <a:ext cx="5553711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642235" y="921385"/>
            <a:ext cx="9146540" cy="5015230"/>
            <a:chOff x="4161" y="1451"/>
            <a:chExt cx="14404" cy="7898"/>
          </a:xfrm>
        </p:grpSpPr>
        <p:sp>
          <p:nvSpPr>
            <p:cNvPr id="5" name="矩形 4"/>
            <p:cNvSpPr/>
            <p:nvPr/>
          </p:nvSpPr>
          <p:spPr>
            <a:xfrm>
              <a:off x="4161" y="1451"/>
              <a:ext cx="14404" cy="7898"/>
            </a:xfrm>
            <a:prstGeom prst="rect">
              <a:avLst/>
            </a:prstGeom>
            <a:solidFill>
              <a:srgbClr val="DCE0E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048576" name="文本"/>
            <p:cNvSpPr>
              <a:spLocks noGrp="1"/>
            </p:cNvSpPr>
            <p:nvPr/>
          </p:nvSpPr>
          <p:spPr>
            <a:xfrm>
              <a:off x="5727" y="3410"/>
              <a:ext cx="9914" cy="1990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3600" b="1" u="none" strike="noStrike" kern="1200" cap="none" spc="300" normalizeH="0" baseline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l">
                <a:lnSpc>
                  <a:spcPts val="16210"/>
                </a:lnSpc>
              </a:pPr>
              <a:r>
                <a:rPr lang="en-US" altLang="zh-CN" sz="8000" b="0" u="none" spc="0" dirty="0">
                  <a:solidFill>
                    <a:srgbClr val="566D7C">
                      <a:alpha val="100000"/>
                    </a:srgbClr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THANKS</a:t>
              </a:r>
              <a:endParaRPr lang="zh-CN" altLang="en-US" sz="8000" b="0" u="none" spc="0" dirty="0">
                <a:solidFill>
                  <a:srgbClr val="566D7C">
                    <a:alpha val="100000"/>
                  </a:srgbClr>
                </a:solidFill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801" y="6737"/>
              <a:ext cx="4689" cy="679"/>
              <a:chOff x="10834" y="6597"/>
              <a:chExt cx="4689" cy="679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0834" y="6597"/>
                <a:ext cx="1735" cy="679"/>
              </a:xfrm>
              <a:prstGeom prst="rect">
                <a:avLst/>
              </a:prstGeom>
              <a:solidFill>
                <a:srgbClr val="466070"/>
              </a:solidFill>
              <a:ln>
                <a:solidFill>
                  <a:srgbClr val="566D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dist"/>
                <a:r>
                  <a:rPr lang="en-US" altLang="zh-CN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Report</a:t>
                </a:r>
                <a:endParaRPr lang="zh-CN" altLang="en-US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3166" y="6597"/>
                <a:ext cx="2357" cy="679"/>
              </a:xfrm>
              <a:prstGeom prst="rect">
                <a:avLst/>
              </a:prstGeom>
              <a:noFill/>
              <a:ln>
                <a:solidFill>
                  <a:srgbClr val="566D7C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466070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rgbClr val="566D7C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freeppt7.com</a:t>
                </a:r>
                <a:endParaRPr lang="zh-CN" altLang="en-US" dirty="0">
                  <a:solidFill>
                    <a:srgbClr val="566D7C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5577" y="2715"/>
              <a:ext cx="7277" cy="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cap="all" dirty="0">
                  <a:solidFill>
                    <a:schemeClr val="tx1"/>
                  </a:solidFill>
                  <a:uFillTx/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Natural plants</a:t>
              </a:r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7C89E1F-19C1-6784-3812-AF76D3407C3C}"/>
              </a:ext>
            </a:extLst>
          </p:cNvPr>
          <p:cNvSpPr/>
          <p:nvPr/>
        </p:nvSpPr>
        <p:spPr>
          <a:xfrm>
            <a:off x="10100021" y="24767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mond 5"/>
          <p:cNvSpPr/>
          <p:nvPr/>
        </p:nvSpPr>
        <p:spPr>
          <a:xfrm>
            <a:off x="4389288" y="150540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3550534" y="1575938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391374" y="4533458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862953" y="3667810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3544244" y="4655161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022628" y="3655758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9340919" y="3613818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228042" y="153196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014902" y="1531967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5087145" y="4632236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9315676" y="2541018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802576" y="1483864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685769" y="1437554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5982964" y="4614211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2695714" y="5482436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814081" y="3558383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588281" y="2557184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5244160" y="3600527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2637441" y="149411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811420" y="2529239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456812" y="3636707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3601434" y="255149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135434" y="2540756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535970" y="2580427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431716" y="2565274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197163" y="5548590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2688591" y="2484888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414754" y="3647458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3465438" y="5499195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589426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437840" y="5592078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46213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9289794" y="5588676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592026" y="5595149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3602916" y="353340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2678392" y="3558499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256246" y="5489734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2653453" y="462666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379638" y="2567358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403910" y="1552600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9210038" y="155266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640691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65649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515733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9390774" y="4591278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5B54CD4-514B-0640-8CE4-C95C1800C1E7}"/>
              </a:ext>
            </a:extLst>
          </p:cNvPr>
          <p:cNvSpPr txBox="1">
            <a:spLocks/>
          </p:cNvSpPr>
          <p:nvPr/>
        </p:nvSpPr>
        <p:spPr>
          <a:xfrm>
            <a:off x="387789" y="317261"/>
            <a:ext cx="11572875" cy="725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/>
              <a:t>Fully Editable Icon Sets: A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47"/>
          <p:cNvSpPr>
            <a:spLocks noChangeAspect="1"/>
          </p:cNvSpPr>
          <p:nvPr/>
        </p:nvSpPr>
        <p:spPr>
          <a:xfrm>
            <a:off x="2681573" y="156958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3528715" y="161387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246145" y="159904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366700" y="161079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091469" y="263416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11521" y="160317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528142" y="169881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153523" y="159127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7711015" y="159229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9431248" y="164498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58207" y="2588127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869395" y="258812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4380680" y="257575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5218021" y="258809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3542694" y="2575756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2721765" y="260584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518359" y="258812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2760323" y="373003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9308687" y="258812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3559075" y="373003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6097257" y="374752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5232761" y="378522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4382771" y="374828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6889772" y="374886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4550329" y="478101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9407099" y="373003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689434" y="373003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528503" y="373003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3549314" y="483399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61022" y="481833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228649" y="49572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9312373" y="485911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693449" y="578725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145796" y="489701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689434" y="496413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547535" y="483399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2728053" y="483399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3533989" y="579378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2686980" y="579378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221965" y="579378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371975" y="579378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087350" y="578323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6876815" y="581972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9339693" y="578323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8609908" y="578430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ED93DEB-9A60-217B-9EAA-D9D857E9C22D}"/>
              </a:ext>
            </a:extLst>
          </p:cNvPr>
          <p:cNvSpPr txBox="1">
            <a:spLocks/>
          </p:cNvSpPr>
          <p:nvPr/>
        </p:nvSpPr>
        <p:spPr>
          <a:xfrm>
            <a:off x="387789" y="317261"/>
            <a:ext cx="11572875" cy="725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Fully Editable Icon Sets: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68"/>
          <p:cNvSpPr/>
          <p:nvPr/>
        </p:nvSpPr>
        <p:spPr>
          <a:xfrm rot="10800000">
            <a:off x="6175655" y="4809022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6739261" y="4888376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2663029" y="3833153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7778855" y="3807330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408661" y="4946341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8555992" y="3840671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9301938" y="5851554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9276660" y="2839601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7757806" y="5852973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512631" y="1733769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2550022" y="4864910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7070079" y="3839388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3468461" y="4907697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6620176" y="1747528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7561352" y="1714462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9428361" y="1670870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4397501" y="4950448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3440793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4348115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525543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6162757" y="394947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9361414" y="3889184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4077325" y="2743417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037169" y="2742890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5740038" y="1707874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8605681" y="5883866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2546051" y="5938764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6968751" y="5883576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4266895" y="5915256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5243327" y="5852162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3508703" y="5897662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6107751" y="5848274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2759451" y="164907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3346614" y="1646021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3995614" y="1738724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4872123" y="1700659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5864431" y="2803365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3385518" y="2802242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714726" y="2802242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434660" y="2798530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9262889" y="4944556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2727021" y="2667332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7513021" y="2825680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355821" y="4912220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7611629" y="4879515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6F4C1D4-6FB4-ACDE-BF27-07532D9C2405}"/>
              </a:ext>
            </a:extLst>
          </p:cNvPr>
          <p:cNvSpPr txBox="1">
            <a:spLocks/>
          </p:cNvSpPr>
          <p:nvPr/>
        </p:nvSpPr>
        <p:spPr>
          <a:xfrm>
            <a:off x="387789" y="317261"/>
            <a:ext cx="11572875" cy="7254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Fully Editable Icon Sets: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8656" y="0"/>
            <a:ext cx="520255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5029202" y="389255"/>
            <a:ext cx="4920615" cy="601091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31875" y="2445385"/>
            <a:ext cx="6708140" cy="3404870"/>
            <a:chOff x="1625" y="3851"/>
            <a:chExt cx="10564" cy="5362"/>
          </a:xfrm>
        </p:grpSpPr>
        <p:grpSp>
          <p:nvGrpSpPr>
            <p:cNvPr id="6" name="组合 5"/>
            <p:cNvGrpSpPr/>
            <p:nvPr/>
          </p:nvGrpSpPr>
          <p:grpSpPr>
            <a:xfrm>
              <a:off x="1625" y="3851"/>
              <a:ext cx="10565" cy="5362"/>
              <a:chOff x="1474" y="3959"/>
              <a:chExt cx="10565" cy="536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74" y="3959"/>
                <a:ext cx="10565" cy="5362"/>
              </a:xfrm>
              <a:prstGeom prst="rect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995" y="5707"/>
                <a:ext cx="5526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tx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4000" dirty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2462" y="6777"/>
                <a:ext cx="8590" cy="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00" dirty="0">
                    <a:solidFill>
                      <a:srgbClr val="566D7C"/>
                    </a:solidFill>
                    <a:uFillTx/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Ppt template of natural and simple work report Ppt template of natural and simple work report Ppt template of natural and simple work report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342" y="4428"/>
              <a:ext cx="1132" cy="1170"/>
              <a:chOff x="6342" y="4428"/>
              <a:chExt cx="1132" cy="1170"/>
            </a:xfrm>
          </p:grpSpPr>
          <p:sp>
            <p:nvSpPr>
              <p:cNvPr id="1048613" name="drop-silhouette_67780"/>
              <p:cNvSpPr>
                <a:spLocks noChangeAspect="1"/>
              </p:cNvSpPr>
              <p:nvPr/>
            </p:nvSpPr>
            <p:spPr bwMode="auto">
              <a:xfrm>
                <a:off x="6498" y="4428"/>
                <a:ext cx="821" cy="1171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82" h="5111">
                    <a:moveTo>
                      <a:pt x="2878" y="1425"/>
                    </a:moveTo>
                    <a:cubicBezTo>
                      <a:pt x="2515" y="827"/>
                      <a:pt x="2112" y="309"/>
                      <a:pt x="1904" y="54"/>
                    </a:cubicBezTo>
                    <a:cubicBezTo>
                      <a:pt x="1877" y="20"/>
                      <a:pt x="1835" y="0"/>
                      <a:pt x="1791" y="0"/>
                    </a:cubicBezTo>
                    <a:cubicBezTo>
                      <a:pt x="1747" y="0"/>
                      <a:pt x="1705" y="20"/>
                      <a:pt x="1677" y="54"/>
                    </a:cubicBezTo>
                    <a:cubicBezTo>
                      <a:pt x="1469" y="310"/>
                      <a:pt x="1066" y="827"/>
                      <a:pt x="703" y="1426"/>
                    </a:cubicBezTo>
                    <a:cubicBezTo>
                      <a:pt x="236" y="2197"/>
                      <a:pt x="0" y="2834"/>
                      <a:pt x="0" y="3320"/>
                    </a:cubicBezTo>
                    <a:cubicBezTo>
                      <a:pt x="0" y="4308"/>
                      <a:pt x="803" y="5111"/>
                      <a:pt x="1791" y="5111"/>
                    </a:cubicBezTo>
                    <a:cubicBezTo>
                      <a:pt x="2778" y="5111"/>
                      <a:pt x="3582" y="4308"/>
                      <a:pt x="3582" y="3320"/>
                    </a:cubicBezTo>
                    <a:cubicBezTo>
                      <a:pt x="3582" y="2834"/>
                      <a:pt x="3345" y="2196"/>
                      <a:pt x="2878" y="1425"/>
                    </a:cubicBezTo>
                    <a:close/>
                    <a:moveTo>
                      <a:pt x="2036" y="4452"/>
                    </a:moveTo>
                    <a:cubicBezTo>
                      <a:pt x="1932" y="4478"/>
                      <a:pt x="1823" y="4492"/>
                      <a:pt x="1714" y="4492"/>
                    </a:cubicBezTo>
                    <a:cubicBezTo>
                      <a:pt x="1045" y="4492"/>
                      <a:pt x="500" y="3986"/>
                      <a:pt x="500" y="3365"/>
                    </a:cubicBezTo>
                    <a:cubicBezTo>
                      <a:pt x="500" y="3214"/>
                      <a:pt x="540" y="3039"/>
                      <a:pt x="618" y="2843"/>
                    </a:cubicBezTo>
                    <a:cubicBezTo>
                      <a:pt x="631" y="2810"/>
                      <a:pt x="669" y="2791"/>
                      <a:pt x="706" y="2799"/>
                    </a:cubicBezTo>
                    <a:cubicBezTo>
                      <a:pt x="743" y="2807"/>
                      <a:pt x="767" y="2840"/>
                      <a:pt x="764" y="2875"/>
                    </a:cubicBezTo>
                    <a:cubicBezTo>
                      <a:pt x="759" y="2917"/>
                      <a:pt x="757" y="2958"/>
                      <a:pt x="757" y="2997"/>
                    </a:cubicBezTo>
                    <a:cubicBezTo>
                      <a:pt x="757" y="3673"/>
                      <a:pt x="1302" y="4240"/>
                      <a:pt x="2025" y="4314"/>
                    </a:cubicBezTo>
                    <a:cubicBezTo>
                      <a:pt x="2061" y="4318"/>
                      <a:pt x="2089" y="4345"/>
                      <a:pt x="2092" y="4378"/>
                    </a:cubicBezTo>
                    <a:cubicBezTo>
                      <a:pt x="2094" y="4412"/>
                      <a:pt x="2071" y="4443"/>
                      <a:pt x="2036" y="4452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342" y="4700"/>
                <a:ext cx="113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01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74" y="0"/>
            <a:ext cx="1222438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64541" y="784862"/>
            <a:ext cx="5499100" cy="5084445"/>
            <a:chOff x="533" y="1409"/>
            <a:chExt cx="8660" cy="80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533" y="1409"/>
              <a:ext cx="7568" cy="5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pic>
          <p:nvPicPr>
            <p:cNvPr id="3" name="图片 2" descr="5c8fb27aa0fb6"/>
            <p:cNvPicPr>
              <a:picLocks noChangeAspect="1"/>
            </p:cNvPicPr>
            <p:nvPr/>
          </p:nvPicPr>
          <p:blipFill>
            <a:blip r:embed="rId2"/>
            <a:srcRect r="17370"/>
            <a:stretch>
              <a:fillRect/>
            </a:stretch>
          </p:blipFill>
          <p:spPr>
            <a:xfrm>
              <a:off x="835" y="1730"/>
              <a:ext cx="8358" cy="7686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6466841" y="2203451"/>
            <a:ext cx="5081271" cy="1525270"/>
            <a:chOff x="10228" y="2862"/>
            <a:chExt cx="8002" cy="2402"/>
          </a:xfrm>
        </p:grpSpPr>
        <p:grpSp>
          <p:nvGrpSpPr>
            <p:cNvPr id="9" name="组合 8"/>
            <p:cNvGrpSpPr/>
            <p:nvPr/>
          </p:nvGrpSpPr>
          <p:grpSpPr>
            <a:xfrm>
              <a:off x="10228" y="3237"/>
              <a:ext cx="8002" cy="2027"/>
              <a:chOff x="10597" y="3237"/>
              <a:chExt cx="8002" cy="2027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0597" y="3237"/>
                <a:ext cx="2970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0597" y="3865"/>
                <a:ext cx="8002" cy="1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20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Click here to add text content, such as keywords, some brief introductions, etc.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10435" y="2862"/>
              <a:ext cx="1647" cy="0"/>
            </a:xfrm>
            <a:prstGeom prst="line">
              <a:avLst/>
            </a:prstGeom>
            <a:ln>
              <a:solidFill>
                <a:srgbClr val="466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02945" y="919481"/>
            <a:ext cx="2543811" cy="4196715"/>
            <a:chOff x="1178" y="2285"/>
            <a:chExt cx="4006" cy="6609"/>
          </a:xfrm>
        </p:grpSpPr>
        <p:grpSp>
          <p:nvGrpSpPr>
            <p:cNvPr id="2537" name="Google Shape;2537;p40"/>
            <p:cNvGrpSpPr/>
            <p:nvPr/>
          </p:nvGrpSpPr>
          <p:grpSpPr>
            <a:xfrm>
              <a:off x="2378" y="3624"/>
              <a:ext cx="1603" cy="3873"/>
              <a:chOff x="977275" y="1704067"/>
              <a:chExt cx="763250" cy="2826791"/>
            </a:xfrm>
          </p:grpSpPr>
          <p:sp>
            <p:nvSpPr>
              <p:cNvPr id="2538" name="Google Shape;2538;p40"/>
              <p:cNvSpPr/>
              <p:nvPr/>
            </p:nvSpPr>
            <p:spPr>
              <a:xfrm rot="-5400000">
                <a:off x="59086" y="2622256"/>
                <a:ext cx="2590758" cy="754380"/>
              </a:xfrm>
              <a:prstGeom prst="flowChartTerminator">
                <a:avLst/>
              </a:prstGeom>
              <a:solidFill>
                <a:srgbClr val="CFD4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39" name="Google Shape;2539;p40"/>
              <p:cNvSpPr/>
              <p:nvPr/>
            </p:nvSpPr>
            <p:spPr>
              <a:xfrm>
                <a:off x="979125" y="2770158"/>
                <a:ext cx="761400" cy="1760700"/>
              </a:xfrm>
              <a:prstGeom prst="can">
                <a:avLst>
                  <a:gd name="adj" fmla="val 50432"/>
                </a:avLst>
              </a:prstGeom>
              <a:solidFill>
                <a:srgbClr val="4660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sp>
          <p:nvSpPr>
            <p:cNvPr id="2560" name="Google Shape;2560;p40"/>
            <p:cNvSpPr txBox="1"/>
            <p:nvPr/>
          </p:nvSpPr>
          <p:spPr>
            <a:xfrm>
              <a:off x="1178" y="2285"/>
              <a:ext cx="4006" cy="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50%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25" y="7792"/>
              <a:ext cx="3913" cy="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20109" y="919481"/>
            <a:ext cx="2543811" cy="4196715"/>
            <a:chOff x="5457" y="2285"/>
            <a:chExt cx="4006" cy="6609"/>
          </a:xfrm>
        </p:grpSpPr>
        <p:sp>
          <p:nvSpPr>
            <p:cNvPr id="2559" name="Google Shape;2559;p40"/>
            <p:cNvSpPr txBox="1"/>
            <p:nvPr/>
          </p:nvSpPr>
          <p:spPr>
            <a:xfrm>
              <a:off x="5457" y="2285"/>
              <a:ext cx="4006" cy="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20%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503" y="3624"/>
              <a:ext cx="3913" cy="5270"/>
              <a:chOff x="5503" y="3624"/>
              <a:chExt cx="3913" cy="5270"/>
            </a:xfrm>
          </p:grpSpPr>
          <p:grpSp>
            <p:nvGrpSpPr>
              <p:cNvPr id="2541" name="Google Shape;2541;p40"/>
              <p:cNvGrpSpPr/>
              <p:nvPr/>
            </p:nvGrpSpPr>
            <p:grpSpPr>
              <a:xfrm>
                <a:off x="6661" y="3624"/>
                <a:ext cx="1599" cy="3873"/>
                <a:chOff x="3134850" y="1704083"/>
                <a:chExt cx="761400" cy="2826617"/>
              </a:xfrm>
            </p:grpSpPr>
            <p:sp>
              <p:nvSpPr>
                <p:cNvPr id="2542" name="Google Shape;2542;p40"/>
                <p:cNvSpPr/>
                <p:nvPr/>
              </p:nvSpPr>
              <p:spPr>
                <a:xfrm rot="-5400000">
                  <a:off x="2238139" y="2604317"/>
                  <a:ext cx="2554848" cy="754380"/>
                </a:xfrm>
                <a:prstGeom prst="flowChartTerminator">
                  <a:avLst/>
                </a:prstGeom>
                <a:solidFill>
                  <a:srgbClr val="CFD4D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3000" kern="0">
                    <a:solidFill>
                      <a:schemeClr val="tx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  <p:sp>
              <p:nvSpPr>
                <p:cNvPr id="2543" name="Google Shape;2543;p40"/>
                <p:cNvSpPr/>
                <p:nvPr/>
              </p:nvSpPr>
              <p:spPr>
                <a:xfrm>
                  <a:off x="3134850" y="3463300"/>
                  <a:ext cx="761400" cy="1067400"/>
                </a:xfrm>
                <a:prstGeom prst="can">
                  <a:avLst>
                    <a:gd name="adj" fmla="val 50432"/>
                  </a:avLst>
                </a:prstGeom>
                <a:solidFill>
                  <a:srgbClr val="46607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3000" kern="0">
                    <a:solidFill>
                      <a:schemeClr val="tx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endParaRPr>
                </a:p>
              </p:txBody>
            </p:sp>
          </p:grpSp>
          <p:sp>
            <p:nvSpPr>
              <p:cNvPr id="2" name="文本框 1"/>
              <p:cNvSpPr txBox="1"/>
              <p:nvPr/>
            </p:nvSpPr>
            <p:spPr>
              <a:xfrm>
                <a:off x="5503" y="7792"/>
                <a:ext cx="3913" cy="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Click here to add content, content to match the title. </a:t>
                </a:r>
                <a:endParaRPr lang="zh-CN" altLang="en-US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137909" y="919481"/>
            <a:ext cx="2543811" cy="4196715"/>
            <a:chOff x="9737" y="2285"/>
            <a:chExt cx="4006" cy="6609"/>
          </a:xfrm>
        </p:grpSpPr>
        <p:grpSp>
          <p:nvGrpSpPr>
            <p:cNvPr id="2544" name="Google Shape;2544;p40"/>
            <p:cNvGrpSpPr/>
            <p:nvPr/>
          </p:nvGrpSpPr>
          <p:grpSpPr>
            <a:xfrm>
              <a:off x="10941" y="3624"/>
              <a:ext cx="1599" cy="3873"/>
              <a:chOff x="5290600" y="1704083"/>
              <a:chExt cx="761400" cy="2826692"/>
            </a:xfrm>
          </p:grpSpPr>
          <p:sp>
            <p:nvSpPr>
              <p:cNvPr id="2545" name="Google Shape;2545;p40"/>
              <p:cNvSpPr/>
              <p:nvPr/>
            </p:nvSpPr>
            <p:spPr>
              <a:xfrm rot="-5400000">
                <a:off x="4392113" y="2604317"/>
                <a:ext cx="2554848" cy="754380"/>
              </a:xfrm>
              <a:prstGeom prst="flowChartTerminator">
                <a:avLst/>
              </a:prstGeom>
              <a:solidFill>
                <a:srgbClr val="CFD4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6" name="Google Shape;2546;p40"/>
              <p:cNvSpPr/>
              <p:nvPr/>
            </p:nvSpPr>
            <p:spPr>
              <a:xfrm>
                <a:off x="5290600" y="2065975"/>
                <a:ext cx="761400" cy="2464800"/>
              </a:xfrm>
              <a:prstGeom prst="can">
                <a:avLst>
                  <a:gd name="adj" fmla="val 50432"/>
                </a:avLst>
              </a:prstGeom>
              <a:solidFill>
                <a:srgbClr val="4660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sp>
          <p:nvSpPr>
            <p:cNvPr id="2558" name="Google Shape;2558;p40"/>
            <p:cNvSpPr txBox="1"/>
            <p:nvPr/>
          </p:nvSpPr>
          <p:spPr>
            <a:xfrm>
              <a:off x="9737" y="2285"/>
              <a:ext cx="4006" cy="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90%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784" y="7792"/>
              <a:ext cx="3913" cy="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855075" y="919481"/>
            <a:ext cx="2543811" cy="4196715"/>
            <a:chOff x="14016" y="2285"/>
            <a:chExt cx="4006" cy="6609"/>
          </a:xfrm>
        </p:grpSpPr>
        <p:grpSp>
          <p:nvGrpSpPr>
            <p:cNvPr id="2547" name="Google Shape;2547;p40"/>
            <p:cNvGrpSpPr/>
            <p:nvPr/>
          </p:nvGrpSpPr>
          <p:grpSpPr>
            <a:xfrm>
              <a:off x="15219" y="3624"/>
              <a:ext cx="1599" cy="3873"/>
              <a:chOff x="7446325" y="1704083"/>
              <a:chExt cx="761400" cy="2826842"/>
            </a:xfrm>
          </p:grpSpPr>
          <p:sp>
            <p:nvSpPr>
              <p:cNvPr id="2548" name="Google Shape;2548;p40"/>
              <p:cNvSpPr/>
              <p:nvPr/>
            </p:nvSpPr>
            <p:spPr>
              <a:xfrm rot="-5400000">
                <a:off x="6546111" y="2604317"/>
                <a:ext cx="2554848" cy="754380"/>
              </a:xfrm>
              <a:prstGeom prst="flowChartTerminator">
                <a:avLst/>
              </a:prstGeom>
              <a:solidFill>
                <a:srgbClr val="CFD4D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2549" name="Google Shape;2549;p40"/>
              <p:cNvSpPr/>
              <p:nvPr/>
            </p:nvSpPr>
            <p:spPr>
              <a:xfrm>
                <a:off x="7446325" y="3669025"/>
                <a:ext cx="761400" cy="861900"/>
              </a:xfrm>
              <a:prstGeom prst="can">
                <a:avLst>
                  <a:gd name="adj" fmla="val 50432"/>
                </a:avLst>
              </a:prstGeom>
              <a:solidFill>
                <a:srgbClr val="46607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sp>
          <p:nvSpPr>
            <p:cNvPr id="2561" name="Google Shape;2561;p40"/>
            <p:cNvSpPr txBox="1"/>
            <p:nvPr/>
          </p:nvSpPr>
          <p:spPr>
            <a:xfrm>
              <a:off x="14016" y="2285"/>
              <a:ext cx="4006" cy="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GB" sz="3000" kern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10%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054" y="7792"/>
              <a:ext cx="3913" cy="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组合 5"/>
          <p:cNvGrpSpPr/>
          <p:nvPr/>
        </p:nvGrpSpPr>
        <p:grpSpPr>
          <a:xfrm>
            <a:off x="4055931" y="1196157"/>
            <a:ext cx="4111707" cy="3963578"/>
            <a:chOff x="3711378" y="1542371"/>
            <a:chExt cx="4821749" cy="46480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48811" name="任意多边形: 形状 6"/>
            <p:cNvSpPr/>
            <p:nvPr/>
          </p:nvSpPr>
          <p:spPr>
            <a:xfrm>
              <a:off x="5892221" y="4366982"/>
              <a:ext cx="17771" cy="16151"/>
            </a:xfrm>
            <a:custGeom>
              <a:avLst/>
              <a:gdLst>
                <a:gd name="connsiteX0" fmla="*/ 8886 w 17771"/>
                <a:gd name="connsiteY0" fmla="*/ 0 h 16151"/>
                <a:gd name="connsiteX1" fmla="*/ 17771 w 17771"/>
                <a:gd name="connsiteY1" fmla="*/ 8076 h 16151"/>
                <a:gd name="connsiteX2" fmla="*/ 8886 w 17771"/>
                <a:gd name="connsiteY2" fmla="*/ 16151 h 16151"/>
                <a:gd name="connsiteX3" fmla="*/ 0 w 17771"/>
                <a:gd name="connsiteY3" fmla="*/ 8076 h 16151"/>
                <a:gd name="connsiteX4" fmla="*/ 8886 w 17771"/>
                <a:gd name="connsiteY4" fmla="*/ 0 h 1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71" h="16151">
                  <a:moveTo>
                    <a:pt x="8886" y="0"/>
                  </a:moveTo>
                  <a:lnTo>
                    <a:pt x="17771" y="8076"/>
                  </a:lnTo>
                  <a:lnTo>
                    <a:pt x="8886" y="16151"/>
                  </a:lnTo>
                  <a:lnTo>
                    <a:pt x="0" y="8076"/>
                  </a:lnTo>
                  <a:lnTo>
                    <a:pt x="8886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grpSp>
          <p:nvGrpSpPr>
            <p:cNvPr id="88" name="组合 7"/>
            <p:cNvGrpSpPr/>
            <p:nvPr/>
          </p:nvGrpSpPr>
          <p:grpSpPr>
            <a:xfrm>
              <a:off x="3711378" y="1542371"/>
              <a:ext cx="4520329" cy="4648040"/>
              <a:chOff x="3162747" y="1413894"/>
              <a:chExt cx="5509710" cy="5665374"/>
            </a:xfrm>
          </p:grpSpPr>
          <p:sp>
            <p:nvSpPr>
              <p:cNvPr id="1048812" name="任意多边形: 形状 12"/>
              <p:cNvSpPr/>
              <p:nvPr/>
            </p:nvSpPr>
            <p:spPr>
              <a:xfrm>
                <a:off x="3162748" y="3808941"/>
                <a:ext cx="2754855" cy="3270326"/>
              </a:xfrm>
              <a:custGeom>
                <a:avLst/>
                <a:gdLst>
                  <a:gd name="connsiteX0" fmla="*/ 1635163 w 2754855"/>
                  <a:gd name="connsiteY0" fmla="*/ 0 h 3270326"/>
                  <a:gd name="connsiteX1" fmla="*/ 2675279 w 2754855"/>
                  <a:gd name="connsiteY1" fmla="*/ 373392 h 3270326"/>
                  <a:gd name="connsiteX2" fmla="*/ 2745969 w 2754855"/>
                  <a:gd name="connsiteY2" fmla="*/ 437640 h 3270326"/>
                  <a:gd name="connsiteX3" fmla="*/ 2754855 w 2754855"/>
                  <a:gd name="connsiteY3" fmla="*/ 445715 h 3270326"/>
                  <a:gd name="connsiteX4" fmla="*/ 2718311 w 2754855"/>
                  <a:gd name="connsiteY4" fmla="*/ 478928 h 3270326"/>
                  <a:gd name="connsiteX5" fmla="*/ 2239383 w 2754855"/>
                  <a:gd name="connsiteY5" fmla="*/ 1635163 h 3270326"/>
                  <a:gd name="connsiteX6" fmla="*/ 2718311 w 2754855"/>
                  <a:gd name="connsiteY6" fmla="*/ 2791398 h 3270326"/>
                  <a:gd name="connsiteX7" fmla="*/ 2754855 w 2754855"/>
                  <a:gd name="connsiteY7" fmla="*/ 2824611 h 3270326"/>
                  <a:gd name="connsiteX8" fmla="*/ 2675279 w 2754855"/>
                  <a:gd name="connsiteY8" fmla="*/ 2896934 h 3270326"/>
                  <a:gd name="connsiteX9" fmla="*/ 1635163 w 2754855"/>
                  <a:gd name="connsiteY9" fmla="*/ 3270326 h 3270326"/>
                  <a:gd name="connsiteX10" fmla="*/ 0 w 2754855"/>
                  <a:gd name="connsiteY10" fmla="*/ 1635163 h 3270326"/>
                  <a:gd name="connsiteX11" fmla="*/ 478928 w 2754855"/>
                  <a:gd name="connsiteY11" fmla="*/ 478928 h 3270326"/>
                  <a:gd name="connsiteX12" fmla="*/ 524357 w 2754855"/>
                  <a:gd name="connsiteY12" fmla="*/ 437640 h 3270326"/>
                  <a:gd name="connsiteX13" fmla="*/ 595047 w 2754855"/>
                  <a:gd name="connsiteY13" fmla="*/ 373392 h 3270326"/>
                  <a:gd name="connsiteX14" fmla="*/ 1635163 w 2754855"/>
                  <a:gd name="connsiteY14" fmla="*/ 0 h 327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54855" h="3270326">
                    <a:moveTo>
                      <a:pt x="1635163" y="0"/>
                    </a:moveTo>
                    <a:cubicBezTo>
                      <a:pt x="2030259" y="0"/>
                      <a:pt x="2392626" y="140126"/>
                      <a:pt x="2675279" y="373392"/>
                    </a:cubicBezTo>
                    <a:lnTo>
                      <a:pt x="2745969" y="437640"/>
                    </a:lnTo>
                    <a:lnTo>
                      <a:pt x="2754855" y="445715"/>
                    </a:lnTo>
                    <a:lnTo>
                      <a:pt x="2718311" y="478928"/>
                    </a:lnTo>
                    <a:cubicBezTo>
                      <a:pt x="2422405" y="774834"/>
                      <a:pt x="2239383" y="1183625"/>
                      <a:pt x="2239383" y="1635163"/>
                    </a:cubicBezTo>
                    <a:cubicBezTo>
                      <a:pt x="2239383" y="2086701"/>
                      <a:pt x="2422405" y="2495492"/>
                      <a:pt x="2718311" y="2791398"/>
                    </a:cubicBezTo>
                    <a:lnTo>
                      <a:pt x="2754855" y="2824611"/>
                    </a:lnTo>
                    <a:lnTo>
                      <a:pt x="2675279" y="2896934"/>
                    </a:lnTo>
                    <a:cubicBezTo>
                      <a:pt x="2392626" y="3130200"/>
                      <a:pt x="2030259" y="3270326"/>
                      <a:pt x="1635163" y="3270326"/>
                    </a:cubicBezTo>
                    <a:cubicBezTo>
                      <a:pt x="732087" y="3270326"/>
                      <a:pt x="0" y="2538239"/>
                      <a:pt x="0" y="1635163"/>
                    </a:cubicBezTo>
                    <a:cubicBezTo>
                      <a:pt x="0" y="1183625"/>
                      <a:pt x="183022" y="774834"/>
                      <a:pt x="478928" y="478928"/>
                    </a:cubicBezTo>
                    <a:lnTo>
                      <a:pt x="524357" y="437640"/>
                    </a:lnTo>
                    <a:lnTo>
                      <a:pt x="595047" y="373392"/>
                    </a:lnTo>
                    <a:cubicBezTo>
                      <a:pt x="877700" y="140126"/>
                      <a:pt x="1240067" y="0"/>
                      <a:pt x="1635163" y="0"/>
                    </a:cubicBezTo>
                    <a:close/>
                  </a:path>
                </a:pathLst>
              </a:custGeom>
              <a:solidFill>
                <a:srgbClr val="566D7C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813" name="任意多边形: 形状 13"/>
              <p:cNvSpPr/>
              <p:nvPr/>
            </p:nvSpPr>
            <p:spPr>
              <a:xfrm>
                <a:off x="5402130" y="4246582"/>
                <a:ext cx="3270326" cy="2832686"/>
              </a:xfrm>
              <a:custGeom>
                <a:avLst/>
                <a:gdLst>
                  <a:gd name="connsiteX0" fmla="*/ 524357 w 3270326"/>
                  <a:gd name="connsiteY0" fmla="*/ 0 h 2832686"/>
                  <a:gd name="connsiteX1" fmla="*/ 595047 w 3270326"/>
                  <a:gd name="connsiteY1" fmla="*/ 64247 h 2832686"/>
                  <a:gd name="connsiteX2" fmla="*/ 1635163 w 3270326"/>
                  <a:gd name="connsiteY2" fmla="*/ 437639 h 2832686"/>
                  <a:gd name="connsiteX3" fmla="*/ 2675279 w 3270326"/>
                  <a:gd name="connsiteY3" fmla="*/ 64247 h 2832686"/>
                  <a:gd name="connsiteX4" fmla="*/ 2745969 w 3270326"/>
                  <a:gd name="connsiteY4" fmla="*/ 0 h 2832686"/>
                  <a:gd name="connsiteX5" fmla="*/ 2791398 w 3270326"/>
                  <a:gd name="connsiteY5" fmla="*/ 41288 h 2832686"/>
                  <a:gd name="connsiteX6" fmla="*/ 3270326 w 3270326"/>
                  <a:gd name="connsiteY6" fmla="*/ 1197523 h 2832686"/>
                  <a:gd name="connsiteX7" fmla="*/ 1635163 w 3270326"/>
                  <a:gd name="connsiteY7" fmla="*/ 2832686 h 2832686"/>
                  <a:gd name="connsiteX8" fmla="*/ 595047 w 3270326"/>
                  <a:gd name="connsiteY8" fmla="*/ 2459294 h 2832686"/>
                  <a:gd name="connsiteX9" fmla="*/ 515472 w 3270326"/>
                  <a:gd name="connsiteY9" fmla="*/ 2386971 h 2832686"/>
                  <a:gd name="connsiteX10" fmla="*/ 478928 w 3270326"/>
                  <a:gd name="connsiteY10" fmla="*/ 2353758 h 2832686"/>
                  <a:gd name="connsiteX11" fmla="*/ 0 w 3270326"/>
                  <a:gd name="connsiteY11" fmla="*/ 1197523 h 2832686"/>
                  <a:gd name="connsiteX12" fmla="*/ 478928 w 3270326"/>
                  <a:gd name="connsiteY12" fmla="*/ 41288 h 2832686"/>
                  <a:gd name="connsiteX13" fmla="*/ 515472 w 3270326"/>
                  <a:gd name="connsiteY13" fmla="*/ 8075 h 2832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0326" h="2832686">
                    <a:moveTo>
                      <a:pt x="524357" y="0"/>
                    </a:moveTo>
                    <a:lnTo>
                      <a:pt x="595047" y="64247"/>
                    </a:lnTo>
                    <a:cubicBezTo>
                      <a:pt x="877700" y="297513"/>
                      <a:pt x="1240067" y="437639"/>
                      <a:pt x="1635163" y="437639"/>
                    </a:cubicBezTo>
                    <a:cubicBezTo>
                      <a:pt x="2030259" y="437639"/>
                      <a:pt x="2392626" y="297513"/>
                      <a:pt x="2675279" y="64247"/>
                    </a:cubicBezTo>
                    <a:lnTo>
                      <a:pt x="2745969" y="0"/>
                    </a:lnTo>
                    <a:lnTo>
                      <a:pt x="2791398" y="41288"/>
                    </a:lnTo>
                    <a:cubicBezTo>
                      <a:pt x="3087304" y="337194"/>
                      <a:pt x="3270326" y="745985"/>
                      <a:pt x="3270326" y="1197523"/>
                    </a:cubicBezTo>
                    <a:cubicBezTo>
                      <a:pt x="3270326" y="2100599"/>
                      <a:pt x="2538239" y="2832686"/>
                      <a:pt x="1635163" y="2832686"/>
                    </a:cubicBezTo>
                    <a:cubicBezTo>
                      <a:pt x="1240067" y="2832686"/>
                      <a:pt x="877700" y="2692560"/>
                      <a:pt x="595047" y="2459294"/>
                    </a:cubicBezTo>
                    <a:lnTo>
                      <a:pt x="515472" y="2386971"/>
                    </a:lnTo>
                    <a:lnTo>
                      <a:pt x="478928" y="2353758"/>
                    </a:lnTo>
                    <a:cubicBezTo>
                      <a:pt x="183022" y="2057852"/>
                      <a:pt x="0" y="1649061"/>
                      <a:pt x="0" y="1197523"/>
                    </a:cubicBezTo>
                    <a:cubicBezTo>
                      <a:pt x="0" y="745985"/>
                      <a:pt x="183022" y="337194"/>
                      <a:pt x="478928" y="41288"/>
                    </a:cubicBezTo>
                    <a:lnTo>
                      <a:pt x="515472" y="8075"/>
                    </a:lnTo>
                    <a:close/>
                  </a:path>
                </a:pathLst>
              </a:custGeom>
              <a:solidFill>
                <a:srgbClr val="CFD4D6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814" name="任意多边形: 形状 14"/>
              <p:cNvSpPr/>
              <p:nvPr/>
            </p:nvSpPr>
            <p:spPr>
              <a:xfrm>
                <a:off x="3162747" y="1413895"/>
                <a:ext cx="3270326" cy="2832687"/>
              </a:xfrm>
              <a:custGeom>
                <a:avLst/>
                <a:gdLst>
                  <a:gd name="connsiteX0" fmla="*/ 1635163 w 3270326"/>
                  <a:gd name="connsiteY0" fmla="*/ 0 h 2832687"/>
                  <a:gd name="connsiteX1" fmla="*/ 2675279 w 3270326"/>
                  <a:gd name="connsiteY1" fmla="*/ 373392 h 2832687"/>
                  <a:gd name="connsiteX2" fmla="*/ 2754855 w 3270326"/>
                  <a:gd name="connsiteY2" fmla="*/ 445715 h 2832687"/>
                  <a:gd name="connsiteX3" fmla="*/ 2791398 w 3270326"/>
                  <a:gd name="connsiteY3" fmla="*/ 478928 h 2832687"/>
                  <a:gd name="connsiteX4" fmla="*/ 3270326 w 3270326"/>
                  <a:gd name="connsiteY4" fmla="*/ 1635163 h 2832687"/>
                  <a:gd name="connsiteX5" fmla="*/ 2791398 w 3270326"/>
                  <a:gd name="connsiteY5" fmla="*/ 2791398 h 2832687"/>
                  <a:gd name="connsiteX6" fmla="*/ 2754855 w 3270326"/>
                  <a:gd name="connsiteY6" fmla="*/ 2824611 h 2832687"/>
                  <a:gd name="connsiteX7" fmla="*/ 2745969 w 3270326"/>
                  <a:gd name="connsiteY7" fmla="*/ 2832687 h 2832687"/>
                  <a:gd name="connsiteX8" fmla="*/ 2675279 w 3270326"/>
                  <a:gd name="connsiteY8" fmla="*/ 2768439 h 2832687"/>
                  <a:gd name="connsiteX9" fmla="*/ 1635163 w 3270326"/>
                  <a:gd name="connsiteY9" fmla="*/ 2395047 h 2832687"/>
                  <a:gd name="connsiteX10" fmla="*/ 595047 w 3270326"/>
                  <a:gd name="connsiteY10" fmla="*/ 2768439 h 2832687"/>
                  <a:gd name="connsiteX11" fmla="*/ 524357 w 3270326"/>
                  <a:gd name="connsiteY11" fmla="*/ 2832687 h 2832687"/>
                  <a:gd name="connsiteX12" fmla="*/ 478928 w 3270326"/>
                  <a:gd name="connsiteY12" fmla="*/ 2791398 h 2832687"/>
                  <a:gd name="connsiteX13" fmla="*/ 0 w 3270326"/>
                  <a:gd name="connsiteY13" fmla="*/ 1635163 h 2832687"/>
                  <a:gd name="connsiteX14" fmla="*/ 1635163 w 3270326"/>
                  <a:gd name="connsiteY14" fmla="*/ 0 h 2832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70326" h="2832687">
                    <a:moveTo>
                      <a:pt x="1635163" y="0"/>
                    </a:moveTo>
                    <a:cubicBezTo>
                      <a:pt x="2030259" y="0"/>
                      <a:pt x="2392626" y="140126"/>
                      <a:pt x="2675279" y="373392"/>
                    </a:cubicBezTo>
                    <a:lnTo>
                      <a:pt x="2754855" y="445715"/>
                    </a:lnTo>
                    <a:lnTo>
                      <a:pt x="2791398" y="478928"/>
                    </a:lnTo>
                    <a:cubicBezTo>
                      <a:pt x="3087304" y="774834"/>
                      <a:pt x="3270326" y="1183625"/>
                      <a:pt x="3270326" y="1635163"/>
                    </a:cubicBezTo>
                    <a:cubicBezTo>
                      <a:pt x="3270326" y="2086701"/>
                      <a:pt x="3087304" y="2495492"/>
                      <a:pt x="2791398" y="2791398"/>
                    </a:cubicBezTo>
                    <a:lnTo>
                      <a:pt x="2754855" y="2824611"/>
                    </a:lnTo>
                    <a:lnTo>
                      <a:pt x="2745969" y="2832687"/>
                    </a:lnTo>
                    <a:lnTo>
                      <a:pt x="2675279" y="2768439"/>
                    </a:lnTo>
                    <a:cubicBezTo>
                      <a:pt x="2392626" y="2535173"/>
                      <a:pt x="2030259" y="2395047"/>
                      <a:pt x="1635163" y="2395047"/>
                    </a:cubicBezTo>
                    <a:cubicBezTo>
                      <a:pt x="1240067" y="2395047"/>
                      <a:pt x="877700" y="2535173"/>
                      <a:pt x="595047" y="2768439"/>
                    </a:cubicBezTo>
                    <a:lnTo>
                      <a:pt x="524357" y="2832687"/>
                    </a:lnTo>
                    <a:lnTo>
                      <a:pt x="478928" y="2791398"/>
                    </a:lnTo>
                    <a:cubicBezTo>
                      <a:pt x="183022" y="2495492"/>
                      <a:pt x="0" y="2086701"/>
                      <a:pt x="0" y="1635163"/>
                    </a:cubicBezTo>
                    <a:cubicBezTo>
                      <a:pt x="0" y="732087"/>
                      <a:pt x="732087" y="0"/>
                      <a:pt x="1635163" y="0"/>
                    </a:cubicBezTo>
                    <a:close/>
                  </a:path>
                </a:pathLst>
              </a:custGeom>
              <a:solidFill>
                <a:srgbClr val="CFD4D6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48815" name="任意多边形: 形状 15"/>
              <p:cNvSpPr/>
              <p:nvPr/>
            </p:nvSpPr>
            <p:spPr>
              <a:xfrm>
                <a:off x="5917603" y="1413894"/>
                <a:ext cx="2754854" cy="3270326"/>
              </a:xfrm>
              <a:custGeom>
                <a:avLst/>
                <a:gdLst>
                  <a:gd name="connsiteX0" fmla="*/ 1119691 w 2754854"/>
                  <a:gd name="connsiteY0" fmla="*/ 0 h 3270326"/>
                  <a:gd name="connsiteX1" fmla="*/ 2754854 w 2754854"/>
                  <a:gd name="connsiteY1" fmla="*/ 1635163 h 3270326"/>
                  <a:gd name="connsiteX2" fmla="*/ 2275926 w 2754854"/>
                  <a:gd name="connsiteY2" fmla="*/ 2791398 h 3270326"/>
                  <a:gd name="connsiteX3" fmla="*/ 2230497 w 2754854"/>
                  <a:gd name="connsiteY3" fmla="*/ 2832687 h 3270326"/>
                  <a:gd name="connsiteX4" fmla="*/ 2159807 w 2754854"/>
                  <a:gd name="connsiteY4" fmla="*/ 2896934 h 3270326"/>
                  <a:gd name="connsiteX5" fmla="*/ 1119691 w 2754854"/>
                  <a:gd name="connsiteY5" fmla="*/ 3270326 h 3270326"/>
                  <a:gd name="connsiteX6" fmla="*/ 79575 w 2754854"/>
                  <a:gd name="connsiteY6" fmla="*/ 2896934 h 3270326"/>
                  <a:gd name="connsiteX7" fmla="*/ 8885 w 2754854"/>
                  <a:gd name="connsiteY7" fmla="*/ 2832687 h 3270326"/>
                  <a:gd name="connsiteX8" fmla="*/ 0 w 2754854"/>
                  <a:gd name="connsiteY8" fmla="*/ 2824611 h 3270326"/>
                  <a:gd name="connsiteX9" fmla="*/ 36543 w 2754854"/>
                  <a:gd name="connsiteY9" fmla="*/ 2791398 h 3270326"/>
                  <a:gd name="connsiteX10" fmla="*/ 515471 w 2754854"/>
                  <a:gd name="connsiteY10" fmla="*/ 1635163 h 3270326"/>
                  <a:gd name="connsiteX11" fmla="*/ 36543 w 2754854"/>
                  <a:gd name="connsiteY11" fmla="*/ 478928 h 3270326"/>
                  <a:gd name="connsiteX12" fmla="*/ 0 w 2754854"/>
                  <a:gd name="connsiteY12" fmla="*/ 445715 h 3270326"/>
                  <a:gd name="connsiteX13" fmla="*/ 79575 w 2754854"/>
                  <a:gd name="connsiteY13" fmla="*/ 373392 h 3270326"/>
                  <a:gd name="connsiteX14" fmla="*/ 1119691 w 2754854"/>
                  <a:gd name="connsiteY14" fmla="*/ 0 h 327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54854" h="3270326">
                    <a:moveTo>
                      <a:pt x="1119691" y="0"/>
                    </a:moveTo>
                    <a:cubicBezTo>
                      <a:pt x="2022767" y="0"/>
                      <a:pt x="2754854" y="732087"/>
                      <a:pt x="2754854" y="1635163"/>
                    </a:cubicBezTo>
                    <a:cubicBezTo>
                      <a:pt x="2754854" y="2086701"/>
                      <a:pt x="2571832" y="2495492"/>
                      <a:pt x="2275926" y="2791398"/>
                    </a:cubicBezTo>
                    <a:lnTo>
                      <a:pt x="2230497" y="2832687"/>
                    </a:lnTo>
                    <a:lnTo>
                      <a:pt x="2159807" y="2896934"/>
                    </a:lnTo>
                    <a:cubicBezTo>
                      <a:pt x="1877154" y="3130200"/>
                      <a:pt x="1514787" y="3270326"/>
                      <a:pt x="1119691" y="3270326"/>
                    </a:cubicBezTo>
                    <a:cubicBezTo>
                      <a:pt x="724595" y="3270326"/>
                      <a:pt x="362228" y="3130200"/>
                      <a:pt x="79575" y="2896934"/>
                    </a:cubicBezTo>
                    <a:lnTo>
                      <a:pt x="8885" y="2832687"/>
                    </a:lnTo>
                    <a:lnTo>
                      <a:pt x="0" y="2824611"/>
                    </a:lnTo>
                    <a:lnTo>
                      <a:pt x="36543" y="2791398"/>
                    </a:lnTo>
                    <a:cubicBezTo>
                      <a:pt x="332449" y="2495492"/>
                      <a:pt x="515471" y="2086701"/>
                      <a:pt x="515471" y="1635163"/>
                    </a:cubicBezTo>
                    <a:cubicBezTo>
                      <a:pt x="515471" y="1183625"/>
                      <a:pt x="332449" y="774834"/>
                      <a:pt x="36543" y="478928"/>
                    </a:cubicBezTo>
                    <a:lnTo>
                      <a:pt x="0" y="445715"/>
                    </a:lnTo>
                    <a:lnTo>
                      <a:pt x="79575" y="373392"/>
                    </a:lnTo>
                    <a:cubicBezTo>
                      <a:pt x="362228" y="140126"/>
                      <a:pt x="724595" y="0"/>
                      <a:pt x="1119691" y="0"/>
                    </a:cubicBezTo>
                    <a:close/>
                  </a:path>
                </a:pathLst>
              </a:custGeom>
              <a:solidFill>
                <a:srgbClr val="566D7C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</p:grpSp>
        <p:sp>
          <p:nvSpPr>
            <p:cNvPr id="1048816" name="文本框 8"/>
            <p:cNvSpPr txBox="1"/>
            <p:nvPr/>
          </p:nvSpPr>
          <p:spPr>
            <a:xfrm>
              <a:off x="4681682" y="2230699"/>
              <a:ext cx="1775012" cy="108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S</a:t>
              </a:r>
            </a:p>
          </p:txBody>
        </p:sp>
        <p:sp>
          <p:nvSpPr>
            <p:cNvPr id="1048817" name="文本框 9"/>
            <p:cNvSpPr txBox="1"/>
            <p:nvPr/>
          </p:nvSpPr>
          <p:spPr>
            <a:xfrm>
              <a:off x="6758115" y="2230699"/>
              <a:ext cx="1775012" cy="108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W</a:t>
              </a:r>
            </a:p>
          </p:txBody>
        </p:sp>
        <p:sp>
          <p:nvSpPr>
            <p:cNvPr id="1048818" name="文本框 10"/>
            <p:cNvSpPr txBox="1"/>
            <p:nvPr/>
          </p:nvSpPr>
          <p:spPr>
            <a:xfrm>
              <a:off x="4681682" y="4526957"/>
              <a:ext cx="1775012" cy="108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O</a:t>
              </a:r>
            </a:p>
          </p:txBody>
        </p:sp>
        <p:sp>
          <p:nvSpPr>
            <p:cNvPr id="1048819" name="文本框 11"/>
            <p:cNvSpPr txBox="1"/>
            <p:nvPr/>
          </p:nvSpPr>
          <p:spPr>
            <a:xfrm>
              <a:off x="6758115" y="4526957"/>
              <a:ext cx="1775012" cy="108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T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10831" y="1211580"/>
            <a:ext cx="3822700" cy="1194435"/>
            <a:chOff x="10184" y="3845"/>
            <a:chExt cx="6020" cy="1881"/>
          </a:xfrm>
        </p:grpSpPr>
        <p:sp>
          <p:nvSpPr>
            <p:cNvPr id="12" name="文本框 11"/>
            <p:cNvSpPr txBox="1"/>
            <p:nvPr/>
          </p:nvSpPr>
          <p:spPr>
            <a:xfrm>
              <a:off x="1018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184" y="4330"/>
              <a:ext cx="6020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10" name="组合 0"/>
          <p:cNvGrpSpPr/>
          <p:nvPr/>
        </p:nvGrpSpPr>
        <p:grpSpPr>
          <a:xfrm>
            <a:off x="7910831" y="3741420"/>
            <a:ext cx="3822700" cy="1194435"/>
            <a:chOff x="10184" y="3845"/>
            <a:chExt cx="6020" cy="1881"/>
          </a:xfrm>
        </p:grpSpPr>
        <p:sp>
          <p:nvSpPr>
            <p:cNvPr id="2" name="文本框 1"/>
            <p:cNvSpPr txBox="1"/>
            <p:nvPr/>
          </p:nvSpPr>
          <p:spPr>
            <a:xfrm>
              <a:off x="1018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184" y="4330"/>
              <a:ext cx="6020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8766" y="1211580"/>
            <a:ext cx="3776980" cy="1194435"/>
            <a:chOff x="10613" y="3845"/>
            <a:chExt cx="5948" cy="1881"/>
          </a:xfrm>
        </p:grpSpPr>
        <p:sp>
          <p:nvSpPr>
            <p:cNvPr id="5" name="文本框 4"/>
            <p:cNvSpPr txBox="1"/>
            <p:nvPr/>
          </p:nvSpPr>
          <p:spPr>
            <a:xfrm>
              <a:off x="13481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613" y="4330"/>
              <a:ext cx="5948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78766" y="3741420"/>
            <a:ext cx="3776980" cy="1194435"/>
            <a:chOff x="10613" y="3845"/>
            <a:chExt cx="5948" cy="1881"/>
          </a:xfrm>
        </p:grpSpPr>
        <p:sp>
          <p:nvSpPr>
            <p:cNvPr id="8" name="文本框 7"/>
            <p:cNvSpPr txBox="1"/>
            <p:nvPr/>
          </p:nvSpPr>
          <p:spPr>
            <a:xfrm>
              <a:off x="13481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613" y="4330"/>
              <a:ext cx="5948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83865" y="-24130"/>
            <a:ext cx="466915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7301231" y="-24130"/>
            <a:ext cx="4920615" cy="689229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07086" y="710565"/>
            <a:ext cx="1485265" cy="5394960"/>
            <a:chOff x="1009" y="928"/>
            <a:chExt cx="2550" cy="925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" name="图片 3" descr="5c8fb27aa0fb6"/>
            <p:cNvPicPr>
              <a:picLocks noChangeAspect="1"/>
            </p:cNvPicPr>
            <p:nvPr/>
          </p:nvPicPr>
          <p:blipFill>
            <a:blip r:embed="rId2"/>
            <a:srcRect r="74293" b="58794"/>
            <a:stretch>
              <a:fillRect/>
            </a:stretch>
          </p:blipFill>
          <p:spPr>
            <a:xfrm>
              <a:off x="1009" y="928"/>
              <a:ext cx="2551" cy="2557"/>
            </a:xfrm>
            <a:prstGeom prst="teardrop">
              <a:avLst/>
            </a:prstGeom>
          </p:spPr>
        </p:pic>
        <p:pic>
          <p:nvPicPr>
            <p:cNvPr id="5" name="图片 4" descr="5c8fb27aa0fb6"/>
            <p:cNvPicPr>
              <a:picLocks noChangeAspect="1"/>
            </p:cNvPicPr>
            <p:nvPr/>
          </p:nvPicPr>
          <p:blipFill>
            <a:blip r:embed="rId2"/>
            <a:srcRect t="46106" r="63801"/>
            <a:stretch>
              <a:fillRect/>
            </a:stretch>
          </p:blipFill>
          <p:spPr>
            <a:xfrm>
              <a:off x="1009" y="4225"/>
              <a:ext cx="2551" cy="2655"/>
            </a:xfrm>
            <a:prstGeom prst="teardrop">
              <a:avLst/>
            </a:prstGeom>
          </p:spPr>
        </p:pic>
        <p:pic>
          <p:nvPicPr>
            <p:cNvPr id="6" name="图片 5" descr="5c8fb27aa0fb6"/>
            <p:cNvPicPr>
              <a:picLocks noChangeAspect="1"/>
            </p:cNvPicPr>
            <p:nvPr/>
          </p:nvPicPr>
          <p:blipFill>
            <a:blip r:embed="rId2"/>
            <a:srcRect r="74293" b="58794"/>
            <a:stretch>
              <a:fillRect/>
            </a:stretch>
          </p:blipFill>
          <p:spPr>
            <a:xfrm>
              <a:off x="1009" y="7631"/>
              <a:ext cx="2551" cy="2557"/>
            </a:xfrm>
            <a:prstGeom prst="teardrop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135631" y="824865"/>
            <a:ext cx="4049395" cy="765810"/>
            <a:chOff x="10184" y="3845"/>
            <a:chExt cx="6377" cy="1206"/>
          </a:xfrm>
        </p:grpSpPr>
        <p:sp>
          <p:nvSpPr>
            <p:cNvPr id="8" name="文本框 7"/>
            <p:cNvSpPr txBox="1"/>
            <p:nvPr/>
          </p:nvSpPr>
          <p:spPr>
            <a:xfrm>
              <a:off x="1018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184" y="4330"/>
              <a:ext cx="6377" cy="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35631" y="2798445"/>
            <a:ext cx="4049395" cy="765810"/>
            <a:chOff x="10184" y="3845"/>
            <a:chExt cx="6377" cy="1206"/>
          </a:xfrm>
        </p:grpSpPr>
        <p:sp>
          <p:nvSpPr>
            <p:cNvPr id="12" name="文本框 11"/>
            <p:cNvSpPr txBox="1"/>
            <p:nvPr/>
          </p:nvSpPr>
          <p:spPr>
            <a:xfrm>
              <a:off x="1018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184" y="4330"/>
              <a:ext cx="6377" cy="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135631" y="4730750"/>
            <a:ext cx="4049395" cy="765810"/>
            <a:chOff x="10184" y="3845"/>
            <a:chExt cx="6377" cy="1206"/>
          </a:xfrm>
        </p:grpSpPr>
        <p:sp>
          <p:nvSpPr>
            <p:cNvPr id="15" name="文本框 14"/>
            <p:cNvSpPr txBox="1"/>
            <p:nvPr/>
          </p:nvSpPr>
          <p:spPr>
            <a:xfrm>
              <a:off x="1018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184" y="4330"/>
              <a:ext cx="6377" cy="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8656" y="0"/>
            <a:ext cx="5202555" cy="6858000"/>
          </a:xfrm>
          <a:prstGeom prst="rect">
            <a:avLst/>
          </a:prstGeom>
          <a:solidFill>
            <a:srgbClr val="DCE0E1"/>
          </a:solidFill>
          <a:ln>
            <a:solidFill>
              <a:srgbClr val="DC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/>
              <a:ea typeface="阿里巴巴普惠体 Light"/>
              <a:cs typeface="阿里巴巴普惠体 Light"/>
              <a:sym typeface="Times New Roman"/>
            </a:endParaRPr>
          </a:p>
        </p:txBody>
      </p:sp>
      <p:pic>
        <p:nvPicPr>
          <p:cNvPr id="2097154" name="Picture" descr="E:\自然植物\5c8fb27aa0fb6.jpg5c8fb27aa0fb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029202" y="389255"/>
            <a:ext cx="4920615" cy="60109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031875" y="2445385"/>
            <a:ext cx="6708140" cy="3404870"/>
            <a:chOff x="1625" y="3851"/>
            <a:chExt cx="10564" cy="5362"/>
          </a:xfrm>
        </p:grpSpPr>
        <p:grpSp>
          <p:nvGrpSpPr>
            <p:cNvPr id="6" name="组合 5"/>
            <p:cNvGrpSpPr/>
            <p:nvPr/>
          </p:nvGrpSpPr>
          <p:grpSpPr>
            <a:xfrm>
              <a:off x="1625" y="3851"/>
              <a:ext cx="10565" cy="5362"/>
              <a:chOff x="1474" y="3959"/>
              <a:chExt cx="10565" cy="5362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1474" y="3959"/>
                <a:ext cx="10565" cy="5362"/>
              </a:xfrm>
              <a:prstGeom prst="rect">
                <a:avLst/>
              </a:prstGeom>
              <a:solidFill>
                <a:srgbClr val="CFD4D6"/>
              </a:solidFill>
              <a:ln>
                <a:solidFill>
                  <a:srgbClr val="CFD4D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129" y="5707"/>
                <a:ext cx="5258" cy="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4000" dirty="0">
                    <a:solidFill>
                      <a:schemeClr val="tx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Add title text</a:t>
                </a:r>
                <a:endParaRPr lang="zh-CN" altLang="en-US" sz="4000" dirty="0">
                  <a:solidFill>
                    <a:schemeClr val="tx1"/>
                  </a:solidFill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2462" y="6777"/>
                <a:ext cx="8590" cy="1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300">
                    <a:solidFill>
                      <a:srgbClr val="566D7C"/>
                    </a:solidFill>
                    <a:uFillTx/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Ppt template of natural and simple work report Ppt template of natural and simple work report Ppt template of natural and simple work report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342" y="4428"/>
              <a:ext cx="1133" cy="1171"/>
              <a:chOff x="6342" y="4428"/>
              <a:chExt cx="1133" cy="1171"/>
            </a:xfrm>
          </p:grpSpPr>
          <p:sp>
            <p:nvSpPr>
              <p:cNvPr id="1048613" name="drop-silhouette_67780"/>
              <p:cNvSpPr>
                <a:spLocks noChangeAspect="1"/>
              </p:cNvSpPr>
              <p:nvPr/>
            </p:nvSpPr>
            <p:spPr bwMode="auto">
              <a:xfrm>
                <a:off x="6498" y="4428"/>
                <a:ext cx="821" cy="1171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  <a:gd name="T30" fmla="*/ 372171 w 604011"/>
                  <a:gd name="T31" fmla="*/ 372171 w 604011"/>
                  <a:gd name="T32" fmla="*/ 372171 w 604011"/>
                  <a:gd name="T33" fmla="*/ 372171 w 604011"/>
                  <a:gd name="T34" fmla="*/ 372171 w 604011"/>
                  <a:gd name="T35" fmla="*/ 372171 w 604011"/>
                  <a:gd name="T36" fmla="*/ 372171 w 604011"/>
                  <a:gd name="T37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82" h="5111">
                    <a:moveTo>
                      <a:pt x="2878" y="1425"/>
                    </a:moveTo>
                    <a:cubicBezTo>
                      <a:pt x="2515" y="827"/>
                      <a:pt x="2112" y="309"/>
                      <a:pt x="1904" y="54"/>
                    </a:cubicBezTo>
                    <a:cubicBezTo>
                      <a:pt x="1877" y="20"/>
                      <a:pt x="1835" y="0"/>
                      <a:pt x="1791" y="0"/>
                    </a:cubicBezTo>
                    <a:cubicBezTo>
                      <a:pt x="1747" y="0"/>
                      <a:pt x="1705" y="20"/>
                      <a:pt x="1677" y="54"/>
                    </a:cubicBezTo>
                    <a:cubicBezTo>
                      <a:pt x="1469" y="310"/>
                      <a:pt x="1066" y="827"/>
                      <a:pt x="703" y="1426"/>
                    </a:cubicBezTo>
                    <a:cubicBezTo>
                      <a:pt x="236" y="2197"/>
                      <a:pt x="0" y="2834"/>
                      <a:pt x="0" y="3320"/>
                    </a:cubicBezTo>
                    <a:cubicBezTo>
                      <a:pt x="0" y="4308"/>
                      <a:pt x="803" y="5111"/>
                      <a:pt x="1791" y="5111"/>
                    </a:cubicBezTo>
                    <a:cubicBezTo>
                      <a:pt x="2778" y="5111"/>
                      <a:pt x="3582" y="4308"/>
                      <a:pt x="3582" y="3320"/>
                    </a:cubicBezTo>
                    <a:cubicBezTo>
                      <a:pt x="3582" y="2834"/>
                      <a:pt x="3345" y="2196"/>
                      <a:pt x="2878" y="1425"/>
                    </a:cubicBezTo>
                    <a:close/>
                    <a:moveTo>
                      <a:pt x="2036" y="4452"/>
                    </a:moveTo>
                    <a:cubicBezTo>
                      <a:pt x="1932" y="4478"/>
                      <a:pt x="1823" y="4492"/>
                      <a:pt x="1714" y="4492"/>
                    </a:cubicBezTo>
                    <a:cubicBezTo>
                      <a:pt x="1045" y="4492"/>
                      <a:pt x="500" y="3986"/>
                      <a:pt x="500" y="3365"/>
                    </a:cubicBezTo>
                    <a:cubicBezTo>
                      <a:pt x="500" y="3214"/>
                      <a:pt x="540" y="3039"/>
                      <a:pt x="618" y="2843"/>
                    </a:cubicBezTo>
                    <a:cubicBezTo>
                      <a:pt x="631" y="2810"/>
                      <a:pt x="669" y="2791"/>
                      <a:pt x="706" y="2799"/>
                    </a:cubicBezTo>
                    <a:cubicBezTo>
                      <a:pt x="743" y="2807"/>
                      <a:pt x="767" y="2840"/>
                      <a:pt x="764" y="2875"/>
                    </a:cubicBezTo>
                    <a:cubicBezTo>
                      <a:pt x="759" y="2917"/>
                      <a:pt x="757" y="2958"/>
                      <a:pt x="757" y="2997"/>
                    </a:cubicBezTo>
                    <a:cubicBezTo>
                      <a:pt x="757" y="3673"/>
                      <a:pt x="1302" y="4240"/>
                      <a:pt x="2025" y="4314"/>
                    </a:cubicBezTo>
                    <a:cubicBezTo>
                      <a:pt x="2061" y="4318"/>
                      <a:pt x="2089" y="4345"/>
                      <a:pt x="2092" y="4378"/>
                    </a:cubicBezTo>
                    <a:cubicBezTo>
                      <a:pt x="2094" y="4412"/>
                      <a:pt x="2071" y="4443"/>
                      <a:pt x="2036" y="4452"/>
                    </a:cubicBezTo>
                    <a:close/>
                  </a:path>
                </a:pathLst>
              </a:custGeom>
              <a:solidFill>
                <a:srgbClr val="46607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Times New Roman"/>
                  <a:ea typeface="阿里巴巴普惠体 Light"/>
                  <a:cs typeface="阿里巴巴普惠体 Light"/>
                  <a:sym typeface="Times New Roman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342" y="4700"/>
                <a:ext cx="1133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/>
                    </a:solidFill>
                    <a:latin typeface="Times New Roman"/>
                    <a:ea typeface="阿里巴巴普惠体 Light"/>
                    <a:cs typeface="阿里巴巴普惠体 Light"/>
                    <a:sym typeface="Times New Roman"/>
                  </a:rPr>
                  <a:t>02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c8fb27aa0fb6"/>
          <p:cNvPicPr>
            <a:picLocks noChangeAspect="1"/>
          </p:cNvPicPr>
          <p:nvPr/>
        </p:nvPicPr>
        <p:blipFill>
          <a:blip r:embed="rId2"/>
          <a:srcRect r="38526" b="7854"/>
          <a:stretch>
            <a:fillRect/>
          </a:stretch>
        </p:blipFill>
        <p:spPr>
          <a:xfrm>
            <a:off x="347346" y="529592"/>
            <a:ext cx="3531871" cy="3308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5c8fb27aa0fb6"/>
          <p:cNvPicPr>
            <a:picLocks noChangeAspect="1"/>
          </p:cNvPicPr>
          <p:nvPr/>
        </p:nvPicPr>
        <p:blipFill>
          <a:blip r:embed="rId2"/>
          <a:srcRect r="38526" b="7854"/>
          <a:stretch>
            <a:fillRect/>
          </a:stretch>
        </p:blipFill>
        <p:spPr>
          <a:xfrm>
            <a:off x="4330066" y="529592"/>
            <a:ext cx="3531871" cy="3308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5c8fb27aa0fb6"/>
          <p:cNvPicPr>
            <a:picLocks noChangeAspect="1"/>
          </p:cNvPicPr>
          <p:nvPr/>
        </p:nvPicPr>
        <p:blipFill>
          <a:blip r:embed="rId2"/>
          <a:srcRect r="38526" b="7854"/>
          <a:stretch>
            <a:fillRect/>
          </a:stretch>
        </p:blipFill>
        <p:spPr>
          <a:xfrm>
            <a:off x="8314055" y="529592"/>
            <a:ext cx="3531871" cy="3308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440057" y="4073525"/>
            <a:ext cx="3345815" cy="1194435"/>
            <a:chOff x="10184" y="3845"/>
            <a:chExt cx="5269" cy="1881"/>
          </a:xfrm>
        </p:grpSpPr>
        <p:sp>
          <p:nvSpPr>
            <p:cNvPr id="12" name="文本框 11"/>
            <p:cNvSpPr txBox="1"/>
            <p:nvPr/>
          </p:nvSpPr>
          <p:spPr>
            <a:xfrm>
              <a:off x="1133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184" y="4330"/>
              <a:ext cx="5269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22777" y="4073525"/>
            <a:ext cx="3345815" cy="1194435"/>
            <a:chOff x="10184" y="3845"/>
            <a:chExt cx="5269" cy="1881"/>
          </a:xfrm>
        </p:grpSpPr>
        <p:sp>
          <p:nvSpPr>
            <p:cNvPr id="4" name="文本框 3"/>
            <p:cNvSpPr txBox="1"/>
            <p:nvPr/>
          </p:nvSpPr>
          <p:spPr>
            <a:xfrm>
              <a:off x="1133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184" y="4330"/>
              <a:ext cx="5269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407402" y="4073525"/>
            <a:ext cx="3345815" cy="1194435"/>
            <a:chOff x="10184" y="3845"/>
            <a:chExt cx="5269" cy="1881"/>
          </a:xfrm>
        </p:grpSpPr>
        <p:sp>
          <p:nvSpPr>
            <p:cNvPr id="9" name="文本框 8"/>
            <p:cNvSpPr txBox="1"/>
            <p:nvPr/>
          </p:nvSpPr>
          <p:spPr>
            <a:xfrm>
              <a:off x="11334" y="3845"/>
              <a:ext cx="2970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Add title text</a:t>
              </a:r>
              <a:endParaRPr lang="zh-CN" altLang="en-US" sz="20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184" y="4330"/>
              <a:ext cx="5269" cy="1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400" dirty="0">
                  <a:latin typeface="Times New Roman"/>
                  <a:ea typeface="阿里巴巴普惠体 Light"/>
                  <a:cs typeface="阿里巴巴普惠体 Light"/>
                  <a:sym typeface="Times New Roman"/>
                </a:rPr>
                <a:t>Click here to add content, content to match the title. </a:t>
              </a:r>
              <a:endParaRPr lang="zh-CN" altLang="en-US" sz="1400" dirty="0">
                <a:latin typeface="Times New Roman"/>
                <a:ea typeface="阿里巴巴普惠体 Light"/>
                <a:cs typeface="阿里巴巴普惠体 Light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 advTm="3000">
        <p:random/>
      </p:transition>
    </mc:Choice>
    <mc:Fallback xmlns="">
      <p:transition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9151;#119523;#17251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9151;#119523;#172515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9151;#119523;#172515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19151;#119523;#172515;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900</Words>
  <Application>Microsoft Office PowerPoint</Application>
  <PresentationFormat>宽屏</PresentationFormat>
  <Paragraphs>143</Paragraphs>
  <Slides>24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微软雅黑</vt:lpstr>
      <vt:lpstr>字魂8号-珍珠奶茶体</vt:lpstr>
      <vt:lpstr>Arial</vt:lpstr>
      <vt:lpstr>Calibri</vt:lpstr>
      <vt:lpstr>MS Reference Sans Serif</vt:lpstr>
      <vt:lpstr>Times New Roman</vt:lpstr>
      <vt:lpstr>Wingdings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cp:lastModifiedBy>kaiweiliu9209@outlook.com</cp:lastModifiedBy>
  <cp:revision>174</cp:revision>
  <dcterms:created xsi:type="dcterms:W3CDTF">2019-06-19T02:08:00Z</dcterms:created>
  <dcterms:modified xsi:type="dcterms:W3CDTF">2024-07-31T04:18:37Z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1B494AF1B06D4D08B792F8704458A5FB</vt:lpwstr>
  </property>
</Properties>
</file>