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9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8" r:id="rId4"/>
    <p:sldId id="257" r:id="rId5"/>
    <p:sldId id="262" r:id="rId6"/>
    <p:sldId id="263" r:id="rId7"/>
    <p:sldId id="264" r:id="rId8"/>
    <p:sldId id="265" r:id="rId9"/>
    <p:sldId id="259" r:id="rId10"/>
    <p:sldId id="266" r:id="rId11"/>
    <p:sldId id="269" r:id="rId12"/>
    <p:sldId id="270" r:id="rId13"/>
    <p:sldId id="271" r:id="rId14"/>
    <p:sldId id="260" r:id="rId15"/>
    <p:sldId id="267" r:id="rId16"/>
    <p:sldId id="272" r:id="rId17"/>
    <p:sldId id="273" r:id="rId18"/>
    <p:sldId id="274" r:id="rId19"/>
    <p:sldId id="261" r:id="rId20"/>
    <p:sldId id="268" r:id="rId21"/>
    <p:sldId id="275" r:id="rId22"/>
    <p:sldId id="276" r:id="rId23"/>
    <p:sldId id="277" r:id="rId24"/>
    <p:sldId id="278" r:id="rId25"/>
    <p:sldId id="321" r:id="rId26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84"/>
    <a:srgbClr val="001642"/>
    <a:srgbClr val="014ECB"/>
    <a:srgbClr val="0142AB"/>
    <a:srgbClr val="DDE7F1"/>
    <a:srgbClr val="5D83D6"/>
    <a:srgbClr val="C2D4E6"/>
    <a:srgbClr val="012F79"/>
    <a:srgbClr val="309FD6"/>
    <a:srgbClr val="F97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81" autoAdjust="0"/>
    <p:restoredTop sz="94385" autoAdjust="0"/>
  </p:normalViewPr>
  <p:slideViewPr>
    <p:cSldViewPr snapToGrid="0">
      <p:cViewPr varScale="1">
        <p:scale>
          <a:sx n="86" d="100"/>
          <a:sy n="86" d="100"/>
        </p:scale>
        <p:origin x="57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ea typeface="汉仪大宋简" pitchFamily="49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汉仪大宋简" pitchFamily="49" charset="-122"/>
              </a:rPr>
              <a:t>2024/8/9</a:t>
            </a:fld>
            <a:endParaRPr lang="zh-CN" altLang="en-US" dirty="0">
              <a:ea typeface="汉仪大宋简" pitchFamily="49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ea typeface="汉仪大宋简" pitchFamily="49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汉仪大宋简" pitchFamily="49" charset="-122"/>
              </a:rPr>
              <a:t>‹#›</a:t>
            </a:fld>
            <a:endParaRPr lang="zh-CN" altLang="en-US" dirty="0">
              <a:ea typeface="汉仪大宋简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4893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2C32775-912E-4944-AC48-459B435080B0}" type="datetimeFigureOut">
              <a:rPr lang="zh-CN" altLang="en-US" smtClean="0"/>
              <a:pPr/>
              <a:t>2024/8/9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280EB9A2-2352-44E7-AD62-E16817AE461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96190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Template from: https://www.freeppt7.com/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2835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Template from: https://www.freeppt7.com/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Template from: https://www.freeppt7.com/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Template from: https://www.freeppt7.com/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任意多边形: 形状 30"/>
          <p:cNvSpPr/>
          <p:nvPr userDrawn="1"/>
        </p:nvSpPr>
        <p:spPr>
          <a:xfrm>
            <a:off x="-1" y="0"/>
            <a:ext cx="12192000" cy="6811108"/>
          </a:xfrm>
          <a:custGeom>
            <a:avLst/>
            <a:gdLst>
              <a:gd name="connsiteX0" fmla="*/ 7886555 w 12192000"/>
              <a:gd name="connsiteY0" fmla="*/ 0 h 6811108"/>
              <a:gd name="connsiteX1" fmla="*/ 12192000 w 12192000"/>
              <a:gd name="connsiteY1" fmla="*/ 0 h 6811108"/>
              <a:gd name="connsiteX2" fmla="*/ 12191999 w 12192000"/>
              <a:gd name="connsiteY2" fmla="*/ 2471656 h 6811108"/>
              <a:gd name="connsiteX3" fmla="*/ 4474213 w 12192000"/>
              <a:gd name="connsiteY3" fmla="*/ 6811108 h 6811108"/>
              <a:gd name="connsiteX4" fmla="*/ 0 w 12192000"/>
              <a:gd name="connsiteY4" fmla="*/ 6811108 h 6811108"/>
              <a:gd name="connsiteX5" fmla="*/ 0 w 12192000"/>
              <a:gd name="connsiteY5" fmla="*/ 4434344 h 6811108"/>
              <a:gd name="connsiteX6" fmla="*/ 7886555 w 12192000"/>
              <a:gd name="connsiteY6" fmla="*/ 0 h 681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11108">
                <a:moveTo>
                  <a:pt x="7886555" y="0"/>
                </a:moveTo>
                <a:lnTo>
                  <a:pt x="12192000" y="0"/>
                </a:lnTo>
                <a:lnTo>
                  <a:pt x="12191999" y="2471656"/>
                </a:lnTo>
                <a:lnTo>
                  <a:pt x="4474213" y="6811108"/>
                </a:lnTo>
                <a:lnTo>
                  <a:pt x="0" y="6811108"/>
                </a:lnTo>
                <a:lnTo>
                  <a:pt x="0" y="4434344"/>
                </a:lnTo>
                <a:lnTo>
                  <a:pt x="7886555" y="0"/>
                </a:lnTo>
                <a:close/>
              </a:path>
            </a:pathLst>
          </a:custGeom>
          <a:gradFill flip="none" rotWithShape="1">
            <a:gsLst>
              <a:gs pos="22000">
                <a:srgbClr val="012F79"/>
              </a:gs>
              <a:gs pos="50000">
                <a:srgbClr val="014ECB">
                  <a:alpha val="74000"/>
                </a:srgbClr>
              </a:gs>
              <a:gs pos="78000">
                <a:srgbClr val="012F7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 dirty="0">
              <a:latin typeface="汉仪大宋简" pitchFamily="49" charset="-122"/>
              <a:ea typeface="汉仪大宋简" pitchFamily="49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2" y="5432508"/>
            <a:ext cx="12136331" cy="135755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44179" y="3358890"/>
            <a:ext cx="7303641" cy="140220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9785130" y="397342"/>
            <a:ext cx="1965435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LOGO</a:t>
            </a:r>
            <a:endParaRPr lang="zh-CN" altLang="en-US" dirty="0">
              <a:solidFill>
                <a:schemeClr val="bg1"/>
              </a:solidFill>
              <a:latin typeface="汉仪大宋简" pitchFamily="49" charset="-122"/>
              <a:ea typeface="汉仪大宋简" pitchFamily="49" charset="-122"/>
            </a:endParaRPr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4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2024/8/9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57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2024/8/9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84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78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多边形: 形状 23"/>
          <p:cNvSpPr/>
          <p:nvPr userDrawn="1"/>
        </p:nvSpPr>
        <p:spPr>
          <a:xfrm>
            <a:off x="-1" y="0"/>
            <a:ext cx="12192000" cy="6811108"/>
          </a:xfrm>
          <a:custGeom>
            <a:avLst/>
            <a:gdLst>
              <a:gd name="connsiteX0" fmla="*/ 7886555 w 12192000"/>
              <a:gd name="connsiteY0" fmla="*/ 0 h 6811108"/>
              <a:gd name="connsiteX1" fmla="*/ 12192000 w 12192000"/>
              <a:gd name="connsiteY1" fmla="*/ 0 h 6811108"/>
              <a:gd name="connsiteX2" fmla="*/ 12191999 w 12192000"/>
              <a:gd name="connsiteY2" fmla="*/ 2471656 h 6811108"/>
              <a:gd name="connsiteX3" fmla="*/ 4474213 w 12192000"/>
              <a:gd name="connsiteY3" fmla="*/ 6811108 h 6811108"/>
              <a:gd name="connsiteX4" fmla="*/ 0 w 12192000"/>
              <a:gd name="connsiteY4" fmla="*/ 6811108 h 6811108"/>
              <a:gd name="connsiteX5" fmla="*/ 0 w 12192000"/>
              <a:gd name="connsiteY5" fmla="*/ 4434344 h 6811108"/>
              <a:gd name="connsiteX6" fmla="*/ 7886555 w 12192000"/>
              <a:gd name="connsiteY6" fmla="*/ 0 h 681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11108">
                <a:moveTo>
                  <a:pt x="7886555" y="0"/>
                </a:moveTo>
                <a:lnTo>
                  <a:pt x="12192000" y="0"/>
                </a:lnTo>
                <a:lnTo>
                  <a:pt x="12191999" y="2471656"/>
                </a:lnTo>
                <a:lnTo>
                  <a:pt x="4474213" y="6811108"/>
                </a:lnTo>
                <a:lnTo>
                  <a:pt x="0" y="6811108"/>
                </a:lnTo>
                <a:lnTo>
                  <a:pt x="0" y="4434344"/>
                </a:lnTo>
                <a:lnTo>
                  <a:pt x="7886555" y="0"/>
                </a:lnTo>
                <a:close/>
              </a:path>
            </a:pathLst>
          </a:custGeom>
          <a:gradFill flip="none" rotWithShape="1">
            <a:gsLst>
              <a:gs pos="22000">
                <a:srgbClr val="012F79"/>
              </a:gs>
              <a:gs pos="50000">
                <a:srgbClr val="014ECB">
                  <a:alpha val="74000"/>
                </a:srgbClr>
              </a:gs>
              <a:gs pos="78000">
                <a:srgbClr val="012F7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 dirty="0">
              <a:latin typeface="汉仪大宋简" pitchFamily="49" charset="-122"/>
              <a:ea typeface="汉仪大宋简" pitchFamily="49" charset="-122"/>
            </a:endParaRPr>
          </a:p>
        </p:txBody>
      </p:sp>
      <p:pic>
        <p:nvPicPr>
          <p:cNvPr id="25" name="图片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2" y="5432508"/>
            <a:ext cx="12136331" cy="1357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2843489" y="3499316"/>
            <a:ext cx="3231160" cy="140220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/>
        </p:nvSpPr>
        <p:spPr>
          <a:xfrm>
            <a:off x="9785130" y="397342"/>
            <a:ext cx="1965435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LOGO</a:t>
            </a:r>
            <a:endParaRPr lang="zh-CN" altLang="en-US" dirty="0">
              <a:solidFill>
                <a:schemeClr val="bg1"/>
              </a:solidFill>
              <a:latin typeface="汉仪大宋简" pitchFamily="49" charset="-122"/>
              <a:ea typeface="汉仪大宋简" pitchFamily="49" charset="-122"/>
            </a:endParaRPr>
          </a:p>
        </p:txBody>
      </p:sp>
    </p:spTree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多边形: 形状 17"/>
          <p:cNvSpPr/>
          <p:nvPr userDrawn="1"/>
        </p:nvSpPr>
        <p:spPr>
          <a:xfrm>
            <a:off x="-1" y="0"/>
            <a:ext cx="12192000" cy="6811108"/>
          </a:xfrm>
          <a:custGeom>
            <a:avLst/>
            <a:gdLst>
              <a:gd name="connsiteX0" fmla="*/ 7886555 w 12192000"/>
              <a:gd name="connsiteY0" fmla="*/ 0 h 6811108"/>
              <a:gd name="connsiteX1" fmla="*/ 12192000 w 12192000"/>
              <a:gd name="connsiteY1" fmla="*/ 0 h 6811108"/>
              <a:gd name="connsiteX2" fmla="*/ 12191999 w 12192000"/>
              <a:gd name="connsiteY2" fmla="*/ 2471656 h 6811108"/>
              <a:gd name="connsiteX3" fmla="*/ 4474213 w 12192000"/>
              <a:gd name="connsiteY3" fmla="*/ 6811108 h 6811108"/>
              <a:gd name="connsiteX4" fmla="*/ 0 w 12192000"/>
              <a:gd name="connsiteY4" fmla="*/ 6811108 h 6811108"/>
              <a:gd name="connsiteX5" fmla="*/ 0 w 12192000"/>
              <a:gd name="connsiteY5" fmla="*/ 4434344 h 6811108"/>
              <a:gd name="connsiteX6" fmla="*/ 7886555 w 12192000"/>
              <a:gd name="connsiteY6" fmla="*/ 0 h 681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11108">
                <a:moveTo>
                  <a:pt x="7886555" y="0"/>
                </a:moveTo>
                <a:lnTo>
                  <a:pt x="12192000" y="0"/>
                </a:lnTo>
                <a:lnTo>
                  <a:pt x="12191999" y="2471656"/>
                </a:lnTo>
                <a:lnTo>
                  <a:pt x="4474213" y="6811108"/>
                </a:lnTo>
                <a:lnTo>
                  <a:pt x="0" y="6811108"/>
                </a:lnTo>
                <a:lnTo>
                  <a:pt x="0" y="4434344"/>
                </a:lnTo>
                <a:lnTo>
                  <a:pt x="7886555" y="0"/>
                </a:lnTo>
                <a:close/>
              </a:path>
            </a:pathLst>
          </a:custGeom>
          <a:gradFill flip="none" rotWithShape="1">
            <a:gsLst>
              <a:gs pos="22000">
                <a:srgbClr val="012F79"/>
              </a:gs>
              <a:gs pos="50000">
                <a:srgbClr val="014ECB">
                  <a:alpha val="74000"/>
                </a:srgbClr>
              </a:gs>
              <a:gs pos="78000">
                <a:srgbClr val="012F7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 dirty="0">
              <a:latin typeface="汉仪大宋简" pitchFamily="49" charset="-122"/>
              <a:ea typeface="汉仪大宋简" pitchFamily="49" charset="-122"/>
            </a:endParaRPr>
          </a:p>
        </p:txBody>
      </p:sp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317" y="350253"/>
            <a:ext cx="10949365" cy="6157494"/>
          </a:xfrm>
          <a:prstGeom prst="rect">
            <a:avLst/>
          </a:prstGeom>
        </p:spPr>
      </p:pic>
      <p:grpSp>
        <p:nvGrpSpPr>
          <p:cNvPr id="7" name="组合 6"/>
          <p:cNvGrpSpPr/>
          <p:nvPr userDrawn="1"/>
        </p:nvGrpSpPr>
        <p:grpSpPr>
          <a:xfrm>
            <a:off x="2871602" y="2425840"/>
            <a:ext cx="3224397" cy="140400"/>
            <a:chOff x="3142059" y="3732600"/>
            <a:chExt cx="3224397" cy="140400"/>
          </a:xfrm>
          <a:solidFill>
            <a:srgbClr val="012F79"/>
          </a:solidFill>
        </p:grpSpPr>
        <p:cxnSp>
          <p:nvCxnSpPr>
            <p:cNvPr id="8" name="直接连接符 7"/>
            <p:cNvCxnSpPr/>
            <p:nvPr userDrawn="1"/>
          </p:nvCxnSpPr>
          <p:spPr>
            <a:xfrm>
              <a:off x="3142059" y="3802800"/>
              <a:ext cx="432000" cy="0"/>
            </a:xfrm>
            <a:prstGeom prst="line">
              <a:avLst/>
            </a:prstGeom>
            <a:grpFill/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 userDrawn="1"/>
          </p:nvCxnSpPr>
          <p:spPr>
            <a:xfrm>
              <a:off x="4818456" y="3802800"/>
              <a:ext cx="1548000" cy="0"/>
            </a:xfrm>
            <a:prstGeom prst="line">
              <a:avLst/>
            </a:prstGeom>
            <a:grpFill/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星形: 六角 9"/>
            <p:cNvSpPr>
              <a:spLocks noChangeAspect="1"/>
            </p:cNvSpPr>
            <p:nvPr userDrawn="1"/>
          </p:nvSpPr>
          <p:spPr>
            <a:xfrm>
              <a:off x="3661658" y="3732600"/>
              <a:ext cx="140400" cy="140400"/>
            </a:xfrm>
            <a:prstGeom prst="star6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  <p:grpSp>
          <p:nvGrpSpPr>
            <p:cNvPr id="11" name="组合 10"/>
            <p:cNvGrpSpPr/>
            <p:nvPr userDrawn="1"/>
          </p:nvGrpSpPr>
          <p:grpSpPr>
            <a:xfrm>
              <a:off x="3889657" y="3763200"/>
              <a:ext cx="841200" cy="79200"/>
              <a:chOff x="3892387" y="3756000"/>
              <a:chExt cx="841200" cy="79200"/>
            </a:xfrm>
            <a:grpFill/>
          </p:grpSpPr>
          <p:sp>
            <p:nvSpPr>
              <p:cNvPr id="12" name="星形: 六角 11"/>
              <p:cNvSpPr>
                <a:spLocks noChangeAspect="1"/>
              </p:cNvSpPr>
              <p:nvPr userDrawn="1"/>
            </p:nvSpPr>
            <p:spPr>
              <a:xfrm>
                <a:off x="38923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3" name="星形: 六角 12"/>
              <p:cNvSpPr>
                <a:spLocks noChangeAspect="1"/>
              </p:cNvSpPr>
              <p:nvPr userDrawn="1"/>
            </p:nvSpPr>
            <p:spPr>
              <a:xfrm>
                <a:off x="40447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4" name="星形: 六角 13"/>
              <p:cNvSpPr>
                <a:spLocks noChangeAspect="1"/>
              </p:cNvSpPr>
              <p:nvPr userDrawn="1"/>
            </p:nvSpPr>
            <p:spPr>
              <a:xfrm>
                <a:off x="41971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5" name="星形: 六角 14"/>
              <p:cNvSpPr>
                <a:spLocks noChangeAspect="1"/>
              </p:cNvSpPr>
              <p:nvPr userDrawn="1"/>
            </p:nvSpPr>
            <p:spPr>
              <a:xfrm>
                <a:off x="43495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6" name="星形: 六角 15"/>
              <p:cNvSpPr>
                <a:spLocks noChangeAspect="1"/>
              </p:cNvSpPr>
              <p:nvPr userDrawn="1"/>
            </p:nvSpPr>
            <p:spPr>
              <a:xfrm>
                <a:off x="45019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7" name="星形: 六角 16"/>
              <p:cNvSpPr>
                <a:spLocks noChangeAspect="1"/>
              </p:cNvSpPr>
              <p:nvPr userDrawn="1"/>
            </p:nvSpPr>
            <p:spPr>
              <a:xfrm>
                <a:off x="46543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</p:grpSp>
      </p:grpSp>
      <p:grpSp>
        <p:nvGrpSpPr>
          <p:cNvPr id="38" name="组合 37"/>
          <p:cNvGrpSpPr/>
          <p:nvPr userDrawn="1"/>
        </p:nvGrpSpPr>
        <p:grpSpPr>
          <a:xfrm>
            <a:off x="9247114" y="6218391"/>
            <a:ext cx="2236800" cy="140400"/>
            <a:chOff x="3619200" y="4123252"/>
            <a:chExt cx="2236800" cy="140400"/>
          </a:xfrm>
        </p:grpSpPr>
        <p:cxnSp>
          <p:nvCxnSpPr>
            <p:cNvPr id="28" name="直接连接符 27"/>
            <p:cNvCxnSpPr/>
            <p:nvPr userDrawn="1"/>
          </p:nvCxnSpPr>
          <p:spPr>
            <a:xfrm>
              <a:off x="3619200" y="4193452"/>
              <a:ext cx="432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 userDrawn="1"/>
          </p:nvCxnSpPr>
          <p:spPr>
            <a:xfrm>
              <a:off x="4308000" y="4193452"/>
              <a:ext cx="1548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星形: 六角 29"/>
            <p:cNvSpPr>
              <a:spLocks noChangeAspect="1"/>
            </p:cNvSpPr>
            <p:nvPr userDrawn="1"/>
          </p:nvSpPr>
          <p:spPr>
            <a:xfrm>
              <a:off x="4109400" y="4123252"/>
              <a:ext cx="140400" cy="140400"/>
            </a:xfrm>
            <a:prstGeom prst="star6">
              <a:avLst/>
            </a:prstGeom>
            <a:solidFill>
              <a:srgbClr val="012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</p:grpSp>
      <p:grpSp>
        <p:nvGrpSpPr>
          <p:cNvPr id="39" name="组合 38"/>
          <p:cNvGrpSpPr/>
          <p:nvPr userDrawn="1"/>
        </p:nvGrpSpPr>
        <p:grpSpPr>
          <a:xfrm rot="5400000" flipV="1">
            <a:off x="10268498" y="5170191"/>
            <a:ext cx="2236800" cy="140400"/>
            <a:chOff x="3619200" y="4123252"/>
            <a:chExt cx="2236800" cy="140400"/>
          </a:xfrm>
        </p:grpSpPr>
        <p:cxnSp>
          <p:nvCxnSpPr>
            <p:cNvPr id="40" name="直接连接符 39"/>
            <p:cNvCxnSpPr/>
            <p:nvPr userDrawn="1"/>
          </p:nvCxnSpPr>
          <p:spPr>
            <a:xfrm>
              <a:off x="3619200" y="4193452"/>
              <a:ext cx="432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 userDrawn="1"/>
          </p:nvCxnSpPr>
          <p:spPr>
            <a:xfrm>
              <a:off x="4308000" y="4193452"/>
              <a:ext cx="1548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星形: 六角 41"/>
            <p:cNvSpPr>
              <a:spLocks noChangeAspect="1"/>
            </p:cNvSpPr>
            <p:nvPr userDrawn="1"/>
          </p:nvSpPr>
          <p:spPr>
            <a:xfrm>
              <a:off x="4109400" y="4123252"/>
              <a:ext cx="140400" cy="140400"/>
            </a:xfrm>
            <a:prstGeom prst="star6">
              <a:avLst/>
            </a:prstGeom>
            <a:solidFill>
              <a:srgbClr val="012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</p:grpSp>
    </p:spTree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789760498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8A96-2391-4827-96F3-AC73ECD6A77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C55E-593C-4BD2-9183-B11F24EF249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任意多边形: 形状 4"/>
          <p:cNvSpPr/>
          <p:nvPr userDrawn="1"/>
        </p:nvSpPr>
        <p:spPr>
          <a:xfrm>
            <a:off x="-1" y="0"/>
            <a:ext cx="12192000" cy="6811108"/>
          </a:xfrm>
          <a:custGeom>
            <a:avLst/>
            <a:gdLst>
              <a:gd name="connsiteX0" fmla="*/ 7886555 w 12192000"/>
              <a:gd name="connsiteY0" fmla="*/ 0 h 6811108"/>
              <a:gd name="connsiteX1" fmla="*/ 12192000 w 12192000"/>
              <a:gd name="connsiteY1" fmla="*/ 0 h 6811108"/>
              <a:gd name="connsiteX2" fmla="*/ 12191999 w 12192000"/>
              <a:gd name="connsiteY2" fmla="*/ 2471656 h 6811108"/>
              <a:gd name="connsiteX3" fmla="*/ 4474213 w 12192000"/>
              <a:gd name="connsiteY3" fmla="*/ 6811108 h 6811108"/>
              <a:gd name="connsiteX4" fmla="*/ 0 w 12192000"/>
              <a:gd name="connsiteY4" fmla="*/ 6811108 h 6811108"/>
              <a:gd name="connsiteX5" fmla="*/ 0 w 12192000"/>
              <a:gd name="connsiteY5" fmla="*/ 4434344 h 6811108"/>
              <a:gd name="connsiteX6" fmla="*/ 7886555 w 12192000"/>
              <a:gd name="connsiteY6" fmla="*/ 0 h 681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11108">
                <a:moveTo>
                  <a:pt x="7886555" y="0"/>
                </a:moveTo>
                <a:lnTo>
                  <a:pt x="12192000" y="0"/>
                </a:lnTo>
                <a:lnTo>
                  <a:pt x="12191999" y="2471656"/>
                </a:lnTo>
                <a:lnTo>
                  <a:pt x="4474213" y="6811108"/>
                </a:lnTo>
                <a:lnTo>
                  <a:pt x="0" y="6811108"/>
                </a:lnTo>
                <a:lnTo>
                  <a:pt x="0" y="4434344"/>
                </a:lnTo>
                <a:lnTo>
                  <a:pt x="7886555" y="0"/>
                </a:lnTo>
                <a:close/>
              </a:path>
            </a:pathLst>
          </a:custGeom>
          <a:gradFill flip="none" rotWithShape="1">
            <a:gsLst>
              <a:gs pos="22000">
                <a:srgbClr val="012F79"/>
              </a:gs>
              <a:gs pos="50000">
                <a:srgbClr val="014ECB">
                  <a:alpha val="74000"/>
                </a:srgbClr>
              </a:gs>
              <a:gs pos="78000">
                <a:srgbClr val="012F7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 dirty="0">
              <a:latin typeface="汉仪大宋简" pitchFamily="49" charset="-122"/>
              <a:ea typeface="汉仪大宋简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317" y="350253"/>
            <a:ext cx="10949365" cy="6157494"/>
          </a:xfrm>
          <a:prstGeom prst="rect">
            <a:avLst/>
          </a:prstGeom>
        </p:spPr>
      </p:pic>
      <p:grpSp>
        <p:nvGrpSpPr>
          <p:cNvPr id="7" name="组合 6"/>
          <p:cNvGrpSpPr/>
          <p:nvPr userDrawn="1"/>
        </p:nvGrpSpPr>
        <p:grpSpPr>
          <a:xfrm rot="5400000">
            <a:off x="-773999" y="2164584"/>
            <a:ext cx="3224397" cy="140400"/>
            <a:chOff x="3142059" y="3732600"/>
            <a:chExt cx="3224397" cy="140400"/>
          </a:xfrm>
          <a:solidFill>
            <a:srgbClr val="012F79"/>
          </a:solidFill>
        </p:grpSpPr>
        <p:cxnSp>
          <p:nvCxnSpPr>
            <p:cNvPr id="8" name="直接连接符 7"/>
            <p:cNvCxnSpPr/>
            <p:nvPr userDrawn="1"/>
          </p:nvCxnSpPr>
          <p:spPr>
            <a:xfrm>
              <a:off x="3142059" y="3802800"/>
              <a:ext cx="432000" cy="0"/>
            </a:xfrm>
            <a:prstGeom prst="line">
              <a:avLst/>
            </a:prstGeom>
            <a:grpFill/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 userDrawn="1"/>
          </p:nvCxnSpPr>
          <p:spPr>
            <a:xfrm>
              <a:off x="4818456" y="3802800"/>
              <a:ext cx="1548000" cy="0"/>
            </a:xfrm>
            <a:prstGeom prst="line">
              <a:avLst/>
            </a:prstGeom>
            <a:grpFill/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星形: 六角 9"/>
            <p:cNvSpPr>
              <a:spLocks noChangeAspect="1"/>
            </p:cNvSpPr>
            <p:nvPr userDrawn="1"/>
          </p:nvSpPr>
          <p:spPr>
            <a:xfrm>
              <a:off x="3661658" y="3732600"/>
              <a:ext cx="140400" cy="140400"/>
            </a:xfrm>
            <a:prstGeom prst="star6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  <p:grpSp>
          <p:nvGrpSpPr>
            <p:cNvPr id="11" name="组合 10"/>
            <p:cNvGrpSpPr/>
            <p:nvPr userDrawn="1"/>
          </p:nvGrpSpPr>
          <p:grpSpPr>
            <a:xfrm>
              <a:off x="3889657" y="3763200"/>
              <a:ext cx="841200" cy="79200"/>
              <a:chOff x="3892387" y="3756000"/>
              <a:chExt cx="841200" cy="79200"/>
            </a:xfrm>
            <a:grpFill/>
          </p:grpSpPr>
          <p:sp>
            <p:nvSpPr>
              <p:cNvPr id="12" name="星形: 六角 11"/>
              <p:cNvSpPr>
                <a:spLocks noChangeAspect="1"/>
              </p:cNvSpPr>
              <p:nvPr userDrawn="1"/>
            </p:nvSpPr>
            <p:spPr>
              <a:xfrm>
                <a:off x="38923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3" name="星形: 六角 12"/>
              <p:cNvSpPr>
                <a:spLocks noChangeAspect="1"/>
              </p:cNvSpPr>
              <p:nvPr userDrawn="1"/>
            </p:nvSpPr>
            <p:spPr>
              <a:xfrm>
                <a:off x="40447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4" name="星形: 六角 13"/>
              <p:cNvSpPr>
                <a:spLocks noChangeAspect="1"/>
              </p:cNvSpPr>
              <p:nvPr userDrawn="1"/>
            </p:nvSpPr>
            <p:spPr>
              <a:xfrm>
                <a:off x="41971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5" name="星形: 六角 14"/>
              <p:cNvSpPr>
                <a:spLocks noChangeAspect="1"/>
              </p:cNvSpPr>
              <p:nvPr userDrawn="1"/>
            </p:nvSpPr>
            <p:spPr>
              <a:xfrm>
                <a:off x="43495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6" name="星形: 六角 15"/>
              <p:cNvSpPr>
                <a:spLocks noChangeAspect="1"/>
              </p:cNvSpPr>
              <p:nvPr userDrawn="1"/>
            </p:nvSpPr>
            <p:spPr>
              <a:xfrm>
                <a:off x="45019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  <p:sp>
            <p:nvSpPr>
              <p:cNvPr id="17" name="星形: 六角 16"/>
              <p:cNvSpPr>
                <a:spLocks noChangeAspect="1"/>
              </p:cNvSpPr>
              <p:nvPr userDrawn="1"/>
            </p:nvSpPr>
            <p:spPr>
              <a:xfrm>
                <a:off x="4654387" y="3756000"/>
                <a:ext cx="79200" cy="79200"/>
              </a:xfrm>
              <a:prstGeom prst="star6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汉仪大宋简" pitchFamily="49" charset="-122"/>
                  <a:ea typeface="汉仪大宋简" pitchFamily="49" charset="-122"/>
                </a:endParaRPr>
              </a:p>
            </p:txBody>
          </p:sp>
        </p:grpSp>
      </p:grpSp>
      <p:grpSp>
        <p:nvGrpSpPr>
          <p:cNvPr id="18" name="组合 17"/>
          <p:cNvGrpSpPr/>
          <p:nvPr userDrawn="1"/>
        </p:nvGrpSpPr>
        <p:grpSpPr>
          <a:xfrm>
            <a:off x="9247114" y="6218391"/>
            <a:ext cx="2236800" cy="140400"/>
            <a:chOff x="3619200" y="4123252"/>
            <a:chExt cx="2236800" cy="140400"/>
          </a:xfrm>
        </p:grpSpPr>
        <p:cxnSp>
          <p:nvCxnSpPr>
            <p:cNvPr id="19" name="直接连接符 18"/>
            <p:cNvCxnSpPr/>
            <p:nvPr userDrawn="1"/>
          </p:nvCxnSpPr>
          <p:spPr>
            <a:xfrm>
              <a:off x="3619200" y="4193452"/>
              <a:ext cx="432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 userDrawn="1"/>
          </p:nvCxnSpPr>
          <p:spPr>
            <a:xfrm>
              <a:off x="4308000" y="4193452"/>
              <a:ext cx="1548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星形: 六角 20"/>
            <p:cNvSpPr>
              <a:spLocks noChangeAspect="1"/>
            </p:cNvSpPr>
            <p:nvPr userDrawn="1"/>
          </p:nvSpPr>
          <p:spPr>
            <a:xfrm>
              <a:off x="4109400" y="4123252"/>
              <a:ext cx="140400" cy="140400"/>
            </a:xfrm>
            <a:prstGeom prst="star6">
              <a:avLst/>
            </a:prstGeom>
            <a:solidFill>
              <a:srgbClr val="012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 rot="5400000" flipV="1">
            <a:off x="10268498" y="5170191"/>
            <a:ext cx="2236800" cy="140400"/>
            <a:chOff x="3619200" y="4123252"/>
            <a:chExt cx="2236800" cy="140400"/>
          </a:xfrm>
        </p:grpSpPr>
        <p:cxnSp>
          <p:nvCxnSpPr>
            <p:cNvPr id="23" name="直接连接符 22"/>
            <p:cNvCxnSpPr/>
            <p:nvPr userDrawn="1"/>
          </p:nvCxnSpPr>
          <p:spPr>
            <a:xfrm>
              <a:off x="3619200" y="4193452"/>
              <a:ext cx="432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>
              <a:off x="4308000" y="4193452"/>
              <a:ext cx="1548000" cy="0"/>
            </a:xfrm>
            <a:prstGeom prst="line">
              <a:avLst/>
            </a:prstGeom>
            <a:solidFill>
              <a:srgbClr val="012F79"/>
            </a:solidFill>
            <a:ln>
              <a:solidFill>
                <a:srgbClr val="012F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星形: 六角 24"/>
            <p:cNvSpPr>
              <a:spLocks noChangeAspect="1"/>
            </p:cNvSpPr>
            <p:nvPr userDrawn="1"/>
          </p:nvSpPr>
          <p:spPr>
            <a:xfrm>
              <a:off x="4109400" y="4123252"/>
              <a:ext cx="140400" cy="140400"/>
            </a:xfrm>
            <a:prstGeom prst="star6">
              <a:avLst/>
            </a:prstGeom>
            <a:solidFill>
              <a:srgbClr val="012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大宋简" pitchFamily="49" charset="-122"/>
                <a:ea typeface="汉仪大宋简" pitchFamily="49" charset="-122"/>
              </a:endParaRPr>
            </a:p>
          </p:txBody>
        </p:sp>
      </p:grpSp>
    </p:spTree>
  </p:cSld>
  <p:clrMapOvr>
    <a:masterClrMapping/>
  </p:clrMapOvr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solidFill>
          <a:srgbClr val="0016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汉仪大宋简" pitchFamily="49" charset="-122"/>
                <a:ea typeface="汉仪大宋简" pitchFamily="49" charset="-122"/>
              </a:defRPr>
            </a:lvl1pPr>
          </a:lstStyle>
          <a:p>
            <a:fld id="{840B8A96-2391-4827-96F3-AC73ECD6A777}" type="datetimeFigureOut">
              <a:rPr lang="zh-CN" altLang="en-US" smtClean="0"/>
              <a:pPr/>
              <a:t>2024/8/9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汉仪大宋简" pitchFamily="49" charset="-122"/>
                <a:ea typeface="汉仪大宋简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汉仪大宋简" pitchFamily="49" charset="-122"/>
                <a:ea typeface="汉仪大宋简" pitchFamily="49" charset="-122"/>
              </a:defRPr>
            </a:lvl1pPr>
          </a:lstStyle>
          <a:p>
            <a:fld id="{60D6C55E-593C-4BD2-9183-B11F24EF249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745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753" r:id="rId13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大宋简" pitchFamily="49" charset="-122"/>
          <a:ea typeface="汉仪大宋简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57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12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 hidden="1"/>
          <p:cNvSpPr/>
          <p:nvPr/>
        </p:nvSpPr>
        <p:spPr>
          <a:xfrm>
            <a:off x="0" y="3070563"/>
            <a:ext cx="12192000" cy="2896345"/>
          </a:xfrm>
          <a:custGeom>
            <a:avLst/>
            <a:gdLst>
              <a:gd name="connsiteX0" fmla="*/ 7472855 w 12192000"/>
              <a:gd name="connsiteY0" fmla="*/ 0 h 2896345"/>
              <a:gd name="connsiteX1" fmla="*/ 8933793 w 12192000"/>
              <a:gd name="connsiteY1" fmla="*/ 1471449 h 2896345"/>
              <a:gd name="connsiteX2" fmla="*/ 10373710 w 12192000"/>
              <a:gd name="connsiteY2" fmla="*/ 21021 h 2896345"/>
              <a:gd name="connsiteX3" fmla="*/ 11782097 w 12192000"/>
              <a:gd name="connsiteY3" fmla="*/ 1481959 h 2896345"/>
              <a:gd name="connsiteX4" fmla="*/ 12087169 w 12192000"/>
              <a:gd name="connsiteY4" fmla="*/ 1562915 h 2896345"/>
              <a:gd name="connsiteX5" fmla="*/ 12192000 w 12192000"/>
              <a:gd name="connsiteY5" fmla="*/ 1567521 h 2896345"/>
              <a:gd name="connsiteX6" fmla="*/ 12192000 w 12192000"/>
              <a:gd name="connsiteY6" fmla="*/ 2777993 h 2896345"/>
              <a:gd name="connsiteX7" fmla="*/ 11641895 w 12192000"/>
              <a:gd name="connsiteY7" fmla="*/ 2800128 h 2896345"/>
              <a:gd name="connsiteX8" fmla="*/ 326262 w 12192000"/>
              <a:gd name="connsiteY8" fmla="*/ 2830722 h 2896345"/>
              <a:gd name="connsiteX9" fmla="*/ 0 w 12192000"/>
              <a:gd name="connsiteY9" fmla="*/ 2817362 h 2896345"/>
              <a:gd name="connsiteX10" fmla="*/ 0 w 12192000"/>
              <a:gd name="connsiteY10" fmla="*/ 1549180 h 2896345"/>
              <a:gd name="connsiteX11" fmla="*/ 43101 w 12192000"/>
              <a:gd name="connsiteY11" fmla="*/ 1550002 h 2896345"/>
              <a:gd name="connsiteX12" fmla="*/ 283779 w 12192000"/>
              <a:gd name="connsiteY12" fmla="*/ 1481959 h 2896345"/>
              <a:gd name="connsiteX13" fmla="*/ 1723697 w 12192000"/>
              <a:gd name="connsiteY13" fmla="*/ 10511 h 2896345"/>
              <a:gd name="connsiteX14" fmla="*/ 3153103 w 12192000"/>
              <a:gd name="connsiteY14" fmla="*/ 1471449 h 2896345"/>
              <a:gd name="connsiteX15" fmla="*/ 4614041 w 12192000"/>
              <a:gd name="connsiteY15" fmla="*/ 31531 h 2896345"/>
              <a:gd name="connsiteX16" fmla="*/ 6053959 w 12192000"/>
              <a:gd name="connsiteY16" fmla="*/ 1471449 h 2896345"/>
              <a:gd name="connsiteX17" fmla="*/ 7472855 w 12192000"/>
              <a:gd name="connsiteY17" fmla="*/ 0 h 2896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0" h="2896345">
                <a:moveTo>
                  <a:pt x="7472855" y="0"/>
                </a:moveTo>
                <a:cubicBezTo>
                  <a:pt x="7952827" y="0"/>
                  <a:pt x="8450317" y="1467946"/>
                  <a:pt x="8933793" y="1471449"/>
                </a:cubicBezTo>
                <a:cubicBezTo>
                  <a:pt x="9417269" y="1474952"/>
                  <a:pt x="9898993" y="19269"/>
                  <a:pt x="10373710" y="21021"/>
                </a:cubicBezTo>
                <a:cubicBezTo>
                  <a:pt x="10848427" y="22773"/>
                  <a:pt x="11288111" y="1229711"/>
                  <a:pt x="11782097" y="1481959"/>
                </a:cubicBezTo>
                <a:cubicBezTo>
                  <a:pt x="11874719" y="1529256"/>
                  <a:pt x="11978304" y="1553458"/>
                  <a:pt x="12087169" y="1562915"/>
                </a:cubicBezTo>
                <a:lnTo>
                  <a:pt x="12192000" y="1567521"/>
                </a:lnTo>
                <a:lnTo>
                  <a:pt x="12192000" y="2777993"/>
                </a:lnTo>
                <a:lnTo>
                  <a:pt x="11641895" y="2800128"/>
                </a:lnTo>
                <a:cubicBezTo>
                  <a:pt x="8576867" y="2909198"/>
                  <a:pt x="3104850" y="2933873"/>
                  <a:pt x="326262" y="2830722"/>
                </a:cubicBezTo>
                <a:lnTo>
                  <a:pt x="0" y="2817362"/>
                </a:lnTo>
                <a:lnTo>
                  <a:pt x="0" y="1549180"/>
                </a:lnTo>
                <a:lnTo>
                  <a:pt x="43101" y="1550002"/>
                </a:lnTo>
                <a:cubicBezTo>
                  <a:pt x="123681" y="1546520"/>
                  <a:pt x="204623" y="1526957"/>
                  <a:pt x="283779" y="1481959"/>
                </a:cubicBezTo>
                <a:cubicBezTo>
                  <a:pt x="705945" y="1241973"/>
                  <a:pt x="1245476" y="12263"/>
                  <a:pt x="1723697" y="10511"/>
                </a:cubicBezTo>
                <a:cubicBezTo>
                  <a:pt x="2201918" y="8759"/>
                  <a:pt x="2671379" y="1467946"/>
                  <a:pt x="3153103" y="1471449"/>
                </a:cubicBezTo>
                <a:cubicBezTo>
                  <a:pt x="3634827" y="1474952"/>
                  <a:pt x="4130565" y="31531"/>
                  <a:pt x="4614041" y="31531"/>
                </a:cubicBezTo>
                <a:cubicBezTo>
                  <a:pt x="5097519" y="31531"/>
                  <a:pt x="5577490" y="1476704"/>
                  <a:pt x="6053959" y="1471449"/>
                </a:cubicBezTo>
                <a:cubicBezTo>
                  <a:pt x="6530428" y="1466194"/>
                  <a:pt x="6992883" y="0"/>
                  <a:pt x="7472855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26570" y="4605267"/>
            <a:ext cx="2327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Report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60679" y="4605267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Time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XXXX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56822" y="2168701"/>
            <a:ext cx="82783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8000" dirty="0">
                <a:solidFill>
                  <a:schemeClr val="bg1"/>
                </a:solidFill>
                <a:cs typeface="+mn-ea"/>
                <a:sym typeface="+mn-lt"/>
              </a:rPr>
              <a:t>Free PPT Templates</a:t>
            </a:r>
            <a:endParaRPr lang="zh-CN" altLang="en-US" sz="8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5A60217B-3EBC-94AD-9D12-0B0B0C20DB6D}"/>
              </a:ext>
            </a:extLst>
          </p:cNvPr>
          <p:cNvSpPr txBox="1"/>
          <p:nvPr/>
        </p:nvSpPr>
        <p:spPr>
          <a:xfrm>
            <a:off x="2344189" y="3584158"/>
            <a:ext cx="753687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dirty="0">
                <a:solidFill>
                  <a:schemeClr val="bg1"/>
                </a:solidFill>
                <a:cs typeface="Arial" panose="020B0604020202020204" pitchFamily="34" charset="0"/>
              </a:rPr>
              <a:t>Insert the Subtitle of Your Presentation</a:t>
            </a:r>
            <a:endParaRPr lang="ko-KR" alt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9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112044" y="2461735"/>
            <a:ext cx="9967913" cy="1929940"/>
            <a:chOff x="1067063" y="2461735"/>
            <a:chExt cx="9967913" cy="1929940"/>
          </a:xfrm>
        </p:grpSpPr>
        <p:grpSp>
          <p:nvGrpSpPr>
            <p:cNvPr id="24" name="组合 23"/>
            <p:cNvGrpSpPr/>
            <p:nvPr/>
          </p:nvGrpSpPr>
          <p:grpSpPr>
            <a:xfrm>
              <a:off x="1157024" y="2461735"/>
              <a:ext cx="9790461" cy="1929940"/>
              <a:chOff x="1157024" y="2461735"/>
              <a:chExt cx="9790461" cy="1929940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1157024" y="2490245"/>
                <a:ext cx="9790461" cy="1875590"/>
                <a:chOff x="1157024" y="2490245"/>
                <a:chExt cx="9790461" cy="1875590"/>
              </a:xfrm>
            </p:grpSpPr>
            <p:cxnSp>
              <p:nvCxnSpPr>
                <p:cNvPr id="3" name="直接连接符 2"/>
                <p:cNvCxnSpPr/>
                <p:nvPr/>
              </p:nvCxnSpPr>
              <p:spPr>
                <a:xfrm>
                  <a:off x="1157024" y="3415735"/>
                  <a:ext cx="1152000" cy="0"/>
                </a:xfrm>
                <a:prstGeom prst="line">
                  <a:avLst/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>
                  <a:off x="9795485" y="3426245"/>
                  <a:ext cx="1152000" cy="0"/>
                </a:xfrm>
                <a:prstGeom prst="line">
                  <a:avLst/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弧形 13"/>
                <p:cNvSpPr/>
                <p:nvPr/>
              </p:nvSpPr>
              <p:spPr>
                <a:xfrm>
                  <a:off x="2307485" y="2493835"/>
                  <a:ext cx="1872000" cy="1872000"/>
                </a:xfrm>
                <a:prstGeom prst="arc">
                  <a:avLst>
                    <a:gd name="adj1" fmla="val 21372"/>
                    <a:gd name="adj2" fmla="val 10837015"/>
                  </a:avLst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弧形 14"/>
                <p:cNvSpPr/>
                <p:nvPr/>
              </p:nvSpPr>
              <p:spPr>
                <a:xfrm flipV="1">
                  <a:off x="4179485" y="2490245"/>
                  <a:ext cx="1872000" cy="1872000"/>
                </a:xfrm>
                <a:prstGeom prst="arc">
                  <a:avLst>
                    <a:gd name="adj1" fmla="val 21372"/>
                    <a:gd name="adj2" fmla="val 10837015"/>
                  </a:avLst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弧形 15"/>
                <p:cNvSpPr/>
                <p:nvPr/>
              </p:nvSpPr>
              <p:spPr>
                <a:xfrm>
                  <a:off x="6051485" y="2490245"/>
                  <a:ext cx="1872000" cy="1872000"/>
                </a:xfrm>
                <a:prstGeom prst="arc">
                  <a:avLst>
                    <a:gd name="adj1" fmla="val 21372"/>
                    <a:gd name="adj2" fmla="val 10837015"/>
                  </a:avLst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弧形 16"/>
                <p:cNvSpPr/>
                <p:nvPr/>
              </p:nvSpPr>
              <p:spPr>
                <a:xfrm flipV="1">
                  <a:off x="7923485" y="2490245"/>
                  <a:ext cx="1872000" cy="1872000"/>
                </a:xfrm>
                <a:prstGeom prst="arc">
                  <a:avLst>
                    <a:gd name="adj1" fmla="val 21372"/>
                    <a:gd name="adj2" fmla="val 10837015"/>
                  </a:avLst>
                </a:prstGeom>
                <a:ln>
                  <a:solidFill>
                    <a:srgbClr val="5D83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弧形 19"/>
              <p:cNvSpPr/>
              <p:nvPr/>
            </p:nvSpPr>
            <p:spPr>
              <a:xfrm>
                <a:off x="2281861" y="2472245"/>
                <a:ext cx="1908000" cy="1908000"/>
              </a:xfrm>
              <a:prstGeom prst="arc">
                <a:avLst>
                  <a:gd name="adj1" fmla="val 8628458"/>
                  <a:gd name="adj2" fmla="val 10836338"/>
                </a:avLst>
              </a:prstGeom>
              <a:ln w="47625">
                <a:solidFill>
                  <a:srgbClr val="002C8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1" name="弧形 20"/>
              <p:cNvSpPr/>
              <p:nvPr/>
            </p:nvSpPr>
            <p:spPr>
              <a:xfrm flipV="1">
                <a:off x="4160103" y="2461735"/>
                <a:ext cx="1908000" cy="1908000"/>
              </a:xfrm>
              <a:prstGeom prst="arc">
                <a:avLst>
                  <a:gd name="adj1" fmla="val 8628458"/>
                  <a:gd name="adj2" fmla="val 10836338"/>
                </a:avLst>
              </a:prstGeom>
              <a:ln w="47625">
                <a:solidFill>
                  <a:srgbClr val="002C8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2" name="弧形 21"/>
              <p:cNvSpPr/>
              <p:nvPr/>
            </p:nvSpPr>
            <p:spPr>
              <a:xfrm>
                <a:off x="6024329" y="2477920"/>
                <a:ext cx="1908000" cy="1908000"/>
              </a:xfrm>
              <a:prstGeom prst="arc">
                <a:avLst>
                  <a:gd name="adj1" fmla="val 8628458"/>
                  <a:gd name="adj2" fmla="val 10836338"/>
                </a:avLst>
              </a:prstGeom>
              <a:ln w="47625">
                <a:solidFill>
                  <a:srgbClr val="002C8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3" name="弧形 22"/>
              <p:cNvSpPr/>
              <p:nvPr/>
            </p:nvSpPr>
            <p:spPr>
              <a:xfrm flipV="1">
                <a:off x="7944245" y="2483675"/>
                <a:ext cx="1908000" cy="1908000"/>
              </a:xfrm>
              <a:prstGeom prst="arc">
                <a:avLst>
                  <a:gd name="adj1" fmla="val 8628458"/>
                  <a:gd name="adj2" fmla="val 10836338"/>
                </a:avLst>
              </a:prstGeom>
              <a:ln w="47625">
                <a:solidFill>
                  <a:srgbClr val="002C8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5" name="椭圆 24"/>
            <p:cNvSpPr/>
            <p:nvPr/>
          </p:nvSpPr>
          <p:spPr>
            <a:xfrm>
              <a:off x="1067063" y="3361735"/>
              <a:ext cx="108000" cy="1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0926976" y="3361735"/>
              <a:ext cx="108000" cy="1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524842" y="2686735"/>
            <a:ext cx="7153750" cy="1512000"/>
            <a:chOff x="2524842" y="2686735"/>
            <a:chExt cx="7153750" cy="1512000"/>
          </a:xfrm>
        </p:grpSpPr>
        <p:grpSp>
          <p:nvGrpSpPr>
            <p:cNvPr id="39" name="组合 38"/>
            <p:cNvGrpSpPr/>
            <p:nvPr/>
          </p:nvGrpSpPr>
          <p:grpSpPr>
            <a:xfrm>
              <a:off x="2524842" y="2686735"/>
              <a:ext cx="1512000" cy="1512000"/>
              <a:chOff x="2524842" y="2713735"/>
              <a:chExt cx="1512000" cy="1512000"/>
            </a:xfrm>
          </p:grpSpPr>
          <p:sp>
            <p:nvSpPr>
              <p:cNvPr id="5" name="椭圆 4"/>
              <p:cNvSpPr>
                <a:spLocks noChangeAspect="1"/>
              </p:cNvSpPr>
              <p:nvPr/>
            </p:nvSpPr>
            <p:spPr>
              <a:xfrm>
                <a:off x="2524842" y="2713735"/>
                <a:ext cx="1512000" cy="1512000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4" name="组合 33"/>
              <p:cNvGrpSpPr>
                <a:grpSpLocks noChangeAspect="1"/>
              </p:cNvGrpSpPr>
              <p:nvPr/>
            </p:nvGrpSpPr>
            <p:grpSpPr>
              <a:xfrm>
                <a:off x="2956842" y="3145735"/>
                <a:ext cx="648000" cy="648000"/>
                <a:chOff x="7780338" y="4852988"/>
                <a:chExt cx="587375" cy="587375"/>
              </a:xfrm>
            </p:grpSpPr>
            <p:sp>
              <p:nvSpPr>
                <p:cNvPr id="35" name="Freeform 272"/>
                <p:cNvSpPr/>
                <p:nvPr/>
              </p:nvSpPr>
              <p:spPr bwMode="auto">
                <a:xfrm>
                  <a:off x="7780338" y="4852988"/>
                  <a:ext cx="587375" cy="587375"/>
                </a:xfrm>
                <a:custGeom>
                  <a:avLst/>
                  <a:gdLst>
                    <a:gd name="T0" fmla="*/ 186 w 192"/>
                    <a:gd name="T1" fmla="*/ 81 h 192"/>
                    <a:gd name="T2" fmla="*/ 169 w 192"/>
                    <a:gd name="T3" fmla="*/ 81 h 192"/>
                    <a:gd name="T4" fmla="*/ 159 w 192"/>
                    <a:gd name="T5" fmla="*/ 55 h 192"/>
                    <a:gd name="T6" fmla="*/ 171 w 192"/>
                    <a:gd name="T7" fmla="*/ 43 h 192"/>
                    <a:gd name="T8" fmla="*/ 171 w 192"/>
                    <a:gd name="T9" fmla="*/ 35 h 192"/>
                    <a:gd name="T10" fmla="*/ 158 w 192"/>
                    <a:gd name="T11" fmla="*/ 22 h 192"/>
                    <a:gd name="T12" fmla="*/ 149 w 192"/>
                    <a:gd name="T13" fmla="*/ 22 h 192"/>
                    <a:gd name="T14" fmla="*/ 137 w 192"/>
                    <a:gd name="T15" fmla="*/ 34 h 192"/>
                    <a:gd name="T16" fmla="*/ 111 w 192"/>
                    <a:gd name="T17" fmla="*/ 23 h 192"/>
                    <a:gd name="T18" fmla="*/ 111 w 192"/>
                    <a:gd name="T19" fmla="*/ 6 h 192"/>
                    <a:gd name="T20" fmla="*/ 105 w 192"/>
                    <a:gd name="T21" fmla="*/ 0 h 192"/>
                    <a:gd name="T22" fmla="*/ 87 w 192"/>
                    <a:gd name="T23" fmla="*/ 0 h 192"/>
                    <a:gd name="T24" fmla="*/ 81 w 192"/>
                    <a:gd name="T25" fmla="*/ 6 h 192"/>
                    <a:gd name="T26" fmla="*/ 81 w 192"/>
                    <a:gd name="T27" fmla="*/ 23 h 192"/>
                    <a:gd name="T28" fmla="*/ 55 w 192"/>
                    <a:gd name="T29" fmla="*/ 34 h 192"/>
                    <a:gd name="T30" fmla="*/ 43 w 192"/>
                    <a:gd name="T31" fmla="*/ 22 h 192"/>
                    <a:gd name="T32" fmla="*/ 35 w 192"/>
                    <a:gd name="T33" fmla="*/ 22 h 192"/>
                    <a:gd name="T34" fmla="*/ 22 w 192"/>
                    <a:gd name="T35" fmla="*/ 35 h 192"/>
                    <a:gd name="T36" fmla="*/ 22 w 192"/>
                    <a:gd name="T37" fmla="*/ 43 h 192"/>
                    <a:gd name="T38" fmla="*/ 34 w 192"/>
                    <a:gd name="T39" fmla="*/ 55 h 192"/>
                    <a:gd name="T40" fmla="*/ 23 w 192"/>
                    <a:gd name="T41" fmla="*/ 81 h 192"/>
                    <a:gd name="T42" fmla="*/ 6 w 192"/>
                    <a:gd name="T43" fmla="*/ 81 h 192"/>
                    <a:gd name="T44" fmla="*/ 0 w 192"/>
                    <a:gd name="T45" fmla="*/ 87 h 192"/>
                    <a:gd name="T46" fmla="*/ 0 w 192"/>
                    <a:gd name="T47" fmla="*/ 105 h 192"/>
                    <a:gd name="T48" fmla="*/ 6 w 192"/>
                    <a:gd name="T49" fmla="*/ 111 h 192"/>
                    <a:gd name="T50" fmla="*/ 23 w 192"/>
                    <a:gd name="T51" fmla="*/ 111 h 192"/>
                    <a:gd name="T52" fmla="*/ 34 w 192"/>
                    <a:gd name="T53" fmla="*/ 137 h 192"/>
                    <a:gd name="T54" fmla="*/ 22 w 192"/>
                    <a:gd name="T55" fmla="*/ 149 h 192"/>
                    <a:gd name="T56" fmla="*/ 22 w 192"/>
                    <a:gd name="T57" fmla="*/ 158 h 192"/>
                    <a:gd name="T58" fmla="*/ 35 w 192"/>
                    <a:gd name="T59" fmla="*/ 171 h 192"/>
                    <a:gd name="T60" fmla="*/ 43 w 192"/>
                    <a:gd name="T61" fmla="*/ 171 h 192"/>
                    <a:gd name="T62" fmla="*/ 55 w 192"/>
                    <a:gd name="T63" fmla="*/ 159 h 192"/>
                    <a:gd name="T64" fmla="*/ 81 w 192"/>
                    <a:gd name="T65" fmla="*/ 170 h 192"/>
                    <a:gd name="T66" fmla="*/ 81 w 192"/>
                    <a:gd name="T67" fmla="*/ 186 h 192"/>
                    <a:gd name="T68" fmla="*/ 87 w 192"/>
                    <a:gd name="T69" fmla="*/ 192 h 192"/>
                    <a:gd name="T70" fmla="*/ 105 w 192"/>
                    <a:gd name="T71" fmla="*/ 192 h 192"/>
                    <a:gd name="T72" fmla="*/ 111 w 192"/>
                    <a:gd name="T73" fmla="*/ 186 h 192"/>
                    <a:gd name="T74" fmla="*/ 111 w 192"/>
                    <a:gd name="T75" fmla="*/ 170 h 192"/>
                    <a:gd name="T76" fmla="*/ 137 w 192"/>
                    <a:gd name="T77" fmla="*/ 159 h 192"/>
                    <a:gd name="T78" fmla="*/ 149 w 192"/>
                    <a:gd name="T79" fmla="*/ 171 h 192"/>
                    <a:gd name="T80" fmla="*/ 158 w 192"/>
                    <a:gd name="T81" fmla="*/ 171 h 192"/>
                    <a:gd name="T82" fmla="*/ 171 w 192"/>
                    <a:gd name="T83" fmla="*/ 158 h 192"/>
                    <a:gd name="T84" fmla="*/ 171 w 192"/>
                    <a:gd name="T85" fmla="*/ 149 h 192"/>
                    <a:gd name="T86" fmla="*/ 159 w 192"/>
                    <a:gd name="T87" fmla="*/ 137 h 192"/>
                    <a:gd name="T88" fmla="*/ 169 w 192"/>
                    <a:gd name="T89" fmla="*/ 111 h 192"/>
                    <a:gd name="T90" fmla="*/ 186 w 192"/>
                    <a:gd name="T91" fmla="*/ 111 h 192"/>
                    <a:gd name="T92" fmla="*/ 192 w 192"/>
                    <a:gd name="T93" fmla="*/ 105 h 192"/>
                    <a:gd name="T94" fmla="*/ 192 w 192"/>
                    <a:gd name="T95" fmla="*/ 87 h 192"/>
                    <a:gd name="T96" fmla="*/ 186 w 192"/>
                    <a:gd name="T97" fmla="*/ 81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92" h="192">
                      <a:moveTo>
                        <a:pt x="186" y="81"/>
                      </a:moveTo>
                      <a:cubicBezTo>
                        <a:pt x="169" y="81"/>
                        <a:pt x="169" y="81"/>
                        <a:pt x="169" y="81"/>
                      </a:cubicBezTo>
                      <a:cubicBezTo>
                        <a:pt x="168" y="72"/>
                        <a:pt x="164" y="63"/>
                        <a:pt x="159" y="55"/>
                      </a:cubicBezTo>
                      <a:cubicBezTo>
                        <a:pt x="171" y="43"/>
                        <a:pt x="171" y="43"/>
                        <a:pt x="171" y="43"/>
                      </a:cubicBezTo>
                      <a:cubicBezTo>
                        <a:pt x="173" y="41"/>
                        <a:pt x="173" y="37"/>
                        <a:pt x="171" y="35"/>
                      </a:cubicBezTo>
                      <a:cubicBezTo>
                        <a:pt x="158" y="22"/>
                        <a:pt x="158" y="22"/>
                        <a:pt x="158" y="22"/>
                      </a:cubicBezTo>
                      <a:cubicBezTo>
                        <a:pt x="155" y="20"/>
                        <a:pt x="152" y="20"/>
                        <a:pt x="149" y="22"/>
                      </a:cubicBezTo>
                      <a:cubicBezTo>
                        <a:pt x="137" y="34"/>
                        <a:pt x="137" y="34"/>
                        <a:pt x="137" y="34"/>
                      </a:cubicBezTo>
                      <a:cubicBezTo>
                        <a:pt x="130" y="29"/>
                        <a:pt x="121" y="25"/>
                        <a:pt x="111" y="23"/>
                      </a:cubicBezTo>
                      <a:cubicBezTo>
                        <a:pt x="111" y="6"/>
                        <a:pt x="111" y="6"/>
                        <a:pt x="111" y="6"/>
                      </a:cubicBezTo>
                      <a:cubicBezTo>
                        <a:pt x="111" y="3"/>
                        <a:pt x="109" y="0"/>
                        <a:pt x="105" y="0"/>
                      </a:cubicBezTo>
                      <a:cubicBezTo>
                        <a:pt x="87" y="0"/>
                        <a:pt x="87" y="0"/>
                        <a:pt x="87" y="0"/>
                      </a:cubicBezTo>
                      <a:cubicBezTo>
                        <a:pt x="84" y="0"/>
                        <a:pt x="81" y="3"/>
                        <a:pt x="81" y="6"/>
                      </a:cubicBezTo>
                      <a:cubicBezTo>
                        <a:pt x="81" y="23"/>
                        <a:pt x="81" y="23"/>
                        <a:pt x="81" y="23"/>
                      </a:cubicBezTo>
                      <a:cubicBezTo>
                        <a:pt x="72" y="25"/>
                        <a:pt x="63" y="29"/>
                        <a:pt x="55" y="34"/>
                      </a:cubicBezTo>
                      <a:cubicBezTo>
                        <a:pt x="43" y="22"/>
                        <a:pt x="43" y="22"/>
                        <a:pt x="43" y="22"/>
                      </a:cubicBezTo>
                      <a:cubicBezTo>
                        <a:pt x="41" y="20"/>
                        <a:pt x="37" y="20"/>
                        <a:pt x="35" y="22"/>
                      </a:cubicBezTo>
                      <a:cubicBezTo>
                        <a:pt x="22" y="35"/>
                        <a:pt x="22" y="35"/>
                        <a:pt x="22" y="35"/>
                      </a:cubicBezTo>
                      <a:cubicBezTo>
                        <a:pt x="20" y="37"/>
                        <a:pt x="20" y="41"/>
                        <a:pt x="22" y="43"/>
                      </a:cubicBez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29" y="63"/>
                        <a:pt x="25" y="72"/>
                        <a:pt x="23" y="81"/>
                      </a:cubicBezTo>
                      <a:cubicBezTo>
                        <a:pt x="6" y="81"/>
                        <a:pt x="6" y="81"/>
                        <a:pt x="6" y="81"/>
                      </a:cubicBezTo>
                      <a:cubicBezTo>
                        <a:pt x="3" y="81"/>
                        <a:pt x="0" y="84"/>
                        <a:pt x="0" y="87"/>
                      </a:cubicBezTo>
                      <a:cubicBezTo>
                        <a:pt x="0" y="105"/>
                        <a:pt x="0" y="105"/>
                        <a:pt x="0" y="105"/>
                      </a:cubicBezTo>
                      <a:cubicBezTo>
                        <a:pt x="0" y="109"/>
                        <a:pt x="3" y="111"/>
                        <a:pt x="6" y="111"/>
                      </a:cubicBezTo>
                      <a:cubicBezTo>
                        <a:pt x="23" y="111"/>
                        <a:pt x="23" y="111"/>
                        <a:pt x="23" y="111"/>
                      </a:cubicBezTo>
                      <a:cubicBezTo>
                        <a:pt x="25" y="121"/>
                        <a:pt x="29" y="130"/>
                        <a:pt x="34" y="137"/>
                      </a:cubicBezTo>
                      <a:cubicBezTo>
                        <a:pt x="22" y="149"/>
                        <a:pt x="22" y="149"/>
                        <a:pt x="22" y="149"/>
                      </a:cubicBezTo>
                      <a:cubicBezTo>
                        <a:pt x="20" y="152"/>
                        <a:pt x="20" y="156"/>
                        <a:pt x="22" y="158"/>
                      </a:cubicBezTo>
                      <a:cubicBezTo>
                        <a:pt x="35" y="171"/>
                        <a:pt x="35" y="171"/>
                        <a:pt x="35" y="171"/>
                      </a:cubicBezTo>
                      <a:cubicBezTo>
                        <a:pt x="37" y="173"/>
                        <a:pt x="41" y="173"/>
                        <a:pt x="43" y="171"/>
                      </a:cubicBezTo>
                      <a:cubicBezTo>
                        <a:pt x="55" y="159"/>
                        <a:pt x="55" y="159"/>
                        <a:pt x="55" y="159"/>
                      </a:cubicBezTo>
                      <a:cubicBezTo>
                        <a:pt x="63" y="164"/>
                        <a:pt x="72" y="168"/>
                        <a:pt x="81" y="170"/>
                      </a:cubicBezTo>
                      <a:cubicBezTo>
                        <a:pt x="81" y="186"/>
                        <a:pt x="81" y="186"/>
                        <a:pt x="81" y="186"/>
                      </a:cubicBezTo>
                      <a:cubicBezTo>
                        <a:pt x="81" y="190"/>
                        <a:pt x="84" y="192"/>
                        <a:pt x="87" y="192"/>
                      </a:cubicBezTo>
                      <a:cubicBezTo>
                        <a:pt x="105" y="192"/>
                        <a:pt x="105" y="192"/>
                        <a:pt x="105" y="192"/>
                      </a:cubicBezTo>
                      <a:cubicBezTo>
                        <a:pt x="109" y="192"/>
                        <a:pt x="111" y="190"/>
                        <a:pt x="111" y="186"/>
                      </a:cubicBezTo>
                      <a:cubicBezTo>
                        <a:pt x="111" y="170"/>
                        <a:pt x="111" y="170"/>
                        <a:pt x="111" y="170"/>
                      </a:cubicBezTo>
                      <a:cubicBezTo>
                        <a:pt x="121" y="168"/>
                        <a:pt x="130" y="164"/>
                        <a:pt x="137" y="159"/>
                      </a:cubicBezTo>
                      <a:cubicBezTo>
                        <a:pt x="149" y="171"/>
                        <a:pt x="149" y="171"/>
                        <a:pt x="149" y="171"/>
                      </a:cubicBezTo>
                      <a:cubicBezTo>
                        <a:pt x="152" y="173"/>
                        <a:pt x="155" y="173"/>
                        <a:pt x="158" y="171"/>
                      </a:cubicBezTo>
                      <a:cubicBezTo>
                        <a:pt x="171" y="158"/>
                        <a:pt x="171" y="158"/>
                        <a:pt x="171" y="158"/>
                      </a:cubicBezTo>
                      <a:cubicBezTo>
                        <a:pt x="173" y="156"/>
                        <a:pt x="173" y="152"/>
                        <a:pt x="171" y="149"/>
                      </a:cubicBezTo>
                      <a:cubicBezTo>
                        <a:pt x="159" y="137"/>
                        <a:pt x="159" y="137"/>
                        <a:pt x="159" y="137"/>
                      </a:cubicBezTo>
                      <a:cubicBezTo>
                        <a:pt x="164" y="130"/>
                        <a:pt x="168" y="121"/>
                        <a:pt x="169" y="111"/>
                      </a:cubicBezTo>
                      <a:cubicBezTo>
                        <a:pt x="186" y="111"/>
                        <a:pt x="186" y="111"/>
                        <a:pt x="186" y="111"/>
                      </a:cubicBezTo>
                      <a:cubicBezTo>
                        <a:pt x="190" y="111"/>
                        <a:pt x="192" y="109"/>
                        <a:pt x="192" y="105"/>
                      </a:cubicBezTo>
                      <a:cubicBezTo>
                        <a:pt x="192" y="87"/>
                        <a:pt x="192" y="87"/>
                        <a:pt x="192" y="87"/>
                      </a:cubicBezTo>
                      <a:cubicBezTo>
                        <a:pt x="192" y="84"/>
                        <a:pt x="190" y="81"/>
                        <a:pt x="186" y="81"/>
                      </a:cubicBezTo>
                      <a:close/>
                    </a:path>
                  </a:pathLst>
                </a:custGeom>
                <a:noFill/>
                <a:ln w="25400" cap="flat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Oval 273"/>
                <p:cNvSpPr>
                  <a:spLocks noChangeArrowheads="1"/>
                </p:cNvSpPr>
                <p:nvPr/>
              </p:nvSpPr>
              <p:spPr bwMode="auto">
                <a:xfrm>
                  <a:off x="8007350" y="5080000"/>
                  <a:ext cx="133350" cy="136525"/>
                </a:xfrm>
                <a:prstGeom prst="ellipse">
                  <a:avLst/>
                </a:prstGeom>
                <a:noFill/>
                <a:ln w="25400" cap="flat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8" name="组合 37"/>
            <p:cNvGrpSpPr/>
            <p:nvPr/>
          </p:nvGrpSpPr>
          <p:grpSpPr>
            <a:xfrm>
              <a:off x="4405425" y="2686735"/>
              <a:ext cx="1512000" cy="1512000"/>
              <a:chOff x="4374189" y="2713735"/>
              <a:chExt cx="1512000" cy="1512000"/>
            </a:xfrm>
          </p:grpSpPr>
          <p:sp>
            <p:nvSpPr>
              <p:cNvPr id="6" name="椭圆 5"/>
              <p:cNvSpPr>
                <a:spLocks noChangeAspect="1"/>
              </p:cNvSpPr>
              <p:nvPr/>
            </p:nvSpPr>
            <p:spPr>
              <a:xfrm>
                <a:off x="4374189" y="2713735"/>
                <a:ext cx="1512000" cy="1512000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7" name="任意多边形: 形状 36"/>
              <p:cNvSpPr>
                <a:spLocks noChangeAspect="1"/>
              </p:cNvSpPr>
              <p:nvPr/>
            </p:nvSpPr>
            <p:spPr>
              <a:xfrm>
                <a:off x="4770189" y="3212615"/>
                <a:ext cx="720000" cy="514241"/>
              </a:xfrm>
              <a:custGeom>
                <a:avLst/>
                <a:gdLst>
                  <a:gd name="connsiteX0" fmla="*/ 22921 w 966640"/>
                  <a:gd name="connsiteY0" fmla="*/ 564328 h 690397"/>
                  <a:gd name="connsiteX1" fmla="*/ 21839 w 966640"/>
                  <a:gd name="connsiteY1" fmla="*/ 564447 h 690397"/>
                  <a:gd name="connsiteX2" fmla="*/ 20756 w 966640"/>
                  <a:gd name="connsiteY2" fmla="*/ 564565 h 690397"/>
                  <a:gd name="connsiteX3" fmla="*/ 18712 w 966640"/>
                  <a:gd name="connsiteY3" fmla="*/ 565162 h 690397"/>
                  <a:gd name="connsiteX4" fmla="*/ 16910 w 966640"/>
                  <a:gd name="connsiteY4" fmla="*/ 566242 h 690397"/>
                  <a:gd name="connsiteX5" fmla="*/ 15348 w 966640"/>
                  <a:gd name="connsiteY5" fmla="*/ 567563 h 690397"/>
                  <a:gd name="connsiteX6" fmla="*/ 14028 w 966640"/>
                  <a:gd name="connsiteY6" fmla="*/ 569124 h 690397"/>
                  <a:gd name="connsiteX7" fmla="*/ 12948 w 966640"/>
                  <a:gd name="connsiteY7" fmla="*/ 570927 h 690397"/>
                  <a:gd name="connsiteX8" fmla="*/ 12231 w 966640"/>
                  <a:gd name="connsiteY8" fmla="*/ 573090 h 690397"/>
                  <a:gd name="connsiteX9" fmla="*/ 12233 w 966640"/>
                  <a:gd name="connsiteY9" fmla="*/ 574053 h 690397"/>
                  <a:gd name="connsiteX10" fmla="*/ 12114 w 966640"/>
                  <a:gd name="connsiteY10" fmla="*/ 575135 h 690397"/>
                  <a:gd name="connsiteX11" fmla="*/ 10586 w 966640"/>
                  <a:gd name="connsiteY11" fmla="*/ 663182 h 690397"/>
                  <a:gd name="connsiteX12" fmla="*/ 10709 w 966640"/>
                  <a:gd name="connsiteY12" fmla="*/ 664746 h 690397"/>
                  <a:gd name="connsiteX13" fmla="*/ 10953 w 966640"/>
                  <a:gd name="connsiteY13" fmla="*/ 666431 h 690397"/>
                  <a:gd name="connsiteX14" fmla="*/ 11317 w 966640"/>
                  <a:gd name="connsiteY14" fmla="*/ 667754 h 690397"/>
                  <a:gd name="connsiteX15" fmla="*/ 11920 w 966640"/>
                  <a:gd name="connsiteY15" fmla="*/ 669319 h 690397"/>
                  <a:gd name="connsiteX16" fmla="*/ 12524 w 966640"/>
                  <a:gd name="connsiteY16" fmla="*/ 670644 h 690397"/>
                  <a:gd name="connsiteX17" fmla="*/ 13369 w 966640"/>
                  <a:gd name="connsiteY17" fmla="*/ 672208 h 690397"/>
                  <a:gd name="connsiteX18" fmla="*/ 14333 w 966640"/>
                  <a:gd name="connsiteY18" fmla="*/ 673413 h 690397"/>
                  <a:gd name="connsiteX19" fmla="*/ 15298 w 966640"/>
                  <a:gd name="connsiteY19" fmla="*/ 674618 h 690397"/>
                  <a:gd name="connsiteX20" fmla="*/ 16623 w 966640"/>
                  <a:gd name="connsiteY20" fmla="*/ 675702 h 690397"/>
                  <a:gd name="connsiteX21" fmla="*/ 17948 w 966640"/>
                  <a:gd name="connsiteY21" fmla="*/ 676787 h 690397"/>
                  <a:gd name="connsiteX22" fmla="*/ 19272 w 966640"/>
                  <a:gd name="connsiteY22" fmla="*/ 677392 h 690397"/>
                  <a:gd name="connsiteX23" fmla="*/ 20716 w 966640"/>
                  <a:gd name="connsiteY23" fmla="*/ 678116 h 690397"/>
                  <a:gd name="connsiteX24" fmla="*/ 22161 w 966640"/>
                  <a:gd name="connsiteY24" fmla="*/ 678599 h 690397"/>
                  <a:gd name="connsiteX25" fmla="*/ 23605 w 966640"/>
                  <a:gd name="connsiteY25" fmla="*/ 679083 h 690397"/>
                  <a:gd name="connsiteX26" fmla="*/ 25170 w 966640"/>
                  <a:gd name="connsiteY26" fmla="*/ 679206 h 690397"/>
                  <a:gd name="connsiteX27" fmla="*/ 26854 w 966640"/>
                  <a:gd name="connsiteY27" fmla="*/ 679449 h 690397"/>
                  <a:gd name="connsiteX28" fmla="*/ 115022 w 966640"/>
                  <a:gd name="connsiteY28" fmla="*/ 678042 h 690397"/>
                  <a:gd name="connsiteX29" fmla="*/ 117066 w 966640"/>
                  <a:gd name="connsiteY29" fmla="*/ 677925 h 690397"/>
                  <a:gd name="connsiteX30" fmla="*/ 119109 w 966640"/>
                  <a:gd name="connsiteY30" fmla="*/ 677087 h 690397"/>
                  <a:gd name="connsiteX31" fmla="*/ 121152 w 966640"/>
                  <a:gd name="connsiteY31" fmla="*/ 676249 h 690397"/>
                  <a:gd name="connsiteX32" fmla="*/ 122714 w 966640"/>
                  <a:gd name="connsiteY32" fmla="*/ 674929 h 690397"/>
                  <a:gd name="connsiteX33" fmla="*/ 124034 w 966640"/>
                  <a:gd name="connsiteY33" fmla="*/ 673367 h 690397"/>
                  <a:gd name="connsiteX34" fmla="*/ 124873 w 966640"/>
                  <a:gd name="connsiteY34" fmla="*/ 671323 h 690397"/>
                  <a:gd name="connsiteX35" fmla="*/ 125591 w 966640"/>
                  <a:gd name="connsiteY35" fmla="*/ 669400 h 690397"/>
                  <a:gd name="connsiteX36" fmla="*/ 125828 w 966640"/>
                  <a:gd name="connsiteY36" fmla="*/ 667235 h 690397"/>
                  <a:gd name="connsiteX37" fmla="*/ 125704 w 966640"/>
                  <a:gd name="connsiteY37" fmla="*/ 665190 h 690397"/>
                  <a:gd name="connsiteX38" fmla="*/ 124978 w 966640"/>
                  <a:gd name="connsiteY38" fmla="*/ 663024 h 690397"/>
                  <a:gd name="connsiteX39" fmla="*/ 123892 w 966640"/>
                  <a:gd name="connsiteY39" fmla="*/ 661218 h 690397"/>
                  <a:gd name="connsiteX40" fmla="*/ 122687 w 966640"/>
                  <a:gd name="connsiteY40" fmla="*/ 659531 h 690397"/>
                  <a:gd name="connsiteX41" fmla="*/ 121000 w 966640"/>
                  <a:gd name="connsiteY41" fmla="*/ 658326 h 690397"/>
                  <a:gd name="connsiteX42" fmla="*/ 119194 w 966640"/>
                  <a:gd name="connsiteY42" fmla="*/ 657240 h 690397"/>
                  <a:gd name="connsiteX43" fmla="*/ 117149 w 966640"/>
                  <a:gd name="connsiteY43" fmla="*/ 656635 h 690397"/>
                  <a:gd name="connsiteX44" fmla="*/ 114983 w 966640"/>
                  <a:gd name="connsiteY44" fmla="*/ 656390 h 690397"/>
                  <a:gd name="connsiteX45" fmla="*/ 49787 w 966640"/>
                  <a:gd name="connsiteY45" fmla="*/ 656516 h 690397"/>
                  <a:gd name="connsiteX46" fmla="*/ 48344 w 966640"/>
                  <a:gd name="connsiteY46" fmla="*/ 656513 h 690397"/>
                  <a:gd name="connsiteX47" fmla="*/ 46540 w 966640"/>
                  <a:gd name="connsiteY47" fmla="*/ 656149 h 690397"/>
                  <a:gd name="connsiteX48" fmla="*/ 45095 w 966640"/>
                  <a:gd name="connsiteY48" fmla="*/ 655666 h 690397"/>
                  <a:gd name="connsiteX49" fmla="*/ 43650 w 966640"/>
                  <a:gd name="connsiteY49" fmla="*/ 655181 h 690397"/>
                  <a:gd name="connsiteX50" fmla="*/ 42207 w 966640"/>
                  <a:gd name="connsiteY50" fmla="*/ 654457 h 690397"/>
                  <a:gd name="connsiteX51" fmla="*/ 40881 w 966640"/>
                  <a:gd name="connsiteY51" fmla="*/ 653853 h 690397"/>
                  <a:gd name="connsiteX52" fmla="*/ 39556 w 966640"/>
                  <a:gd name="connsiteY52" fmla="*/ 652769 h 690397"/>
                  <a:gd name="connsiteX53" fmla="*/ 38232 w 966640"/>
                  <a:gd name="connsiteY53" fmla="*/ 651683 h 690397"/>
                  <a:gd name="connsiteX54" fmla="*/ 37267 w 966640"/>
                  <a:gd name="connsiteY54" fmla="*/ 650480 h 690397"/>
                  <a:gd name="connsiteX55" fmla="*/ 36303 w 966640"/>
                  <a:gd name="connsiteY55" fmla="*/ 649275 h 690397"/>
                  <a:gd name="connsiteX56" fmla="*/ 35459 w 966640"/>
                  <a:gd name="connsiteY56" fmla="*/ 647709 h 690397"/>
                  <a:gd name="connsiteX57" fmla="*/ 34854 w 966640"/>
                  <a:gd name="connsiteY57" fmla="*/ 646385 h 690397"/>
                  <a:gd name="connsiteX58" fmla="*/ 34250 w 966640"/>
                  <a:gd name="connsiteY58" fmla="*/ 644821 h 690397"/>
                  <a:gd name="connsiteX59" fmla="*/ 33887 w 966640"/>
                  <a:gd name="connsiteY59" fmla="*/ 643496 h 690397"/>
                  <a:gd name="connsiteX60" fmla="*/ 33643 w 966640"/>
                  <a:gd name="connsiteY60" fmla="*/ 641813 h 690397"/>
                  <a:gd name="connsiteX61" fmla="*/ 33520 w 966640"/>
                  <a:gd name="connsiteY61" fmla="*/ 640248 h 690397"/>
                  <a:gd name="connsiteX62" fmla="*/ 33646 w 966640"/>
                  <a:gd name="connsiteY62" fmla="*/ 575053 h 690397"/>
                  <a:gd name="connsiteX63" fmla="*/ 33521 w 966640"/>
                  <a:gd name="connsiteY63" fmla="*/ 573008 h 690397"/>
                  <a:gd name="connsiteX64" fmla="*/ 32917 w 966640"/>
                  <a:gd name="connsiteY64" fmla="*/ 570962 h 690397"/>
                  <a:gd name="connsiteX65" fmla="*/ 31830 w 966640"/>
                  <a:gd name="connsiteY65" fmla="*/ 569156 h 690397"/>
                  <a:gd name="connsiteX66" fmla="*/ 30504 w 966640"/>
                  <a:gd name="connsiteY66" fmla="*/ 567349 h 690397"/>
                  <a:gd name="connsiteX67" fmla="*/ 28938 w 966640"/>
                  <a:gd name="connsiteY67" fmla="*/ 566264 h 690397"/>
                  <a:gd name="connsiteX68" fmla="*/ 27132 w 966640"/>
                  <a:gd name="connsiteY68" fmla="*/ 565178 h 690397"/>
                  <a:gd name="connsiteX69" fmla="*/ 25086 w 966640"/>
                  <a:gd name="connsiteY69" fmla="*/ 564573 h 690397"/>
                  <a:gd name="connsiteX70" fmla="*/ 943719 w 966640"/>
                  <a:gd name="connsiteY70" fmla="*/ 557804 h 690397"/>
                  <a:gd name="connsiteX71" fmla="*/ 941554 w 966640"/>
                  <a:gd name="connsiteY71" fmla="*/ 558048 h 690397"/>
                  <a:gd name="connsiteX72" fmla="*/ 939508 w 966640"/>
                  <a:gd name="connsiteY72" fmla="*/ 558654 h 690397"/>
                  <a:gd name="connsiteX73" fmla="*/ 937702 w 966640"/>
                  <a:gd name="connsiteY73" fmla="*/ 559740 h 690397"/>
                  <a:gd name="connsiteX74" fmla="*/ 936136 w 966640"/>
                  <a:gd name="connsiteY74" fmla="*/ 560825 h 690397"/>
                  <a:gd name="connsiteX75" fmla="*/ 934810 w 966640"/>
                  <a:gd name="connsiteY75" fmla="*/ 562632 h 690397"/>
                  <a:gd name="connsiteX76" fmla="*/ 933724 w 966640"/>
                  <a:gd name="connsiteY76" fmla="*/ 564439 h 690397"/>
                  <a:gd name="connsiteX77" fmla="*/ 933119 w 966640"/>
                  <a:gd name="connsiteY77" fmla="*/ 566484 h 690397"/>
                  <a:gd name="connsiteX78" fmla="*/ 932995 w 966640"/>
                  <a:gd name="connsiteY78" fmla="*/ 568529 h 690397"/>
                  <a:gd name="connsiteX79" fmla="*/ 933121 w 966640"/>
                  <a:gd name="connsiteY79" fmla="*/ 633724 h 690397"/>
                  <a:gd name="connsiteX80" fmla="*/ 932997 w 966640"/>
                  <a:gd name="connsiteY80" fmla="*/ 635289 h 690397"/>
                  <a:gd name="connsiteX81" fmla="*/ 932753 w 966640"/>
                  <a:gd name="connsiteY81" fmla="*/ 636972 h 690397"/>
                  <a:gd name="connsiteX82" fmla="*/ 932390 w 966640"/>
                  <a:gd name="connsiteY82" fmla="*/ 638297 h 690397"/>
                  <a:gd name="connsiteX83" fmla="*/ 931786 w 966640"/>
                  <a:gd name="connsiteY83" fmla="*/ 639861 h 690397"/>
                  <a:gd name="connsiteX84" fmla="*/ 931182 w 966640"/>
                  <a:gd name="connsiteY84" fmla="*/ 641185 h 690397"/>
                  <a:gd name="connsiteX85" fmla="*/ 930337 w 966640"/>
                  <a:gd name="connsiteY85" fmla="*/ 642751 h 690397"/>
                  <a:gd name="connsiteX86" fmla="*/ 929373 w 966640"/>
                  <a:gd name="connsiteY86" fmla="*/ 643956 h 690397"/>
                  <a:gd name="connsiteX87" fmla="*/ 928408 w 966640"/>
                  <a:gd name="connsiteY87" fmla="*/ 645159 h 690397"/>
                  <a:gd name="connsiteX88" fmla="*/ 927084 w 966640"/>
                  <a:gd name="connsiteY88" fmla="*/ 646244 h 690397"/>
                  <a:gd name="connsiteX89" fmla="*/ 925759 w 966640"/>
                  <a:gd name="connsiteY89" fmla="*/ 647329 h 690397"/>
                  <a:gd name="connsiteX90" fmla="*/ 924434 w 966640"/>
                  <a:gd name="connsiteY90" fmla="*/ 647933 h 690397"/>
                  <a:gd name="connsiteX91" fmla="*/ 922990 w 966640"/>
                  <a:gd name="connsiteY91" fmla="*/ 648657 h 690397"/>
                  <a:gd name="connsiteX92" fmla="*/ 921545 w 966640"/>
                  <a:gd name="connsiteY92" fmla="*/ 649141 h 690397"/>
                  <a:gd name="connsiteX93" fmla="*/ 920100 w 966640"/>
                  <a:gd name="connsiteY93" fmla="*/ 649625 h 690397"/>
                  <a:gd name="connsiteX94" fmla="*/ 918296 w 966640"/>
                  <a:gd name="connsiteY94" fmla="*/ 649989 h 690397"/>
                  <a:gd name="connsiteX95" fmla="*/ 916853 w 966640"/>
                  <a:gd name="connsiteY95" fmla="*/ 649991 h 690397"/>
                  <a:gd name="connsiteX96" fmla="*/ 851657 w 966640"/>
                  <a:gd name="connsiteY96" fmla="*/ 649866 h 690397"/>
                  <a:gd name="connsiteX97" fmla="*/ 849492 w 966640"/>
                  <a:gd name="connsiteY97" fmla="*/ 650112 h 690397"/>
                  <a:gd name="connsiteX98" fmla="*/ 847446 w 966640"/>
                  <a:gd name="connsiteY98" fmla="*/ 650716 h 690397"/>
                  <a:gd name="connsiteX99" fmla="*/ 845640 w 966640"/>
                  <a:gd name="connsiteY99" fmla="*/ 651802 h 690397"/>
                  <a:gd name="connsiteX100" fmla="*/ 843954 w 966640"/>
                  <a:gd name="connsiteY100" fmla="*/ 653007 h 690397"/>
                  <a:gd name="connsiteX101" fmla="*/ 842748 w 966640"/>
                  <a:gd name="connsiteY101" fmla="*/ 654694 h 690397"/>
                  <a:gd name="connsiteX102" fmla="*/ 841662 w 966640"/>
                  <a:gd name="connsiteY102" fmla="*/ 656500 h 690397"/>
                  <a:gd name="connsiteX103" fmla="*/ 840937 w 966640"/>
                  <a:gd name="connsiteY103" fmla="*/ 658667 h 690397"/>
                  <a:gd name="connsiteX104" fmla="*/ 840812 w 966640"/>
                  <a:gd name="connsiteY104" fmla="*/ 660711 h 690397"/>
                  <a:gd name="connsiteX105" fmla="*/ 841049 w 966640"/>
                  <a:gd name="connsiteY105" fmla="*/ 662876 h 690397"/>
                  <a:gd name="connsiteX106" fmla="*/ 841767 w 966640"/>
                  <a:gd name="connsiteY106" fmla="*/ 664799 h 690397"/>
                  <a:gd name="connsiteX107" fmla="*/ 842606 w 966640"/>
                  <a:gd name="connsiteY107" fmla="*/ 666842 h 690397"/>
                  <a:gd name="connsiteX108" fmla="*/ 843926 w 966640"/>
                  <a:gd name="connsiteY108" fmla="*/ 668404 h 690397"/>
                  <a:gd name="connsiteX109" fmla="*/ 845488 w 966640"/>
                  <a:gd name="connsiteY109" fmla="*/ 669725 h 690397"/>
                  <a:gd name="connsiteX110" fmla="*/ 847531 w 966640"/>
                  <a:gd name="connsiteY110" fmla="*/ 670563 h 690397"/>
                  <a:gd name="connsiteX111" fmla="*/ 849575 w 966640"/>
                  <a:gd name="connsiteY111" fmla="*/ 671402 h 690397"/>
                  <a:gd name="connsiteX112" fmla="*/ 851619 w 966640"/>
                  <a:gd name="connsiteY112" fmla="*/ 671519 h 690397"/>
                  <a:gd name="connsiteX113" fmla="*/ 939787 w 966640"/>
                  <a:gd name="connsiteY113" fmla="*/ 672926 h 690397"/>
                  <a:gd name="connsiteX114" fmla="*/ 941471 w 966640"/>
                  <a:gd name="connsiteY114" fmla="*/ 672682 h 690397"/>
                  <a:gd name="connsiteX115" fmla="*/ 943035 w 966640"/>
                  <a:gd name="connsiteY115" fmla="*/ 672559 h 690397"/>
                  <a:gd name="connsiteX116" fmla="*/ 944479 w 966640"/>
                  <a:gd name="connsiteY116" fmla="*/ 672075 h 690397"/>
                  <a:gd name="connsiteX117" fmla="*/ 945924 w 966640"/>
                  <a:gd name="connsiteY117" fmla="*/ 671591 h 690397"/>
                  <a:gd name="connsiteX118" fmla="*/ 947368 w 966640"/>
                  <a:gd name="connsiteY118" fmla="*/ 670867 h 690397"/>
                  <a:gd name="connsiteX119" fmla="*/ 948693 w 966640"/>
                  <a:gd name="connsiteY119" fmla="*/ 670263 h 690397"/>
                  <a:gd name="connsiteX120" fmla="*/ 950018 w 966640"/>
                  <a:gd name="connsiteY120" fmla="*/ 669179 h 690397"/>
                  <a:gd name="connsiteX121" fmla="*/ 951343 w 966640"/>
                  <a:gd name="connsiteY121" fmla="*/ 668093 h 690397"/>
                  <a:gd name="connsiteX122" fmla="*/ 952307 w 966640"/>
                  <a:gd name="connsiteY122" fmla="*/ 666888 h 690397"/>
                  <a:gd name="connsiteX123" fmla="*/ 953271 w 966640"/>
                  <a:gd name="connsiteY123" fmla="*/ 665684 h 690397"/>
                  <a:gd name="connsiteX124" fmla="*/ 954116 w 966640"/>
                  <a:gd name="connsiteY124" fmla="*/ 664119 h 690397"/>
                  <a:gd name="connsiteX125" fmla="*/ 954721 w 966640"/>
                  <a:gd name="connsiteY125" fmla="*/ 662796 h 690397"/>
                  <a:gd name="connsiteX126" fmla="*/ 955324 w 966640"/>
                  <a:gd name="connsiteY126" fmla="*/ 661230 h 690397"/>
                  <a:gd name="connsiteX127" fmla="*/ 955687 w 966640"/>
                  <a:gd name="connsiteY127" fmla="*/ 659906 h 690397"/>
                  <a:gd name="connsiteX128" fmla="*/ 955931 w 966640"/>
                  <a:gd name="connsiteY128" fmla="*/ 658221 h 690397"/>
                  <a:gd name="connsiteX129" fmla="*/ 956054 w 966640"/>
                  <a:gd name="connsiteY129" fmla="*/ 656657 h 690397"/>
                  <a:gd name="connsiteX130" fmla="*/ 954526 w 966640"/>
                  <a:gd name="connsiteY130" fmla="*/ 568611 h 690397"/>
                  <a:gd name="connsiteX131" fmla="*/ 954407 w 966640"/>
                  <a:gd name="connsiteY131" fmla="*/ 567529 h 690397"/>
                  <a:gd name="connsiteX132" fmla="*/ 954409 w 966640"/>
                  <a:gd name="connsiteY132" fmla="*/ 566566 h 690397"/>
                  <a:gd name="connsiteX133" fmla="*/ 953692 w 966640"/>
                  <a:gd name="connsiteY133" fmla="*/ 564403 h 690397"/>
                  <a:gd name="connsiteX134" fmla="*/ 952613 w 966640"/>
                  <a:gd name="connsiteY134" fmla="*/ 562600 h 690397"/>
                  <a:gd name="connsiteX135" fmla="*/ 951292 w 966640"/>
                  <a:gd name="connsiteY135" fmla="*/ 561039 h 690397"/>
                  <a:gd name="connsiteX136" fmla="*/ 949731 w 966640"/>
                  <a:gd name="connsiteY136" fmla="*/ 559719 h 690397"/>
                  <a:gd name="connsiteX137" fmla="*/ 947928 w 966640"/>
                  <a:gd name="connsiteY137" fmla="*/ 558638 h 690397"/>
                  <a:gd name="connsiteX138" fmla="*/ 945884 w 966640"/>
                  <a:gd name="connsiteY138" fmla="*/ 558041 h 690397"/>
                  <a:gd name="connsiteX139" fmla="*/ 944801 w 966640"/>
                  <a:gd name="connsiteY139" fmla="*/ 557923 h 690397"/>
                  <a:gd name="connsiteX140" fmla="*/ 23022 w 966640"/>
                  <a:gd name="connsiteY140" fmla="*/ 553623 h 690397"/>
                  <a:gd name="connsiteX141" fmla="*/ 25067 w 966640"/>
                  <a:gd name="connsiteY141" fmla="*/ 553748 h 690397"/>
                  <a:gd name="connsiteX142" fmla="*/ 27353 w 966640"/>
                  <a:gd name="connsiteY142" fmla="*/ 554112 h 690397"/>
                  <a:gd name="connsiteX143" fmla="*/ 29279 w 966640"/>
                  <a:gd name="connsiteY143" fmla="*/ 554596 h 690397"/>
                  <a:gd name="connsiteX144" fmla="*/ 31325 w 966640"/>
                  <a:gd name="connsiteY144" fmla="*/ 555201 h 690397"/>
                  <a:gd name="connsiteX145" fmla="*/ 33251 w 966640"/>
                  <a:gd name="connsiteY145" fmla="*/ 556167 h 690397"/>
                  <a:gd name="connsiteX146" fmla="*/ 35057 w 966640"/>
                  <a:gd name="connsiteY146" fmla="*/ 557253 h 690397"/>
                  <a:gd name="connsiteX147" fmla="*/ 36743 w 966640"/>
                  <a:gd name="connsiteY147" fmla="*/ 558699 h 690397"/>
                  <a:gd name="connsiteX148" fmla="*/ 38189 w 966640"/>
                  <a:gd name="connsiteY148" fmla="*/ 559905 h 690397"/>
                  <a:gd name="connsiteX149" fmla="*/ 39635 w 966640"/>
                  <a:gd name="connsiteY149" fmla="*/ 561591 h 690397"/>
                  <a:gd name="connsiteX150" fmla="*/ 41082 w 966640"/>
                  <a:gd name="connsiteY150" fmla="*/ 563278 h 690397"/>
                  <a:gd name="connsiteX151" fmla="*/ 42168 w 966640"/>
                  <a:gd name="connsiteY151" fmla="*/ 565084 h 690397"/>
                  <a:gd name="connsiteX152" fmla="*/ 43134 w 966640"/>
                  <a:gd name="connsiteY152" fmla="*/ 567010 h 690397"/>
                  <a:gd name="connsiteX153" fmla="*/ 43618 w 966640"/>
                  <a:gd name="connsiteY153" fmla="*/ 568935 h 690397"/>
                  <a:gd name="connsiteX154" fmla="*/ 44223 w 966640"/>
                  <a:gd name="connsiteY154" fmla="*/ 570982 h 690397"/>
                  <a:gd name="connsiteX155" fmla="*/ 44588 w 966640"/>
                  <a:gd name="connsiteY155" fmla="*/ 573269 h 690397"/>
                  <a:gd name="connsiteX156" fmla="*/ 44712 w 966640"/>
                  <a:gd name="connsiteY156" fmla="*/ 575313 h 690397"/>
                  <a:gd name="connsiteX157" fmla="*/ 44466 w 966640"/>
                  <a:gd name="connsiteY157" fmla="*/ 640388 h 690397"/>
                  <a:gd name="connsiteX158" fmla="*/ 44588 w 966640"/>
                  <a:gd name="connsiteY158" fmla="*/ 641471 h 690397"/>
                  <a:gd name="connsiteX159" fmla="*/ 45071 w 966640"/>
                  <a:gd name="connsiteY159" fmla="*/ 642434 h 690397"/>
                  <a:gd name="connsiteX160" fmla="*/ 45434 w 966640"/>
                  <a:gd name="connsiteY160" fmla="*/ 643276 h 690397"/>
                  <a:gd name="connsiteX161" fmla="*/ 46036 w 966640"/>
                  <a:gd name="connsiteY161" fmla="*/ 644119 h 690397"/>
                  <a:gd name="connsiteX162" fmla="*/ 47000 w 966640"/>
                  <a:gd name="connsiteY162" fmla="*/ 644843 h 690397"/>
                  <a:gd name="connsiteX163" fmla="*/ 47963 w 966640"/>
                  <a:gd name="connsiteY163" fmla="*/ 645326 h 690397"/>
                  <a:gd name="connsiteX164" fmla="*/ 48926 w 966640"/>
                  <a:gd name="connsiteY164" fmla="*/ 645809 h 690397"/>
                  <a:gd name="connsiteX165" fmla="*/ 49889 w 966640"/>
                  <a:gd name="connsiteY165" fmla="*/ 645811 h 690397"/>
                  <a:gd name="connsiteX166" fmla="*/ 115084 w 966640"/>
                  <a:gd name="connsiteY166" fmla="*/ 645685 h 690397"/>
                  <a:gd name="connsiteX167" fmla="*/ 117249 w 966640"/>
                  <a:gd name="connsiteY167" fmla="*/ 645930 h 690397"/>
                  <a:gd name="connsiteX168" fmla="*/ 119415 w 966640"/>
                  <a:gd name="connsiteY168" fmla="*/ 646173 h 690397"/>
                  <a:gd name="connsiteX169" fmla="*/ 121341 w 966640"/>
                  <a:gd name="connsiteY169" fmla="*/ 646659 h 690397"/>
                  <a:gd name="connsiteX170" fmla="*/ 123387 w 966640"/>
                  <a:gd name="connsiteY170" fmla="*/ 647263 h 690397"/>
                  <a:gd name="connsiteX171" fmla="*/ 125314 w 966640"/>
                  <a:gd name="connsiteY171" fmla="*/ 648230 h 690397"/>
                  <a:gd name="connsiteX172" fmla="*/ 127119 w 966640"/>
                  <a:gd name="connsiteY172" fmla="*/ 649315 h 690397"/>
                  <a:gd name="connsiteX173" fmla="*/ 128805 w 966640"/>
                  <a:gd name="connsiteY173" fmla="*/ 650761 h 690397"/>
                  <a:gd name="connsiteX174" fmla="*/ 130371 w 966640"/>
                  <a:gd name="connsiteY174" fmla="*/ 652087 h 690397"/>
                  <a:gd name="connsiteX175" fmla="*/ 131697 w 966640"/>
                  <a:gd name="connsiteY175" fmla="*/ 653653 h 690397"/>
                  <a:gd name="connsiteX176" fmla="*/ 133144 w 966640"/>
                  <a:gd name="connsiteY176" fmla="*/ 655340 h 690397"/>
                  <a:gd name="connsiteX177" fmla="*/ 134230 w 966640"/>
                  <a:gd name="connsiteY177" fmla="*/ 657146 h 690397"/>
                  <a:gd name="connsiteX178" fmla="*/ 135196 w 966640"/>
                  <a:gd name="connsiteY178" fmla="*/ 659073 h 690397"/>
                  <a:gd name="connsiteX179" fmla="*/ 135801 w 966640"/>
                  <a:gd name="connsiteY179" fmla="*/ 661118 h 690397"/>
                  <a:gd name="connsiteX180" fmla="*/ 136285 w 966640"/>
                  <a:gd name="connsiteY180" fmla="*/ 663044 h 690397"/>
                  <a:gd name="connsiteX181" fmla="*/ 136650 w 966640"/>
                  <a:gd name="connsiteY181" fmla="*/ 665330 h 690397"/>
                  <a:gd name="connsiteX182" fmla="*/ 136894 w 966640"/>
                  <a:gd name="connsiteY182" fmla="*/ 667496 h 690397"/>
                  <a:gd name="connsiteX183" fmla="*/ 136537 w 966640"/>
                  <a:gd name="connsiteY183" fmla="*/ 669540 h 690397"/>
                  <a:gd name="connsiteX184" fmla="*/ 136301 w 966640"/>
                  <a:gd name="connsiteY184" fmla="*/ 671704 h 690397"/>
                  <a:gd name="connsiteX185" fmla="*/ 135823 w 966640"/>
                  <a:gd name="connsiteY185" fmla="*/ 673628 h 690397"/>
                  <a:gd name="connsiteX186" fmla="*/ 135105 w 966640"/>
                  <a:gd name="connsiteY186" fmla="*/ 675552 h 690397"/>
                  <a:gd name="connsiteX187" fmla="*/ 134266 w 966640"/>
                  <a:gd name="connsiteY187" fmla="*/ 677595 h 690397"/>
                  <a:gd name="connsiteX188" fmla="*/ 133186 w 966640"/>
                  <a:gd name="connsiteY188" fmla="*/ 679398 h 690397"/>
                  <a:gd name="connsiteX189" fmla="*/ 131867 w 966640"/>
                  <a:gd name="connsiteY189" fmla="*/ 681199 h 690397"/>
                  <a:gd name="connsiteX190" fmla="*/ 130426 w 966640"/>
                  <a:gd name="connsiteY190" fmla="*/ 682640 h 690397"/>
                  <a:gd name="connsiteX191" fmla="*/ 128865 w 966640"/>
                  <a:gd name="connsiteY191" fmla="*/ 684202 h 690397"/>
                  <a:gd name="connsiteX192" fmla="*/ 127183 w 966640"/>
                  <a:gd name="connsiteY192" fmla="*/ 685401 h 690397"/>
                  <a:gd name="connsiteX193" fmla="*/ 125381 w 966640"/>
                  <a:gd name="connsiteY193" fmla="*/ 686481 h 690397"/>
                  <a:gd name="connsiteX194" fmla="*/ 123337 w 966640"/>
                  <a:gd name="connsiteY194" fmla="*/ 687319 h 690397"/>
                  <a:gd name="connsiteX195" fmla="*/ 121534 w 966640"/>
                  <a:gd name="connsiteY195" fmla="*/ 687918 h 690397"/>
                  <a:gd name="connsiteX196" fmla="*/ 119610 w 966640"/>
                  <a:gd name="connsiteY196" fmla="*/ 688635 h 690397"/>
                  <a:gd name="connsiteX197" fmla="*/ 117325 w 966640"/>
                  <a:gd name="connsiteY197" fmla="*/ 688992 h 690397"/>
                  <a:gd name="connsiteX198" fmla="*/ 115401 w 966640"/>
                  <a:gd name="connsiteY198" fmla="*/ 688989 h 690397"/>
                  <a:gd name="connsiteX199" fmla="*/ 26992 w 966640"/>
                  <a:gd name="connsiteY199" fmla="*/ 690397 h 690397"/>
                  <a:gd name="connsiteX200" fmla="*/ 24346 w 966640"/>
                  <a:gd name="connsiteY200" fmla="*/ 690151 h 690397"/>
                  <a:gd name="connsiteX201" fmla="*/ 21699 w 966640"/>
                  <a:gd name="connsiteY201" fmla="*/ 689665 h 690397"/>
                  <a:gd name="connsiteX202" fmla="*/ 19051 w 966640"/>
                  <a:gd name="connsiteY202" fmla="*/ 689180 h 690397"/>
                  <a:gd name="connsiteX203" fmla="*/ 16765 w 966640"/>
                  <a:gd name="connsiteY203" fmla="*/ 688333 h 690397"/>
                  <a:gd name="connsiteX204" fmla="*/ 14237 w 966640"/>
                  <a:gd name="connsiteY204" fmla="*/ 687246 h 690397"/>
                  <a:gd name="connsiteX205" fmla="*/ 11948 w 966640"/>
                  <a:gd name="connsiteY205" fmla="*/ 685679 h 690397"/>
                  <a:gd name="connsiteX206" fmla="*/ 9901 w 966640"/>
                  <a:gd name="connsiteY206" fmla="*/ 684111 h 690397"/>
                  <a:gd name="connsiteX207" fmla="*/ 7852 w 966640"/>
                  <a:gd name="connsiteY207" fmla="*/ 682303 h 690397"/>
                  <a:gd name="connsiteX208" fmla="*/ 6045 w 966640"/>
                  <a:gd name="connsiteY208" fmla="*/ 680255 h 690397"/>
                  <a:gd name="connsiteX209" fmla="*/ 4477 w 966640"/>
                  <a:gd name="connsiteY209" fmla="*/ 678208 h 690397"/>
                  <a:gd name="connsiteX210" fmla="*/ 3030 w 966640"/>
                  <a:gd name="connsiteY210" fmla="*/ 676040 h 690397"/>
                  <a:gd name="connsiteX211" fmla="*/ 1943 w 966640"/>
                  <a:gd name="connsiteY211" fmla="*/ 673512 h 690397"/>
                  <a:gd name="connsiteX212" fmla="*/ 977 w 966640"/>
                  <a:gd name="connsiteY212" fmla="*/ 671104 h 690397"/>
                  <a:gd name="connsiteX213" fmla="*/ 491 w 966640"/>
                  <a:gd name="connsiteY213" fmla="*/ 668457 h 690397"/>
                  <a:gd name="connsiteX214" fmla="*/ 125 w 966640"/>
                  <a:gd name="connsiteY214" fmla="*/ 665931 h 690397"/>
                  <a:gd name="connsiteX215" fmla="*/ 0 w 966640"/>
                  <a:gd name="connsiteY215" fmla="*/ 663164 h 690397"/>
                  <a:gd name="connsiteX216" fmla="*/ 1431 w 966640"/>
                  <a:gd name="connsiteY216" fmla="*/ 587506 h 690397"/>
                  <a:gd name="connsiteX217" fmla="*/ 1288 w 966640"/>
                  <a:gd name="connsiteY217" fmla="*/ 575357 h 690397"/>
                  <a:gd name="connsiteX218" fmla="*/ 1525 w 966640"/>
                  <a:gd name="connsiteY218" fmla="*/ 573192 h 690397"/>
                  <a:gd name="connsiteX219" fmla="*/ 1761 w 966640"/>
                  <a:gd name="connsiteY219" fmla="*/ 571027 h 690397"/>
                  <a:gd name="connsiteX220" fmla="*/ 2239 w 966640"/>
                  <a:gd name="connsiteY220" fmla="*/ 569104 h 690397"/>
                  <a:gd name="connsiteX221" fmla="*/ 2957 w 966640"/>
                  <a:gd name="connsiteY221" fmla="*/ 566939 h 690397"/>
                  <a:gd name="connsiteX222" fmla="*/ 3917 w 966640"/>
                  <a:gd name="connsiteY222" fmla="*/ 565017 h 690397"/>
                  <a:gd name="connsiteX223" fmla="*/ 4996 w 966640"/>
                  <a:gd name="connsiteY223" fmla="*/ 563214 h 690397"/>
                  <a:gd name="connsiteX224" fmla="*/ 6196 w 966640"/>
                  <a:gd name="connsiteY224" fmla="*/ 561533 h 690397"/>
                  <a:gd name="connsiteX225" fmla="*/ 7757 w 966640"/>
                  <a:gd name="connsiteY225" fmla="*/ 559971 h 690397"/>
                  <a:gd name="connsiteX226" fmla="*/ 9198 w 966640"/>
                  <a:gd name="connsiteY226" fmla="*/ 558530 h 690397"/>
                  <a:gd name="connsiteX227" fmla="*/ 11000 w 966640"/>
                  <a:gd name="connsiteY227" fmla="*/ 557211 h 690397"/>
                  <a:gd name="connsiteX228" fmla="*/ 12802 w 966640"/>
                  <a:gd name="connsiteY228" fmla="*/ 556131 h 690397"/>
                  <a:gd name="connsiteX229" fmla="*/ 14725 w 966640"/>
                  <a:gd name="connsiteY229" fmla="*/ 555172 h 690397"/>
                  <a:gd name="connsiteX230" fmla="*/ 16769 w 966640"/>
                  <a:gd name="connsiteY230" fmla="*/ 554574 h 690397"/>
                  <a:gd name="connsiteX231" fmla="*/ 18692 w 966640"/>
                  <a:gd name="connsiteY231" fmla="*/ 554096 h 690397"/>
                  <a:gd name="connsiteX232" fmla="*/ 20858 w 966640"/>
                  <a:gd name="connsiteY232" fmla="*/ 553860 h 690397"/>
                  <a:gd name="connsiteX233" fmla="*/ 943618 w 966640"/>
                  <a:gd name="connsiteY233" fmla="*/ 547099 h 690397"/>
                  <a:gd name="connsiteX234" fmla="*/ 945783 w 966640"/>
                  <a:gd name="connsiteY234" fmla="*/ 547336 h 690397"/>
                  <a:gd name="connsiteX235" fmla="*/ 947948 w 966640"/>
                  <a:gd name="connsiteY235" fmla="*/ 547572 h 690397"/>
                  <a:gd name="connsiteX236" fmla="*/ 949871 w 966640"/>
                  <a:gd name="connsiteY236" fmla="*/ 548050 h 690397"/>
                  <a:gd name="connsiteX237" fmla="*/ 951916 w 966640"/>
                  <a:gd name="connsiteY237" fmla="*/ 548648 h 690397"/>
                  <a:gd name="connsiteX238" fmla="*/ 953838 w 966640"/>
                  <a:gd name="connsiteY238" fmla="*/ 549607 h 690397"/>
                  <a:gd name="connsiteX239" fmla="*/ 955640 w 966640"/>
                  <a:gd name="connsiteY239" fmla="*/ 550687 h 690397"/>
                  <a:gd name="connsiteX240" fmla="*/ 957442 w 966640"/>
                  <a:gd name="connsiteY240" fmla="*/ 552006 h 690397"/>
                  <a:gd name="connsiteX241" fmla="*/ 958883 w 966640"/>
                  <a:gd name="connsiteY241" fmla="*/ 553447 h 690397"/>
                  <a:gd name="connsiteX242" fmla="*/ 960445 w 966640"/>
                  <a:gd name="connsiteY242" fmla="*/ 555009 h 690397"/>
                  <a:gd name="connsiteX243" fmla="*/ 961644 w 966640"/>
                  <a:gd name="connsiteY243" fmla="*/ 556690 h 690397"/>
                  <a:gd name="connsiteX244" fmla="*/ 962724 w 966640"/>
                  <a:gd name="connsiteY244" fmla="*/ 558493 h 690397"/>
                  <a:gd name="connsiteX245" fmla="*/ 963683 w 966640"/>
                  <a:gd name="connsiteY245" fmla="*/ 560415 h 690397"/>
                  <a:gd name="connsiteX246" fmla="*/ 964401 w 966640"/>
                  <a:gd name="connsiteY246" fmla="*/ 562580 h 690397"/>
                  <a:gd name="connsiteX247" fmla="*/ 964879 w 966640"/>
                  <a:gd name="connsiteY247" fmla="*/ 564503 h 690397"/>
                  <a:gd name="connsiteX248" fmla="*/ 965115 w 966640"/>
                  <a:gd name="connsiteY248" fmla="*/ 566668 h 690397"/>
                  <a:gd name="connsiteX249" fmla="*/ 965352 w 966640"/>
                  <a:gd name="connsiteY249" fmla="*/ 568833 h 690397"/>
                  <a:gd name="connsiteX250" fmla="*/ 965210 w 966640"/>
                  <a:gd name="connsiteY250" fmla="*/ 580981 h 690397"/>
                  <a:gd name="connsiteX251" fmla="*/ 966640 w 966640"/>
                  <a:gd name="connsiteY251" fmla="*/ 656640 h 690397"/>
                  <a:gd name="connsiteX252" fmla="*/ 966515 w 966640"/>
                  <a:gd name="connsiteY252" fmla="*/ 659407 h 690397"/>
                  <a:gd name="connsiteX253" fmla="*/ 966150 w 966640"/>
                  <a:gd name="connsiteY253" fmla="*/ 661934 h 690397"/>
                  <a:gd name="connsiteX254" fmla="*/ 965664 w 966640"/>
                  <a:gd name="connsiteY254" fmla="*/ 664580 h 690397"/>
                  <a:gd name="connsiteX255" fmla="*/ 964697 w 966640"/>
                  <a:gd name="connsiteY255" fmla="*/ 666987 h 690397"/>
                  <a:gd name="connsiteX256" fmla="*/ 963610 w 966640"/>
                  <a:gd name="connsiteY256" fmla="*/ 669515 h 690397"/>
                  <a:gd name="connsiteX257" fmla="*/ 962163 w 966640"/>
                  <a:gd name="connsiteY257" fmla="*/ 671684 h 690397"/>
                  <a:gd name="connsiteX258" fmla="*/ 960595 w 966640"/>
                  <a:gd name="connsiteY258" fmla="*/ 673731 h 690397"/>
                  <a:gd name="connsiteX259" fmla="*/ 958788 w 966640"/>
                  <a:gd name="connsiteY259" fmla="*/ 675779 h 690397"/>
                  <a:gd name="connsiteX260" fmla="*/ 956739 w 966640"/>
                  <a:gd name="connsiteY260" fmla="*/ 677587 h 690397"/>
                  <a:gd name="connsiteX261" fmla="*/ 954692 w 966640"/>
                  <a:gd name="connsiteY261" fmla="*/ 679155 h 690397"/>
                  <a:gd name="connsiteX262" fmla="*/ 952403 w 966640"/>
                  <a:gd name="connsiteY262" fmla="*/ 680722 h 690397"/>
                  <a:gd name="connsiteX263" fmla="*/ 949876 w 966640"/>
                  <a:gd name="connsiteY263" fmla="*/ 681810 h 690397"/>
                  <a:gd name="connsiteX264" fmla="*/ 947589 w 966640"/>
                  <a:gd name="connsiteY264" fmla="*/ 682656 h 690397"/>
                  <a:gd name="connsiteX265" fmla="*/ 944941 w 966640"/>
                  <a:gd name="connsiteY265" fmla="*/ 683141 h 690397"/>
                  <a:gd name="connsiteX266" fmla="*/ 942295 w 966640"/>
                  <a:gd name="connsiteY266" fmla="*/ 683628 h 690397"/>
                  <a:gd name="connsiteX267" fmla="*/ 939648 w 966640"/>
                  <a:gd name="connsiteY267" fmla="*/ 683872 h 690397"/>
                  <a:gd name="connsiteX268" fmla="*/ 851239 w 966640"/>
                  <a:gd name="connsiteY268" fmla="*/ 682465 h 690397"/>
                  <a:gd name="connsiteX269" fmla="*/ 849315 w 966640"/>
                  <a:gd name="connsiteY269" fmla="*/ 682468 h 690397"/>
                  <a:gd name="connsiteX270" fmla="*/ 847030 w 966640"/>
                  <a:gd name="connsiteY270" fmla="*/ 682111 h 690397"/>
                  <a:gd name="connsiteX271" fmla="*/ 845106 w 966640"/>
                  <a:gd name="connsiteY271" fmla="*/ 681393 h 690397"/>
                  <a:gd name="connsiteX272" fmla="*/ 843303 w 966640"/>
                  <a:gd name="connsiteY272" fmla="*/ 680795 h 690397"/>
                  <a:gd name="connsiteX273" fmla="*/ 841259 w 966640"/>
                  <a:gd name="connsiteY273" fmla="*/ 679957 h 690397"/>
                  <a:gd name="connsiteX274" fmla="*/ 839457 w 966640"/>
                  <a:gd name="connsiteY274" fmla="*/ 678877 h 690397"/>
                  <a:gd name="connsiteX275" fmla="*/ 837776 w 966640"/>
                  <a:gd name="connsiteY275" fmla="*/ 677678 h 690397"/>
                  <a:gd name="connsiteX276" fmla="*/ 836214 w 966640"/>
                  <a:gd name="connsiteY276" fmla="*/ 676116 h 690397"/>
                  <a:gd name="connsiteX277" fmla="*/ 834773 w 966640"/>
                  <a:gd name="connsiteY277" fmla="*/ 674675 h 690397"/>
                  <a:gd name="connsiteX278" fmla="*/ 833454 w 966640"/>
                  <a:gd name="connsiteY278" fmla="*/ 672873 h 690397"/>
                  <a:gd name="connsiteX279" fmla="*/ 832374 w 966640"/>
                  <a:gd name="connsiteY279" fmla="*/ 671071 h 690397"/>
                  <a:gd name="connsiteX280" fmla="*/ 831536 w 966640"/>
                  <a:gd name="connsiteY280" fmla="*/ 669028 h 690397"/>
                  <a:gd name="connsiteX281" fmla="*/ 830817 w 966640"/>
                  <a:gd name="connsiteY281" fmla="*/ 667104 h 690397"/>
                  <a:gd name="connsiteX282" fmla="*/ 830340 w 966640"/>
                  <a:gd name="connsiteY282" fmla="*/ 665180 h 690397"/>
                  <a:gd name="connsiteX283" fmla="*/ 830103 w 966640"/>
                  <a:gd name="connsiteY283" fmla="*/ 663016 h 690397"/>
                  <a:gd name="connsiteX284" fmla="*/ 829746 w 966640"/>
                  <a:gd name="connsiteY284" fmla="*/ 660972 h 690397"/>
                  <a:gd name="connsiteX285" fmla="*/ 829991 w 966640"/>
                  <a:gd name="connsiteY285" fmla="*/ 658807 h 690397"/>
                  <a:gd name="connsiteX286" fmla="*/ 830355 w 966640"/>
                  <a:gd name="connsiteY286" fmla="*/ 656519 h 690397"/>
                  <a:gd name="connsiteX287" fmla="*/ 830840 w 966640"/>
                  <a:gd name="connsiteY287" fmla="*/ 654595 h 690397"/>
                  <a:gd name="connsiteX288" fmla="*/ 831444 w 966640"/>
                  <a:gd name="connsiteY288" fmla="*/ 652548 h 690397"/>
                  <a:gd name="connsiteX289" fmla="*/ 832410 w 966640"/>
                  <a:gd name="connsiteY289" fmla="*/ 650622 h 690397"/>
                  <a:gd name="connsiteX290" fmla="*/ 833496 w 966640"/>
                  <a:gd name="connsiteY290" fmla="*/ 648816 h 690397"/>
                  <a:gd name="connsiteX291" fmla="*/ 834943 w 966640"/>
                  <a:gd name="connsiteY291" fmla="*/ 647129 h 690397"/>
                  <a:gd name="connsiteX292" fmla="*/ 836269 w 966640"/>
                  <a:gd name="connsiteY292" fmla="*/ 645563 h 690397"/>
                  <a:gd name="connsiteX293" fmla="*/ 837835 w 966640"/>
                  <a:gd name="connsiteY293" fmla="*/ 644237 h 690397"/>
                  <a:gd name="connsiteX294" fmla="*/ 839522 w 966640"/>
                  <a:gd name="connsiteY294" fmla="*/ 642792 h 690397"/>
                  <a:gd name="connsiteX295" fmla="*/ 841327 w 966640"/>
                  <a:gd name="connsiteY295" fmla="*/ 641706 h 690397"/>
                  <a:gd name="connsiteX296" fmla="*/ 843254 w 966640"/>
                  <a:gd name="connsiteY296" fmla="*/ 640740 h 690397"/>
                  <a:gd name="connsiteX297" fmla="*/ 845299 w 966640"/>
                  <a:gd name="connsiteY297" fmla="*/ 640134 h 690397"/>
                  <a:gd name="connsiteX298" fmla="*/ 847225 w 966640"/>
                  <a:gd name="connsiteY298" fmla="*/ 639649 h 690397"/>
                  <a:gd name="connsiteX299" fmla="*/ 849391 w 966640"/>
                  <a:gd name="connsiteY299" fmla="*/ 639405 h 690397"/>
                  <a:gd name="connsiteX300" fmla="*/ 851557 w 966640"/>
                  <a:gd name="connsiteY300" fmla="*/ 639161 h 690397"/>
                  <a:gd name="connsiteX301" fmla="*/ 916752 w 966640"/>
                  <a:gd name="connsiteY301" fmla="*/ 639287 h 690397"/>
                  <a:gd name="connsiteX302" fmla="*/ 917714 w 966640"/>
                  <a:gd name="connsiteY302" fmla="*/ 639284 h 690397"/>
                  <a:gd name="connsiteX303" fmla="*/ 918677 w 966640"/>
                  <a:gd name="connsiteY303" fmla="*/ 638802 h 690397"/>
                  <a:gd name="connsiteX304" fmla="*/ 919640 w 966640"/>
                  <a:gd name="connsiteY304" fmla="*/ 638319 h 690397"/>
                  <a:gd name="connsiteX305" fmla="*/ 920604 w 966640"/>
                  <a:gd name="connsiteY305" fmla="*/ 637595 h 690397"/>
                  <a:gd name="connsiteX306" fmla="*/ 921206 w 966640"/>
                  <a:gd name="connsiteY306" fmla="*/ 636752 h 690397"/>
                  <a:gd name="connsiteX307" fmla="*/ 921569 w 966640"/>
                  <a:gd name="connsiteY307" fmla="*/ 635910 h 690397"/>
                  <a:gd name="connsiteX308" fmla="*/ 922052 w 966640"/>
                  <a:gd name="connsiteY308" fmla="*/ 634946 h 690397"/>
                  <a:gd name="connsiteX309" fmla="*/ 922175 w 966640"/>
                  <a:gd name="connsiteY309" fmla="*/ 633864 h 690397"/>
                  <a:gd name="connsiteX310" fmla="*/ 921929 w 966640"/>
                  <a:gd name="connsiteY310" fmla="*/ 568789 h 690397"/>
                  <a:gd name="connsiteX311" fmla="*/ 922052 w 966640"/>
                  <a:gd name="connsiteY311" fmla="*/ 566744 h 690397"/>
                  <a:gd name="connsiteX312" fmla="*/ 922417 w 966640"/>
                  <a:gd name="connsiteY312" fmla="*/ 564458 h 690397"/>
                  <a:gd name="connsiteX313" fmla="*/ 923022 w 966640"/>
                  <a:gd name="connsiteY313" fmla="*/ 562411 h 690397"/>
                  <a:gd name="connsiteX314" fmla="*/ 923507 w 966640"/>
                  <a:gd name="connsiteY314" fmla="*/ 560486 h 690397"/>
                  <a:gd name="connsiteX315" fmla="*/ 924473 w 966640"/>
                  <a:gd name="connsiteY315" fmla="*/ 558560 h 690397"/>
                  <a:gd name="connsiteX316" fmla="*/ 925559 w 966640"/>
                  <a:gd name="connsiteY316" fmla="*/ 556754 h 690397"/>
                  <a:gd name="connsiteX317" fmla="*/ 927005 w 966640"/>
                  <a:gd name="connsiteY317" fmla="*/ 555067 h 690397"/>
                  <a:gd name="connsiteX318" fmla="*/ 928451 w 966640"/>
                  <a:gd name="connsiteY318" fmla="*/ 553381 h 690397"/>
                  <a:gd name="connsiteX319" fmla="*/ 929897 w 966640"/>
                  <a:gd name="connsiteY319" fmla="*/ 552175 h 690397"/>
                  <a:gd name="connsiteX320" fmla="*/ 931583 w 966640"/>
                  <a:gd name="connsiteY320" fmla="*/ 550729 h 690397"/>
                  <a:gd name="connsiteX321" fmla="*/ 933389 w 966640"/>
                  <a:gd name="connsiteY321" fmla="*/ 549643 h 690397"/>
                  <a:gd name="connsiteX322" fmla="*/ 935315 w 966640"/>
                  <a:gd name="connsiteY322" fmla="*/ 548677 h 690397"/>
                  <a:gd name="connsiteX323" fmla="*/ 937362 w 966640"/>
                  <a:gd name="connsiteY323" fmla="*/ 548073 h 690397"/>
                  <a:gd name="connsiteX324" fmla="*/ 939287 w 966640"/>
                  <a:gd name="connsiteY324" fmla="*/ 547588 h 690397"/>
                  <a:gd name="connsiteX325" fmla="*/ 941573 w 966640"/>
                  <a:gd name="connsiteY325" fmla="*/ 547223 h 690397"/>
                  <a:gd name="connsiteX326" fmla="*/ 575402 w 966640"/>
                  <a:gd name="connsiteY326" fmla="*/ 535159 h 690397"/>
                  <a:gd name="connsiteX327" fmla="*/ 575402 w 966640"/>
                  <a:gd name="connsiteY327" fmla="*/ 599508 h 690397"/>
                  <a:gd name="connsiteX328" fmla="*/ 639752 w 966640"/>
                  <a:gd name="connsiteY328" fmla="*/ 599508 h 690397"/>
                  <a:gd name="connsiteX329" fmla="*/ 639752 w 966640"/>
                  <a:gd name="connsiteY329" fmla="*/ 535159 h 690397"/>
                  <a:gd name="connsiteX330" fmla="*/ 383614 w 966640"/>
                  <a:gd name="connsiteY330" fmla="*/ 535158 h 690397"/>
                  <a:gd name="connsiteX331" fmla="*/ 319264 w 966640"/>
                  <a:gd name="connsiteY331" fmla="*/ 535159 h 690397"/>
                  <a:gd name="connsiteX332" fmla="*/ 319264 w 966640"/>
                  <a:gd name="connsiteY332" fmla="*/ 599508 h 690397"/>
                  <a:gd name="connsiteX333" fmla="*/ 383614 w 966640"/>
                  <a:gd name="connsiteY333" fmla="*/ 599508 h 690397"/>
                  <a:gd name="connsiteX334" fmla="*/ 703470 w 966640"/>
                  <a:gd name="connsiteY334" fmla="*/ 535157 h 690397"/>
                  <a:gd name="connsiteX335" fmla="*/ 703471 w 966640"/>
                  <a:gd name="connsiteY335" fmla="*/ 599507 h 690397"/>
                  <a:gd name="connsiteX336" fmla="*/ 767820 w 966640"/>
                  <a:gd name="connsiteY336" fmla="*/ 599507 h 690397"/>
                  <a:gd name="connsiteX337" fmla="*/ 767820 w 966640"/>
                  <a:gd name="connsiteY337" fmla="*/ 535158 h 690397"/>
                  <a:gd name="connsiteX338" fmla="*/ 447333 w 966640"/>
                  <a:gd name="connsiteY338" fmla="*/ 535157 h 690397"/>
                  <a:gd name="connsiteX339" fmla="*/ 447333 w 966640"/>
                  <a:gd name="connsiteY339" fmla="*/ 599507 h 690397"/>
                  <a:gd name="connsiteX340" fmla="*/ 511683 w 966640"/>
                  <a:gd name="connsiteY340" fmla="*/ 599507 h 690397"/>
                  <a:gd name="connsiteX341" fmla="*/ 511683 w 966640"/>
                  <a:gd name="connsiteY341" fmla="*/ 535157 h 690397"/>
                  <a:gd name="connsiteX342" fmla="*/ 191195 w 966640"/>
                  <a:gd name="connsiteY342" fmla="*/ 535157 h 690397"/>
                  <a:gd name="connsiteX343" fmla="*/ 191195 w 966640"/>
                  <a:gd name="connsiteY343" fmla="*/ 599508 h 690397"/>
                  <a:gd name="connsiteX344" fmla="*/ 255546 w 966640"/>
                  <a:gd name="connsiteY344" fmla="*/ 599507 h 690397"/>
                  <a:gd name="connsiteX345" fmla="*/ 255546 w 966640"/>
                  <a:gd name="connsiteY345" fmla="*/ 535158 h 690397"/>
                  <a:gd name="connsiteX346" fmla="*/ 560777 w 966640"/>
                  <a:gd name="connsiteY346" fmla="*/ 520534 h 690397"/>
                  <a:gd name="connsiteX347" fmla="*/ 654377 w 966640"/>
                  <a:gd name="connsiteY347" fmla="*/ 520534 h 690397"/>
                  <a:gd name="connsiteX348" fmla="*/ 654377 w 966640"/>
                  <a:gd name="connsiteY348" fmla="*/ 614133 h 690397"/>
                  <a:gd name="connsiteX349" fmla="*/ 560777 w 966640"/>
                  <a:gd name="connsiteY349" fmla="*/ 614133 h 690397"/>
                  <a:gd name="connsiteX350" fmla="*/ 304639 w 966640"/>
                  <a:gd name="connsiteY350" fmla="*/ 520534 h 690397"/>
                  <a:gd name="connsiteX351" fmla="*/ 398239 w 966640"/>
                  <a:gd name="connsiteY351" fmla="*/ 520534 h 690397"/>
                  <a:gd name="connsiteX352" fmla="*/ 398239 w 966640"/>
                  <a:gd name="connsiteY352" fmla="*/ 614133 h 690397"/>
                  <a:gd name="connsiteX353" fmla="*/ 304639 w 966640"/>
                  <a:gd name="connsiteY353" fmla="*/ 614133 h 690397"/>
                  <a:gd name="connsiteX354" fmla="*/ 688845 w 966640"/>
                  <a:gd name="connsiteY354" fmla="*/ 520532 h 690397"/>
                  <a:gd name="connsiteX355" fmla="*/ 782445 w 966640"/>
                  <a:gd name="connsiteY355" fmla="*/ 520533 h 690397"/>
                  <a:gd name="connsiteX356" fmla="*/ 782445 w 966640"/>
                  <a:gd name="connsiteY356" fmla="*/ 614132 h 690397"/>
                  <a:gd name="connsiteX357" fmla="*/ 688846 w 966640"/>
                  <a:gd name="connsiteY357" fmla="*/ 614132 h 690397"/>
                  <a:gd name="connsiteX358" fmla="*/ 432708 w 966640"/>
                  <a:gd name="connsiteY358" fmla="*/ 520532 h 690397"/>
                  <a:gd name="connsiteX359" fmla="*/ 526308 w 966640"/>
                  <a:gd name="connsiteY359" fmla="*/ 520532 h 690397"/>
                  <a:gd name="connsiteX360" fmla="*/ 526309 w 966640"/>
                  <a:gd name="connsiteY360" fmla="*/ 614132 h 690397"/>
                  <a:gd name="connsiteX361" fmla="*/ 432708 w 966640"/>
                  <a:gd name="connsiteY361" fmla="*/ 614132 h 690397"/>
                  <a:gd name="connsiteX362" fmla="*/ 176570 w 966640"/>
                  <a:gd name="connsiteY362" fmla="*/ 520532 h 690397"/>
                  <a:gd name="connsiteX363" fmla="*/ 270171 w 966640"/>
                  <a:gd name="connsiteY363" fmla="*/ 520533 h 690397"/>
                  <a:gd name="connsiteX364" fmla="*/ 270171 w 966640"/>
                  <a:gd name="connsiteY364" fmla="*/ 614132 h 690397"/>
                  <a:gd name="connsiteX365" fmla="*/ 176571 w 966640"/>
                  <a:gd name="connsiteY365" fmla="*/ 614132 h 690397"/>
                  <a:gd name="connsiteX366" fmla="*/ 86614 w 966640"/>
                  <a:gd name="connsiteY366" fmla="*/ 344013 h 690397"/>
                  <a:gd name="connsiteX367" fmla="*/ 86614 w 966640"/>
                  <a:gd name="connsiteY367" fmla="*/ 596013 h 690397"/>
                  <a:gd name="connsiteX368" fmla="*/ 141793 w 966640"/>
                  <a:gd name="connsiteY368" fmla="*/ 596013 h 690397"/>
                  <a:gd name="connsiteX369" fmla="*/ 141793 w 966640"/>
                  <a:gd name="connsiteY369" fmla="*/ 344013 h 690397"/>
                  <a:gd name="connsiteX370" fmla="*/ 825882 w 966640"/>
                  <a:gd name="connsiteY370" fmla="*/ 341422 h 690397"/>
                  <a:gd name="connsiteX371" fmla="*/ 825882 w 966640"/>
                  <a:gd name="connsiteY371" fmla="*/ 593422 h 690397"/>
                  <a:gd name="connsiteX372" fmla="*/ 881061 w 966640"/>
                  <a:gd name="connsiteY372" fmla="*/ 593423 h 690397"/>
                  <a:gd name="connsiteX373" fmla="*/ 881061 w 966640"/>
                  <a:gd name="connsiteY373" fmla="*/ 341422 h 690397"/>
                  <a:gd name="connsiteX374" fmla="*/ 141793 w 966640"/>
                  <a:gd name="connsiteY374" fmla="*/ 96774 h 690397"/>
                  <a:gd name="connsiteX375" fmla="*/ 86614 w 966640"/>
                  <a:gd name="connsiteY375" fmla="*/ 96775 h 690397"/>
                  <a:gd name="connsiteX376" fmla="*/ 86614 w 966640"/>
                  <a:gd name="connsiteY376" fmla="*/ 318961 h 690397"/>
                  <a:gd name="connsiteX377" fmla="*/ 141793 w 966640"/>
                  <a:gd name="connsiteY377" fmla="*/ 318960 h 690397"/>
                  <a:gd name="connsiteX378" fmla="*/ 825884 w 966640"/>
                  <a:gd name="connsiteY378" fmla="*/ 94183 h 690397"/>
                  <a:gd name="connsiteX379" fmla="*/ 825883 w 966640"/>
                  <a:gd name="connsiteY379" fmla="*/ 316370 h 690397"/>
                  <a:gd name="connsiteX380" fmla="*/ 881062 w 966640"/>
                  <a:gd name="connsiteY380" fmla="*/ 316369 h 690397"/>
                  <a:gd name="connsiteX381" fmla="*/ 881062 w 966640"/>
                  <a:gd name="connsiteY381" fmla="*/ 94183 h 690397"/>
                  <a:gd name="connsiteX382" fmla="*/ 75977 w 966640"/>
                  <a:gd name="connsiteY382" fmla="*/ 75046 h 690397"/>
                  <a:gd name="connsiteX383" fmla="*/ 152432 w 966640"/>
                  <a:gd name="connsiteY383" fmla="*/ 75046 h 690397"/>
                  <a:gd name="connsiteX384" fmla="*/ 152432 w 966640"/>
                  <a:gd name="connsiteY384" fmla="*/ 616724 h 690397"/>
                  <a:gd name="connsiteX385" fmla="*/ 75977 w 966640"/>
                  <a:gd name="connsiteY385" fmla="*/ 616724 h 690397"/>
                  <a:gd name="connsiteX386" fmla="*/ 815246 w 966640"/>
                  <a:gd name="connsiteY386" fmla="*/ 72455 h 690397"/>
                  <a:gd name="connsiteX387" fmla="*/ 891701 w 966640"/>
                  <a:gd name="connsiteY387" fmla="*/ 72455 h 690397"/>
                  <a:gd name="connsiteX388" fmla="*/ 891702 w 966640"/>
                  <a:gd name="connsiteY388" fmla="*/ 614132 h 690397"/>
                  <a:gd name="connsiteX389" fmla="*/ 815247 w 966640"/>
                  <a:gd name="connsiteY389" fmla="*/ 614132 h 690397"/>
                  <a:gd name="connsiteX390" fmla="*/ 712578 w 966640"/>
                  <a:gd name="connsiteY390" fmla="*/ 72455 h 690397"/>
                  <a:gd name="connsiteX391" fmla="*/ 771366 w 966640"/>
                  <a:gd name="connsiteY391" fmla="*/ 72455 h 690397"/>
                  <a:gd name="connsiteX392" fmla="*/ 782445 w 966640"/>
                  <a:gd name="connsiteY392" fmla="*/ 83423 h 690397"/>
                  <a:gd name="connsiteX393" fmla="*/ 782445 w 966640"/>
                  <a:gd name="connsiteY393" fmla="*/ 450185 h 690397"/>
                  <a:gd name="connsiteX394" fmla="*/ 771366 w 966640"/>
                  <a:gd name="connsiteY394" fmla="*/ 461153 h 690397"/>
                  <a:gd name="connsiteX395" fmla="*/ 760377 w 966640"/>
                  <a:gd name="connsiteY395" fmla="*/ 450185 h 690397"/>
                  <a:gd name="connsiteX396" fmla="*/ 760377 w 966640"/>
                  <a:gd name="connsiteY396" fmla="*/ 94480 h 690397"/>
                  <a:gd name="connsiteX397" fmla="*/ 723656 w 966640"/>
                  <a:gd name="connsiteY397" fmla="*/ 94480 h 690397"/>
                  <a:gd name="connsiteX398" fmla="*/ 723656 w 966640"/>
                  <a:gd name="connsiteY398" fmla="*/ 483178 h 690397"/>
                  <a:gd name="connsiteX399" fmla="*/ 771366 w 966640"/>
                  <a:gd name="connsiteY399" fmla="*/ 483178 h 690397"/>
                  <a:gd name="connsiteX400" fmla="*/ 782445 w 966640"/>
                  <a:gd name="connsiteY400" fmla="*/ 494146 h 690397"/>
                  <a:gd name="connsiteX401" fmla="*/ 771366 w 966640"/>
                  <a:gd name="connsiteY401" fmla="*/ 505203 h 690397"/>
                  <a:gd name="connsiteX402" fmla="*/ 712578 w 966640"/>
                  <a:gd name="connsiteY402" fmla="*/ 505203 h 690397"/>
                  <a:gd name="connsiteX403" fmla="*/ 701588 w 966640"/>
                  <a:gd name="connsiteY403" fmla="*/ 494146 h 690397"/>
                  <a:gd name="connsiteX404" fmla="*/ 701588 w 966640"/>
                  <a:gd name="connsiteY404" fmla="*/ 83423 h 690397"/>
                  <a:gd name="connsiteX405" fmla="*/ 712578 w 966640"/>
                  <a:gd name="connsiteY405" fmla="*/ 72455 h 690397"/>
                  <a:gd name="connsiteX406" fmla="*/ 668568 w 966640"/>
                  <a:gd name="connsiteY406" fmla="*/ 72455 h 690397"/>
                  <a:gd name="connsiteX407" fmla="*/ 679568 w 966640"/>
                  <a:gd name="connsiteY407" fmla="*/ 83423 h 690397"/>
                  <a:gd name="connsiteX408" fmla="*/ 679568 w 966640"/>
                  <a:gd name="connsiteY408" fmla="*/ 494146 h 690397"/>
                  <a:gd name="connsiteX409" fmla="*/ 668568 w 966640"/>
                  <a:gd name="connsiteY409" fmla="*/ 505203 h 690397"/>
                  <a:gd name="connsiteX410" fmla="*/ 657478 w 966640"/>
                  <a:gd name="connsiteY410" fmla="*/ 494146 h 690397"/>
                  <a:gd name="connsiteX411" fmla="*/ 657478 w 966640"/>
                  <a:gd name="connsiteY411" fmla="*/ 83423 h 690397"/>
                  <a:gd name="connsiteX412" fmla="*/ 668568 w 966640"/>
                  <a:gd name="connsiteY412" fmla="*/ 72455 h 690397"/>
                  <a:gd name="connsiteX413" fmla="*/ 580406 w 966640"/>
                  <a:gd name="connsiteY413" fmla="*/ 72455 h 690397"/>
                  <a:gd name="connsiteX414" fmla="*/ 624451 w 966640"/>
                  <a:gd name="connsiteY414" fmla="*/ 72455 h 690397"/>
                  <a:gd name="connsiteX415" fmla="*/ 635530 w 966640"/>
                  <a:gd name="connsiteY415" fmla="*/ 83423 h 690397"/>
                  <a:gd name="connsiteX416" fmla="*/ 635530 w 966640"/>
                  <a:gd name="connsiteY416" fmla="*/ 450185 h 690397"/>
                  <a:gd name="connsiteX417" fmla="*/ 624451 w 966640"/>
                  <a:gd name="connsiteY417" fmla="*/ 461153 h 690397"/>
                  <a:gd name="connsiteX418" fmla="*/ 613462 w 966640"/>
                  <a:gd name="connsiteY418" fmla="*/ 450185 h 690397"/>
                  <a:gd name="connsiteX419" fmla="*/ 613462 w 966640"/>
                  <a:gd name="connsiteY419" fmla="*/ 94480 h 690397"/>
                  <a:gd name="connsiteX420" fmla="*/ 591396 w 966640"/>
                  <a:gd name="connsiteY420" fmla="*/ 94480 h 690397"/>
                  <a:gd name="connsiteX421" fmla="*/ 591396 w 966640"/>
                  <a:gd name="connsiteY421" fmla="*/ 483178 h 690397"/>
                  <a:gd name="connsiteX422" fmla="*/ 624451 w 966640"/>
                  <a:gd name="connsiteY422" fmla="*/ 483178 h 690397"/>
                  <a:gd name="connsiteX423" fmla="*/ 635530 w 966640"/>
                  <a:gd name="connsiteY423" fmla="*/ 494146 h 690397"/>
                  <a:gd name="connsiteX424" fmla="*/ 624451 w 966640"/>
                  <a:gd name="connsiteY424" fmla="*/ 505203 h 690397"/>
                  <a:gd name="connsiteX425" fmla="*/ 580406 w 966640"/>
                  <a:gd name="connsiteY425" fmla="*/ 505203 h 690397"/>
                  <a:gd name="connsiteX426" fmla="*/ 569328 w 966640"/>
                  <a:gd name="connsiteY426" fmla="*/ 494146 h 690397"/>
                  <a:gd name="connsiteX427" fmla="*/ 569328 w 966640"/>
                  <a:gd name="connsiteY427" fmla="*/ 83423 h 690397"/>
                  <a:gd name="connsiteX428" fmla="*/ 580406 w 966640"/>
                  <a:gd name="connsiteY428" fmla="*/ 72455 h 690397"/>
                  <a:gd name="connsiteX429" fmla="*/ 404171 w 966640"/>
                  <a:gd name="connsiteY429" fmla="*/ 72455 h 690397"/>
                  <a:gd name="connsiteX430" fmla="*/ 536308 w 966640"/>
                  <a:gd name="connsiteY430" fmla="*/ 72455 h 690397"/>
                  <a:gd name="connsiteX431" fmla="*/ 547379 w 966640"/>
                  <a:gd name="connsiteY431" fmla="*/ 83423 h 690397"/>
                  <a:gd name="connsiteX432" fmla="*/ 547380 w 966640"/>
                  <a:gd name="connsiteY432" fmla="*/ 450630 h 690397"/>
                  <a:gd name="connsiteX433" fmla="*/ 536308 w 966640"/>
                  <a:gd name="connsiteY433" fmla="*/ 461687 h 690397"/>
                  <a:gd name="connsiteX434" fmla="*/ 525326 w 966640"/>
                  <a:gd name="connsiteY434" fmla="*/ 450630 h 690397"/>
                  <a:gd name="connsiteX435" fmla="*/ 525326 w 966640"/>
                  <a:gd name="connsiteY435" fmla="*/ 94480 h 690397"/>
                  <a:gd name="connsiteX436" fmla="*/ 415152 w 966640"/>
                  <a:gd name="connsiteY436" fmla="*/ 94480 h 690397"/>
                  <a:gd name="connsiteX437" fmla="*/ 415152 w 966640"/>
                  <a:gd name="connsiteY437" fmla="*/ 483178 h 690397"/>
                  <a:gd name="connsiteX438" fmla="*/ 536308 w 966640"/>
                  <a:gd name="connsiteY438" fmla="*/ 483178 h 690397"/>
                  <a:gd name="connsiteX439" fmla="*/ 547379 w 966640"/>
                  <a:gd name="connsiteY439" fmla="*/ 494146 h 690397"/>
                  <a:gd name="connsiteX440" fmla="*/ 536308 w 966640"/>
                  <a:gd name="connsiteY440" fmla="*/ 505203 h 690397"/>
                  <a:gd name="connsiteX441" fmla="*/ 404171 w 966640"/>
                  <a:gd name="connsiteY441" fmla="*/ 505203 h 690397"/>
                  <a:gd name="connsiteX442" fmla="*/ 393100 w 966640"/>
                  <a:gd name="connsiteY442" fmla="*/ 494146 h 690397"/>
                  <a:gd name="connsiteX443" fmla="*/ 393100 w 966640"/>
                  <a:gd name="connsiteY443" fmla="*/ 83423 h 690397"/>
                  <a:gd name="connsiteX444" fmla="*/ 404171 w 966640"/>
                  <a:gd name="connsiteY444" fmla="*/ 72455 h 690397"/>
                  <a:gd name="connsiteX445" fmla="*/ 360026 w 966640"/>
                  <a:gd name="connsiteY445" fmla="*/ 72455 h 690397"/>
                  <a:gd name="connsiteX446" fmla="*/ 371080 w 966640"/>
                  <a:gd name="connsiteY446" fmla="*/ 83423 h 690397"/>
                  <a:gd name="connsiteX447" fmla="*/ 371080 w 966640"/>
                  <a:gd name="connsiteY447" fmla="*/ 494146 h 690397"/>
                  <a:gd name="connsiteX448" fmla="*/ 360026 w 966640"/>
                  <a:gd name="connsiteY448" fmla="*/ 505203 h 690397"/>
                  <a:gd name="connsiteX449" fmla="*/ 349060 w 966640"/>
                  <a:gd name="connsiteY449" fmla="*/ 494146 h 690397"/>
                  <a:gd name="connsiteX450" fmla="*/ 349060 w 966640"/>
                  <a:gd name="connsiteY450" fmla="*/ 83423 h 690397"/>
                  <a:gd name="connsiteX451" fmla="*/ 360026 w 966640"/>
                  <a:gd name="connsiteY451" fmla="*/ 72455 h 690397"/>
                  <a:gd name="connsiteX452" fmla="*/ 316005 w 966640"/>
                  <a:gd name="connsiteY452" fmla="*/ 72455 h 690397"/>
                  <a:gd name="connsiteX453" fmla="*/ 326970 w 966640"/>
                  <a:gd name="connsiteY453" fmla="*/ 83423 h 690397"/>
                  <a:gd name="connsiteX454" fmla="*/ 326970 w 966640"/>
                  <a:gd name="connsiteY454" fmla="*/ 494146 h 690397"/>
                  <a:gd name="connsiteX455" fmla="*/ 316005 w 966640"/>
                  <a:gd name="connsiteY455" fmla="*/ 505203 h 690397"/>
                  <a:gd name="connsiteX456" fmla="*/ 304950 w 966640"/>
                  <a:gd name="connsiteY456" fmla="*/ 494146 h 690397"/>
                  <a:gd name="connsiteX457" fmla="*/ 304950 w 966640"/>
                  <a:gd name="connsiteY457" fmla="*/ 83423 h 690397"/>
                  <a:gd name="connsiteX458" fmla="*/ 316005 w 966640"/>
                  <a:gd name="connsiteY458" fmla="*/ 72455 h 690397"/>
                  <a:gd name="connsiteX459" fmla="*/ 183742 w 966640"/>
                  <a:gd name="connsiteY459" fmla="*/ 72455 h 690397"/>
                  <a:gd name="connsiteX460" fmla="*/ 271860 w 966640"/>
                  <a:gd name="connsiteY460" fmla="*/ 72455 h 690397"/>
                  <a:gd name="connsiteX461" fmla="*/ 282930 w 966640"/>
                  <a:gd name="connsiteY461" fmla="*/ 83423 h 690397"/>
                  <a:gd name="connsiteX462" fmla="*/ 282930 w 966640"/>
                  <a:gd name="connsiteY462" fmla="*/ 450630 h 690397"/>
                  <a:gd name="connsiteX463" fmla="*/ 271861 w 966640"/>
                  <a:gd name="connsiteY463" fmla="*/ 461687 h 690397"/>
                  <a:gd name="connsiteX464" fmla="*/ 260879 w 966640"/>
                  <a:gd name="connsiteY464" fmla="*/ 450630 h 690397"/>
                  <a:gd name="connsiteX465" fmla="*/ 260879 w 966640"/>
                  <a:gd name="connsiteY465" fmla="*/ 94480 h 690397"/>
                  <a:gd name="connsiteX466" fmla="*/ 194812 w 966640"/>
                  <a:gd name="connsiteY466" fmla="*/ 94480 h 690397"/>
                  <a:gd name="connsiteX467" fmla="*/ 194812 w 966640"/>
                  <a:gd name="connsiteY467" fmla="*/ 483178 h 690397"/>
                  <a:gd name="connsiteX468" fmla="*/ 271860 w 966640"/>
                  <a:gd name="connsiteY468" fmla="*/ 483178 h 690397"/>
                  <a:gd name="connsiteX469" fmla="*/ 282930 w 966640"/>
                  <a:gd name="connsiteY469" fmla="*/ 494147 h 690397"/>
                  <a:gd name="connsiteX470" fmla="*/ 271860 w 966640"/>
                  <a:gd name="connsiteY470" fmla="*/ 505203 h 690397"/>
                  <a:gd name="connsiteX471" fmla="*/ 183742 w 966640"/>
                  <a:gd name="connsiteY471" fmla="*/ 505203 h 690397"/>
                  <a:gd name="connsiteX472" fmla="*/ 172760 w 966640"/>
                  <a:gd name="connsiteY472" fmla="*/ 494147 h 690397"/>
                  <a:gd name="connsiteX473" fmla="*/ 172760 w 966640"/>
                  <a:gd name="connsiteY473" fmla="*/ 83424 h 690397"/>
                  <a:gd name="connsiteX474" fmla="*/ 183742 w 966640"/>
                  <a:gd name="connsiteY474" fmla="*/ 72455 h 690397"/>
                  <a:gd name="connsiteX475" fmla="*/ 32573 w 966640"/>
                  <a:gd name="connsiteY475" fmla="*/ 17471 h 690397"/>
                  <a:gd name="connsiteX476" fmla="*/ 30889 w 966640"/>
                  <a:gd name="connsiteY476" fmla="*/ 17715 h 690397"/>
                  <a:gd name="connsiteX477" fmla="*/ 29324 w 966640"/>
                  <a:gd name="connsiteY477" fmla="*/ 17838 h 690397"/>
                  <a:gd name="connsiteX478" fmla="*/ 27881 w 966640"/>
                  <a:gd name="connsiteY478" fmla="*/ 18321 h 690397"/>
                  <a:gd name="connsiteX479" fmla="*/ 26435 w 966640"/>
                  <a:gd name="connsiteY479" fmla="*/ 18805 h 690397"/>
                  <a:gd name="connsiteX480" fmla="*/ 24991 w 966640"/>
                  <a:gd name="connsiteY480" fmla="*/ 19529 h 690397"/>
                  <a:gd name="connsiteX481" fmla="*/ 23667 w 966640"/>
                  <a:gd name="connsiteY481" fmla="*/ 20134 h 690397"/>
                  <a:gd name="connsiteX482" fmla="*/ 22342 w 966640"/>
                  <a:gd name="connsiteY482" fmla="*/ 21218 h 690397"/>
                  <a:gd name="connsiteX483" fmla="*/ 21017 w 966640"/>
                  <a:gd name="connsiteY483" fmla="*/ 22303 h 690397"/>
                  <a:gd name="connsiteX484" fmla="*/ 20052 w 966640"/>
                  <a:gd name="connsiteY484" fmla="*/ 23508 h 690397"/>
                  <a:gd name="connsiteX485" fmla="*/ 19088 w 966640"/>
                  <a:gd name="connsiteY485" fmla="*/ 24712 h 690397"/>
                  <a:gd name="connsiteX486" fmla="*/ 18243 w 966640"/>
                  <a:gd name="connsiteY486" fmla="*/ 26277 h 690397"/>
                  <a:gd name="connsiteX487" fmla="*/ 17639 w 966640"/>
                  <a:gd name="connsiteY487" fmla="*/ 27601 h 690397"/>
                  <a:gd name="connsiteX488" fmla="*/ 17036 w 966640"/>
                  <a:gd name="connsiteY488" fmla="*/ 29166 h 690397"/>
                  <a:gd name="connsiteX489" fmla="*/ 16672 w 966640"/>
                  <a:gd name="connsiteY489" fmla="*/ 30490 h 690397"/>
                  <a:gd name="connsiteX490" fmla="*/ 16428 w 966640"/>
                  <a:gd name="connsiteY490" fmla="*/ 32175 h 690397"/>
                  <a:gd name="connsiteX491" fmla="*/ 16305 w 966640"/>
                  <a:gd name="connsiteY491" fmla="*/ 33739 h 690397"/>
                  <a:gd name="connsiteX492" fmla="*/ 17833 w 966640"/>
                  <a:gd name="connsiteY492" fmla="*/ 121786 h 690397"/>
                  <a:gd name="connsiteX493" fmla="*/ 17952 w 966640"/>
                  <a:gd name="connsiteY493" fmla="*/ 122868 h 690397"/>
                  <a:gd name="connsiteX494" fmla="*/ 17950 w 966640"/>
                  <a:gd name="connsiteY494" fmla="*/ 123830 h 690397"/>
                  <a:gd name="connsiteX495" fmla="*/ 18668 w 966640"/>
                  <a:gd name="connsiteY495" fmla="*/ 125995 h 690397"/>
                  <a:gd name="connsiteX496" fmla="*/ 19747 w 966640"/>
                  <a:gd name="connsiteY496" fmla="*/ 127796 h 690397"/>
                  <a:gd name="connsiteX497" fmla="*/ 21068 w 966640"/>
                  <a:gd name="connsiteY497" fmla="*/ 129358 h 690397"/>
                  <a:gd name="connsiteX498" fmla="*/ 22629 w 966640"/>
                  <a:gd name="connsiteY498" fmla="*/ 130678 h 690397"/>
                  <a:gd name="connsiteX499" fmla="*/ 24431 w 966640"/>
                  <a:gd name="connsiteY499" fmla="*/ 131758 h 690397"/>
                  <a:gd name="connsiteX500" fmla="*/ 26476 w 966640"/>
                  <a:gd name="connsiteY500" fmla="*/ 132356 h 690397"/>
                  <a:gd name="connsiteX501" fmla="*/ 27558 w 966640"/>
                  <a:gd name="connsiteY501" fmla="*/ 132474 h 690397"/>
                  <a:gd name="connsiteX502" fmla="*/ 28640 w 966640"/>
                  <a:gd name="connsiteY502" fmla="*/ 132593 h 690397"/>
                  <a:gd name="connsiteX503" fmla="*/ 30805 w 966640"/>
                  <a:gd name="connsiteY503" fmla="*/ 132348 h 690397"/>
                  <a:gd name="connsiteX504" fmla="*/ 32852 w 966640"/>
                  <a:gd name="connsiteY504" fmla="*/ 131743 h 690397"/>
                  <a:gd name="connsiteX505" fmla="*/ 34657 w 966640"/>
                  <a:gd name="connsiteY505" fmla="*/ 130657 h 690397"/>
                  <a:gd name="connsiteX506" fmla="*/ 36223 w 966640"/>
                  <a:gd name="connsiteY506" fmla="*/ 129572 h 690397"/>
                  <a:gd name="connsiteX507" fmla="*/ 37550 w 966640"/>
                  <a:gd name="connsiteY507" fmla="*/ 127764 h 690397"/>
                  <a:gd name="connsiteX508" fmla="*/ 38636 w 966640"/>
                  <a:gd name="connsiteY508" fmla="*/ 125959 h 690397"/>
                  <a:gd name="connsiteX509" fmla="*/ 39240 w 966640"/>
                  <a:gd name="connsiteY509" fmla="*/ 123913 h 690397"/>
                  <a:gd name="connsiteX510" fmla="*/ 39365 w 966640"/>
                  <a:gd name="connsiteY510" fmla="*/ 121868 h 690397"/>
                  <a:gd name="connsiteX511" fmla="*/ 39239 w 966640"/>
                  <a:gd name="connsiteY511" fmla="*/ 56673 h 690397"/>
                  <a:gd name="connsiteX512" fmla="*/ 39362 w 966640"/>
                  <a:gd name="connsiteY512" fmla="*/ 55109 h 690397"/>
                  <a:gd name="connsiteX513" fmla="*/ 39607 w 966640"/>
                  <a:gd name="connsiteY513" fmla="*/ 53424 h 690397"/>
                  <a:gd name="connsiteX514" fmla="*/ 39969 w 966640"/>
                  <a:gd name="connsiteY514" fmla="*/ 52100 h 690397"/>
                  <a:gd name="connsiteX515" fmla="*/ 40573 w 966640"/>
                  <a:gd name="connsiteY515" fmla="*/ 50536 h 690397"/>
                  <a:gd name="connsiteX516" fmla="*/ 41178 w 966640"/>
                  <a:gd name="connsiteY516" fmla="*/ 49211 h 690397"/>
                  <a:gd name="connsiteX517" fmla="*/ 42022 w 966640"/>
                  <a:gd name="connsiteY517" fmla="*/ 47646 h 690397"/>
                  <a:gd name="connsiteX518" fmla="*/ 42986 w 966640"/>
                  <a:gd name="connsiteY518" fmla="*/ 46442 h 690397"/>
                  <a:gd name="connsiteX519" fmla="*/ 43951 w 966640"/>
                  <a:gd name="connsiteY519" fmla="*/ 45237 h 690397"/>
                  <a:gd name="connsiteX520" fmla="*/ 45275 w 966640"/>
                  <a:gd name="connsiteY520" fmla="*/ 44152 h 690397"/>
                  <a:gd name="connsiteX521" fmla="*/ 46600 w 966640"/>
                  <a:gd name="connsiteY521" fmla="*/ 43067 h 690397"/>
                  <a:gd name="connsiteX522" fmla="*/ 47926 w 966640"/>
                  <a:gd name="connsiteY522" fmla="*/ 42463 h 690397"/>
                  <a:gd name="connsiteX523" fmla="*/ 49370 w 966640"/>
                  <a:gd name="connsiteY523" fmla="*/ 41739 h 690397"/>
                  <a:gd name="connsiteX524" fmla="*/ 50814 w 966640"/>
                  <a:gd name="connsiteY524" fmla="*/ 41255 h 690397"/>
                  <a:gd name="connsiteX525" fmla="*/ 52259 w 966640"/>
                  <a:gd name="connsiteY525" fmla="*/ 40772 h 690397"/>
                  <a:gd name="connsiteX526" fmla="*/ 54063 w 966640"/>
                  <a:gd name="connsiteY526" fmla="*/ 40407 h 690397"/>
                  <a:gd name="connsiteX527" fmla="*/ 55507 w 966640"/>
                  <a:gd name="connsiteY527" fmla="*/ 40405 h 690397"/>
                  <a:gd name="connsiteX528" fmla="*/ 120702 w 966640"/>
                  <a:gd name="connsiteY528" fmla="*/ 40530 h 690397"/>
                  <a:gd name="connsiteX529" fmla="*/ 122868 w 966640"/>
                  <a:gd name="connsiteY529" fmla="*/ 40285 h 690397"/>
                  <a:gd name="connsiteX530" fmla="*/ 124913 w 966640"/>
                  <a:gd name="connsiteY530" fmla="*/ 39681 h 690397"/>
                  <a:gd name="connsiteX531" fmla="*/ 126719 w 966640"/>
                  <a:gd name="connsiteY531" fmla="*/ 38595 h 690397"/>
                  <a:gd name="connsiteX532" fmla="*/ 128406 w 966640"/>
                  <a:gd name="connsiteY532" fmla="*/ 37389 h 690397"/>
                  <a:gd name="connsiteX533" fmla="*/ 129611 w 966640"/>
                  <a:gd name="connsiteY533" fmla="*/ 35703 h 690397"/>
                  <a:gd name="connsiteX534" fmla="*/ 130697 w 966640"/>
                  <a:gd name="connsiteY534" fmla="*/ 33897 h 690397"/>
                  <a:gd name="connsiteX535" fmla="*/ 131423 w 966640"/>
                  <a:gd name="connsiteY535" fmla="*/ 31730 h 690397"/>
                  <a:gd name="connsiteX536" fmla="*/ 131547 w 966640"/>
                  <a:gd name="connsiteY536" fmla="*/ 29685 h 690397"/>
                  <a:gd name="connsiteX537" fmla="*/ 131310 w 966640"/>
                  <a:gd name="connsiteY537" fmla="*/ 27521 h 690397"/>
                  <a:gd name="connsiteX538" fmla="*/ 130592 w 966640"/>
                  <a:gd name="connsiteY538" fmla="*/ 25597 h 690397"/>
                  <a:gd name="connsiteX539" fmla="*/ 129753 w 966640"/>
                  <a:gd name="connsiteY539" fmla="*/ 23554 h 690397"/>
                  <a:gd name="connsiteX540" fmla="*/ 128433 w 966640"/>
                  <a:gd name="connsiteY540" fmla="*/ 21992 h 690397"/>
                  <a:gd name="connsiteX541" fmla="*/ 126871 w 966640"/>
                  <a:gd name="connsiteY541" fmla="*/ 20672 h 690397"/>
                  <a:gd name="connsiteX542" fmla="*/ 124828 w 966640"/>
                  <a:gd name="connsiteY542" fmla="*/ 19834 h 690397"/>
                  <a:gd name="connsiteX543" fmla="*/ 122785 w 966640"/>
                  <a:gd name="connsiteY543" fmla="*/ 18995 h 690397"/>
                  <a:gd name="connsiteX544" fmla="*/ 120741 w 966640"/>
                  <a:gd name="connsiteY544" fmla="*/ 18879 h 690397"/>
                  <a:gd name="connsiteX545" fmla="*/ 934067 w 966640"/>
                  <a:gd name="connsiteY545" fmla="*/ 10947 h 690397"/>
                  <a:gd name="connsiteX546" fmla="*/ 845900 w 966640"/>
                  <a:gd name="connsiteY546" fmla="*/ 12354 h 690397"/>
                  <a:gd name="connsiteX547" fmla="*/ 843855 w 966640"/>
                  <a:gd name="connsiteY547" fmla="*/ 12471 h 690397"/>
                  <a:gd name="connsiteX548" fmla="*/ 841812 w 966640"/>
                  <a:gd name="connsiteY548" fmla="*/ 13310 h 690397"/>
                  <a:gd name="connsiteX549" fmla="*/ 839769 w 966640"/>
                  <a:gd name="connsiteY549" fmla="*/ 14148 h 690397"/>
                  <a:gd name="connsiteX550" fmla="*/ 838207 w 966640"/>
                  <a:gd name="connsiteY550" fmla="*/ 15468 h 690397"/>
                  <a:gd name="connsiteX551" fmla="*/ 836887 w 966640"/>
                  <a:gd name="connsiteY551" fmla="*/ 17030 h 690397"/>
                  <a:gd name="connsiteX552" fmla="*/ 836048 w 966640"/>
                  <a:gd name="connsiteY552" fmla="*/ 19073 h 690397"/>
                  <a:gd name="connsiteX553" fmla="*/ 835330 w 966640"/>
                  <a:gd name="connsiteY553" fmla="*/ 20997 h 690397"/>
                  <a:gd name="connsiteX554" fmla="*/ 835093 w 966640"/>
                  <a:gd name="connsiteY554" fmla="*/ 23161 h 690397"/>
                  <a:gd name="connsiteX555" fmla="*/ 835217 w 966640"/>
                  <a:gd name="connsiteY555" fmla="*/ 25206 h 690397"/>
                  <a:gd name="connsiteX556" fmla="*/ 835943 w 966640"/>
                  <a:gd name="connsiteY556" fmla="*/ 27373 h 690397"/>
                  <a:gd name="connsiteX557" fmla="*/ 837029 w 966640"/>
                  <a:gd name="connsiteY557" fmla="*/ 29179 h 690397"/>
                  <a:gd name="connsiteX558" fmla="*/ 838235 w 966640"/>
                  <a:gd name="connsiteY558" fmla="*/ 30866 h 690397"/>
                  <a:gd name="connsiteX559" fmla="*/ 839921 w 966640"/>
                  <a:gd name="connsiteY559" fmla="*/ 32071 h 690397"/>
                  <a:gd name="connsiteX560" fmla="*/ 841727 w 966640"/>
                  <a:gd name="connsiteY560" fmla="*/ 33157 h 690397"/>
                  <a:gd name="connsiteX561" fmla="*/ 843773 w 966640"/>
                  <a:gd name="connsiteY561" fmla="*/ 33761 h 690397"/>
                  <a:gd name="connsiteX562" fmla="*/ 845938 w 966640"/>
                  <a:gd name="connsiteY562" fmla="*/ 34006 h 690397"/>
                  <a:gd name="connsiteX563" fmla="*/ 911134 w 966640"/>
                  <a:gd name="connsiteY563" fmla="*/ 33881 h 690397"/>
                  <a:gd name="connsiteX564" fmla="*/ 912577 w 966640"/>
                  <a:gd name="connsiteY564" fmla="*/ 33883 h 690397"/>
                  <a:gd name="connsiteX565" fmla="*/ 914381 w 966640"/>
                  <a:gd name="connsiteY565" fmla="*/ 34248 h 690397"/>
                  <a:gd name="connsiteX566" fmla="*/ 915826 w 966640"/>
                  <a:gd name="connsiteY566" fmla="*/ 34731 h 690397"/>
                  <a:gd name="connsiteX567" fmla="*/ 917271 w 966640"/>
                  <a:gd name="connsiteY567" fmla="*/ 35215 h 690397"/>
                  <a:gd name="connsiteX568" fmla="*/ 918715 w 966640"/>
                  <a:gd name="connsiteY568" fmla="*/ 35939 h 690397"/>
                  <a:gd name="connsiteX569" fmla="*/ 920040 w 966640"/>
                  <a:gd name="connsiteY569" fmla="*/ 36543 h 690397"/>
                  <a:gd name="connsiteX570" fmla="*/ 921365 w 966640"/>
                  <a:gd name="connsiteY570" fmla="*/ 37628 h 690397"/>
                  <a:gd name="connsiteX571" fmla="*/ 922689 w 966640"/>
                  <a:gd name="connsiteY571" fmla="*/ 38713 h 690397"/>
                  <a:gd name="connsiteX572" fmla="*/ 923655 w 966640"/>
                  <a:gd name="connsiteY572" fmla="*/ 39918 h 690397"/>
                  <a:gd name="connsiteX573" fmla="*/ 924618 w 966640"/>
                  <a:gd name="connsiteY573" fmla="*/ 41122 h 690397"/>
                  <a:gd name="connsiteX574" fmla="*/ 925463 w 966640"/>
                  <a:gd name="connsiteY574" fmla="*/ 42688 h 690397"/>
                  <a:gd name="connsiteX575" fmla="*/ 926067 w 966640"/>
                  <a:gd name="connsiteY575" fmla="*/ 44012 h 690397"/>
                  <a:gd name="connsiteX576" fmla="*/ 926671 w 966640"/>
                  <a:gd name="connsiteY576" fmla="*/ 45576 h 690397"/>
                  <a:gd name="connsiteX577" fmla="*/ 927034 w 966640"/>
                  <a:gd name="connsiteY577" fmla="*/ 46900 h 690397"/>
                  <a:gd name="connsiteX578" fmla="*/ 927279 w 966640"/>
                  <a:gd name="connsiteY578" fmla="*/ 48585 h 690397"/>
                  <a:gd name="connsiteX579" fmla="*/ 927402 w 966640"/>
                  <a:gd name="connsiteY579" fmla="*/ 50149 h 690397"/>
                  <a:gd name="connsiteX580" fmla="*/ 927276 w 966640"/>
                  <a:gd name="connsiteY580" fmla="*/ 115344 h 690397"/>
                  <a:gd name="connsiteX581" fmla="*/ 927400 w 966640"/>
                  <a:gd name="connsiteY581" fmla="*/ 117389 h 690397"/>
                  <a:gd name="connsiteX582" fmla="*/ 928005 w 966640"/>
                  <a:gd name="connsiteY582" fmla="*/ 119434 h 690397"/>
                  <a:gd name="connsiteX583" fmla="*/ 929091 w 966640"/>
                  <a:gd name="connsiteY583" fmla="*/ 121240 h 690397"/>
                  <a:gd name="connsiteX584" fmla="*/ 930417 w 966640"/>
                  <a:gd name="connsiteY584" fmla="*/ 123048 h 690397"/>
                  <a:gd name="connsiteX585" fmla="*/ 931983 w 966640"/>
                  <a:gd name="connsiteY585" fmla="*/ 124133 h 690397"/>
                  <a:gd name="connsiteX586" fmla="*/ 933789 w 966640"/>
                  <a:gd name="connsiteY586" fmla="*/ 125218 h 690397"/>
                  <a:gd name="connsiteX587" fmla="*/ 935835 w 966640"/>
                  <a:gd name="connsiteY587" fmla="*/ 125824 h 690397"/>
                  <a:gd name="connsiteX588" fmla="*/ 938000 w 966640"/>
                  <a:gd name="connsiteY588" fmla="*/ 126068 h 690397"/>
                  <a:gd name="connsiteX589" fmla="*/ 939082 w 966640"/>
                  <a:gd name="connsiteY589" fmla="*/ 125950 h 690397"/>
                  <a:gd name="connsiteX590" fmla="*/ 940165 w 966640"/>
                  <a:gd name="connsiteY590" fmla="*/ 125832 h 690397"/>
                  <a:gd name="connsiteX591" fmla="*/ 942209 w 966640"/>
                  <a:gd name="connsiteY591" fmla="*/ 125234 h 690397"/>
                  <a:gd name="connsiteX592" fmla="*/ 944011 w 966640"/>
                  <a:gd name="connsiteY592" fmla="*/ 124154 h 690397"/>
                  <a:gd name="connsiteX593" fmla="*/ 945573 w 966640"/>
                  <a:gd name="connsiteY593" fmla="*/ 122834 h 690397"/>
                  <a:gd name="connsiteX594" fmla="*/ 946894 w 966640"/>
                  <a:gd name="connsiteY594" fmla="*/ 121273 h 690397"/>
                  <a:gd name="connsiteX595" fmla="*/ 947973 w 966640"/>
                  <a:gd name="connsiteY595" fmla="*/ 119471 h 690397"/>
                  <a:gd name="connsiteX596" fmla="*/ 948690 w 966640"/>
                  <a:gd name="connsiteY596" fmla="*/ 117306 h 690397"/>
                  <a:gd name="connsiteX597" fmla="*/ 948688 w 966640"/>
                  <a:gd name="connsiteY597" fmla="*/ 116344 h 690397"/>
                  <a:gd name="connsiteX598" fmla="*/ 948807 w 966640"/>
                  <a:gd name="connsiteY598" fmla="*/ 115262 h 690397"/>
                  <a:gd name="connsiteX599" fmla="*/ 950335 w 966640"/>
                  <a:gd name="connsiteY599" fmla="*/ 27215 h 690397"/>
                  <a:gd name="connsiteX600" fmla="*/ 950212 w 966640"/>
                  <a:gd name="connsiteY600" fmla="*/ 25651 h 690397"/>
                  <a:gd name="connsiteX601" fmla="*/ 949968 w 966640"/>
                  <a:gd name="connsiteY601" fmla="*/ 23966 h 690397"/>
                  <a:gd name="connsiteX602" fmla="*/ 949605 w 966640"/>
                  <a:gd name="connsiteY602" fmla="*/ 22643 h 690397"/>
                  <a:gd name="connsiteX603" fmla="*/ 949002 w 966640"/>
                  <a:gd name="connsiteY603" fmla="*/ 21078 h 690397"/>
                  <a:gd name="connsiteX604" fmla="*/ 948397 w 966640"/>
                  <a:gd name="connsiteY604" fmla="*/ 19753 h 690397"/>
                  <a:gd name="connsiteX605" fmla="*/ 947552 w 966640"/>
                  <a:gd name="connsiteY605" fmla="*/ 18188 h 690397"/>
                  <a:gd name="connsiteX606" fmla="*/ 946588 w 966640"/>
                  <a:gd name="connsiteY606" fmla="*/ 16984 h 690397"/>
                  <a:gd name="connsiteX607" fmla="*/ 945624 w 966640"/>
                  <a:gd name="connsiteY607" fmla="*/ 15780 h 690397"/>
                  <a:gd name="connsiteX608" fmla="*/ 944299 w 966640"/>
                  <a:gd name="connsiteY608" fmla="*/ 14695 h 690397"/>
                  <a:gd name="connsiteX609" fmla="*/ 942973 w 966640"/>
                  <a:gd name="connsiteY609" fmla="*/ 13609 h 690397"/>
                  <a:gd name="connsiteX610" fmla="*/ 941649 w 966640"/>
                  <a:gd name="connsiteY610" fmla="*/ 13005 h 690397"/>
                  <a:gd name="connsiteX611" fmla="*/ 940205 w 966640"/>
                  <a:gd name="connsiteY611" fmla="*/ 12281 h 690397"/>
                  <a:gd name="connsiteX612" fmla="*/ 938760 w 966640"/>
                  <a:gd name="connsiteY612" fmla="*/ 11797 h 690397"/>
                  <a:gd name="connsiteX613" fmla="*/ 937316 w 966640"/>
                  <a:gd name="connsiteY613" fmla="*/ 11313 h 690397"/>
                  <a:gd name="connsiteX614" fmla="*/ 935752 w 966640"/>
                  <a:gd name="connsiteY614" fmla="*/ 11191 h 690397"/>
                  <a:gd name="connsiteX615" fmla="*/ 32712 w 966640"/>
                  <a:gd name="connsiteY615" fmla="*/ 6524 h 690397"/>
                  <a:gd name="connsiteX616" fmla="*/ 121120 w 966640"/>
                  <a:gd name="connsiteY616" fmla="*/ 7932 h 690397"/>
                  <a:gd name="connsiteX617" fmla="*/ 123044 w 966640"/>
                  <a:gd name="connsiteY617" fmla="*/ 7928 h 690397"/>
                  <a:gd name="connsiteX618" fmla="*/ 125329 w 966640"/>
                  <a:gd name="connsiteY618" fmla="*/ 8285 h 690397"/>
                  <a:gd name="connsiteX619" fmla="*/ 127253 w 966640"/>
                  <a:gd name="connsiteY619" fmla="*/ 9003 h 690397"/>
                  <a:gd name="connsiteX620" fmla="*/ 129056 w 966640"/>
                  <a:gd name="connsiteY620" fmla="*/ 9601 h 690397"/>
                  <a:gd name="connsiteX621" fmla="*/ 131100 w 966640"/>
                  <a:gd name="connsiteY621" fmla="*/ 10440 h 690397"/>
                  <a:gd name="connsiteX622" fmla="*/ 132902 w 966640"/>
                  <a:gd name="connsiteY622" fmla="*/ 11520 h 690397"/>
                  <a:gd name="connsiteX623" fmla="*/ 134584 w 966640"/>
                  <a:gd name="connsiteY623" fmla="*/ 12719 h 690397"/>
                  <a:gd name="connsiteX624" fmla="*/ 136145 w 966640"/>
                  <a:gd name="connsiteY624" fmla="*/ 14280 h 690397"/>
                  <a:gd name="connsiteX625" fmla="*/ 137586 w 966640"/>
                  <a:gd name="connsiteY625" fmla="*/ 15721 h 690397"/>
                  <a:gd name="connsiteX626" fmla="*/ 138906 w 966640"/>
                  <a:gd name="connsiteY626" fmla="*/ 17523 h 690397"/>
                  <a:gd name="connsiteX627" fmla="*/ 139985 w 966640"/>
                  <a:gd name="connsiteY627" fmla="*/ 19325 h 690397"/>
                  <a:gd name="connsiteX628" fmla="*/ 140824 w 966640"/>
                  <a:gd name="connsiteY628" fmla="*/ 21369 h 690397"/>
                  <a:gd name="connsiteX629" fmla="*/ 141542 w 966640"/>
                  <a:gd name="connsiteY629" fmla="*/ 23292 h 690397"/>
                  <a:gd name="connsiteX630" fmla="*/ 142020 w 966640"/>
                  <a:gd name="connsiteY630" fmla="*/ 25216 h 690397"/>
                  <a:gd name="connsiteX631" fmla="*/ 142256 w 966640"/>
                  <a:gd name="connsiteY631" fmla="*/ 27381 h 690397"/>
                  <a:gd name="connsiteX632" fmla="*/ 142614 w 966640"/>
                  <a:gd name="connsiteY632" fmla="*/ 29425 h 690397"/>
                  <a:gd name="connsiteX633" fmla="*/ 142369 w 966640"/>
                  <a:gd name="connsiteY633" fmla="*/ 31590 h 690397"/>
                  <a:gd name="connsiteX634" fmla="*/ 142004 w 966640"/>
                  <a:gd name="connsiteY634" fmla="*/ 33877 h 690397"/>
                  <a:gd name="connsiteX635" fmla="*/ 141520 w 966640"/>
                  <a:gd name="connsiteY635" fmla="*/ 35802 h 690397"/>
                  <a:gd name="connsiteX636" fmla="*/ 140915 w 966640"/>
                  <a:gd name="connsiteY636" fmla="*/ 37848 h 690397"/>
                  <a:gd name="connsiteX637" fmla="*/ 139949 w 966640"/>
                  <a:gd name="connsiteY637" fmla="*/ 39774 h 690397"/>
                  <a:gd name="connsiteX638" fmla="*/ 138863 w 966640"/>
                  <a:gd name="connsiteY638" fmla="*/ 41580 h 690397"/>
                  <a:gd name="connsiteX639" fmla="*/ 137416 w 966640"/>
                  <a:gd name="connsiteY639" fmla="*/ 43267 h 690397"/>
                  <a:gd name="connsiteX640" fmla="*/ 136091 w 966640"/>
                  <a:gd name="connsiteY640" fmla="*/ 44834 h 690397"/>
                  <a:gd name="connsiteX641" fmla="*/ 134524 w 966640"/>
                  <a:gd name="connsiteY641" fmla="*/ 46159 h 690397"/>
                  <a:gd name="connsiteX642" fmla="*/ 132838 w 966640"/>
                  <a:gd name="connsiteY642" fmla="*/ 47605 h 690397"/>
                  <a:gd name="connsiteX643" fmla="*/ 131032 w 966640"/>
                  <a:gd name="connsiteY643" fmla="*/ 48692 h 690397"/>
                  <a:gd name="connsiteX644" fmla="*/ 129106 w 966640"/>
                  <a:gd name="connsiteY644" fmla="*/ 49657 h 690397"/>
                  <a:gd name="connsiteX645" fmla="*/ 127060 w 966640"/>
                  <a:gd name="connsiteY645" fmla="*/ 50262 h 690397"/>
                  <a:gd name="connsiteX646" fmla="*/ 125134 w 966640"/>
                  <a:gd name="connsiteY646" fmla="*/ 50747 h 690397"/>
                  <a:gd name="connsiteX647" fmla="*/ 122968 w 966640"/>
                  <a:gd name="connsiteY647" fmla="*/ 50991 h 690397"/>
                  <a:gd name="connsiteX648" fmla="*/ 120803 w 966640"/>
                  <a:gd name="connsiteY648" fmla="*/ 51236 h 690397"/>
                  <a:gd name="connsiteX649" fmla="*/ 55608 w 966640"/>
                  <a:gd name="connsiteY649" fmla="*/ 51110 h 690397"/>
                  <a:gd name="connsiteX650" fmla="*/ 54645 w 966640"/>
                  <a:gd name="connsiteY650" fmla="*/ 51112 h 690397"/>
                  <a:gd name="connsiteX651" fmla="*/ 53682 w 966640"/>
                  <a:gd name="connsiteY651" fmla="*/ 51594 h 690397"/>
                  <a:gd name="connsiteX652" fmla="*/ 52719 w 966640"/>
                  <a:gd name="connsiteY652" fmla="*/ 52078 h 690397"/>
                  <a:gd name="connsiteX653" fmla="*/ 51755 w 966640"/>
                  <a:gd name="connsiteY653" fmla="*/ 52801 h 690397"/>
                  <a:gd name="connsiteX654" fmla="*/ 51153 w 966640"/>
                  <a:gd name="connsiteY654" fmla="*/ 53644 h 690397"/>
                  <a:gd name="connsiteX655" fmla="*/ 50790 w 966640"/>
                  <a:gd name="connsiteY655" fmla="*/ 54486 h 690397"/>
                  <a:gd name="connsiteX656" fmla="*/ 50307 w 966640"/>
                  <a:gd name="connsiteY656" fmla="*/ 55450 h 690397"/>
                  <a:gd name="connsiteX657" fmla="*/ 50185 w 966640"/>
                  <a:gd name="connsiteY657" fmla="*/ 56533 h 690397"/>
                  <a:gd name="connsiteX658" fmla="*/ 50431 w 966640"/>
                  <a:gd name="connsiteY658" fmla="*/ 121608 h 690397"/>
                  <a:gd name="connsiteX659" fmla="*/ 50307 w 966640"/>
                  <a:gd name="connsiteY659" fmla="*/ 123652 h 690397"/>
                  <a:gd name="connsiteX660" fmla="*/ 49942 w 966640"/>
                  <a:gd name="connsiteY660" fmla="*/ 125939 h 690397"/>
                  <a:gd name="connsiteX661" fmla="*/ 49337 w 966640"/>
                  <a:gd name="connsiteY661" fmla="*/ 127985 h 690397"/>
                  <a:gd name="connsiteX662" fmla="*/ 48853 w 966640"/>
                  <a:gd name="connsiteY662" fmla="*/ 129911 h 690397"/>
                  <a:gd name="connsiteX663" fmla="*/ 47887 w 966640"/>
                  <a:gd name="connsiteY663" fmla="*/ 131837 h 690397"/>
                  <a:gd name="connsiteX664" fmla="*/ 46801 w 966640"/>
                  <a:gd name="connsiteY664" fmla="*/ 133643 h 690397"/>
                  <a:gd name="connsiteX665" fmla="*/ 45355 w 966640"/>
                  <a:gd name="connsiteY665" fmla="*/ 135329 h 690397"/>
                  <a:gd name="connsiteX666" fmla="*/ 43909 w 966640"/>
                  <a:gd name="connsiteY666" fmla="*/ 137016 h 690397"/>
                  <a:gd name="connsiteX667" fmla="*/ 42463 w 966640"/>
                  <a:gd name="connsiteY667" fmla="*/ 138221 h 690397"/>
                  <a:gd name="connsiteX668" fmla="*/ 40776 w 966640"/>
                  <a:gd name="connsiteY668" fmla="*/ 139667 h 690397"/>
                  <a:gd name="connsiteX669" fmla="*/ 38970 w 966640"/>
                  <a:gd name="connsiteY669" fmla="*/ 140753 h 690397"/>
                  <a:gd name="connsiteX670" fmla="*/ 37044 w 966640"/>
                  <a:gd name="connsiteY670" fmla="*/ 141719 h 690397"/>
                  <a:gd name="connsiteX671" fmla="*/ 34998 w 966640"/>
                  <a:gd name="connsiteY671" fmla="*/ 142325 h 690397"/>
                  <a:gd name="connsiteX672" fmla="*/ 33072 w 966640"/>
                  <a:gd name="connsiteY672" fmla="*/ 142809 h 690397"/>
                  <a:gd name="connsiteX673" fmla="*/ 30786 w 966640"/>
                  <a:gd name="connsiteY673" fmla="*/ 143173 h 690397"/>
                  <a:gd name="connsiteX674" fmla="*/ 28741 w 966640"/>
                  <a:gd name="connsiteY674" fmla="*/ 143298 h 690397"/>
                  <a:gd name="connsiteX675" fmla="*/ 26577 w 966640"/>
                  <a:gd name="connsiteY675" fmla="*/ 143061 h 690397"/>
                  <a:gd name="connsiteX676" fmla="*/ 24411 w 966640"/>
                  <a:gd name="connsiteY676" fmla="*/ 142824 h 690397"/>
                  <a:gd name="connsiteX677" fmla="*/ 22488 w 966640"/>
                  <a:gd name="connsiteY677" fmla="*/ 142346 h 690397"/>
                  <a:gd name="connsiteX678" fmla="*/ 20444 w 966640"/>
                  <a:gd name="connsiteY678" fmla="*/ 141749 h 690397"/>
                  <a:gd name="connsiteX679" fmla="*/ 18521 w 966640"/>
                  <a:gd name="connsiteY679" fmla="*/ 140789 h 690397"/>
                  <a:gd name="connsiteX680" fmla="*/ 16719 w 966640"/>
                  <a:gd name="connsiteY680" fmla="*/ 139710 h 690397"/>
                  <a:gd name="connsiteX681" fmla="*/ 14917 w 966640"/>
                  <a:gd name="connsiteY681" fmla="*/ 138390 h 690397"/>
                  <a:gd name="connsiteX682" fmla="*/ 13476 w 966640"/>
                  <a:gd name="connsiteY682" fmla="*/ 136949 h 690397"/>
                  <a:gd name="connsiteX683" fmla="*/ 11915 w 966640"/>
                  <a:gd name="connsiteY683" fmla="*/ 135388 h 690397"/>
                  <a:gd name="connsiteX684" fmla="*/ 10716 w 966640"/>
                  <a:gd name="connsiteY684" fmla="*/ 133706 h 690397"/>
                  <a:gd name="connsiteX685" fmla="*/ 9636 w 966640"/>
                  <a:gd name="connsiteY685" fmla="*/ 131904 h 690397"/>
                  <a:gd name="connsiteX686" fmla="*/ 8676 w 966640"/>
                  <a:gd name="connsiteY686" fmla="*/ 129981 h 690397"/>
                  <a:gd name="connsiteX687" fmla="*/ 7959 w 966640"/>
                  <a:gd name="connsiteY687" fmla="*/ 127817 h 690397"/>
                  <a:gd name="connsiteX688" fmla="*/ 7481 w 966640"/>
                  <a:gd name="connsiteY688" fmla="*/ 125893 h 690397"/>
                  <a:gd name="connsiteX689" fmla="*/ 7244 w 966640"/>
                  <a:gd name="connsiteY689" fmla="*/ 123728 h 690397"/>
                  <a:gd name="connsiteX690" fmla="*/ 7007 w 966640"/>
                  <a:gd name="connsiteY690" fmla="*/ 121564 h 690397"/>
                  <a:gd name="connsiteX691" fmla="*/ 7150 w 966640"/>
                  <a:gd name="connsiteY691" fmla="*/ 109415 h 690397"/>
                  <a:gd name="connsiteX692" fmla="*/ 5719 w 966640"/>
                  <a:gd name="connsiteY692" fmla="*/ 33757 h 690397"/>
                  <a:gd name="connsiteX693" fmla="*/ 5844 w 966640"/>
                  <a:gd name="connsiteY693" fmla="*/ 30990 h 690397"/>
                  <a:gd name="connsiteX694" fmla="*/ 6210 w 966640"/>
                  <a:gd name="connsiteY694" fmla="*/ 28463 h 690397"/>
                  <a:gd name="connsiteX695" fmla="*/ 6696 w 966640"/>
                  <a:gd name="connsiteY695" fmla="*/ 25817 h 690397"/>
                  <a:gd name="connsiteX696" fmla="*/ 7662 w 966640"/>
                  <a:gd name="connsiteY696" fmla="*/ 23409 h 690397"/>
                  <a:gd name="connsiteX697" fmla="*/ 8749 w 966640"/>
                  <a:gd name="connsiteY697" fmla="*/ 20881 h 690397"/>
                  <a:gd name="connsiteX698" fmla="*/ 10197 w 966640"/>
                  <a:gd name="connsiteY698" fmla="*/ 18712 h 690397"/>
                  <a:gd name="connsiteX699" fmla="*/ 11764 w 966640"/>
                  <a:gd name="connsiteY699" fmla="*/ 16665 h 690397"/>
                  <a:gd name="connsiteX700" fmla="*/ 13572 w 966640"/>
                  <a:gd name="connsiteY700" fmla="*/ 14618 h 690397"/>
                  <a:gd name="connsiteX701" fmla="*/ 15620 w 966640"/>
                  <a:gd name="connsiteY701" fmla="*/ 12809 h 690397"/>
                  <a:gd name="connsiteX702" fmla="*/ 17667 w 966640"/>
                  <a:gd name="connsiteY702" fmla="*/ 11242 h 690397"/>
                  <a:gd name="connsiteX703" fmla="*/ 19956 w 966640"/>
                  <a:gd name="connsiteY703" fmla="*/ 9674 h 690397"/>
                  <a:gd name="connsiteX704" fmla="*/ 22484 w 966640"/>
                  <a:gd name="connsiteY704" fmla="*/ 8587 h 690397"/>
                  <a:gd name="connsiteX705" fmla="*/ 24770 w 966640"/>
                  <a:gd name="connsiteY705" fmla="*/ 7741 h 690397"/>
                  <a:gd name="connsiteX706" fmla="*/ 27418 w 966640"/>
                  <a:gd name="connsiteY706" fmla="*/ 7255 h 690397"/>
                  <a:gd name="connsiteX707" fmla="*/ 30065 w 966640"/>
                  <a:gd name="connsiteY707" fmla="*/ 6769 h 690397"/>
                  <a:gd name="connsiteX708" fmla="*/ 933929 w 966640"/>
                  <a:gd name="connsiteY708" fmla="*/ 0 h 690397"/>
                  <a:gd name="connsiteX709" fmla="*/ 936576 w 966640"/>
                  <a:gd name="connsiteY709" fmla="*/ 246 h 690397"/>
                  <a:gd name="connsiteX710" fmla="*/ 939222 w 966640"/>
                  <a:gd name="connsiteY710" fmla="*/ 731 h 690397"/>
                  <a:gd name="connsiteX711" fmla="*/ 941870 w 966640"/>
                  <a:gd name="connsiteY711" fmla="*/ 1217 h 690397"/>
                  <a:gd name="connsiteX712" fmla="*/ 944156 w 966640"/>
                  <a:gd name="connsiteY712" fmla="*/ 2063 h 690397"/>
                  <a:gd name="connsiteX713" fmla="*/ 946684 w 966640"/>
                  <a:gd name="connsiteY713" fmla="*/ 3150 h 690397"/>
                  <a:gd name="connsiteX714" fmla="*/ 948973 w 966640"/>
                  <a:gd name="connsiteY714" fmla="*/ 4718 h 690397"/>
                  <a:gd name="connsiteX715" fmla="*/ 951020 w 966640"/>
                  <a:gd name="connsiteY715" fmla="*/ 6285 h 690397"/>
                  <a:gd name="connsiteX716" fmla="*/ 953069 w 966640"/>
                  <a:gd name="connsiteY716" fmla="*/ 8093 h 690397"/>
                  <a:gd name="connsiteX717" fmla="*/ 954876 w 966640"/>
                  <a:gd name="connsiteY717" fmla="*/ 10141 h 690397"/>
                  <a:gd name="connsiteX718" fmla="*/ 956444 w 966640"/>
                  <a:gd name="connsiteY718" fmla="*/ 12188 h 690397"/>
                  <a:gd name="connsiteX719" fmla="*/ 957891 w 966640"/>
                  <a:gd name="connsiteY719" fmla="*/ 14357 h 690397"/>
                  <a:gd name="connsiteX720" fmla="*/ 958978 w 966640"/>
                  <a:gd name="connsiteY720" fmla="*/ 16885 h 690397"/>
                  <a:gd name="connsiteX721" fmla="*/ 959945 w 966640"/>
                  <a:gd name="connsiteY721" fmla="*/ 19293 h 690397"/>
                  <a:gd name="connsiteX722" fmla="*/ 960431 w 966640"/>
                  <a:gd name="connsiteY722" fmla="*/ 21940 h 690397"/>
                  <a:gd name="connsiteX723" fmla="*/ 960796 w 966640"/>
                  <a:gd name="connsiteY723" fmla="*/ 24466 h 690397"/>
                  <a:gd name="connsiteX724" fmla="*/ 960921 w 966640"/>
                  <a:gd name="connsiteY724" fmla="*/ 27233 h 690397"/>
                  <a:gd name="connsiteX725" fmla="*/ 959491 w 966640"/>
                  <a:gd name="connsiteY725" fmla="*/ 102892 h 690397"/>
                  <a:gd name="connsiteX726" fmla="*/ 959633 w 966640"/>
                  <a:gd name="connsiteY726" fmla="*/ 115040 h 690397"/>
                  <a:gd name="connsiteX727" fmla="*/ 959396 w 966640"/>
                  <a:gd name="connsiteY727" fmla="*/ 117204 h 690397"/>
                  <a:gd name="connsiteX728" fmla="*/ 959160 w 966640"/>
                  <a:gd name="connsiteY728" fmla="*/ 119369 h 690397"/>
                  <a:gd name="connsiteX729" fmla="*/ 958682 w 966640"/>
                  <a:gd name="connsiteY729" fmla="*/ 121293 h 690397"/>
                  <a:gd name="connsiteX730" fmla="*/ 957964 w 966640"/>
                  <a:gd name="connsiteY730" fmla="*/ 123457 h 690397"/>
                  <a:gd name="connsiteX731" fmla="*/ 957005 w 966640"/>
                  <a:gd name="connsiteY731" fmla="*/ 125380 h 690397"/>
                  <a:gd name="connsiteX732" fmla="*/ 955925 w 966640"/>
                  <a:gd name="connsiteY732" fmla="*/ 127182 h 690397"/>
                  <a:gd name="connsiteX733" fmla="*/ 954726 w 966640"/>
                  <a:gd name="connsiteY733" fmla="*/ 128864 h 690397"/>
                  <a:gd name="connsiteX734" fmla="*/ 953164 w 966640"/>
                  <a:gd name="connsiteY734" fmla="*/ 130425 h 690397"/>
                  <a:gd name="connsiteX735" fmla="*/ 951723 w 966640"/>
                  <a:gd name="connsiteY735" fmla="*/ 131866 h 690397"/>
                  <a:gd name="connsiteX736" fmla="*/ 949921 w 966640"/>
                  <a:gd name="connsiteY736" fmla="*/ 133185 h 690397"/>
                  <a:gd name="connsiteX737" fmla="*/ 948119 w 966640"/>
                  <a:gd name="connsiteY737" fmla="*/ 134265 h 690397"/>
                  <a:gd name="connsiteX738" fmla="*/ 946196 w 966640"/>
                  <a:gd name="connsiteY738" fmla="*/ 135225 h 690397"/>
                  <a:gd name="connsiteX739" fmla="*/ 944152 w 966640"/>
                  <a:gd name="connsiteY739" fmla="*/ 135822 h 690397"/>
                  <a:gd name="connsiteX740" fmla="*/ 942229 w 966640"/>
                  <a:gd name="connsiteY740" fmla="*/ 136300 h 690397"/>
                  <a:gd name="connsiteX741" fmla="*/ 940064 w 966640"/>
                  <a:gd name="connsiteY741" fmla="*/ 136537 h 690397"/>
                  <a:gd name="connsiteX742" fmla="*/ 937899 w 966640"/>
                  <a:gd name="connsiteY742" fmla="*/ 136773 h 690397"/>
                  <a:gd name="connsiteX743" fmla="*/ 935854 w 966640"/>
                  <a:gd name="connsiteY743" fmla="*/ 136649 h 690397"/>
                  <a:gd name="connsiteX744" fmla="*/ 933568 w 966640"/>
                  <a:gd name="connsiteY744" fmla="*/ 136285 h 690397"/>
                  <a:gd name="connsiteX745" fmla="*/ 931643 w 966640"/>
                  <a:gd name="connsiteY745" fmla="*/ 135800 h 690397"/>
                  <a:gd name="connsiteX746" fmla="*/ 929596 w 966640"/>
                  <a:gd name="connsiteY746" fmla="*/ 135195 h 690397"/>
                  <a:gd name="connsiteX747" fmla="*/ 927670 w 966640"/>
                  <a:gd name="connsiteY747" fmla="*/ 134229 h 690397"/>
                  <a:gd name="connsiteX748" fmla="*/ 925864 w 966640"/>
                  <a:gd name="connsiteY748" fmla="*/ 133143 h 690397"/>
                  <a:gd name="connsiteX749" fmla="*/ 924178 w 966640"/>
                  <a:gd name="connsiteY749" fmla="*/ 131697 h 690397"/>
                  <a:gd name="connsiteX750" fmla="*/ 922732 w 966640"/>
                  <a:gd name="connsiteY750" fmla="*/ 130492 h 690397"/>
                  <a:gd name="connsiteX751" fmla="*/ 921286 w 966640"/>
                  <a:gd name="connsiteY751" fmla="*/ 128806 h 690397"/>
                  <a:gd name="connsiteX752" fmla="*/ 919840 w 966640"/>
                  <a:gd name="connsiteY752" fmla="*/ 127119 h 690397"/>
                  <a:gd name="connsiteX753" fmla="*/ 918754 w 966640"/>
                  <a:gd name="connsiteY753" fmla="*/ 125313 h 690397"/>
                  <a:gd name="connsiteX754" fmla="*/ 917788 w 966640"/>
                  <a:gd name="connsiteY754" fmla="*/ 123387 h 690397"/>
                  <a:gd name="connsiteX755" fmla="*/ 917303 w 966640"/>
                  <a:gd name="connsiteY755" fmla="*/ 121461 h 690397"/>
                  <a:gd name="connsiteX756" fmla="*/ 916698 w 966640"/>
                  <a:gd name="connsiteY756" fmla="*/ 119415 h 690397"/>
                  <a:gd name="connsiteX757" fmla="*/ 916333 w 966640"/>
                  <a:gd name="connsiteY757" fmla="*/ 117128 h 690397"/>
                  <a:gd name="connsiteX758" fmla="*/ 916209 w 966640"/>
                  <a:gd name="connsiteY758" fmla="*/ 115084 h 690397"/>
                  <a:gd name="connsiteX759" fmla="*/ 916456 w 966640"/>
                  <a:gd name="connsiteY759" fmla="*/ 50009 h 690397"/>
                  <a:gd name="connsiteX760" fmla="*/ 916333 w 966640"/>
                  <a:gd name="connsiteY760" fmla="*/ 48926 h 690397"/>
                  <a:gd name="connsiteX761" fmla="*/ 915850 w 966640"/>
                  <a:gd name="connsiteY761" fmla="*/ 47962 h 690397"/>
                  <a:gd name="connsiteX762" fmla="*/ 915488 w 966640"/>
                  <a:gd name="connsiteY762" fmla="*/ 47121 h 690397"/>
                  <a:gd name="connsiteX763" fmla="*/ 914885 w 966640"/>
                  <a:gd name="connsiteY763" fmla="*/ 46277 h 690397"/>
                  <a:gd name="connsiteX764" fmla="*/ 913921 w 966640"/>
                  <a:gd name="connsiteY764" fmla="*/ 45554 h 690397"/>
                  <a:gd name="connsiteX765" fmla="*/ 912958 w 966640"/>
                  <a:gd name="connsiteY765" fmla="*/ 45070 h 690397"/>
                  <a:gd name="connsiteX766" fmla="*/ 911995 w 966640"/>
                  <a:gd name="connsiteY766" fmla="*/ 44588 h 690397"/>
                  <a:gd name="connsiteX767" fmla="*/ 911033 w 966640"/>
                  <a:gd name="connsiteY767" fmla="*/ 44586 h 690397"/>
                  <a:gd name="connsiteX768" fmla="*/ 845837 w 966640"/>
                  <a:gd name="connsiteY768" fmla="*/ 44712 h 690397"/>
                  <a:gd name="connsiteX769" fmla="*/ 843672 w 966640"/>
                  <a:gd name="connsiteY769" fmla="*/ 44467 h 690397"/>
                  <a:gd name="connsiteX770" fmla="*/ 841506 w 966640"/>
                  <a:gd name="connsiteY770" fmla="*/ 44223 h 690397"/>
                  <a:gd name="connsiteX771" fmla="*/ 839580 w 966640"/>
                  <a:gd name="connsiteY771" fmla="*/ 43738 h 690397"/>
                  <a:gd name="connsiteX772" fmla="*/ 837535 w 966640"/>
                  <a:gd name="connsiteY772" fmla="*/ 43133 h 690397"/>
                  <a:gd name="connsiteX773" fmla="*/ 835608 w 966640"/>
                  <a:gd name="connsiteY773" fmla="*/ 42167 h 690397"/>
                  <a:gd name="connsiteX774" fmla="*/ 833802 w 966640"/>
                  <a:gd name="connsiteY774" fmla="*/ 41081 h 690397"/>
                  <a:gd name="connsiteX775" fmla="*/ 832116 w 966640"/>
                  <a:gd name="connsiteY775" fmla="*/ 39635 h 690397"/>
                  <a:gd name="connsiteX776" fmla="*/ 830550 w 966640"/>
                  <a:gd name="connsiteY776" fmla="*/ 38310 h 690397"/>
                  <a:gd name="connsiteX777" fmla="*/ 829224 w 966640"/>
                  <a:gd name="connsiteY777" fmla="*/ 36743 h 690397"/>
                  <a:gd name="connsiteX778" fmla="*/ 827777 w 966640"/>
                  <a:gd name="connsiteY778" fmla="*/ 35056 h 690397"/>
                  <a:gd name="connsiteX779" fmla="*/ 826691 w 966640"/>
                  <a:gd name="connsiteY779" fmla="*/ 33250 h 690397"/>
                  <a:gd name="connsiteX780" fmla="*/ 825725 w 966640"/>
                  <a:gd name="connsiteY780" fmla="*/ 31324 h 690397"/>
                  <a:gd name="connsiteX781" fmla="*/ 825121 w 966640"/>
                  <a:gd name="connsiteY781" fmla="*/ 29278 h 690397"/>
                  <a:gd name="connsiteX782" fmla="*/ 824636 w 966640"/>
                  <a:gd name="connsiteY782" fmla="*/ 27353 h 690397"/>
                  <a:gd name="connsiteX783" fmla="*/ 824271 w 966640"/>
                  <a:gd name="connsiteY783" fmla="*/ 25066 h 690397"/>
                  <a:gd name="connsiteX784" fmla="*/ 824027 w 966640"/>
                  <a:gd name="connsiteY784" fmla="*/ 22901 h 690397"/>
                  <a:gd name="connsiteX785" fmla="*/ 824384 w 966640"/>
                  <a:gd name="connsiteY785" fmla="*/ 20857 h 690397"/>
                  <a:gd name="connsiteX786" fmla="*/ 824621 w 966640"/>
                  <a:gd name="connsiteY786" fmla="*/ 18692 h 690397"/>
                  <a:gd name="connsiteX787" fmla="*/ 825098 w 966640"/>
                  <a:gd name="connsiteY787" fmla="*/ 16768 h 690397"/>
                  <a:gd name="connsiteX788" fmla="*/ 825816 w 966640"/>
                  <a:gd name="connsiteY788" fmla="*/ 14845 h 690397"/>
                  <a:gd name="connsiteX789" fmla="*/ 826655 w 966640"/>
                  <a:gd name="connsiteY789" fmla="*/ 12801 h 690397"/>
                  <a:gd name="connsiteX790" fmla="*/ 827735 w 966640"/>
                  <a:gd name="connsiteY790" fmla="*/ 10999 h 690397"/>
                  <a:gd name="connsiteX791" fmla="*/ 829054 w 966640"/>
                  <a:gd name="connsiteY791" fmla="*/ 9197 h 690397"/>
                  <a:gd name="connsiteX792" fmla="*/ 830495 w 966640"/>
                  <a:gd name="connsiteY792" fmla="*/ 7756 h 690397"/>
                  <a:gd name="connsiteX793" fmla="*/ 832057 w 966640"/>
                  <a:gd name="connsiteY793" fmla="*/ 6195 h 690397"/>
                  <a:gd name="connsiteX794" fmla="*/ 833738 w 966640"/>
                  <a:gd name="connsiteY794" fmla="*/ 4995 h 690397"/>
                  <a:gd name="connsiteX795" fmla="*/ 835540 w 966640"/>
                  <a:gd name="connsiteY795" fmla="*/ 3916 h 690397"/>
                  <a:gd name="connsiteX796" fmla="*/ 837584 w 966640"/>
                  <a:gd name="connsiteY796" fmla="*/ 3077 h 690397"/>
                  <a:gd name="connsiteX797" fmla="*/ 839387 w 966640"/>
                  <a:gd name="connsiteY797" fmla="*/ 2479 h 690397"/>
                  <a:gd name="connsiteX798" fmla="*/ 841311 w 966640"/>
                  <a:gd name="connsiteY798" fmla="*/ 1761 h 690397"/>
                  <a:gd name="connsiteX799" fmla="*/ 843596 w 966640"/>
                  <a:gd name="connsiteY799" fmla="*/ 1404 h 690397"/>
                  <a:gd name="connsiteX800" fmla="*/ 845520 w 966640"/>
                  <a:gd name="connsiteY800" fmla="*/ 1408 h 690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</a:cxnLst>
                <a:rect l="l" t="t" r="r" b="b"/>
                <a:pathLst>
                  <a:path w="966640" h="690397">
                    <a:moveTo>
                      <a:pt x="22921" y="564328"/>
                    </a:moveTo>
                    <a:lnTo>
                      <a:pt x="21839" y="564447"/>
                    </a:lnTo>
                    <a:lnTo>
                      <a:pt x="20756" y="564565"/>
                    </a:lnTo>
                    <a:lnTo>
                      <a:pt x="18712" y="565162"/>
                    </a:lnTo>
                    <a:lnTo>
                      <a:pt x="16910" y="566242"/>
                    </a:lnTo>
                    <a:lnTo>
                      <a:pt x="15348" y="567563"/>
                    </a:lnTo>
                    <a:lnTo>
                      <a:pt x="14028" y="569124"/>
                    </a:lnTo>
                    <a:lnTo>
                      <a:pt x="12948" y="570927"/>
                    </a:lnTo>
                    <a:lnTo>
                      <a:pt x="12231" y="573090"/>
                    </a:lnTo>
                    <a:lnTo>
                      <a:pt x="12233" y="574053"/>
                    </a:lnTo>
                    <a:lnTo>
                      <a:pt x="12114" y="575135"/>
                    </a:lnTo>
                    <a:lnTo>
                      <a:pt x="10586" y="663182"/>
                    </a:lnTo>
                    <a:lnTo>
                      <a:pt x="10709" y="664746"/>
                    </a:lnTo>
                    <a:lnTo>
                      <a:pt x="10953" y="666431"/>
                    </a:lnTo>
                    <a:lnTo>
                      <a:pt x="11317" y="667754"/>
                    </a:lnTo>
                    <a:lnTo>
                      <a:pt x="11920" y="669319"/>
                    </a:lnTo>
                    <a:lnTo>
                      <a:pt x="12524" y="670644"/>
                    </a:lnTo>
                    <a:lnTo>
                      <a:pt x="13369" y="672208"/>
                    </a:lnTo>
                    <a:lnTo>
                      <a:pt x="14333" y="673413"/>
                    </a:lnTo>
                    <a:lnTo>
                      <a:pt x="15298" y="674618"/>
                    </a:lnTo>
                    <a:lnTo>
                      <a:pt x="16623" y="675702"/>
                    </a:lnTo>
                    <a:lnTo>
                      <a:pt x="17948" y="676787"/>
                    </a:lnTo>
                    <a:lnTo>
                      <a:pt x="19272" y="677392"/>
                    </a:lnTo>
                    <a:lnTo>
                      <a:pt x="20716" y="678116"/>
                    </a:lnTo>
                    <a:lnTo>
                      <a:pt x="22161" y="678599"/>
                    </a:lnTo>
                    <a:lnTo>
                      <a:pt x="23605" y="679083"/>
                    </a:lnTo>
                    <a:lnTo>
                      <a:pt x="25170" y="679206"/>
                    </a:lnTo>
                    <a:lnTo>
                      <a:pt x="26854" y="679449"/>
                    </a:lnTo>
                    <a:lnTo>
                      <a:pt x="115022" y="678042"/>
                    </a:lnTo>
                    <a:lnTo>
                      <a:pt x="117066" y="677925"/>
                    </a:lnTo>
                    <a:lnTo>
                      <a:pt x="119109" y="677087"/>
                    </a:lnTo>
                    <a:lnTo>
                      <a:pt x="121152" y="676249"/>
                    </a:lnTo>
                    <a:lnTo>
                      <a:pt x="122714" y="674929"/>
                    </a:lnTo>
                    <a:lnTo>
                      <a:pt x="124034" y="673367"/>
                    </a:lnTo>
                    <a:lnTo>
                      <a:pt x="124873" y="671323"/>
                    </a:lnTo>
                    <a:lnTo>
                      <a:pt x="125591" y="669400"/>
                    </a:lnTo>
                    <a:lnTo>
                      <a:pt x="125828" y="667235"/>
                    </a:lnTo>
                    <a:lnTo>
                      <a:pt x="125704" y="665190"/>
                    </a:lnTo>
                    <a:lnTo>
                      <a:pt x="124978" y="663024"/>
                    </a:lnTo>
                    <a:lnTo>
                      <a:pt x="123892" y="661218"/>
                    </a:lnTo>
                    <a:lnTo>
                      <a:pt x="122687" y="659531"/>
                    </a:lnTo>
                    <a:lnTo>
                      <a:pt x="121000" y="658326"/>
                    </a:lnTo>
                    <a:lnTo>
                      <a:pt x="119194" y="657240"/>
                    </a:lnTo>
                    <a:lnTo>
                      <a:pt x="117149" y="656635"/>
                    </a:lnTo>
                    <a:lnTo>
                      <a:pt x="114983" y="656390"/>
                    </a:lnTo>
                    <a:lnTo>
                      <a:pt x="49787" y="656516"/>
                    </a:lnTo>
                    <a:lnTo>
                      <a:pt x="48344" y="656513"/>
                    </a:lnTo>
                    <a:lnTo>
                      <a:pt x="46540" y="656149"/>
                    </a:lnTo>
                    <a:lnTo>
                      <a:pt x="45095" y="655666"/>
                    </a:lnTo>
                    <a:lnTo>
                      <a:pt x="43650" y="655181"/>
                    </a:lnTo>
                    <a:lnTo>
                      <a:pt x="42207" y="654457"/>
                    </a:lnTo>
                    <a:lnTo>
                      <a:pt x="40881" y="653853"/>
                    </a:lnTo>
                    <a:lnTo>
                      <a:pt x="39556" y="652769"/>
                    </a:lnTo>
                    <a:lnTo>
                      <a:pt x="38232" y="651683"/>
                    </a:lnTo>
                    <a:lnTo>
                      <a:pt x="37267" y="650480"/>
                    </a:lnTo>
                    <a:lnTo>
                      <a:pt x="36303" y="649275"/>
                    </a:lnTo>
                    <a:lnTo>
                      <a:pt x="35459" y="647709"/>
                    </a:lnTo>
                    <a:lnTo>
                      <a:pt x="34854" y="646385"/>
                    </a:lnTo>
                    <a:lnTo>
                      <a:pt x="34250" y="644821"/>
                    </a:lnTo>
                    <a:lnTo>
                      <a:pt x="33887" y="643496"/>
                    </a:lnTo>
                    <a:lnTo>
                      <a:pt x="33643" y="641813"/>
                    </a:lnTo>
                    <a:lnTo>
                      <a:pt x="33520" y="640248"/>
                    </a:lnTo>
                    <a:lnTo>
                      <a:pt x="33646" y="575053"/>
                    </a:lnTo>
                    <a:lnTo>
                      <a:pt x="33521" y="573008"/>
                    </a:lnTo>
                    <a:lnTo>
                      <a:pt x="32917" y="570962"/>
                    </a:lnTo>
                    <a:lnTo>
                      <a:pt x="31830" y="569156"/>
                    </a:lnTo>
                    <a:lnTo>
                      <a:pt x="30504" y="567349"/>
                    </a:lnTo>
                    <a:lnTo>
                      <a:pt x="28938" y="566264"/>
                    </a:lnTo>
                    <a:lnTo>
                      <a:pt x="27132" y="565178"/>
                    </a:lnTo>
                    <a:lnTo>
                      <a:pt x="25086" y="564573"/>
                    </a:lnTo>
                    <a:close/>
                    <a:moveTo>
                      <a:pt x="943719" y="557804"/>
                    </a:moveTo>
                    <a:lnTo>
                      <a:pt x="941554" y="558048"/>
                    </a:lnTo>
                    <a:lnTo>
                      <a:pt x="939508" y="558654"/>
                    </a:lnTo>
                    <a:lnTo>
                      <a:pt x="937702" y="559740"/>
                    </a:lnTo>
                    <a:lnTo>
                      <a:pt x="936136" y="560825"/>
                    </a:lnTo>
                    <a:lnTo>
                      <a:pt x="934810" y="562632"/>
                    </a:lnTo>
                    <a:lnTo>
                      <a:pt x="933724" y="564439"/>
                    </a:lnTo>
                    <a:lnTo>
                      <a:pt x="933119" y="566484"/>
                    </a:lnTo>
                    <a:lnTo>
                      <a:pt x="932995" y="568529"/>
                    </a:lnTo>
                    <a:lnTo>
                      <a:pt x="933121" y="633724"/>
                    </a:lnTo>
                    <a:lnTo>
                      <a:pt x="932997" y="635289"/>
                    </a:lnTo>
                    <a:lnTo>
                      <a:pt x="932753" y="636972"/>
                    </a:lnTo>
                    <a:lnTo>
                      <a:pt x="932390" y="638297"/>
                    </a:lnTo>
                    <a:lnTo>
                      <a:pt x="931786" y="639861"/>
                    </a:lnTo>
                    <a:lnTo>
                      <a:pt x="931182" y="641185"/>
                    </a:lnTo>
                    <a:lnTo>
                      <a:pt x="930337" y="642751"/>
                    </a:lnTo>
                    <a:lnTo>
                      <a:pt x="929373" y="643956"/>
                    </a:lnTo>
                    <a:lnTo>
                      <a:pt x="928408" y="645159"/>
                    </a:lnTo>
                    <a:lnTo>
                      <a:pt x="927084" y="646244"/>
                    </a:lnTo>
                    <a:lnTo>
                      <a:pt x="925759" y="647329"/>
                    </a:lnTo>
                    <a:lnTo>
                      <a:pt x="924434" y="647933"/>
                    </a:lnTo>
                    <a:lnTo>
                      <a:pt x="922990" y="648657"/>
                    </a:lnTo>
                    <a:lnTo>
                      <a:pt x="921545" y="649141"/>
                    </a:lnTo>
                    <a:lnTo>
                      <a:pt x="920100" y="649625"/>
                    </a:lnTo>
                    <a:lnTo>
                      <a:pt x="918296" y="649989"/>
                    </a:lnTo>
                    <a:lnTo>
                      <a:pt x="916853" y="649991"/>
                    </a:lnTo>
                    <a:lnTo>
                      <a:pt x="851657" y="649866"/>
                    </a:lnTo>
                    <a:lnTo>
                      <a:pt x="849492" y="650112"/>
                    </a:lnTo>
                    <a:lnTo>
                      <a:pt x="847446" y="650716"/>
                    </a:lnTo>
                    <a:lnTo>
                      <a:pt x="845640" y="651802"/>
                    </a:lnTo>
                    <a:lnTo>
                      <a:pt x="843954" y="653007"/>
                    </a:lnTo>
                    <a:lnTo>
                      <a:pt x="842748" y="654694"/>
                    </a:lnTo>
                    <a:lnTo>
                      <a:pt x="841662" y="656500"/>
                    </a:lnTo>
                    <a:lnTo>
                      <a:pt x="840937" y="658667"/>
                    </a:lnTo>
                    <a:lnTo>
                      <a:pt x="840812" y="660711"/>
                    </a:lnTo>
                    <a:lnTo>
                      <a:pt x="841049" y="662876"/>
                    </a:lnTo>
                    <a:lnTo>
                      <a:pt x="841767" y="664799"/>
                    </a:lnTo>
                    <a:lnTo>
                      <a:pt x="842606" y="666842"/>
                    </a:lnTo>
                    <a:lnTo>
                      <a:pt x="843926" y="668404"/>
                    </a:lnTo>
                    <a:lnTo>
                      <a:pt x="845488" y="669725"/>
                    </a:lnTo>
                    <a:lnTo>
                      <a:pt x="847531" y="670563"/>
                    </a:lnTo>
                    <a:lnTo>
                      <a:pt x="849575" y="671402"/>
                    </a:lnTo>
                    <a:lnTo>
                      <a:pt x="851619" y="671519"/>
                    </a:lnTo>
                    <a:lnTo>
                      <a:pt x="939787" y="672926"/>
                    </a:lnTo>
                    <a:lnTo>
                      <a:pt x="941471" y="672682"/>
                    </a:lnTo>
                    <a:lnTo>
                      <a:pt x="943035" y="672559"/>
                    </a:lnTo>
                    <a:lnTo>
                      <a:pt x="944479" y="672075"/>
                    </a:lnTo>
                    <a:lnTo>
                      <a:pt x="945924" y="671591"/>
                    </a:lnTo>
                    <a:lnTo>
                      <a:pt x="947368" y="670867"/>
                    </a:lnTo>
                    <a:lnTo>
                      <a:pt x="948693" y="670263"/>
                    </a:lnTo>
                    <a:lnTo>
                      <a:pt x="950018" y="669179"/>
                    </a:lnTo>
                    <a:lnTo>
                      <a:pt x="951343" y="668093"/>
                    </a:lnTo>
                    <a:lnTo>
                      <a:pt x="952307" y="666888"/>
                    </a:lnTo>
                    <a:lnTo>
                      <a:pt x="953271" y="665684"/>
                    </a:lnTo>
                    <a:lnTo>
                      <a:pt x="954116" y="664119"/>
                    </a:lnTo>
                    <a:lnTo>
                      <a:pt x="954721" y="662796"/>
                    </a:lnTo>
                    <a:lnTo>
                      <a:pt x="955324" y="661230"/>
                    </a:lnTo>
                    <a:lnTo>
                      <a:pt x="955687" y="659906"/>
                    </a:lnTo>
                    <a:lnTo>
                      <a:pt x="955931" y="658221"/>
                    </a:lnTo>
                    <a:lnTo>
                      <a:pt x="956054" y="656657"/>
                    </a:lnTo>
                    <a:lnTo>
                      <a:pt x="954526" y="568611"/>
                    </a:lnTo>
                    <a:lnTo>
                      <a:pt x="954407" y="567529"/>
                    </a:lnTo>
                    <a:lnTo>
                      <a:pt x="954409" y="566566"/>
                    </a:lnTo>
                    <a:lnTo>
                      <a:pt x="953692" y="564403"/>
                    </a:lnTo>
                    <a:lnTo>
                      <a:pt x="952613" y="562600"/>
                    </a:lnTo>
                    <a:lnTo>
                      <a:pt x="951292" y="561039"/>
                    </a:lnTo>
                    <a:lnTo>
                      <a:pt x="949731" y="559719"/>
                    </a:lnTo>
                    <a:lnTo>
                      <a:pt x="947928" y="558638"/>
                    </a:lnTo>
                    <a:lnTo>
                      <a:pt x="945884" y="558041"/>
                    </a:lnTo>
                    <a:lnTo>
                      <a:pt x="944801" y="557923"/>
                    </a:lnTo>
                    <a:close/>
                    <a:moveTo>
                      <a:pt x="23022" y="553623"/>
                    </a:moveTo>
                    <a:lnTo>
                      <a:pt x="25067" y="553748"/>
                    </a:lnTo>
                    <a:lnTo>
                      <a:pt x="27353" y="554112"/>
                    </a:lnTo>
                    <a:lnTo>
                      <a:pt x="29279" y="554596"/>
                    </a:lnTo>
                    <a:lnTo>
                      <a:pt x="31325" y="555201"/>
                    </a:lnTo>
                    <a:lnTo>
                      <a:pt x="33251" y="556167"/>
                    </a:lnTo>
                    <a:lnTo>
                      <a:pt x="35057" y="557253"/>
                    </a:lnTo>
                    <a:lnTo>
                      <a:pt x="36743" y="558699"/>
                    </a:lnTo>
                    <a:lnTo>
                      <a:pt x="38189" y="559905"/>
                    </a:lnTo>
                    <a:lnTo>
                      <a:pt x="39635" y="561591"/>
                    </a:lnTo>
                    <a:lnTo>
                      <a:pt x="41082" y="563278"/>
                    </a:lnTo>
                    <a:lnTo>
                      <a:pt x="42168" y="565084"/>
                    </a:lnTo>
                    <a:lnTo>
                      <a:pt x="43134" y="567010"/>
                    </a:lnTo>
                    <a:lnTo>
                      <a:pt x="43618" y="568935"/>
                    </a:lnTo>
                    <a:lnTo>
                      <a:pt x="44223" y="570982"/>
                    </a:lnTo>
                    <a:lnTo>
                      <a:pt x="44588" y="573269"/>
                    </a:lnTo>
                    <a:lnTo>
                      <a:pt x="44712" y="575313"/>
                    </a:lnTo>
                    <a:lnTo>
                      <a:pt x="44466" y="640388"/>
                    </a:lnTo>
                    <a:lnTo>
                      <a:pt x="44588" y="641471"/>
                    </a:lnTo>
                    <a:lnTo>
                      <a:pt x="45071" y="642434"/>
                    </a:lnTo>
                    <a:lnTo>
                      <a:pt x="45434" y="643276"/>
                    </a:lnTo>
                    <a:lnTo>
                      <a:pt x="46036" y="644119"/>
                    </a:lnTo>
                    <a:lnTo>
                      <a:pt x="47000" y="644843"/>
                    </a:lnTo>
                    <a:lnTo>
                      <a:pt x="47963" y="645326"/>
                    </a:lnTo>
                    <a:lnTo>
                      <a:pt x="48926" y="645809"/>
                    </a:lnTo>
                    <a:lnTo>
                      <a:pt x="49889" y="645811"/>
                    </a:lnTo>
                    <a:lnTo>
                      <a:pt x="115084" y="645685"/>
                    </a:lnTo>
                    <a:lnTo>
                      <a:pt x="117249" y="645930"/>
                    </a:lnTo>
                    <a:lnTo>
                      <a:pt x="119415" y="646173"/>
                    </a:lnTo>
                    <a:lnTo>
                      <a:pt x="121341" y="646659"/>
                    </a:lnTo>
                    <a:lnTo>
                      <a:pt x="123387" y="647263"/>
                    </a:lnTo>
                    <a:lnTo>
                      <a:pt x="125314" y="648230"/>
                    </a:lnTo>
                    <a:lnTo>
                      <a:pt x="127119" y="649315"/>
                    </a:lnTo>
                    <a:lnTo>
                      <a:pt x="128805" y="650761"/>
                    </a:lnTo>
                    <a:lnTo>
                      <a:pt x="130371" y="652087"/>
                    </a:lnTo>
                    <a:lnTo>
                      <a:pt x="131697" y="653653"/>
                    </a:lnTo>
                    <a:lnTo>
                      <a:pt x="133144" y="655340"/>
                    </a:lnTo>
                    <a:lnTo>
                      <a:pt x="134230" y="657146"/>
                    </a:lnTo>
                    <a:lnTo>
                      <a:pt x="135196" y="659073"/>
                    </a:lnTo>
                    <a:lnTo>
                      <a:pt x="135801" y="661118"/>
                    </a:lnTo>
                    <a:lnTo>
                      <a:pt x="136285" y="663044"/>
                    </a:lnTo>
                    <a:lnTo>
                      <a:pt x="136650" y="665330"/>
                    </a:lnTo>
                    <a:lnTo>
                      <a:pt x="136894" y="667496"/>
                    </a:lnTo>
                    <a:lnTo>
                      <a:pt x="136537" y="669540"/>
                    </a:lnTo>
                    <a:lnTo>
                      <a:pt x="136301" y="671704"/>
                    </a:lnTo>
                    <a:lnTo>
                      <a:pt x="135823" y="673628"/>
                    </a:lnTo>
                    <a:lnTo>
                      <a:pt x="135105" y="675552"/>
                    </a:lnTo>
                    <a:lnTo>
                      <a:pt x="134266" y="677595"/>
                    </a:lnTo>
                    <a:lnTo>
                      <a:pt x="133186" y="679398"/>
                    </a:lnTo>
                    <a:lnTo>
                      <a:pt x="131867" y="681199"/>
                    </a:lnTo>
                    <a:lnTo>
                      <a:pt x="130426" y="682640"/>
                    </a:lnTo>
                    <a:lnTo>
                      <a:pt x="128865" y="684202"/>
                    </a:lnTo>
                    <a:lnTo>
                      <a:pt x="127183" y="685401"/>
                    </a:lnTo>
                    <a:lnTo>
                      <a:pt x="125381" y="686481"/>
                    </a:lnTo>
                    <a:lnTo>
                      <a:pt x="123337" y="687319"/>
                    </a:lnTo>
                    <a:lnTo>
                      <a:pt x="121534" y="687918"/>
                    </a:lnTo>
                    <a:lnTo>
                      <a:pt x="119610" y="688635"/>
                    </a:lnTo>
                    <a:lnTo>
                      <a:pt x="117325" y="688992"/>
                    </a:lnTo>
                    <a:lnTo>
                      <a:pt x="115401" y="688989"/>
                    </a:lnTo>
                    <a:lnTo>
                      <a:pt x="26992" y="690397"/>
                    </a:lnTo>
                    <a:lnTo>
                      <a:pt x="24346" y="690151"/>
                    </a:lnTo>
                    <a:lnTo>
                      <a:pt x="21699" y="689665"/>
                    </a:lnTo>
                    <a:lnTo>
                      <a:pt x="19051" y="689180"/>
                    </a:lnTo>
                    <a:lnTo>
                      <a:pt x="16765" y="688333"/>
                    </a:lnTo>
                    <a:lnTo>
                      <a:pt x="14237" y="687246"/>
                    </a:lnTo>
                    <a:lnTo>
                      <a:pt x="11948" y="685679"/>
                    </a:lnTo>
                    <a:lnTo>
                      <a:pt x="9901" y="684111"/>
                    </a:lnTo>
                    <a:lnTo>
                      <a:pt x="7852" y="682303"/>
                    </a:lnTo>
                    <a:lnTo>
                      <a:pt x="6045" y="680255"/>
                    </a:lnTo>
                    <a:lnTo>
                      <a:pt x="4477" y="678208"/>
                    </a:lnTo>
                    <a:lnTo>
                      <a:pt x="3030" y="676040"/>
                    </a:lnTo>
                    <a:lnTo>
                      <a:pt x="1943" y="673512"/>
                    </a:lnTo>
                    <a:lnTo>
                      <a:pt x="977" y="671104"/>
                    </a:lnTo>
                    <a:lnTo>
                      <a:pt x="491" y="668457"/>
                    </a:lnTo>
                    <a:lnTo>
                      <a:pt x="125" y="665931"/>
                    </a:lnTo>
                    <a:lnTo>
                      <a:pt x="0" y="663164"/>
                    </a:lnTo>
                    <a:lnTo>
                      <a:pt x="1431" y="587506"/>
                    </a:lnTo>
                    <a:lnTo>
                      <a:pt x="1288" y="575357"/>
                    </a:lnTo>
                    <a:lnTo>
                      <a:pt x="1525" y="573192"/>
                    </a:lnTo>
                    <a:lnTo>
                      <a:pt x="1761" y="571027"/>
                    </a:lnTo>
                    <a:lnTo>
                      <a:pt x="2239" y="569104"/>
                    </a:lnTo>
                    <a:lnTo>
                      <a:pt x="2957" y="566939"/>
                    </a:lnTo>
                    <a:lnTo>
                      <a:pt x="3917" y="565017"/>
                    </a:lnTo>
                    <a:lnTo>
                      <a:pt x="4996" y="563214"/>
                    </a:lnTo>
                    <a:lnTo>
                      <a:pt x="6196" y="561533"/>
                    </a:lnTo>
                    <a:lnTo>
                      <a:pt x="7757" y="559971"/>
                    </a:lnTo>
                    <a:lnTo>
                      <a:pt x="9198" y="558530"/>
                    </a:lnTo>
                    <a:lnTo>
                      <a:pt x="11000" y="557211"/>
                    </a:lnTo>
                    <a:lnTo>
                      <a:pt x="12802" y="556131"/>
                    </a:lnTo>
                    <a:lnTo>
                      <a:pt x="14725" y="555172"/>
                    </a:lnTo>
                    <a:lnTo>
                      <a:pt x="16769" y="554574"/>
                    </a:lnTo>
                    <a:lnTo>
                      <a:pt x="18692" y="554096"/>
                    </a:lnTo>
                    <a:lnTo>
                      <a:pt x="20858" y="553860"/>
                    </a:lnTo>
                    <a:close/>
                    <a:moveTo>
                      <a:pt x="943618" y="547099"/>
                    </a:moveTo>
                    <a:lnTo>
                      <a:pt x="945783" y="547336"/>
                    </a:lnTo>
                    <a:lnTo>
                      <a:pt x="947948" y="547572"/>
                    </a:lnTo>
                    <a:lnTo>
                      <a:pt x="949871" y="548050"/>
                    </a:lnTo>
                    <a:lnTo>
                      <a:pt x="951916" y="548648"/>
                    </a:lnTo>
                    <a:lnTo>
                      <a:pt x="953838" y="549607"/>
                    </a:lnTo>
                    <a:lnTo>
                      <a:pt x="955640" y="550687"/>
                    </a:lnTo>
                    <a:lnTo>
                      <a:pt x="957442" y="552006"/>
                    </a:lnTo>
                    <a:lnTo>
                      <a:pt x="958883" y="553447"/>
                    </a:lnTo>
                    <a:lnTo>
                      <a:pt x="960445" y="555009"/>
                    </a:lnTo>
                    <a:lnTo>
                      <a:pt x="961644" y="556690"/>
                    </a:lnTo>
                    <a:lnTo>
                      <a:pt x="962724" y="558493"/>
                    </a:lnTo>
                    <a:lnTo>
                      <a:pt x="963683" y="560415"/>
                    </a:lnTo>
                    <a:lnTo>
                      <a:pt x="964401" y="562580"/>
                    </a:lnTo>
                    <a:lnTo>
                      <a:pt x="964879" y="564503"/>
                    </a:lnTo>
                    <a:lnTo>
                      <a:pt x="965115" y="566668"/>
                    </a:lnTo>
                    <a:lnTo>
                      <a:pt x="965352" y="568833"/>
                    </a:lnTo>
                    <a:lnTo>
                      <a:pt x="965210" y="580981"/>
                    </a:lnTo>
                    <a:lnTo>
                      <a:pt x="966640" y="656640"/>
                    </a:lnTo>
                    <a:lnTo>
                      <a:pt x="966515" y="659407"/>
                    </a:lnTo>
                    <a:lnTo>
                      <a:pt x="966150" y="661934"/>
                    </a:lnTo>
                    <a:lnTo>
                      <a:pt x="965664" y="664580"/>
                    </a:lnTo>
                    <a:lnTo>
                      <a:pt x="964697" y="666987"/>
                    </a:lnTo>
                    <a:lnTo>
                      <a:pt x="963610" y="669515"/>
                    </a:lnTo>
                    <a:lnTo>
                      <a:pt x="962163" y="671684"/>
                    </a:lnTo>
                    <a:lnTo>
                      <a:pt x="960595" y="673731"/>
                    </a:lnTo>
                    <a:lnTo>
                      <a:pt x="958788" y="675779"/>
                    </a:lnTo>
                    <a:lnTo>
                      <a:pt x="956739" y="677587"/>
                    </a:lnTo>
                    <a:lnTo>
                      <a:pt x="954692" y="679155"/>
                    </a:lnTo>
                    <a:lnTo>
                      <a:pt x="952403" y="680722"/>
                    </a:lnTo>
                    <a:lnTo>
                      <a:pt x="949876" y="681810"/>
                    </a:lnTo>
                    <a:lnTo>
                      <a:pt x="947589" y="682656"/>
                    </a:lnTo>
                    <a:lnTo>
                      <a:pt x="944941" y="683141"/>
                    </a:lnTo>
                    <a:lnTo>
                      <a:pt x="942295" y="683628"/>
                    </a:lnTo>
                    <a:lnTo>
                      <a:pt x="939648" y="683872"/>
                    </a:lnTo>
                    <a:lnTo>
                      <a:pt x="851239" y="682465"/>
                    </a:lnTo>
                    <a:lnTo>
                      <a:pt x="849315" y="682468"/>
                    </a:lnTo>
                    <a:lnTo>
                      <a:pt x="847030" y="682111"/>
                    </a:lnTo>
                    <a:lnTo>
                      <a:pt x="845106" y="681393"/>
                    </a:lnTo>
                    <a:lnTo>
                      <a:pt x="843303" y="680795"/>
                    </a:lnTo>
                    <a:lnTo>
                      <a:pt x="841259" y="679957"/>
                    </a:lnTo>
                    <a:lnTo>
                      <a:pt x="839457" y="678877"/>
                    </a:lnTo>
                    <a:lnTo>
                      <a:pt x="837776" y="677678"/>
                    </a:lnTo>
                    <a:lnTo>
                      <a:pt x="836214" y="676116"/>
                    </a:lnTo>
                    <a:lnTo>
                      <a:pt x="834773" y="674675"/>
                    </a:lnTo>
                    <a:lnTo>
                      <a:pt x="833454" y="672873"/>
                    </a:lnTo>
                    <a:lnTo>
                      <a:pt x="832374" y="671071"/>
                    </a:lnTo>
                    <a:lnTo>
                      <a:pt x="831536" y="669028"/>
                    </a:lnTo>
                    <a:lnTo>
                      <a:pt x="830817" y="667104"/>
                    </a:lnTo>
                    <a:lnTo>
                      <a:pt x="830340" y="665180"/>
                    </a:lnTo>
                    <a:lnTo>
                      <a:pt x="830103" y="663016"/>
                    </a:lnTo>
                    <a:lnTo>
                      <a:pt x="829746" y="660972"/>
                    </a:lnTo>
                    <a:lnTo>
                      <a:pt x="829991" y="658807"/>
                    </a:lnTo>
                    <a:lnTo>
                      <a:pt x="830355" y="656519"/>
                    </a:lnTo>
                    <a:lnTo>
                      <a:pt x="830840" y="654595"/>
                    </a:lnTo>
                    <a:lnTo>
                      <a:pt x="831444" y="652548"/>
                    </a:lnTo>
                    <a:lnTo>
                      <a:pt x="832410" y="650622"/>
                    </a:lnTo>
                    <a:lnTo>
                      <a:pt x="833496" y="648816"/>
                    </a:lnTo>
                    <a:lnTo>
                      <a:pt x="834943" y="647129"/>
                    </a:lnTo>
                    <a:lnTo>
                      <a:pt x="836269" y="645563"/>
                    </a:lnTo>
                    <a:lnTo>
                      <a:pt x="837835" y="644237"/>
                    </a:lnTo>
                    <a:lnTo>
                      <a:pt x="839522" y="642792"/>
                    </a:lnTo>
                    <a:lnTo>
                      <a:pt x="841327" y="641706"/>
                    </a:lnTo>
                    <a:lnTo>
                      <a:pt x="843254" y="640740"/>
                    </a:lnTo>
                    <a:lnTo>
                      <a:pt x="845299" y="640134"/>
                    </a:lnTo>
                    <a:lnTo>
                      <a:pt x="847225" y="639649"/>
                    </a:lnTo>
                    <a:lnTo>
                      <a:pt x="849391" y="639405"/>
                    </a:lnTo>
                    <a:lnTo>
                      <a:pt x="851557" y="639161"/>
                    </a:lnTo>
                    <a:lnTo>
                      <a:pt x="916752" y="639287"/>
                    </a:lnTo>
                    <a:lnTo>
                      <a:pt x="917714" y="639284"/>
                    </a:lnTo>
                    <a:lnTo>
                      <a:pt x="918677" y="638802"/>
                    </a:lnTo>
                    <a:lnTo>
                      <a:pt x="919640" y="638319"/>
                    </a:lnTo>
                    <a:lnTo>
                      <a:pt x="920604" y="637595"/>
                    </a:lnTo>
                    <a:lnTo>
                      <a:pt x="921206" y="636752"/>
                    </a:lnTo>
                    <a:lnTo>
                      <a:pt x="921569" y="635910"/>
                    </a:lnTo>
                    <a:lnTo>
                      <a:pt x="922052" y="634946"/>
                    </a:lnTo>
                    <a:lnTo>
                      <a:pt x="922175" y="633864"/>
                    </a:lnTo>
                    <a:lnTo>
                      <a:pt x="921929" y="568789"/>
                    </a:lnTo>
                    <a:lnTo>
                      <a:pt x="922052" y="566744"/>
                    </a:lnTo>
                    <a:lnTo>
                      <a:pt x="922417" y="564458"/>
                    </a:lnTo>
                    <a:lnTo>
                      <a:pt x="923022" y="562411"/>
                    </a:lnTo>
                    <a:lnTo>
                      <a:pt x="923507" y="560486"/>
                    </a:lnTo>
                    <a:lnTo>
                      <a:pt x="924473" y="558560"/>
                    </a:lnTo>
                    <a:lnTo>
                      <a:pt x="925559" y="556754"/>
                    </a:lnTo>
                    <a:lnTo>
                      <a:pt x="927005" y="555067"/>
                    </a:lnTo>
                    <a:lnTo>
                      <a:pt x="928451" y="553381"/>
                    </a:lnTo>
                    <a:lnTo>
                      <a:pt x="929897" y="552175"/>
                    </a:lnTo>
                    <a:lnTo>
                      <a:pt x="931583" y="550729"/>
                    </a:lnTo>
                    <a:lnTo>
                      <a:pt x="933389" y="549643"/>
                    </a:lnTo>
                    <a:lnTo>
                      <a:pt x="935315" y="548677"/>
                    </a:lnTo>
                    <a:lnTo>
                      <a:pt x="937362" y="548073"/>
                    </a:lnTo>
                    <a:lnTo>
                      <a:pt x="939287" y="547588"/>
                    </a:lnTo>
                    <a:lnTo>
                      <a:pt x="941573" y="547223"/>
                    </a:lnTo>
                    <a:close/>
                    <a:moveTo>
                      <a:pt x="575402" y="535159"/>
                    </a:moveTo>
                    <a:lnTo>
                      <a:pt x="575402" y="599508"/>
                    </a:lnTo>
                    <a:lnTo>
                      <a:pt x="639752" y="599508"/>
                    </a:lnTo>
                    <a:lnTo>
                      <a:pt x="639752" y="535159"/>
                    </a:lnTo>
                    <a:close/>
                    <a:moveTo>
                      <a:pt x="383614" y="535158"/>
                    </a:moveTo>
                    <a:lnTo>
                      <a:pt x="319264" y="535159"/>
                    </a:lnTo>
                    <a:lnTo>
                      <a:pt x="319264" y="599508"/>
                    </a:lnTo>
                    <a:lnTo>
                      <a:pt x="383614" y="599508"/>
                    </a:lnTo>
                    <a:close/>
                    <a:moveTo>
                      <a:pt x="703470" y="535157"/>
                    </a:moveTo>
                    <a:lnTo>
                      <a:pt x="703471" y="599507"/>
                    </a:lnTo>
                    <a:lnTo>
                      <a:pt x="767820" y="599507"/>
                    </a:lnTo>
                    <a:lnTo>
                      <a:pt x="767820" y="535158"/>
                    </a:lnTo>
                    <a:close/>
                    <a:moveTo>
                      <a:pt x="447333" y="535157"/>
                    </a:moveTo>
                    <a:lnTo>
                      <a:pt x="447333" y="599507"/>
                    </a:lnTo>
                    <a:lnTo>
                      <a:pt x="511683" y="599507"/>
                    </a:lnTo>
                    <a:lnTo>
                      <a:pt x="511683" y="535157"/>
                    </a:lnTo>
                    <a:close/>
                    <a:moveTo>
                      <a:pt x="191195" y="535157"/>
                    </a:moveTo>
                    <a:lnTo>
                      <a:pt x="191195" y="599508"/>
                    </a:lnTo>
                    <a:lnTo>
                      <a:pt x="255546" y="599507"/>
                    </a:lnTo>
                    <a:lnTo>
                      <a:pt x="255546" y="535158"/>
                    </a:lnTo>
                    <a:close/>
                    <a:moveTo>
                      <a:pt x="560777" y="520534"/>
                    </a:moveTo>
                    <a:lnTo>
                      <a:pt x="654377" y="520534"/>
                    </a:lnTo>
                    <a:lnTo>
                      <a:pt x="654377" y="614133"/>
                    </a:lnTo>
                    <a:lnTo>
                      <a:pt x="560777" y="614133"/>
                    </a:lnTo>
                    <a:close/>
                    <a:moveTo>
                      <a:pt x="304639" y="520534"/>
                    </a:moveTo>
                    <a:lnTo>
                      <a:pt x="398239" y="520534"/>
                    </a:lnTo>
                    <a:lnTo>
                      <a:pt x="398239" y="614133"/>
                    </a:lnTo>
                    <a:lnTo>
                      <a:pt x="304639" y="614133"/>
                    </a:lnTo>
                    <a:close/>
                    <a:moveTo>
                      <a:pt x="688845" y="520532"/>
                    </a:moveTo>
                    <a:lnTo>
                      <a:pt x="782445" y="520533"/>
                    </a:lnTo>
                    <a:lnTo>
                      <a:pt x="782445" y="614132"/>
                    </a:lnTo>
                    <a:lnTo>
                      <a:pt x="688846" y="614132"/>
                    </a:lnTo>
                    <a:close/>
                    <a:moveTo>
                      <a:pt x="432708" y="520532"/>
                    </a:moveTo>
                    <a:lnTo>
                      <a:pt x="526308" y="520532"/>
                    </a:lnTo>
                    <a:lnTo>
                      <a:pt x="526309" y="614132"/>
                    </a:lnTo>
                    <a:lnTo>
                      <a:pt x="432708" y="614132"/>
                    </a:lnTo>
                    <a:close/>
                    <a:moveTo>
                      <a:pt x="176570" y="520532"/>
                    </a:moveTo>
                    <a:lnTo>
                      <a:pt x="270171" y="520533"/>
                    </a:lnTo>
                    <a:lnTo>
                      <a:pt x="270171" y="614132"/>
                    </a:lnTo>
                    <a:lnTo>
                      <a:pt x="176571" y="614132"/>
                    </a:lnTo>
                    <a:close/>
                    <a:moveTo>
                      <a:pt x="86614" y="344013"/>
                    </a:moveTo>
                    <a:lnTo>
                      <a:pt x="86614" y="596013"/>
                    </a:lnTo>
                    <a:lnTo>
                      <a:pt x="141793" y="596013"/>
                    </a:lnTo>
                    <a:lnTo>
                      <a:pt x="141793" y="344013"/>
                    </a:lnTo>
                    <a:close/>
                    <a:moveTo>
                      <a:pt x="825882" y="341422"/>
                    </a:moveTo>
                    <a:lnTo>
                      <a:pt x="825882" y="593422"/>
                    </a:lnTo>
                    <a:lnTo>
                      <a:pt x="881061" y="593423"/>
                    </a:lnTo>
                    <a:lnTo>
                      <a:pt x="881061" y="341422"/>
                    </a:lnTo>
                    <a:close/>
                    <a:moveTo>
                      <a:pt x="141793" y="96774"/>
                    </a:moveTo>
                    <a:lnTo>
                      <a:pt x="86614" y="96775"/>
                    </a:lnTo>
                    <a:lnTo>
                      <a:pt x="86614" y="318961"/>
                    </a:lnTo>
                    <a:lnTo>
                      <a:pt x="141793" y="318960"/>
                    </a:lnTo>
                    <a:close/>
                    <a:moveTo>
                      <a:pt x="825884" y="94183"/>
                    </a:moveTo>
                    <a:lnTo>
                      <a:pt x="825883" y="316370"/>
                    </a:lnTo>
                    <a:lnTo>
                      <a:pt x="881062" y="316369"/>
                    </a:lnTo>
                    <a:lnTo>
                      <a:pt x="881062" y="94183"/>
                    </a:lnTo>
                    <a:close/>
                    <a:moveTo>
                      <a:pt x="75977" y="75046"/>
                    </a:moveTo>
                    <a:lnTo>
                      <a:pt x="152432" y="75046"/>
                    </a:lnTo>
                    <a:lnTo>
                      <a:pt x="152432" y="616724"/>
                    </a:lnTo>
                    <a:lnTo>
                      <a:pt x="75977" y="616724"/>
                    </a:lnTo>
                    <a:close/>
                    <a:moveTo>
                      <a:pt x="815246" y="72455"/>
                    </a:moveTo>
                    <a:lnTo>
                      <a:pt x="891701" y="72455"/>
                    </a:lnTo>
                    <a:lnTo>
                      <a:pt x="891702" y="614132"/>
                    </a:lnTo>
                    <a:lnTo>
                      <a:pt x="815247" y="614132"/>
                    </a:lnTo>
                    <a:close/>
                    <a:moveTo>
                      <a:pt x="712578" y="72455"/>
                    </a:moveTo>
                    <a:lnTo>
                      <a:pt x="771366" y="72455"/>
                    </a:lnTo>
                    <a:cubicBezTo>
                      <a:pt x="777441" y="72455"/>
                      <a:pt x="782445" y="77361"/>
                      <a:pt x="782445" y="83423"/>
                    </a:cubicBezTo>
                    <a:lnTo>
                      <a:pt x="782445" y="450185"/>
                    </a:lnTo>
                    <a:cubicBezTo>
                      <a:pt x="782445" y="456248"/>
                      <a:pt x="777441" y="461152"/>
                      <a:pt x="771366" y="461153"/>
                    </a:cubicBezTo>
                    <a:cubicBezTo>
                      <a:pt x="765290" y="461152"/>
                      <a:pt x="760377" y="456249"/>
                      <a:pt x="760377" y="450185"/>
                    </a:cubicBezTo>
                    <a:lnTo>
                      <a:pt x="760377" y="94480"/>
                    </a:lnTo>
                    <a:lnTo>
                      <a:pt x="723656" y="94480"/>
                    </a:lnTo>
                    <a:lnTo>
                      <a:pt x="723656" y="483178"/>
                    </a:lnTo>
                    <a:lnTo>
                      <a:pt x="771366" y="483178"/>
                    </a:lnTo>
                    <a:cubicBezTo>
                      <a:pt x="777441" y="483178"/>
                      <a:pt x="782445" y="488083"/>
                      <a:pt x="782445" y="494146"/>
                    </a:cubicBezTo>
                    <a:cubicBezTo>
                      <a:pt x="782445" y="500209"/>
                      <a:pt x="777441" y="505203"/>
                      <a:pt x="771366" y="505203"/>
                    </a:cubicBezTo>
                    <a:lnTo>
                      <a:pt x="712578" y="505203"/>
                    </a:lnTo>
                    <a:cubicBezTo>
                      <a:pt x="706501" y="505203"/>
                      <a:pt x="701588" y="500210"/>
                      <a:pt x="701588" y="494146"/>
                    </a:cubicBezTo>
                    <a:lnTo>
                      <a:pt x="701588" y="83423"/>
                    </a:lnTo>
                    <a:cubicBezTo>
                      <a:pt x="701588" y="77360"/>
                      <a:pt x="706501" y="72455"/>
                      <a:pt x="712578" y="72455"/>
                    </a:cubicBezTo>
                    <a:close/>
                    <a:moveTo>
                      <a:pt x="668568" y="72455"/>
                    </a:moveTo>
                    <a:cubicBezTo>
                      <a:pt x="674649" y="72455"/>
                      <a:pt x="679568" y="77361"/>
                      <a:pt x="679568" y="83423"/>
                    </a:cubicBezTo>
                    <a:lnTo>
                      <a:pt x="679568" y="494146"/>
                    </a:lnTo>
                    <a:cubicBezTo>
                      <a:pt x="679568" y="500209"/>
                      <a:pt x="674649" y="505203"/>
                      <a:pt x="668568" y="505203"/>
                    </a:cubicBezTo>
                    <a:cubicBezTo>
                      <a:pt x="662485" y="505203"/>
                      <a:pt x="657478" y="500209"/>
                      <a:pt x="657478" y="494146"/>
                    </a:cubicBezTo>
                    <a:lnTo>
                      <a:pt x="657478" y="83423"/>
                    </a:lnTo>
                    <a:cubicBezTo>
                      <a:pt x="657478" y="77361"/>
                      <a:pt x="662485" y="72455"/>
                      <a:pt x="668568" y="72455"/>
                    </a:cubicBezTo>
                    <a:close/>
                    <a:moveTo>
                      <a:pt x="580406" y="72455"/>
                    </a:moveTo>
                    <a:lnTo>
                      <a:pt x="624451" y="72455"/>
                    </a:lnTo>
                    <a:cubicBezTo>
                      <a:pt x="630525" y="72455"/>
                      <a:pt x="635529" y="77360"/>
                      <a:pt x="635530" y="83423"/>
                    </a:cubicBezTo>
                    <a:lnTo>
                      <a:pt x="635530" y="450185"/>
                    </a:lnTo>
                    <a:cubicBezTo>
                      <a:pt x="635529" y="456249"/>
                      <a:pt x="630526" y="461153"/>
                      <a:pt x="624451" y="461153"/>
                    </a:cubicBezTo>
                    <a:cubicBezTo>
                      <a:pt x="618375" y="461153"/>
                      <a:pt x="613462" y="456248"/>
                      <a:pt x="613462" y="450185"/>
                    </a:cubicBezTo>
                    <a:lnTo>
                      <a:pt x="613462" y="94480"/>
                    </a:lnTo>
                    <a:lnTo>
                      <a:pt x="591396" y="94480"/>
                    </a:lnTo>
                    <a:lnTo>
                      <a:pt x="591396" y="483178"/>
                    </a:lnTo>
                    <a:lnTo>
                      <a:pt x="624451" y="483178"/>
                    </a:lnTo>
                    <a:cubicBezTo>
                      <a:pt x="630525" y="483178"/>
                      <a:pt x="635529" y="488083"/>
                      <a:pt x="635530" y="494146"/>
                    </a:cubicBezTo>
                    <a:cubicBezTo>
                      <a:pt x="635529" y="500210"/>
                      <a:pt x="630525" y="505203"/>
                      <a:pt x="624451" y="505203"/>
                    </a:cubicBezTo>
                    <a:lnTo>
                      <a:pt x="580406" y="505203"/>
                    </a:lnTo>
                    <a:cubicBezTo>
                      <a:pt x="574332" y="505203"/>
                      <a:pt x="569328" y="500210"/>
                      <a:pt x="569328" y="494146"/>
                    </a:cubicBezTo>
                    <a:lnTo>
                      <a:pt x="569328" y="83423"/>
                    </a:lnTo>
                    <a:cubicBezTo>
                      <a:pt x="569328" y="77360"/>
                      <a:pt x="574332" y="72455"/>
                      <a:pt x="580406" y="72455"/>
                    </a:cubicBezTo>
                    <a:close/>
                    <a:moveTo>
                      <a:pt x="404171" y="72455"/>
                    </a:moveTo>
                    <a:lnTo>
                      <a:pt x="536308" y="72455"/>
                    </a:lnTo>
                    <a:cubicBezTo>
                      <a:pt x="542379" y="72455"/>
                      <a:pt x="547379" y="77361"/>
                      <a:pt x="547379" y="83423"/>
                    </a:cubicBezTo>
                    <a:lnTo>
                      <a:pt x="547380" y="450630"/>
                    </a:lnTo>
                    <a:cubicBezTo>
                      <a:pt x="547380" y="456694"/>
                      <a:pt x="542380" y="461687"/>
                      <a:pt x="536308" y="461687"/>
                    </a:cubicBezTo>
                    <a:cubicBezTo>
                      <a:pt x="530237" y="461687"/>
                      <a:pt x="525326" y="456694"/>
                      <a:pt x="525326" y="450630"/>
                    </a:cubicBezTo>
                    <a:lnTo>
                      <a:pt x="525326" y="94480"/>
                    </a:lnTo>
                    <a:lnTo>
                      <a:pt x="415152" y="94480"/>
                    </a:lnTo>
                    <a:lnTo>
                      <a:pt x="415152" y="483178"/>
                    </a:lnTo>
                    <a:lnTo>
                      <a:pt x="536308" y="483178"/>
                    </a:lnTo>
                    <a:cubicBezTo>
                      <a:pt x="542379" y="483178"/>
                      <a:pt x="547379" y="488083"/>
                      <a:pt x="547379" y="494146"/>
                    </a:cubicBezTo>
                    <a:cubicBezTo>
                      <a:pt x="547379" y="500209"/>
                      <a:pt x="542379" y="505203"/>
                      <a:pt x="536308" y="505203"/>
                    </a:cubicBezTo>
                    <a:lnTo>
                      <a:pt x="404171" y="505203"/>
                    </a:lnTo>
                    <a:cubicBezTo>
                      <a:pt x="398099" y="505203"/>
                      <a:pt x="393099" y="500210"/>
                      <a:pt x="393100" y="494146"/>
                    </a:cubicBezTo>
                    <a:lnTo>
                      <a:pt x="393100" y="83423"/>
                    </a:lnTo>
                    <a:cubicBezTo>
                      <a:pt x="393100" y="77361"/>
                      <a:pt x="398099" y="72455"/>
                      <a:pt x="404171" y="72455"/>
                    </a:cubicBezTo>
                    <a:close/>
                    <a:moveTo>
                      <a:pt x="360026" y="72455"/>
                    </a:moveTo>
                    <a:cubicBezTo>
                      <a:pt x="366087" y="72455"/>
                      <a:pt x="371080" y="77361"/>
                      <a:pt x="371080" y="83423"/>
                    </a:cubicBezTo>
                    <a:lnTo>
                      <a:pt x="371080" y="494146"/>
                    </a:lnTo>
                    <a:cubicBezTo>
                      <a:pt x="371080" y="500209"/>
                      <a:pt x="366087" y="505203"/>
                      <a:pt x="360026" y="505203"/>
                    </a:cubicBezTo>
                    <a:cubicBezTo>
                      <a:pt x="353964" y="505203"/>
                      <a:pt x="349060" y="500210"/>
                      <a:pt x="349060" y="494146"/>
                    </a:cubicBezTo>
                    <a:lnTo>
                      <a:pt x="349060" y="83423"/>
                    </a:lnTo>
                    <a:cubicBezTo>
                      <a:pt x="349060" y="77360"/>
                      <a:pt x="353964" y="72455"/>
                      <a:pt x="360026" y="72455"/>
                    </a:cubicBezTo>
                    <a:close/>
                    <a:moveTo>
                      <a:pt x="316005" y="72455"/>
                    </a:moveTo>
                    <a:cubicBezTo>
                      <a:pt x="322066" y="72455"/>
                      <a:pt x="326970" y="77360"/>
                      <a:pt x="326970" y="83423"/>
                    </a:cubicBezTo>
                    <a:lnTo>
                      <a:pt x="326970" y="494146"/>
                    </a:lnTo>
                    <a:cubicBezTo>
                      <a:pt x="326970" y="500210"/>
                      <a:pt x="322066" y="505203"/>
                      <a:pt x="316005" y="505203"/>
                    </a:cubicBezTo>
                    <a:cubicBezTo>
                      <a:pt x="309943" y="505203"/>
                      <a:pt x="304950" y="500209"/>
                      <a:pt x="304950" y="494146"/>
                    </a:cubicBezTo>
                    <a:lnTo>
                      <a:pt x="304950" y="83423"/>
                    </a:lnTo>
                    <a:cubicBezTo>
                      <a:pt x="304950" y="77361"/>
                      <a:pt x="309943" y="72455"/>
                      <a:pt x="316005" y="72455"/>
                    </a:cubicBezTo>
                    <a:close/>
                    <a:moveTo>
                      <a:pt x="183742" y="72455"/>
                    </a:moveTo>
                    <a:lnTo>
                      <a:pt x="271860" y="72455"/>
                    </a:lnTo>
                    <a:cubicBezTo>
                      <a:pt x="277930" y="72455"/>
                      <a:pt x="282930" y="77360"/>
                      <a:pt x="282930" y="83423"/>
                    </a:cubicBezTo>
                    <a:lnTo>
                      <a:pt x="282930" y="450630"/>
                    </a:lnTo>
                    <a:cubicBezTo>
                      <a:pt x="282930" y="456694"/>
                      <a:pt x="277930" y="461687"/>
                      <a:pt x="271861" y="461687"/>
                    </a:cubicBezTo>
                    <a:cubicBezTo>
                      <a:pt x="265788" y="461687"/>
                      <a:pt x="260879" y="456694"/>
                      <a:pt x="260879" y="450630"/>
                    </a:cubicBezTo>
                    <a:lnTo>
                      <a:pt x="260879" y="94480"/>
                    </a:lnTo>
                    <a:lnTo>
                      <a:pt x="194812" y="94480"/>
                    </a:lnTo>
                    <a:lnTo>
                      <a:pt x="194812" y="483178"/>
                    </a:lnTo>
                    <a:lnTo>
                      <a:pt x="271860" y="483178"/>
                    </a:lnTo>
                    <a:cubicBezTo>
                      <a:pt x="277930" y="483178"/>
                      <a:pt x="282930" y="488083"/>
                      <a:pt x="282930" y="494147"/>
                    </a:cubicBezTo>
                    <a:cubicBezTo>
                      <a:pt x="282930" y="500210"/>
                      <a:pt x="277930" y="505203"/>
                      <a:pt x="271860" y="505203"/>
                    </a:cubicBezTo>
                    <a:lnTo>
                      <a:pt x="183742" y="505203"/>
                    </a:lnTo>
                    <a:cubicBezTo>
                      <a:pt x="177672" y="505203"/>
                      <a:pt x="172760" y="500210"/>
                      <a:pt x="172760" y="494147"/>
                    </a:cubicBezTo>
                    <a:lnTo>
                      <a:pt x="172760" y="83424"/>
                    </a:lnTo>
                    <a:cubicBezTo>
                      <a:pt x="172760" y="77360"/>
                      <a:pt x="177672" y="72455"/>
                      <a:pt x="183742" y="72455"/>
                    </a:cubicBezTo>
                    <a:close/>
                    <a:moveTo>
                      <a:pt x="32573" y="17471"/>
                    </a:moveTo>
                    <a:lnTo>
                      <a:pt x="30889" y="17715"/>
                    </a:lnTo>
                    <a:lnTo>
                      <a:pt x="29324" y="17838"/>
                    </a:lnTo>
                    <a:lnTo>
                      <a:pt x="27881" y="18321"/>
                    </a:lnTo>
                    <a:lnTo>
                      <a:pt x="26435" y="18805"/>
                    </a:lnTo>
                    <a:lnTo>
                      <a:pt x="24991" y="19529"/>
                    </a:lnTo>
                    <a:lnTo>
                      <a:pt x="23667" y="20134"/>
                    </a:lnTo>
                    <a:lnTo>
                      <a:pt x="22342" y="21218"/>
                    </a:lnTo>
                    <a:lnTo>
                      <a:pt x="21017" y="22303"/>
                    </a:lnTo>
                    <a:lnTo>
                      <a:pt x="20052" y="23508"/>
                    </a:lnTo>
                    <a:lnTo>
                      <a:pt x="19088" y="24712"/>
                    </a:lnTo>
                    <a:lnTo>
                      <a:pt x="18243" y="26277"/>
                    </a:lnTo>
                    <a:lnTo>
                      <a:pt x="17639" y="27601"/>
                    </a:lnTo>
                    <a:lnTo>
                      <a:pt x="17036" y="29166"/>
                    </a:lnTo>
                    <a:lnTo>
                      <a:pt x="16672" y="30490"/>
                    </a:lnTo>
                    <a:lnTo>
                      <a:pt x="16428" y="32175"/>
                    </a:lnTo>
                    <a:lnTo>
                      <a:pt x="16305" y="33739"/>
                    </a:lnTo>
                    <a:lnTo>
                      <a:pt x="17833" y="121786"/>
                    </a:lnTo>
                    <a:lnTo>
                      <a:pt x="17952" y="122868"/>
                    </a:lnTo>
                    <a:lnTo>
                      <a:pt x="17950" y="123830"/>
                    </a:lnTo>
                    <a:lnTo>
                      <a:pt x="18668" y="125995"/>
                    </a:lnTo>
                    <a:lnTo>
                      <a:pt x="19747" y="127796"/>
                    </a:lnTo>
                    <a:lnTo>
                      <a:pt x="21068" y="129358"/>
                    </a:lnTo>
                    <a:lnTo>
                      <a:pt x="22629" y="130678"/>
                    </a:lnTo>
                    <a:lnTo>
                      <a:pt x="24431" y="131758"/>
                    </a:lnTo>
                    <a:lnTo>
                      <a:pt x="26476" y="132356"/>
                    </a:lnTo>
                    <a:lnTo>
                      <a:pt x="27558" y="132474"/>
                    </a:lnTo>
                    <a:lnTo>
                      <a:pt x="28640" y="132593"/>
                    </a:lnTo>
                    <a:lnTo>
                      <a:pt x="30805" y="132348"/>
                    </a:lnTo>
                    <a:lnTo>
                      <a:pt x="32852" y="131743"/>
                    </a:lnTo>
                    <a:lnTo>
                      <a:pt x="34657" y="130657"/>
                    </a:lnTo>
                    <a:lnTo>
                      <a:pt x="36223" y="129572"/>
                    </a:lnTo>
                    <a:lnTo>
                      <a:pt x="37550" y="127764"/>
                    </a:lnTo>
                    <a:lnTo>
                      <a:pt x="38636" y="125959"/>
                    </a:lnTo>
                    <a:lnTo>
                      <a:pt x="39240" y="123913"/>
                    </a:lnTo>
                    <a:lnTo>
                      <a:pt x="39365" y="121868"/>
                    </a:lnTo>
                    <a:lnTo>
                      <a:pt x="39239" y="56673"/>
                    </a:lnTo>
                    <a:lnTo>
                      <a:pt x="39362" y="55109"/>
                    </a:lnTo>
                    <a:lnTo>
                      <a:pt x="39607" y="53424"/>
                    </a:lnTo>
                    <a:lnTo>
                      <a:pt x="39969" y="52100"/>
                    </a:lnTo>
                    <a:lnTo>
                      <a:pt x="40573" y="50536"/>
                    </a:lnTo>
                    <a:lnTo>
                      <a:pt x="41178" y="49211"/>
                    </a:lnTo>
                    <a:lnTo>
                      <a:pt x="42022" y="47646"/>
                    </a:lnTo>
                    <a:lnTo>
                      <a:pt x="42986" y="46442"/>
                    </a:lnTo>
                    <a:lnTo>
                      <a:pt x="43951" y="45237"/>
                    </a:lnTo>
                    <a:lnTo>
                      <a:pt x="45275" y="44152"/>
                    </a:lnTo>
                    <a:lnTo>
                      <a:pt x="46600" y="43067"/>
                    </a:lnTo>
                    <a:lnTo>
                      <a:pt x="47926" y="42463"/>
                    </a:lnTo>
                    <a:lnTo>
                      <a:pt x="49370" y="41739"/>
                    </a:lnTo>
                    <a:lnTo>
                      <a:pt x="50814" y="41255"/>
                    </a:lnTo>
                    <a:lnTo>
                      <a:pt x="52259" y="40772"/>
                    </a:lnTo>
                    <a:lnTo>
                      <a:pt x="54063" y="40407"/>
                    </a:lnTo>
                    <a:lnTo>
                      <a:pt x="55507" y="40405"/>
                    </a:lnTo>
                    <a:lnTo>
                      <a:pt x="120702" y="40530"/>
                    </a:lnTo>
                    <a:lnTo>
                      <a:pt x="122868" y="40285"/>
                    </a:lnTo>
                    <a:lnTo>
                      <a:pt x="124913" y="39681"/>
                    </a:lnTo>
                    <a:lnTo>
                      <a:pt x="126719" y="38595"/>
                    </a:lnTo>
                    <a:lnTo>
                      <a:pt x="128406" y="37389"/>
                    </a:lnTo>
                    <a:lnTo>
                      <a:pt x="129611" y="35703"/>
                    </a:lnTo>
                    <a:lnTo>
                      <a:pt x="130697" y="33897"/>
                    </a:lnTo>
                    <a:lnTo>
                      <a:pt x="131423" y="31730"/>
                    </a:lnTo>
                    <a:lnTo>
                      <a:pt x="131547" y="29685"/>
                    </a:lnTo>
                    <a:lnTo>
                      <a:pt x="131310" y="27521"/>
                    </a:lnTo>
                    <a:lnTo>
                      <a:pt x="130592" y="25597"/>
                    </a:lnTo>
                    <a:lnTo>
                      <a:pt x="129753" y="23554"/>
                    </a:lnTo>
                    <a:lnTo>
                      <a:pt x="128433" y="21992"/>
                    </a:lnTo>
                    <a:lnTo>
                      <a:pt x="126871" y="20672"/>
                    </a:lnTo>
                    <a:lnTo>
                      <a:pt x="124828" y="19834"/>
                    </a:lnTo>
                    <a:lnTo>
                      <a:pt x="122785" y="18995"/>
                    </a:lnTo>
                    <a:lnTo>
                      <a:pt x="120741" y="18879"/>
                    </a:lnTo>
                    <a:close/>
                    <a:moveTo>
                      <a:pt x="934067" y="10947"/>
                    </a:moveTo>
                    <a:lnTo>
                      <a:pt x="845900" y="12354"/>
                    </a:lnTo>
                    <a:lnTo>
                      <a:pt x="843855" y="12471"/>
                    </a:lnTo>
                    <a:lnTo>
                      <a:pt x="841812" y="13310"/>
                    </a:lnTo>
                    <a:lnTo>
                      <a:pt x="839769" y="14148"/>
                    </a:lnTo>
                    <a:lnTo>
                      <a:pt x="838207" y="15468"/>
                    </a:lnTo>
                    <a:lnTo>
                      <a:pt x="836887" y="17030"/>
                    </a:lnTo>
                    <a:lnTo>
                      <a:pt x="836048" y="19073"/>
                    </a:lnTo>
                    <a:lnTo>
                      <a:pt x="835330" y="20997"/>
                    </a:lnTo>
                    <a:lnTo>
                      <a:pt x="835093" y="23161"/>
                    </a:lnTo>
                    <a:lnTo>
                      <a:pt x="835217" y="25206"/>
                    </a:lnTo>
                    <a:lnTo>
                      <a:pt x="835943" y="27373"/>
                    </a:lnTo>
                    <a:lnTo>
                      <a:pt x="837029" y="29179"/>
                    </a:lnTo>
                    <a:lnTo>
                      <a:pt x="838235" y="30866"/>
                    </a:lnTo>
                    <a:lnTo>
                      <a:pt x="839921" y="32071"/>
                    </a:lnTo>
                    <a:lnTo>
                      <a:pt x="841727" y="33157"/>
                    </a:lnTo>
                    <a:lnTo>
                      <a:pt x="843773" y="33761"/>
                    </a:lnTo>
                    <a:lnTo>
                      <a:pt x="845938" y="34006"/>
                    </a:lnTo>
                    <a:lnTo>
                      <a:pt x="911134" y="33881"/>
                    </a:lnTo>
                    <a:lnTo>
                      <a:pt x="912577" y="33883"/>
                    </a:lnTo>
                    <a:lnTo>
                      <a:pt x="914381" y="34248"/>
                    </a:lnTo>
                    <a:lnTo>
                      <a:pt x="915826" y="34731"/>
                    </a:lnTo>
                    <a:lnTo>
                      <a:pt x="917271" y="35215"/>
                    </a:lnTo>
                    <a:lnTo>
                      <a:pt x="918715" y="35939"/>
                    </a:lnTo>
                    <a:lnTo>
                      <a:pt x="920040" y="36543"/>
                    </a:lnTo>
                    <a:lnTo>
                      <a:pt x="921365" y="37628"/>
                    </a:lnTo>
                    <a:lnTo>
                      <a:pt x="922689" y="38713"/>
                    </a:lnTo>
                    <a:lnTo>
                      <a:pt x="923655" y="39918"/>
                    </a:lnTo>
                    <a:lnTo>
                      <a:pt x="924618" y="41122"/>
                    </a:lnTo>
                    <a:lnTo>
                      <a:pt x="925463" y="42688"/>
                    </a:lnTo>
                    <a:lnTo>
                      <a:pt x="926067" y="44012"/>
                    </a:lnTo>
                    <a:lnTo>
                      <a:pt x="926671" y="45576"/>
                    </a:lnTo>
                    <a:lnTo>
                      <a:pt x="927034" y="46900"/>
                    </a:lnTo>
                    <a:lnTo>
                      <a:pt x="927279" y="48585"/>
                    </a:lnTo>
                    <a:lnTo>
                      <a:pt x="927402" y="50149"/>
                    </a:lnTo>
                    <a:lnTo>
                      <a:pt x="927276" y="115344"/>
                    </a:lnTo>
                    <a:lnTo>
                      <a:pt x="927400" y="117389"/>
                    </a:lnTo>
                    <a:lnTo>
                      <a:pt x="928005" y="119434"/>
                    </a:lnTo>
                    <a:lnTo>
                      <a:pt x="929091" y="121240"/>
                    </a:lnTo>
                    <a:lnTo>
                      <a:pt x="930417" y="123048"/>
                    </a:lnTo>
                    <a:lnTo>
                      <a:pt x="931983" y="124133"/>
                    </a:lnTo>
                    <a:lnTo>
                      <a:pt x="933789" y="125218"/>
                    </a:lnTo>
                    <a:lnTo>
                      <a:pt x="935835" y="125824"/>
                    </a:lnTo>
                    <a:lnTo>
                      <a:pt x="938000" y="126068"/>
                    </a:lnTo>
                    <a:lnTo>
                      <a:pt x="939082" y="125950"/>
                    </a:lnTo>
                    <a:lnTo>
                      <a:pt x="940165" y="125832"/>
                    </a:lnTo>
                    <a:lnTo>
                      <a:pt x="942209" y="125234"/>
                    </a:lnTo>
                    <a:lnTo>
                      <a:pt x="944011" y="124154"/>
                    </a:lnTo>
                    <a:lnTo>
                      <a:pt x="945573" y="122834"/>
                    </a:lnTo>
                    <a:lnTo>
                      <a:pt x="946894" y="121273"/>
                    </a:lnTo>
                    <a:lnTo>
                      <a:pt x="947973" y="119471"/>
                    </a:lnTo>
                    <a:lnTo>
                      <a:pt x="948690" y="117306"/>
                    </a:lnTo>
                    <a:lnTo>
                      <a:pt x="948688" y="116344"/>
                    </a:lnTo>
                    <a:lnTo>
                      <a:pt x="948807" y="115262"/>
                    </a:lnTo>
                    <a:lnTo>
                      <a:pt x="950335" y="27215"/>
                    </a:lnTo>
                    <a:lnTo>
                      <a:pt x="950212" y="25651"/>
                    </a:lnTo>
                    <a:lnTo>
                      <a:pt x="949968" y="23966"/>
                    </a:lnTo>
                    <a:lnTo>
                      <a:pt x="949605" y="22643"/>
                    </a:lnTo>
                    <a:lnTo>
                      <a:pt x="949002" y="21078"/>
                    </a:lnTo>
                    <a:lnTo>
                      <a:pt x="948397" y="19753"/>
                    </a:lnTo>
                    <a:lnTo>
                      <a:pt x="947552" y="18188"/>
                    </a:lnTo>
                    <a:lnTo>
                      <a:pt x="946588" y="16984"/>
                    </a:lnTo>
                    <a:lnTo>
                      <a:pt x="945624" y="15780"/>
                    </a:lnTo>
                    <a:lnTo>
                      <a:pt x="944299" y="14695"/>
                    </a:lnTo>
                    <a:lnTo>
                      <a:pt x="942973" y="13609"/>
                    </a:lnTo>
                    <a:lnTo>
                      <a:pt x="941649" y="13005"/>
                    </a:lnTo>
                    <a:lnTo>
                      <a:pt x="940205" y="12281"/>
                    </a:lnTo>
                    <a:lnTo>
                      <a:pt x="938760" y="11797"/>
                    </a:lnTo>
                    <a:lnTo>
                      <a:pt x="937316" y="11313"/>
                    </a:lnTo>
                    <a:lnTo>
                      <a:pt x="935752" y="11191"/>
                    </a:lnTo>
                    <a:close/>
                    <a:moveTo>
                      <a:pt x="32712" y="6524"/>
                    </a:moveTo>
                    <a:lnTo>
                      <a:pt x="121120" y="7932"/>
                    </a:lnTo>
                    <a:lnTo>
                      <a:pt x="123044" y="7928"/>
                    </a:lnTo>
                    <a:lnTo>
                      <a:pt x="125329" y="8285"/>
                    </a:lnTo>
                    <a:lnTo>
                      <a:pt x="127253" y="9003"/>
                    </a:lnTo>
                    <a:lnTo>
                      <a:pt x="129056" y="9601"/>
                    </a:lnTo>
                    <a:lnTo>
                      <a:pt x="131100" y="10440"/>
                    </a:lnTo>
                    <a:lnTo>
                      <a:pt x="132902" y="11520"/>
                    </a:lnTo>
                    <a:lnTo>
                      <a:pt x="134584" y="12719"/>
                    </a:lnTo>
                    <a:lnTo>
                      <a:pt x="136145" y="14280"/>
                    </a:lnTo>
                    <a:lnTo>
                      <a:pt x="137586" y="15721"/>
                    </a:lnTo>
                    <a:lnTo>
                      <a:pt x="138906" y="17523"/>
                    </a:lnTo>
                    <a:lnTo>
                      <a:pt x="139985" y="19325"/>
                    </a:lnTo>
                    <a:lnTo>
                      <a:pt x="140824" y="21369"/>
                    </a:lnTo>
                    <a:lnTo>
                      <a:pt x="141542" y="23292"/>
                    </a:lnTo>
                    <a:lnTo>
                      <a:pt x="142020" y="25216"/>
                    </a:lnTo>
                    <a:lnTo>
                      <a:pt x="142256" y="27381"/>
                    </a:lnTo>
                    <a:lnTo>
                      <a:pt x="142614" y="29425"/>
                    </a:lnTo>
                    <a:lnTo>
                      <a:pt x="142369" y="31590"/>
                    </a:lnTo>
                    <a:lnTo>
                      <a:pt x="142004" y="33877"/>
                    </a:lnTo>
                    <a:lnTo>
                      <a:pt x="141520" y="35802"/>
                    </a:lnTo>
                    <a:lnTo>
                      <a:pt x="140915" y="37848"/>
                    </a:lnTo>
                    <a:lnTo>
                      <a:pt x="139949" y="39774"/>
                    </a:lnTo>
                    <a:lnTo>
                      <a:pt x="138863" y="41580"/>
                    </a:lnTo>
                    <a:lnTo>
                      <a:pt x="137416" y="43267"/>
                    </a:lnTo>
                    <a:lnTo>
                      <a:pt x="136091" y="44834"/>
                    </a:lnTo>
                    <a:lnTo>
                      <a:pt x="134524" y="46159"/>
                    </a:lnTo>
                    <a:lnTo>
                      <a:pt x="132838" y="47605"/>
                    </a:lnTo>
                    <a:lnTo>
                      <a:pt x="131032" y="48692"/>
                    </a:lnTo>
                    <a:lnTo>
                      <a:pt x="129106" y="49657"/>
                    </a:lnTo>
                    <a:lnTo>
                      <a:pt x="127060" y="50262"/>
                    </a:lnTo>
                    <a:lnTo>
                      <a:pt x="125134" y="50747"/>
                    </a:lnTo>
                    <a:lnTo>
                      <a:pt x="122968" y="50991"/>
                    </a:lnTo>
                    <a:lnTo>
                      <a:pt x="120803" y="51236"/>
                    </a:lnTo>
                    <a:lnTo>
                      <a:pt x="55608" y="51110"/>
                    </a:lnTo>
                    <a:lnTo>
                      <a:pt x="54645" y="51112"/>
                    </a:lnTo>
                    <a:lnTo>
                      <a:pt x="53682" y="51594"/>
                    </a:lnTo>
                    <a:lnTo>
                      <a:pt x="52719" y="52078"/>
                    </a:lnTo>
                    <a:lnTo>
                      <a:pt x="51755" y="52801"/>
                    </a:lnTo>
                    <a:lnTo>
                      <a:pt x="51153" y="53644"/>
                    </a:lnTo>
                    <a:lnTo>
                      <a:pt x="50790" y="54486"/>
                    </a:lnTo>
                    <a:lnTo>
                      <a:pt x="50307" y="55450"/>
                    </a:lnTo>
                    <a:lnTo>
                      <a:pt x="50185" y="56533"/>
                    </a:lnTo>
                    <a:lnTo>
                      <a:pt x="50431" y="121608"/>
                    </a:lnTo>
                    <a:lnTo>
                      <a:pt x="50307" y="123652"/>
                    </a:lnTo>
                    <a:lnTo>
                      <a:pt x="49942" y="125939"/>
                    </a:lnTo>
                    <a:lnTo>
                      <a:pt x="49337" y="127985"/>
                    </a:lnTo>
                    <a:lnTo>
                      <a:pt x="48853" y="129911"/>
                    </a:lnTo>
                    <a:lnTo>
                      <a:pt x="47887" y="131837"/>
                    </a:lnTo>
                    <a:lnTo>
                      <a:pt x="46801" y="133643"/>
                    </a:lnTo>
                    <a:lnTo>
                      <a:pt x="45355" y="135329"/>
                    </a:lnTo>
                    <a:lnTo>
                      <a:pt x="43909" y="137016"/>
                    </a:lnTo>
                    <a:lnTo>
                      <a:pt x="42463" y="138221"/>
                    </a:lnTo>
                    <a:lnTo>
                      <a:pt x="40776" y="139667"/>
                    </a:lnTo>
                    <a:lnTo>
                      <a:pt x="38970" y="140753"/>
                    </a:lnTo>
                    <a:lnTo>
                      <a:pt x="37044" y="141719"/>
                    </a:lnTo>
                    <a:lnTo>
                      <a:pt x="34998" y="142325"/>
                    </a:lnTo>
                    <a:lnTo>
                      <a:pt x="33072" y="142809"/>
                    </a:lnTo>
                    <a:lnTo>
                      <a:pt x="30786" y="143173"/>
                    </a:lnTo>
                    <a:lnTo>
                      <a:pt x="28741" y="143298"/>
                    </a:lnTo>
                    <a:lnTo>
                      <a:pt x="26577" y="143061"/>
                    </a:lnTo>
                    <a:lnTo>
                      <a:pt x="24411" y="142824"/>
                    </a:lnTo>
                    <a:lnTo>
                      <a:pt x="22488" y="142346"/>
                    </a:lnTo>
                    <a:lnTo>
                      <a:pt x="20444" y="141749"/>
                    </a:lnTo>
                    <a:lnTo>
                      <a:pt x="18521" y="140789"/>
                    </a:lnTo>
                    <a:lnTo>
                      <a:pt x="16719" y="139710"/>
                    </a:lnTo>
                    <a:lnTo>
                      <a:pt x="14917" y="138390"/>
                    </a:lnTo>
                    <a:lnTo>
                      <a:pt x="13476" y="136949"/>
                    </a:lnTo>
                    <a:lnTo>
                      <a:pt x="11915" y="135388"/>
                    </a:lnTo>
                    <a:lnTo>
                      <a:pt x="10716" y="133706"/>
                    </a:lnTo>
                    <a:lnTo>
                      <a:pt x="9636" y="131904"/>
                    </a:lnTo>
                    <a:lnTo>
                      <a:pt x="8676" y="129981"/>
                    </a:lnTo>
                    <a:lnTo>
                      <a:pt x="7959" y="127817"/>
                    </a:lnTo>
                    <a:lnTo>
                      <a:pt x="7481" y="125893"/>
                    </a:lnTo>
                    <a:lnTo>
                      <a:pt x="7244" y="123728"/>
                    </a:lnTo>
                    <a:lnTo>
                      <a:pt x="7007" y="121564"/>
                    </a:lnTo>
                    <a:lnTo>
                      <a:pt x="7150" y="109415"/>
                    </a:lnTo>
                    <a:lnTo>
                      <a:pt x="5719" y="33757"/>
                    </a:lnTo>
                    <a:lnTo>
                      <a:pt x="5844" y="30990"/>
                    </a:lnTo>
                    <a:lnTo>
                      <a:pt x="6210" y="28463"/>
                    </a:lnTo>
                    <a:lnTo>
                      <a:pt x="6696" y="25817"/>
                    </a:lnTo>
                    <a:lnTo>
                      <a:pt x="7662" y="23409"/>
                    </a:lnTo>
                    <a:lnTo>
                      <a:pt x="8749" y="20881"/>
                    </a:lnTo>
                    <a:lnTo>
                      <a:pt x="10197" y="18712"/>
                    </a:lnTo>
                    <a:lnTo>
                      <a:pt x="11764" y="16665"/>
                    </a:lnTo>
                    <a:lnTo>
                      <a:pt x="13572" y="14618"/>
                    </a:lnTo>
                    <a:lnTo>
                      <a:pt x="15620" y="12809"/>
                    </a:lnTo>
                    <a:lnTo>
                      <a:pt x="17667" y="11242"/>
                    </a:lnTo>
                    <a:lnTo>
                      <a:pt x="19956" y="9674"/>
                    </a:lnTo>
                    <a:lnTo>
                      <a:pt x="22484" y="8587"/>
                    </a:lnTo>
                    <a:lnTo>
                      <a:pt x="24770" y="7741"/>
                    </a:lnTo>
                    <a:lnTo>
                      <a:pt x="27418" y="7255"/>
                    </a:lnTo>
                    <a:lnTo>
                      <a:pt x="30065" y="6769"/>
                    </a:lnTo>
                    <a:close/>
                    <a:moveTo>
                      <a:pt x="933929" y="0"/>
                    </a:moveTo>
                    <a:lnTo>
                      <a:pt x="936576" y="246"/>
                    </a:lnTo>
                    <a:lnTo>
                      <a:pt x="939222" y="731"/>
                    </a:lnTo>
                    <a:lnTo>
                      <a:pt x="941870" y="1217"/>
                    </a:lnTo>
                    <a:lnTo>
                      <a:pt x="944156" y="2063"/>
                    </a:lnTo>
                    <a:lnTo>
                      <a:pt x="946684" y="3150"/>
                    </a:lnTo>
                    <a:lnTo>
                      <a:pt x="948973" y="4718"/>
                    </a:lnTo>
                    <a:lnTo>
                      <a:pt x="951020" y="6285"/>
                    </a:lnTo>
                    <a:lnTo>
                      <a:pt x="953069" y="8093"/>
                    </a:lnTo>
                    <a:lnTo>
                      <a:pt x="954876" y="10141"/>
                    </a:lnTo>
                    <a:lnTo>
                      <a:pt x="956444" y="12188"/>
                    </a:lnTo>
                    <a:lnTo>
                      <a:pt x="957891" y="14357"/>
                    </a:lnTo>
                    <a:lnTo>
                      <a:pt x="958978" y="16885"/>
                    </a:lnTo>
                    <a:lnTo>
                      <a:pt x="959945" y="19293"/>
                    </a:lnTo>
                    <a:lnTo>
                      <a:pt x="960431" y="21940"/>
                    </a:lnTo>
                    <a:lnTo>
                      <a:pt x="960796" y="24466"/>
                    </a:lnTo>
                    <a:lnTo>
                      <a:pt x="960921" y="27233"/>
                    </a:lnTo>
                    <a:lnTo>
                      <a:pt x="959491" y="102892"/>
                    </a:lnTo>
                    <a:lnTo>
                      <a:pt x="959633" y="115040"/>
                    </a:lnTo>
                    <a:lnTo>
                      <a:pt x="959396" y="117204"/>
                    </a:lnTo>
                    <a:lnTo>
                      <a:pt x="959160" y="119369"/>
                    </a:lnTo>
                    <a:lnTo>
                      <a:pt x="958682" y="121293"/>
                    </a:lnTo>
                    <a:lnTo>
                      <a:pt x="957964" y="123457"/>
                    </a:lnTo>
                    <a:lnTo>
                      <a:pt x="957005" y="125380"/>
                    </a:lnTo>
                    <a:lnTo>
                      <a:pt x="955925" y="127182"/>
                    </a:lnTo>
                    <a:lnTo>
                      <a:pt x="954726" y="128864"/>
                    </a:lnTo>
                    <a:lnTo>
                      <a:pt x="953164" y="130425"/>
                    </a:lnTo>
                    <a:lnTo>
                      <a:pt x="951723" y="131866"/>
                    </a:lnTo>
                    <a:lnTo>
                      <a:pt x="949921" y="133185"/>
                    </a:lnTo>
                    <a:lnTo>
                      <a:pt x="948119" y="134265"/>
                    </a:lnTo>
                    <a:lnTo>
                      <a:pt x="946196" y="135225"/>
                    </a:lnTo>
                    <a:lnTo>
                      <a:pt x="944152" y="135822"/>
                    </a:lnTo>
                    <a:lnTo>
                      <a:pt x="942229" y="136300"/>
                    </a:lnTo>
                    <a:lnTo>
                      <a:pt x="940064" y="136537"/>
                    </a:lnTo>
                    <a:lnTo>
                      <a:pt x="937899" y="136773"/>
                    </a:lnTo>
                    <a:lnTo>
                      <a:pt x="935854" y="136649"/>
                    </a:lnTo>
                    <a:lnTo>
                      <a:pt x="933568" y="136285"/>
                    </a:lnTo>
                    <a:lnTo>
                      <a:pt x="931643" y="135800"/>
                    </a:lnTo>
                    <a:lnTo>
                      <a:pt x="929596" y="135195"/>
                    </a:lnTo>
                    <a:lnTo>
                      <a:pt x="927670" y="134229"/>
                    </a:lnTo>
                    <a:lnTo>
                      <a:pt x="925864" y="133143"/>
                    </a:lnTo>
                    <a:lnTo>
                      <a:pt x="924178" y="131697"/>
                    </a:lnTo>
                    <a:lnTo>
                      <a:pt x="922732" y="130492"/>
                    </a:lnTo>
                    <a:lnTo>
                      <a:pt x="921286" y="128806"/>
                    </a:lnTo>
                    <a:lnTo>
                      <a:pt x="919840" y="127119"/>
                    </a:lnTo>
                    <a:lnTo>
                      <a:pt x="918754" y="125313"/>
                    </a:lnTo>
                    <a:lnTo>
                      <a:pt x="917788" y="123387"/>
                    </a:lnTo>
                    <a:lnTo>
                      <a:pt x="917303" y="121461"/>
                    </a:lnTo>
                    <a:lnTo>
                      <a:pt x="916698" y="119415"/>
                    </a:lnTo>
                    <a:lnTo>
                      <a:pt x="916333" y="117128"/>
                    </a:lnTo>
                    <a:lnTo>
                      <a:pt x="916209" y="115084"/>
                    </a:lnTo>
                    <a:lnTo>
                      <a:pt x="916456" y="50009"/>
                    </a:lnTo>
                    <a:lnTo>
                      <a:pt x="916333" y="48926"/>
                    </a:lnTo>
                    <a:lnTo>
                      <a:pt x="915850" y="47962"/>
                    </a:lnTo>
                    <a:lnTo>
                      <a:pt x="915488" y="47121"/>
                    </a:lnTo>
                    <a:lnTo>
                      <a:pt x="914885" y="46277"/>
                    </a:lnTo>
                    <a:lnTo>
                      <a:pt x="913921" y="45554"/>
                    </a:lnTo>
                    <a:lnTo>
                      <a:pt x="912958" y="45070"/>
                    </a:lnTo>
                    <a:lnTo>
                      <a:pt x="911995" y="44588"/>
                    </a:lnTo>
                    <a:lnTo>
                      <a:pt x="911033" y="44586"/>
                    </a:lnTo>
                    <a:lnTo>
                      <a:pt x="845837" y="44712"/>
                    </a:lnTo>
                    <a:lnTo>
                      <a:pt x="843672" y="44467"/>
                    </a:lnTo>
                    <a:lnTo>
                      <a:pt x="841506" y="44223"/>
                    </a:lnTo>
                    <a:lnTo>
                      <a:pt x="839580" y="43738"/>
                    </a:lnTo>
                    <a:lnTo>
                      <a:pt x="837535" y="43133"/>
                    </a:lnTo>
                    <a:lnTo>
                      <a:pt x="835608" y="42167"/>
                    </a:lnTo>
                    <a:lnTo>
                      <a:pt x="833802" y="41081"/>
                    </a:lnTo>
                    <a:lnTo>
                      <a:pt x="832116" y="39635"/>
                    </a:lnTo>
                    <a:lnTo>
                      <a:pt x="830550" y="38310"/>
                    </a:lnTo>
                    <a:lnTo>
                      <a:pt x="829224" y="36743"/>
                    </a:lnTo>
                    <a:lnTo>
                      <a:pt x="827777" y="35056"/>
                    </a:lnTo>
                    <a:lnTo>
                      <a:pt x="826691" y="33250"/>
                    </a:lnTo>
                    <a:lnTo>
                      <a:pt x="825725" y="31324"/>
                    </a:lnTo>
                    <a:lnTo>
                      <a:pt x="825121" y="29278"/>
                    </a:lnTo>
                    <a:lnTo>
                      <a:pt x="824636" y="27353"/>
                    </a:lnTo>
                    <a:lnTo>
                      <a:pt x="824271" y="25066"/>
                    </a:lnTo>
                    <a:lnTo>
                      <a:pt x="824027" y="22901"/>
                    </a:lnTo>
                    <a:lnTo>
                      <a:pt x="824384" y="20857"/>
                    </a:lnTo>
                    <a:lnTo>
                      <a:pt x="824621" y="18692"/>
                    </a:lnTo>
                    <a:lnTo>
                      <a:pt x="825098" y="16768"/>
                    </a:lnTo>
                    <a:lnTo>
                      <a:pt x="825816" y="14845"/>
                    </a:lnTo>
                    <a:lnTo>
                      <a:pt x="826655" y="12801"/>
                    </a:lnTo>
                    <a:lnTo>
                      <a:pt x="827735" y="10999"/>
                    </a:lnTo>
                    <a:lnTo>
                      <a:pt x="829054" y="9197"/>
                    </a:lnTo>
                    <a:lnTo>
                      <a:pt x="830495" y="7756"/>
                    </a:lnTo>
                    <a:lnTo>
                      <a:pt x="832057" y="6195"/>
                    </a:lnTo>
                    <a:lnTo>
                      <a:pt x="833738" y="4995"/>
                    </a:lnTo>
                    <a:lnTo>
                      <a:pt x="835540" y="3916"/>
                    </a:lnTo>
                    <a:lnTo>
                      <a:pt x="837584" y="3077"/>
                    </a:lnTo>
                    <a:lnTo>
                      <a:pt x="839387" y="2479"/>
                    </a:lnTo>
                    <a:lnTo>
                      <a:pt x="841311" y="1761"/>
                    </a:lnTo>
                    <a:lnTo>
                      <a:pt x="843596" y="1404"/>
                    </a:lnTo>
                    <a:lnTo>
                      <a:pt x="845520" y="140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6286008" y="2686735"/>
              <a:ext cx="1512000" cy="1512000"/>
              <a:chOff x="6273832" y="2670245"/>
              <a:chExt cx="1512000" cy="1512000"/>
            </a:xfrm>
          </p:grpSpPr>
          <p:sp>
            <p:nvSpPr>
              <p:cNvPr id="7" name="椭圆 6"/>
              <p:cNvSpPr>
                <a:spLocks noChangeAspect="1"/>
              </p:cNvSpPr>
              <p:nvPr/>
            </p:nvSpPr>
            <p:spPr>
              <a:xfrm>
                <a:off x="6273832" y="2670245"/>
                <a:ext cx="1512000" cy="1512000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2" name="任意多边形: 形状 41"/>
              <p:cNvSpPr>
                <a:spLocks noChangeAspect="1"/>
              </p:cNvSpPr>
              <p:nvPr/>
            </p:nvSpPr>
            <p:spPr>
              <a:xfrm>
                <a:off x="6705832" y="3152438"/>
                <a:ext cx="648000" cy="547614"/>
              </a:xfrm>
              <a:custGeom>
                <a:avLst/>
                <a:gdLst>
                  <a:gd name="connsiteX0" fmla="*/ 103799 w 733930"/>
                  <a:gd name="connsiteY0" fmla="*/ 256756 h 620232"/>
                  <a:gd name="connsiteX1" fmla="*/ 24424 w 733930"/>
                  <a:gd name="connsiteY1" fmla="*/ 327632 h 620232"/>
                  <a:gd name="connsiteX2" fmla="*/ 103799 w 733930"/>
                  <a:gd name="connsiteY2" fmla="*/ 398507 h 620232"/>
                  <a:gd name="connsiteX3" fmla="*/ 491516 w 733930"/>
                  <a:gd name="connsiteY3" fmla="*/ 398507 h 620232"/>
                  <a:gd name="connsiteX4" fmla="*/ 505254 w 733930"/>
                  <a:gd name="connsiteY4" fmla="*/ 384789 h 620232"/>
                  <a:gd name="connsiteX5" fmla="*/ 505254 w 733930"/>
                  <a:gd name="connsiteY5" fmla="*/ 270474 h 620232"/>
                  <a:gd name="connsiteX6" fmla="*/ 491516 w 733930"/>
                  <a:gd name="connsiteY6" fmla="*/ 256756 h 620232"/>
                  <a:gd name="connsiteX7" fmla="*/ 242414 w 733930"/>
                  <a:gd name="connsiteY7" fmla="*/ 47760 h 620232"/>
                  <a:gd name="connsiteX8" fmla="*/ 228676 w 733930"/>
                  <a:gd name="connsiteY8" fmla="*/ 61478 h 620232"/>
                  <a:gd name="connsiteX9" fmla="*/ 228676 w 733930"/>
                  <a:gd name="connsiteY9" fmla="*/ 175793 h 620232"/>
                  <a:gd name="connsiteX10" fmla="*/ 242414 w 733930"/>
                  <a:gd name="connsiteY10" fmla="*/ 189511 h 620232"/>
                  <a:gd name="connsiteX11" fmla="*/ 630131 w 733930"/>
                  <a:gd name="connsiteY11" fmla="*/ 189511 h 620232"/>
                  <a:gd name="connsiteX12" fmla="*/ 709506 w 733930"/>
                  <a:gd name="connsiteY12" fmla="*/ 118636 h 620232"/>
                  <a:gd name="connsiteX13" fmla="*/ 630131 w 733930"/>
                  <a:gd name="connsiteY13" fmla="*/ 47760 h 620232"/>
                  <a:gd name="connsiteX14" fmla="*/ 366584 w 733930"/>
                  <a:gd name="connsiteY14" fmla="*/ 0 h 620232"/>
                  <a:gd name="connsiteX15" fmla="*/ 377269 w 733930"/>
                  <a:gd name="connsiteY15" fmla="*/ 9908 h 620232"/>
                  <a:gd name="connsiteX16" fmla="*/ 377269 w 733930"/>
                  <a:gd name="connsiteY16" fmla="*/ 26371 h 620232"/>
                  <a:gd name="connsiteX17" fmla="*/ 412054 w 733930"/>
                  <a:gd name="connsiteY17" fmla="*/ 26371 h 620232"/>
                  <a:gd name="connsiteX18" fmla="*/ 421772 w 733930"/>
                  <a:gd name="connsiteY18" fmla="*/ 26371 h 620232"/>
                  <a:gd name="connsiteX19" fmla="*/ 442379 w 733930"/>
                  <a:gd name="connsiteY19" fmla="*/ 26371 h 620232"/>
                  <a:gd name="connsiteX20" fmla="*/ 471000 w 733930"/>
                  <a:gd name="connsiteY20" fmla="*/ 26371 h 620232"/>
                  <a:gd name="connsiteX21" fmla="*/ 591971 w 733930"/>
                  <a:gd name="connsiteY21" fmla="*/ 26371 h 620232"/>
                  <a:gd name="connsiteX22" fmla="*/ 591971 w 733930"/>
                  <a:gd name="connsiteY22" fmla="*/ 27196 h 620232"/>
                  <a:gd name="connsiteX23" fmla="*/ 637764 w 733930"/>
                  <a:gd name="connsiteY23" fmla="*/ 27196 h 620232"/>
                  <a:gd name="connsiteX24" fmla="*/ 729351 w 733930"/>
                  <a:gd name="connsiteY24" fmla="*/ 109504 h 620232"/>
                  <a:gd name="connsiteX25" fmla="*/ 733930 w 733930"/>
                  <a:gd name="connsiteY25" fmla="*/ 118649 h 620232"/>
                  <a:gd name="connsiteX26" fmla="*/ 729351 w 733930"/>
                  <a:gd name="connsiteY26" fmla="*/ 127794 h 620232"/>
                  <a:gd name="connsiteX27" fmla="*/ 637764 w 733930"/>
                  <a:gd name="connsiteY27" fmla="*/ 210101 h 620232"/>
                  <a:gd name="connsiteX28" fmla="*/ 442379 w 733930"/>
                  <a:gd name="connsiteY28" fmla="*/ 210101 h 620232"/>
                  <a:gd name="connsiteX29" fmla="*/ 442379 w 733930"/>
                  <a:gd name="connsiteY29" fmla="*/ 210196 h 620232"/>
                  <a:gd name="connsiteX30" fmla="*/ 421772 w 733930"/>
                  <a:gd name="connsiteY30" fmla="*/ 210196 h 620232"/>
                  <a:gd name="connsiteX31" fmla="*/ 421772 w 733930"/>
                  <a:gd name="connsiteY31" fmla="*/ 210101 h 620232"/>
                  <a:gd name="connsiteX32" fmla="*/ 377269 w 733930"/>
                  <a:gd name="connsiteY32" fmla="*/ 210101 h 620232"/>
                  <a:gd name="connsiteX33" fmla="*/ 377269 w 733930"/>
                  <a:gd name="connsiteY33" fmla="*/ 236192 h 620232"/>
                  <a:gd name="connsiteX34" fmla="*/ 491516 w 733930"/>
                  <a:gd name="connsiteY34" fmla="*/ 236192 h 620232"/>
                  <a:gd name="connsiteX35" fmla="*/ 525861 w 733930"/>
                  <a:gd name="connsiteY35" fmla="*/ 270487 h 620232"/>
                  <a:gd name="connsiteX36" fmla="*/ 525861 w 733930"/>
                  <a:gd name="connsiteY36" fmla="*/ 384803 h 620232"/>
                  <a:gd name="connsiteX37" fmla="*/ 491516 w 733930"/>
                  <a:gd name="connsiteY37" fmla="*/ 419097 h 620232"/>
                  <a:gd name="connsiteX38" fmla="*/ 377269 w 733930"/>
                  <a:gd name="connsiteY38" fmla="*/ 419097 h 620232"/>
                  <a:gd name="connsiteX39" fmla="*/ 377269 w 733930"/>
                  <a:gd name="connsiteY39" fmla="*/ 599625 h 620232"/>
                  <a:gd name="connsiteX40" fmla="*/ 425084 w 733930"/>
                  <a:gd name="connsiteY40" fmla="*/ 599625 h 620232"/>
                  <a:gd name="connsiteX41" fmla="*/ 440105 w 733930"/>
                  <a:gd name="connsiteY41" fmla="*/ 599625 h 620232"/>
                  <a:gd name="connsiteX42" fmla="*/ 450012 w 733930"/>
                  <a:gd name="connsiteY42" fmla="*/ 610310 h 620232"/>
                  <a:gd name="connsiteX43" fmla="*/ 440105 w 733930"/>
                  <a:gd name="connsiteY43" fmla="*/ 620232 h 620232"/>
                  <a:gd name="connsiteX44" fmla="*/ 425084 w 733930"/>
                  <a:gd name="connsiteY44" fmla="*/ 620232 h 620232"/>
                  <a:gd name="connsiteX45" fmla="*/ 308848 w 733930"/>
                  <a:gd name="connsiteY45" fmla="*/ 620232 h 620232"/>
                  <a:gd name="connsiteX46" fmla="*/ 293827 w 733930"/>
                  <a:gd name="connsiteY46" fmla="*/ 620232 h 620232"/>
                  <a:gd name="connsiteX47" fmla="*/ 283920 w 733930"/>
                  <a:gd name="connsiteY47" fmla="*/ 610310 h 620232"/>
                  <a:gd name="connsiteX48" fmla="*/ 293827 w 733930"/>
                  <a:gd name="connsiteY48" fmla="*/ 599625 h 620232"/>
                  <a:gd name="connsiteX49" fmla="*/ 308848 w 733930"/>
                  <a:gd name="connsiteY49" fmla="*/ 599625 h 620232"/>
                  <a:gd name="connsiteX50" fmla="*/ 356662 w 733930"/>
                  <a:gd name="connsiteY50" fmla="*/ 599625 h 620232"/>
                  <a:gd name="connsiteX51" fmla="*/ 356662 w 733930"/>
                  <a:gd name="connsiteY51" fmla="*/ 419097 h 620232"/>
                  <a:gd name="connsiteX52" fmla="*/ 312158 w 733930"/>
                  <a:gd name="connsiteY52" fmla="*/ 419097 h 620232"/>
                  <a:gd name="connsiteX53" fmla="*/ 312158 w 733930"/>
                  <a:gd name="connsiteY53" fmla="*/ 419192 h 620232"/>
                  <a:gd name="connsiteX54" fmla="*/ 291551 w 733930"/>
                  <a:gd name="connsiteY54" fmla="*/ 419192 h 620232"/>
                  <a:gd name="connsiteX55" fmla="*/ 291551 w 733930"/>
                  <a:gd name="connsiteY55" fmla="*/ 419097 h 620232"/>
                  <a:gd name="connsiteX56" fmla="*/ 96166 w 733930"/>
                  <a:gd name="connsiteY56" fmla="*/ 419097 h 620232"/>
                  <a:gd name="connsiteX57" fmla="*/ 4579 w 733930"/>
                  <a:gd name="connsiteY57" fmla="*/ 336790 h 620232"/>
                  <a:gd name="connsiteX58" fmla="*/ 0 w 733930"/>
                  <a:gd name="connsiteY58" fmla="*/ 327645 h 620232"/>
                  <a:gd name="connsiteX59" fmla="*/ 4579 w 733930"/>
                  <a:gd name="connsiteY59" fmla="*/ 318500 h 620232"/>
                  <a:gd name="connsiteX60" fmla="*/ 95424 w 733930"/>
                  <a:gd name="connsiteY60" fmla="*/ 236859 h 620232"/>
                  <a:gd name="connsiteX61" fmla="*/ 345700 w 733930"/>
                  <a:gd name="connsiteY61" fmla="*/ 236859 h 620232"/>
                  <a:gd name="connsiteX62" fmla="*/ 345700 w 733930"/>
                  <a:gd name="connsiteY62" fmla="*/ 236181 h 620232"/>
                  <a:gd name="connsiteX63" fmla="*/ 356662 w 733930"/>
                  <a:gd name="connsiteY63" fmla="*/ 236181 h 620232"/>
                  <a:gd name="connsiteX64" fmla="*/ 356662 w 733930"/>
                  <a:gd name="connsiteY64" fmla="*/ 210101 h 620232"/>
                  <a:gd name="connsiteX65" fmla="*/ 242414 w 733930"/>
                  <a:gd name="connsiteY65" fmla="*/ 210101 h 620232"/>
                  <a:gd name="connsiteX66" fmla="*/ 208069 w 733930"/>
                  <a:gd name="connsiteY66" fmla="*/ 175807 h 620232"/>
                  <a:gd name="connsiteX67" fmla="*/ 208069 w 733930"/>
                  <a:gd name="connsiteY67" fmla="*/ 61491 h 620232"/>
                  <a:gd name="connsiteX68" fmla="*/ 242414 w 733930"/>
                  <a:gd name="connsiteY68" fmla="*/ 27196 h 620232"/>
                  <a:gd name="connsiteX69" fmla="*/ 294210 w 733930"/>
                  <a:gd name="connsiteY69" fmla="*/ 27196 h 620232"/>
                  <a:gd name="connsiteX70" fmla="*/ 294210 w 733930"/>
                  <a:gd name="connsiteY70" fmla="*/ 26371 h 620232"/>
                  <a:gd name="connsiteX71" fmla="*/ 356662 w 733930"/>
                  <a:gd name="connsiteY71" fmla="*/ 26371 h 620232"/>
                  <a:gd name="connsiteX72" fmla="*/ 356662 w 733930"/>
                  <a:gd name="connsiteY72" fmla="*/ 9908 h 620232"/>
                  <a:gd name="connsiteX73" fmla="*/ 366584 w 733930"/>
                  <a:gd name="connsiteY73" fmla="*/ 0 h 620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733930" h="620232">
                    <a:moveTo>
                      <a:pt x="103799" y="256756"/>
                    </a:moveTo>
                    <a:lnTo>
                      <a:pt x="24424" y="327632"/>
                    </a:lnTo>
                    <a:lnTo>
                      <a:pt x="103799" y="398507"/>
                    </a:lnTo>
                    <a:lnTo>
                      <a:pt x="491516" y="398507"/>
                    </a:lnTo>
                    <a:cubicBezTo>
                      <a:pt x="499148" y="398507"/>
                      <a:pt x="505254" y="392410"/>
                      <a:pt x="505254" y="384789"/>
                    </a:cubicBezTo>
                    <a:lnTo>
                      <a:pt x="505254" y="270474"/>
                    </a:lnTo>
                    <a:cubicBezTo>
                      <a:pt x="505254" y="262853"/>
                      <a:pt x="499148" y="256756"/>
                      <a:pt x="491516" y="256756"/>
                    </a:cubicBezTo>
                    <a:close/>
                    <a:moveTo>
                      <a:pt x="242414" y="47760"/>
                    </a:moveTo>
                    <a:cubicBezTo>
                      <a:pt x="234782" y="47760"/>
                      <a:pt x="228676" y="53857"/>
                      <a:pt x="228676" y="61478"/>
                    </a:cubicBezTo>
                    <a:lnTo>
                      <a:pt x="228676" y="175793"/>
                    </a:lnTo>
                    <a:cubicBezTo>
                      <a:pt x="228676" y="183414"/>
                      <a:pt x="234782" y="189511"/>
                      <a:pt x="242414" y="189511"/>
                    </a:cubicBezTo>
                    <a:lnTo>
                      <a:pt x="630131" y="189511"/>
                    </a:lnTo>
                    <a:lnTo>
                      <a:pt x="709506" y="118636"/>
                    </a:lnTo>
                    <a:lnTo>
                      <a:pt x="630131" y="47760"/>
                    </a:lnTo>
                    <a:close/>
                    <a:moveTo>
                      <a:pt x="366584" y="0"/>
                    </a:moveTo>
                    <a:cubicBezTo>
                      <a:pt x="372689" y="0"/>
                      <a:pt x="377269" y="4573"/>
                      <a:pt x="377269" y="9908"/>
                    </a:cubicBezTo>
                    <a:lnTo>
                      <a:pt x="377269" y="26371"/>
                    </a:lnTo>
                    <a:lnTo>
                      <a:pt x="412054" y="26371"/>
                    </a:lnTo>
                    <a:lnTo>
                      <a:pt x="421772" y="26371"/>
                    </a:lnTo>
                    <a:lnTo>
                      <a:pt x="442379" y="26371"/>
                    </a:lnTo>
                    <a:lnTo>
                      <a:pt x="471000" y="26371"/>
                    </a:lnTo>
                    <a:lnTo>
                      <a:pt x="591971" y="26371"/>
                    </a:lnTo>
                    <a:lnTo>
                      <a:pt x="591971" y="27196"/>
                    </a:lnTo>
                    <a:lnTo>
                      <a:pt x="637764" y="27196"/>
                    </a:lnTo>
                    <a:lnTo>
                      <a:pt x="729351" y="109504"/>
                    </a:lnTo>
                    <a:cubicBezTo>
                      <a:pt x="732404" y="111790"/>
                      <a:pt x="733930" y="114838"/>
                      <a:pt x="733930" y="118649"/>
                    </a:cubicBezTo>
                    <a:cubicBezTo>
                      <a:pt x="733930" y="122459"/>
                      <a:pt x="732404" y="125508"/>
                      <a:pt x="729351" y="127794"/>
                    </a:cubicBezTo>
                    <a:lnTo>
                      <a:pt x="637764" y="210101"/>
                    </a:lnTo>
                    <a:lnTo>
                      <a:pt x="442379" y="210101"/>
                    </a:lnTo>
                    <a:lnTo>
                      <a:pt x="442379" y="210196"/>
                    </a:lnTo>
                    <a:lnTo>
                      <a:pt x="421772" y="210196"/>
                    </a:lnTo>
                    <a:lnTo>
                      <a:pt x="421772" y="210101"/>
                    </a:lnTo>
                    <a:lnTo>
                      <a:pt x="377269" y="210101"/>
                    </a:lnTo>
                    <a:lnTo>
                      <a:pt x="377269" y="236192"/>
                    </a:lnTo>
                    <a:lnTo>
                      <a:pt x="491516" y="236192"/>
                    </a:lnTo>
                    <a:cubicBezTo>
                      <a:pt x="510596" y="236192"/>
                      <a:pt x="525861" y="251434"/>
                      <a:pt x="525861" y="270487"/>
                    </a:cubicBezTo>
                    <a:lnTo>
                      <a:pt x="525861" y="384803"/>
                    </a:lnTo>
                    <a:cubicBezTo>
                      <a:pt x="525861" y="403855"/>
                      <a:pt x="510596" y="419097"/>
                      <a:pt x="491516" y="419097"/>
                    </a:cubicBezTo>
                    <a:lnTo>
                      <a:pt x="377269" y="419097"/>
                    </a:lnTo>
                    <a:lnTo>
                      <a:pt x="377269" y="599625"/>
                    </a:lnTo>
                    <a:lnTo>
                      <a:pt x="425084" y="599625"/>
                    </a:lnTo>
                    <a:lnTo>
                      <a:pt x="440105" y="599625"/>
                    </a:lnTo>
                    <a:cubicBezTo>
                      <a:pt x="445440" y="599625"/>
                      <a:pt x="450012" y="604205"/>
                      <a:pt x="450012" y="610310"/>
                    </a:cubicBezTo>
                    <a:cubicBezTo>
                      <a:pt x="450012" y="615653"/>
                      <a:pt x="445440" y="620232"/>
                      <a:pt x="440105" y="620232"/>
                    </a:cubicBezTo>
                    <a:lnTo>
                      <a:pt x="425084" y="620232"/>
                    </a:lnTo>
                    <a:lnTo>
                      <a:pt x="308848" y="620232"/>
                    </a:lnTo>
                    <a:lnTo>
                      <a:pt x="293827" y="620232"/>
                    </a:lnTo>
                    <a:cubicBezTo>
                      <a:pt x="288492" y="620232"/>
                      <a:pt x="283920" y="615653"/>
                      <a:pt x="283920" y="610310"/>
                    </a:cubicBezTo>
                    <a:cubicBezTo>
                      <a:pt x="283920" y="604205"/>
                      <a:pt x="288492" y="599625"/>
                      <a:pt x="293827" y="599625"/>
                    </a:cubicBezTo>
                    <a:lnTo>
                      <a:pt x="308848" y="599625"/>
                    </a:lnTo>
                    <a:lnTo>
                      <a:pt x="356662" y="599625"/>
                    </a:lnTo>
                    <a:lnTo>
                      <a:pt x="356662" y="419097"/>
                    </a:lnTo>
                    <a:lnTo>
                      <a:pt x="312158" y="419097"/>
                    </a:lnTo>
                    <a:lnTo>
                      <a:pt x="312158" y="419192"/>
                    </a:lnTo>
                    <a:lnTo>
                      <a:pt x="291551" y="419192"/>
                    </a:lnTo>
                    <a:lnTo>
                      <a:pt x="291551" y="419097"/>
                    </a:lnTo>
                    <a:lnTo>
                      <a:pt x="96166" y="419097"/>
                    </a:lnTo>
                    <a:lnTo>
                      <a:pt x="4579" y="336790"/>
                    </a:lnTo>
                    <a:cubicBezTo>
                      <a:pt x="1526" y="334504"/>
                      <a:pt x="0" y="331455"/>
                      <a:pt x="0" y="327645"/>
                    </a:cubicBezTo>
                    <a:cubicBezTo>
                      <a:pt x="0" y="323834"/>
                      <a:pt x="1526" y="320786"/>
                      <a:pt x="4579" y="318500"/>
                    </a:cubicBezTo>
                    <a:lnTo>
                      <a:pt x="95424" y="236859"/>
                    </a:lnTo>
                    <a:lnTo>
                      <a:pt x="345700" y="236859"/>
                    </a:lnTo>
                    <a:lnTo>
                      <a:pt x="345700" y="236181"/>
                    </a:lnTo>
                    <a:lnTo>
                      <a:pt x="356662" y="236181"/>
                    </a:lnTo>
                    <a:lnTo>
                      <a:pt x="356662" y="210101"/>
                    </a:lnTo>
                    <a:lnTo>
                      <a:pt x="242414" y="210101"/>
                    </a:lnTo>
                    <a:cubicBezTo>
                      <a:pt x="223334" y="210101"/>
                      <a:pt x="208069" y="194859"/>
                      <a:pt x="208069" y="175807"/>
                    </a:cubicBezTo>
                    <a:lnTo>
                      <a:pt x="208069" y="61491"/>
                    </a:lnTo>
                    <a:cubicBezTo>
                      <a:pt x="208069" y="42438"/>
                      <a:pt x="223334" y="27196"/>
                      <a:pt x="242414" y="27196"/>
                    </a:cubicBezTo>
                    <a:lnTo>
                      <a:pt x="294210" y="27196"/>
                    </a:lnTo>
                    <a:lnTo>
                      <a:pt x="294210" y="26371"/>
                    </a:lnTo>
                    <a:lnTo>
                      <a:pt x="356662" y="26371"/>
                    </a:lnTo>
                    <a:lnTo>
                      <a:pt x="356662" y="9908"/>
                    </a:lnTo>
                    <a:cubicBezTo>
                      <a:pt x="356662" y="4573"/>
                      <a:pt x="361241" y="0"/>
                      <a:pt x="36658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8166592" y="2686735"/>
              <a:ext cx="1512000" cy="1512000"/>
              <a:chOff x="8166592" y="2659735"/>
              <a:chExt cx="1512000" cy="1512000"/>
            </a:xfrm>
          </p:grpSpPr>
          <p:sp>
            <p:nvSpPr>
              <p:cNvPr id="11" name="椭圆 10"/>
              <p:cNvSpPr>
                <a:spLocks noChangeAspect="1"/>
              </p:cNvSpPr>
              <p:nvPr/>
            </p:nvSpPr>
            <p:spPr>
              <a:xfrm>
                <a:off x="8166592" y="2659735"/>
                <a:ext cx="1512000" cy="1512000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45" name="组合 44"/>
              <p:cNvGrpSpPr>
                <a:grpSpLocks noChangeAspect="1"/>
              </p:cNvGrpSpPr>
              <p:nvPr/>
            </p:nvGrpSpPr>
            <p:grpSpPr>
              <a:xfrm>
                <a:off x="8598592" y="3131613"/>
                <a:ext cx="648000" cy="568244"/>
                <a:chOff x="1454925" y="1766634"/>
                <a:chExt cx="488068" cy="427997"/>
              </a:xfrm>
            </p:grpSpPr>
            <p:sp>
              <p:nvSpPr>
                <p:cNvPr id="46" name="AutoShape 147"/>
                <p:cNvSpPr/>
                <p:nvPr/>
              </p:nvSpPr>
              <p:spPr bwMode="auto">
                <a:xfrm>
                  <a:off x="1454925" y="1766634"/>
                  <a:ext cx="488068" cy="427997"/>
                </a:xfrm>
                <a:custGeom>
                  <a:avLst/>
                  <a:gdLst>
                    <a:gd name="T0" fmla="+- 0 10800 597"/>
                    <a:gd name="T1" fmla="*/ T0 w 20407"/>
                    <a:gd name="T2" fmla="+- 0 11028 672"/>
                    <a:gd name="T3" fmla="*/ 11028 h 20712"/>
                    <a:gd name="T4" fmla="+- 0 10800 597"/>
                    <a:gd name="T5" fmla="*/ T4 w 20407"/>
                    <a:gd name="T6" fmla="+- 0 11028 672"/>
                    <a:gd name="T7" fmla="*/ 11028 h 20712"/>
                    <a:gd name="T8" fmla="+- 0 10800 597"/>
                    <a:gd name="T9" fmla="*/ T8 w 20407"/>
                    <a:gd name="T10" fmla="+- 0 11028 672"/>
                    <a:gd name="T11" fmla="*/ 11028 h 20712"/>
                    <a:gd name="T12" fmla="+- 0 10800 597"/>
                    <a:gd name="T13" fmla="*/ T12 w 20407"/>
                    <a:gd name="T14" fmla="+- 0 11028 672"/>
                    <a:gd name="T15" fmla="*/ 11028 h 207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407" h="20712">
                      <a:moveTo>
                        <a:pt x="17706" y="10922"/>
                      </a:moveTo>
                      <a:lnTo>
                        <a:pt x="10657" y="19017"/>
                      </a:lnTo>
                      <a:cubicBezTo>
                        <a:pt x="10407" y="19305"/>
                        <a:pt x="9998" y="19305"/>
                        <a:pt x="9748" y="19017"/>
                      </a:cubicBezTo>
                      <a:lnTo>
                        <a:pt x="2699" y="10922"/>
                      </a:lnTo>
                      <a:cubicBezTo>
                        <a:pt x="817" y="8762"/>
                        <a:pt x="817" y="5247"/>
                        <a:pt x="2699" y="3087"/>
                      </a:cubicBezTo>
                      <a:cubicBezTo>
                        <a:pt x="4512" y="1004"/>
                        <a:pt x="7429" y="931"/>
                        <a:pt x="9338" y="2923"/>
                      </a:cubicBezTo>
                      <a:lnTo>
                        <a:pt x="10202" y="3825"/>
                      </a:lnTo>
                      <a:lnTo>
                        <a:pt x="11067" y="2923"/>
                      </a:lnTo>
                      <a:cubicBezTo>
                        <a:pt x="12976" y="931"/>
                        <a:pt x="15893" y="1004"/>
                        <a:pt x="17706" y="3087"/>
                      </a:cubicBezTo>
                      <a:cubicBezTo>
                        <a:pt x="19588" y="5247"/>
                        <a:pt x="19588" y="8762"/>
                        <a:pt x="17706" y="10922"/>
                      </a:cubicBezTo>
                      <a:moveTo>
                        <a:pt x="18616" y="2043"/>
                      </a:moveTo>
                      <a:cubicBezTo>
                        <a:pt x="16301" y="-617"/>
                        <a:pt x="12601" y="-672"/>
                        <a:pt x="10202" y="1830"/>
                      </a:cubicBezTo>
                      <a:cubicBezTo>
                        <a:pt x="7805" y="-672"/>
                        <a:pt x="4104" y="-617"/>
                        <a:pt x="1789" y="2043"/>
                      </a:cubicBezTo>
                      <a:cubicBezTo>
                        <a:pt x="-597" y="4783"/>
                        <a:pt x="-597" y="9226"/>
                        <a:pt x="1789" y="11967"/>
                      </a:cubicBezTo>
                      <a:cubicBezTo>
                        <a:pt x="2470" y="12750"/>
                        <a:pt x="8838" y="20061"/>
                        <a:pt x="8838" y="20061"/>
                      </a:cubicBezTo>
                      <a:cubicBezTo>
                        <a:pt x="9592" y="20928"/>
                        <a:pt x="10812" y="20928"/>
                        <a:pt x="11567" y="20061"/>
                      </a:cubicBezTo>
                      <a:cubicBezTo>
                        <a:pt x="11567" y="20061"/>
                        <a:pt x="18539" y="12056"/>
                        <a:pt x="18616" y="11967"/>
                      </a:cubicBezTo>
                      <a:cubicBezTo>
                        <a:pt x="21003" y="9226"/>
                        <a:pt x="21003" y="4783"/>
                        <a:pt x="18616" y="2043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lIns="50800" tIns="50800" rIns="50800" bIns="50800" anchor="ctr"/>
                <a:lstStyle/>
                <a:p>
                  <a:pPr defTabSz="609600"/>
                  <a:endParaRPr lang="en-US" sz="40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AutoShape 148"/>
                <p:cNvSpPr/>
                <p:nvPr/>
              </p:nvSpPr>
              <p:spPr bwMode="auto">
                <a:xfrm>
                  <a:off x="1530844" y="1843389"/>
                  <a:ext cx="72584" cy="7258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326" y="0"/>
                      </a:moveTo>
                      <a:cubicBezTo>
                        <a:pt x="19317" y="0"/>
                        <a:pt x="19317" y="4"/>
                        <a:pt x="19308" y="4"/>
                      </a:cubicBezTo>
                      <a:cubicBezTo>
                        <a:pt x="8643" y="13"/>
                        <a:pt x="0" y="8659"/>
                        <a:pt x="0" y="19326"/>
                      </a:cubicBezTo>
                      <a:cubicBezTo>
                        <a:pt x="0" y="20580"/>
                        <a:pt x="1019" y="21600"/>
                        <a:pt x="2273" y="21600"/>
                      </a:cubicBezTo>
                      <a:cubicBezTo>
                        <a:pt x="3528" y="21600"/>
                        <a:pt x="4547" y="20580"/>
                        <a:pt x="4547" y="19326"/>
                      </a:cubicBezTo>
                      <a:lnTo>
                        <a:pt x="4547" y="19321"/>
                      </a:lnTo>
                      <a:cubicBezTo>
                        <a:pt x="4547" y="11164"/>
                        <a:pt x="11164" y="4547"/>
                        <a:pt x="19321" y="4547"/>
                      </a:cubicBezTo>
                      <a:lnTo>
                        <a:pt x="19326" y="4547"/>
                      </a:lnTo>
                      <a:cubicBezTo>
                        <a:pt x="20580" y="4547"/>
                        <a:pt x="21599" y="3528"/>
                        <a:pt x="21599" y="2273"/>
                      </a:cubicBezTo>
                      <a:cubicBezTo>
                        <a:pt x="21599" y="1019"/>
                        <a:pt x="20580" y="0"/>
                        <a:pt x="19326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lIns="50800" tIns="50800" rIns="50800" bIns="50800" anchor="ctr"/>
                <a:lstStyle/>
                <a:p>
                  <a:pPr defTabSz="609600"/>
                  <a:endParaRPr lang="en-US" sz="40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0" name="组合 49"/>
          <p:cNvGrpSpPr/>
          <p:nvPr/>
        </p:nvGrpSpPr>
        <p:grpSpPr>
          <a:xfrm>
            <a:off x="4042306" y="4395309"/>
            <a:ext cx="2233555" cy="1040370"/>
            <a:chOff x="1575887" y="4047383"/>
            <a:chExt cx="2233555" cy="1040370"/>
          </a:xfrm>
        </p:grpSpPr>
        <p:sp>
          <p:nvSpPr>
            <p:cNvPr id="51" name="文本框 50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7826448" y="4395309"/>
            <a:ext cx="2233555" cy="1040370"/>
            <a:chOff x="1575887" y="4047383"/>
            <a:chExt cx="2233555" cy="1040370"/>
          </a:xfrm>
        </p:grpSpPr>
        <p:sp>
          <p:nvSpPr>
            <p:cNvPr id="54" name="文本框 53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2133283" y="1593883"/>
            <a:ext cx="2233555" cy="1040370"/>
            <a:chOff x="1575887" y="4047383"/>
            <a:chExt cx="2233555" cy="1040370"/>
          </a:xfrm>
        </p:grpSpPr>
        <p:sp>
          <p:nvSpPr>
            <p:cNvPr id="57" name="文本框 56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5917425" y="1593883"/>
            <a:ext cx="2233555" cy="1040370"/>
            <a:chOff x="1575887" y="4047383"/>
            <a:chExt cx="2233555" cy="1040370"/>
          </a:xfrm>
        </p:grpSpPr>
        <p:sp>
          <p:nvSpPr>
            <p:cNvPr id="60" name="文本框 59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2834080" y="1855500"/>
            <a:ext cx="4723585" cy="2404909"/>
            <a:chOff x="2834080" y="1855500"/>
            <a:chExt cx="4723585" cy="2404909"/>
          </a:xfrm>
        </p:grpSpPr>
        <p:grpSp>
          <p:nvGrpSpPr>
            <p:cNvPr id="26" name="组合 25"/>
            <p:cNvGrpSpPr/>
            <p:nvPr/>
          </p:nvGrpSpPr>
          <p:grpSpPr>
            <a:xfrm flipH="1" flipV="1">
              <a:off x="2834080" y="3407622"/>
              <a:ext cx="1406024" cy="852787"/>
              <a:chOff x="7493876" y="2722179"/>
              <a:chExt cx="1406024" cy="852787"/>
            </a:xfrm>
          </p:grpSpPr>
          <p:sp>
            <p:nvSpPr>
              <p:cNvPr id="27" name="任意多边形: 形状 26"/>
              <p:cNvSpPr/>
              <p:nvPr/>
            </p:nvSpPr>
            <p:spPr>
              <a:xfrm>
                <a:off x="7493876" y="2722179"/>
                <a:ext cx="1352024" cy="798787"/>
              </a:xfrm>
              <a:custGeom>
                <a:avLst/>
                <a:gdLst>
                  <a:gd name="connsiteX0" fmla="*/ 0 w 1355834"/>
                  <a:gd name="connsiteY0" fmla="*/ 0 h 798787"/>
                  <a:gd name="connsiteX1" fmla="*/ 578069 w 1355834"/>
                  <a:gd name="connsiteY1" fmla="*/ 798787 h 798787"/>
                  <a:gd name="connsiteX2" fmla="*/ 1355834 w 1355834"/>
                  <a:gd name="connsiteY2" fmla="*/ 788276 h 798787"/>
                  <a:gd name="connsiteX0-1" fmla="*/ 0 w 1352024"/>
                  <a:gd name="connsiteY0-2" fmla="*/ 0 h 798787"/>
                  <a:gd name="connsiteX1-3" fmla="*/ 578069 w 1352024"/>
                  <a:gd name="connsiteY1-4" fmla="*/ 798787 h 798787"/>
                  <a:gd name="connsiteX2-5" fmla="*/ 1352024 w 1352024"/>
                  <a:gd name="connsiteY2-6" fmla="*/ 784466 h 798787"/>
                  <a:gd name="connsiteX0-7" fmla="*/ 0 w 1352024"/>
                  <a:gd name="connsiteY0-8" fmla="*/ 0 h 798787"/>
                  <a:gd name="connsiteX1-9" fmla="*/ 578069 w 1352024"/>
                  <a:gd name="connsiteY1-10" fmla="*/ 798787 h 798787"/>
                  <a:gd name="connsiteX2-11" fmla="*/ 1352024 w 1352024"/>
                  <a:gd name="connsiteY2-12" fmla="*/ 784466 h 798787"/>
                  <a:gd name="connsiteX0-13" fmla="*/ 0 w 1352024"/>
                  <a:gd name="connsiteY0-14" fmla="*/ 0 h 798787"/>
                  <a:gd name="connsiteX1-15" fmla="*/ 578069 w 1352024"/>
                  <a:gd name="connsiteY1-16" fmla="*/ 798787 h 798787"/>
                  <a:gd name="connsiteX2-17" fmla="*/ 1352024 w 1352024"/>
                  <a:gd name="connsiteY2-18" fmla="*/ 788276 h 798787"/>
                  <a:gd name="connsiteX0-19" fmla="*/ 0 w 1352024"/>
                  <a:gd name="connsiteY0-20" fmla="*/ 0 h 798787"/>
                  <a:gd name="connsiteX1-21" fmla="*/ 578069 w 1352024"/>
                  <a:gd name="connsiteY1-22" fmla="*/ 798787 h 798787"/>
                  <a:gd name="connsiteX2-23" fmla="*/ 1352024 w 1352024"/>
                  <a:gd name="connsiteY2-24" fmla="*/ 795896 h 79878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52024" h="798787">
                    <a:moveTo>
                      <a:pt x="0" y="0"/>
                    </a:moveTo>
                    <a:lnTo>
                      <a:pt x="578069" y="798787"/>
                    </a:lnTo>
                    <a:lnTo>
                      <a:pt x="1352024" y="795896"/>
                    </a:lnTo>
                  </a:path>
                </a:pathLst>
              </a:cu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8791900" y="3466966"/>
                <a:ext cx="108000" cy="108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 flipH="1" flipV="1">
              <a:off x="6151641" y="1855500"/>
              <a:ext cx="1406024" cy="852787"/>
              <a:chOff x="7493876" y="2722179"/>
              <a:chExt cx="1406024" cy="852787"/>
            </a:xfrm>
          </p:grpSpPr>
          <p:sp>
            <p:nvSpPr>
              <p:cNvPr id="30" name="任意多边形: 形状 29"/>
              <p:cNvSpPr/>
              <p:nvPr/>
            </p:nvSpPr>
            <p:spPr>
              <a:xfrm>
                <a:off x="7493876" y="2722179"/>
                <a:ext cx="1352024" cy="798787"/>
              </a:xfrm>
              <a:custGeom>
                <a:avLst/>
                <a:gdLst>
                  <a:gd name="connsiteX0" fmla="*/ 0 w 1355834"/>
                  <a:gd name="connsiteY0" fmla="*/ 0 h 798787"/>
                  <a:gd name="connsiteX1" fmla="*/ 578069 w 1355834"/>
                  <a:gd name="connsiteY1" fmla="*/ 798787 h 798787"/>
                  <a:gd name="connsiteX2" fmla="*/ 1355834 w 1355834"/>
                  <a:gd name="connsiteY2" fmla="*/ 788276 h 798787"/>
                  <a:gd name="connsiteX0-1" fmla="*/ 0 w 1352024"/>
                  <a:gd name="connsiteY0-2" fmla="*/ 0 h 798787"/>
                  <a:gd name="connsiteX1-3" fmla="*/ 578069 w 1352024"/>
                  <a:gd name="connsiteY1-4" fmla="*/ 798787 h 798787"/>
                  <a:gd name="connsiteX2-5" fmla="*/ 1352024 w 1352024"/>
                  <a:gd name="connsiteY2-6" fmla="*/ 784466 h 798787"/>
                  <a:gd name="connsiteX0-7" fmla="*/ 0 w 1352024"/>
                  <a:gd name="connsiteY0-8" fmla="*/ 0 h 798787"/>
                  <a:gd name="connsiteX1-9" fmla="*/ 578069 w 1352024"/>
                  <a:gd name="connsiteY1-10" fmla="*/ 798787 h 798787"/>
                  <a:gd name="connsiteX2-11" fmla="*/ 1352024 w 1352024"/>
                  <a:gd name="connsiteY2-12" fmla="*/ 784466 h 798787"/>
                  <a:gd name="connsiteX0-13" fmla="*/ 0 w 1352024"/>
                  <a:gd name="connsiteY0-14" fmla="*/ 0 h 798787"/>
                  <a:gd name="connsiteX1-15" fmla="*/ 578069 w 1352024"/>
                  <a:gd name="connsiteY1-16" fmla="*/ 798787 h 798787"/>
                  <a:gd name="connsiteX2-17" fmla="*/ 1352024 w 1352024"/>
                  <a:gd name="connsiteY2-18" fmla="*/ 788276 h 798787"/>
                  <a:gd name="connsiteX0-19" fmla="*/ 0 w 1352024"/>
                  <a:gd name="connsiteY0-20" fmla="*/ 0 h 798787"/>
                  <a:gd name="connsiteX1-21" fmla="*/ 578069 w 1352024"/>
                  <a:gd name="connsiteY1-22" fmla="*/ 798787 h 798787"/>
                  <a:gd name="connsiteX2-23" fmla="*/ 1352024 w 1352024"/>
                  <a:gd name="connsiteY2-24" fmla="*/ 795896 h 79878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52024" h="798787">
                    <a:moveTo>
                      <a:pt x="0" y="0"/>
                    </a:moveTo>
                    <a:lnTo>
                      <a:pt x="578069" y="798787"/>
                    </a:lnTo>
                    <a:lnTo>
                      <a:pt x="1352024" y="795896"/>
                    </a:lnTo>
                  </a:path>
                </a:pathLst>
              </a:cu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8791900" y="3466966"/>
                <a:ext cx="108000" cy="108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 flipH="1" flipV="1">
              <a:off x="5300223" y="2243531"/>
              <a:ext cx="1406024" cy="852787"/>
              <a:chOff x="7493876" y="2722179"/>
              <a:chExt cx="1406024" cy="852787"/>
            </a:xfrm>
          </p:grpSpPr>
          <p:sp>
            <p:nvSpPr>
              <p:cNvPr id="33" name="任意多边形: 形状 32"/>
              <p:cNvSpPr/>
              <p:nvPr/>
            </p:nvSpPr>
            <p:spPr>
              <a:xfrm>
                <a:off x="7493876" y="2722179"/>
                <a:ext cx="1352024" cy="798787"/>
              </a:xfrm>
              <a:custGeom>
                <a:avLst/>
                <a:gdLst>
                  <a:gd name="connsiteX0" fmla="*/ 0 w 1355834"/>
                  <a:gd name="connsiteY0" fmla="*/ 0 h 798787"/>
                  <a:gd name="connsiteX1" fmla="*/ 578069 w 1355834"/>
                  <a:gd name="connsiteY1" fmla="*/ 798787 h 798787"/>
                  <a:gd name="connsiteX2" fmla="*/ 1355834 w 1355834"/>
                  <a:gd name="connsiteY2" fmla="*/ 788276 h 798787"/>
                  <a:gd name="connsiteX0-1" fmla="*/ 0 w 1352024"/>
                  <a:gd name="connsiteY0-2" fmla="*/ 0 h 798787"/>
                  <a:gd name="connsiteX1-3" fmla="*/ 578069 w 1352024"/>
                  <a:gd name="connsiteY1-4" fmla="*/ 798787 h 798787"/>
                  <a:gd name="connsiteX2-5" fmla="*/ 1352024 w 1352024"/>
                  <a:gd name="connsiteY2-6" fmla="*/ 784466 h 798787"/>
                  <a:gd name="connsiteX0-7" fmla="*/ 0 w 1352024"/>
                  <a:gd name="connsiteY0-8" fmla="*/ 0 h 798787"/>
                  <a:gd name="connsiteX1-9" fmla="*/ 578069 w 1352024"/>
                  <a:gd name="connsiteY1-10" fmla="*/ 798787 h 798787"/>
                  <a:gd name="connsiteX2-11" fmla="*/ 1352024 w 1352024"/>
                  <a:gd name="connsiteY2-12" fmla="*/ 784466 h 798787"/>
                  <a:gd name="connsiteX0-13" fmla="*/ 0 w 1352024"/>
                  <a:gd name="connsiteY0-14" fmla="*/ 0 h 798787"/>
                  <a:gd name="connsiteX1-15" fmla="*/ 578069 w 1352024"/>
                  <a:gd name="connsiteY1-16" fmla="*/ 798787 h 798787"/>
                  <a:gd name="connsiteX2-17" fmla="*/ 1352024 w 1352024"/>
                  <a:gd name="connsiteY2-18" fmla="*/ 788276 h 798787"/>
                  <a:gd name="connsiteX0-19" fmla="*/ 0 w 1352024"/>
                  <a:gd name="connsiteY0-20" fmla="*/ 0 h 798787"/>
                  <a:gd name="connsiteX1-21" fmla="*/ 578069 w 1352024"/>
                  <a:gd name="connsiteY1-22" fmla="*/ 798787 h 798787"/>
                  <a:gd name="connsiteX2-23" fmla="*/ 1352024 w 1352024"/>
                  <a:gd name="connsiteY2-24" fmla="*/ 795896 h 79878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52024" h="798787">
                    <a:moveTo>
                      <a:pt x="0" y="0"/>
                    </a:moveTo>
                    <a:lnTo>
                      <a:pt x="578069" y="798787"/>
                    </a:lnTo>
                    <a:lnTo>
                      <a:pt x="1352024" y="795896"/>
                    </a:lnTo>
                  </a:path>
                </a:pathLst>
              </a:cu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8791900" y="3466966"/>
                <a:ext cx="108000" cy="108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 flipH="1" flipV="1">
              <a:off x="4494830" y="2631562"/>
              <a:ext cx="1406024" cy="852787"/>
              <a:chOff x="7493876" y="2722179"/>
              <a:chExt cx="1406024" cy="852787"/>
            </a:xfrm>
          </p:grpSpPr>
          <p:sp>
            <p:nvSpPr>
              <p:cNvPr id="36" name="任意多边形: 形状 35"/>
              <p:cNvSpPr/>
              <p:nvPr/>
            </p:nvSpPr>
            <p:spPr>
              <a:xfrm>
                <a:off x="7493876" y="2722179"/>
                <a:ext cx="1352024" cy="798787"/>
              </a:xfrm>
              <a:custGeom>
                <a:avLst/>
                <a:gdLst>
                  <a:gd name="connsiteX0" fmla="*/ 0 w 1355834"/>
                  <a:gd name="connsiteY0" fmla="*/ 0 h 798787"/>
                  <a:gd name="connsiteX1" fmla="*/ 578069 w 1355834"/>
                  <a:gd name="connsiteY1" fmla="*/ 798787 h 798787"/>
                  <a:gd name="connsiteX2" fmla="*/ 1355834 w 1355834"/>
                  <a:gd name="connsiteY2" fmla="*/ 788276 h 798787"/>
                  <a:gd name="connsiteX0-1" fmla="*/ 0 w 1352024"/>
                  <a:gd name="connsiteY0-2" fmla="*/ 0 h 798787"/>
                  <a:gd name="connsiteX1-3" fmla="*/ 578069 w 1352024"/>
                  <a:gd name="connsiteY1-4" fmla="*/ 798787 h 798787"/>
                  <a:gd name="connsiteX2-5" fmla="*/ 1352024 w 1352024"/>
                  <a:gd name="connsiteY2-6" fmla="*/ 784466 h 798787"/>
                  <a:gd name="connsiteX0-7" fmla="*/ 0 w 1352024"/>
                  <a:gd name="connsiteY0-8" fmla="*/ 0 h 798787"/>
                  <a:gd name="connsiteX1-9" fmla="*/ 578069 w 1352024"/>
                  <a:gd name="connsiteY1-10" fmla="*/ 798787 h 798787"/>
                  <a:gd name="connsiteX2-11" fmla="*/ 1352024 w 1352024"/>
                  <a:gd name="connsiteY2-12" fmla="*/ 784466 h 798787"/>
                  <a:gd name="connsiteX0-13" fmla="*/ 0 w 1352024"/>
                  <a:gd name="connsiteY0-14" fmla="*/ 0 h 798787"/>
                  <a:gd name="connsiteX1-15" fmla="*/ 578069 w 1352024"/>
                  <a:gd name="connsiteY1-16" fmla="*/ 798787 h 798787"/>
                  <a:gd name="connsiteX2-17" fmla="*/ 1352024 w 1352024"/>
                  <a:gd name="connsiteY2-18" fmla="*/ 788276 h 798787"/>
                  <a:gd name="connsiteX0-19" fmla="*/ 0 w 1352024"/>
                  <a:gd name="connsiteY0-20" fmla="*/ 0 h 798787"/>
                  <a:gd name="connsiteX1-21" fmla="*/ 578069 w 1352024"/>
                  <a:gd name="connsiteY1-22" fmla="*/ 798787 h 798787"/>
                  <a:gd name="connsiteX2-23" fmla="*/ 1352024 w 1352024"/>
                  <a:gd name="connsiteY2-24" fmla="*/ 795896 h 79878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52024" h="798787">
                    <a:moveTo>
                      <a:pt x="0" y="0"/>
                    </a:moveTo>
                    <a:lnTo>
                      <a:pt x="578069" y="798787"/>
                    </a:lnTo>
                    <a:lnTo>
                      <a:pt x="1352024" y="795896"/>
                    </a:lnTo>
                  </a:path>
                </a:pathLst>
              </a:cu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8791900" y="3466966"/>
                <a:ext cx="108000" cy="108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 flipH="1" flipV="1">
              <a:off x="3643412" y="3008229"/>
              <a:ext cx="1406024" cy="852787"/>
              <a:chOff x="7493876" y="2722179"/>
              <a:chExt cx="1406024" cy="852787"/>
            </a:xfrm>
          </p:grpSpPr>
          <p:sp>
            <p:nvSpPr>
              <p:cNvPr id="39" name="任意多边形: 形状 38"/>
              <p:cNvSpPr/>
              <p:nvPr/>
            </p:nvSpPr>
            <p:spPr>
              <a:xfrm>
                <a:off x="7493876" y="2722179"/>
                <a:ext cx="1352024" cy="798787"/>
              </a:xfrm>
              <a:custGeom>
                <a:avLst/>
                <a:gdLst>
                  <a:gd name="connsiteX0" fmla="*/ 0 w 1355834"/>
                  <a:gd name="connsiteY0" fmla="*/ 0 h 798787"/>
                  <a:gd name="connsiteX1" fmla="*/ 578069 w 1355834"/>
                  <a:gd name="connsiteY1" fmla="*/ 798787 h 798787"/>
                  <a:gd name="connsiteX2" fmla="*/ 1355834 w 1355834"/>
                  <a:gd name="connsiteY2" fmla="*/ 788276 h 798787"/>
                  <a:gd name="connsiteX0-1" fmla="*/ 0 w 1352024"/>
                  <a:gd name="connsiteY0-2" fmla="*/ 0 h 798787"/>
                  <a:gd name="connsiteX1-3" fmla="*/ 578069 w 1352024"/>
                  <a:gd name="connsiteY1-4" fmla="*/ 798787 h 798787"/>
                  <a:gd name="connsiteX2-5" fmla="*/ 1352024 w 1352024"/>
                  <a:gd name="connsiteY2-6" fmla="*/ 784466 h 798787"/>
                  <a:gd name="connsiteX0-7" fmla="*/ 0 w 1352024"/>
                  <a:gd name="connsiteY0-8" fmla="*/ 0 h 798787"/>
                  <a:gd name="connsiteX1-9" fmla="*/ 578069 w 1352024"/>
                  <a:gd name="connsiteY1-10" fmla="*/ 798787 h 798787"/>
                  <a:gd name="connsiteX2-11" fmla="*/ 1352024 w 1352024"/>
                  <a:gd name="connsiteY2-12" fmla="*/ 784466 h 798787"/>
                  <a:gd name="connsiteX0-13" fmla="*/ 0 w 1352024"/>
                  <a:gd name="connsiteY0-14" fmla="*/ 0 h 798787"/>
                  <a:gd name="connsiteX1-15" fmla="*/ 578069 w 1352024"/>
                  <a:gd name="connsiteY1-16" fmla="*/ 798787 h 798787"/>
                  <a:gd name="connsiteX2-17" fmla="*/ 1352024 w 1352024"/>
                  <a:gd name="connsiteY2-18" fmla="*/ 788276 h 798787"/>
                  <a:gd name="connsiteX0-19" fmla="*/ 0 w 1352024"/>
                  <a:gd name="connsiteY0-20" fmla="*/ 0 h 798787"/>
                  <a:gd name="connsiteX1-21" fmla="*/ 578069 w 1352024"/>
                  <a:gd name="connsiteY1-22" fmla="*/ 798787 h 798787"/>
                  <a:gd name="connsiteX2-23" fmla="*/ 1352024 w 1352024"/>
                  <a:gd name="connsiteY2-24" fmla="*/ 795896 h 79878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52024" h="798787">
                    <a:moveTo>
                      <a:pt x="0" y="0"/>
                    </a:moveTo>
                    <a:lnTo>
                      <a:pt x="578069" y="798787"/>
                    </a:lnTo>
                    <a:lnTo>
                      <a:pt x="1352024" y="795896"/>
                    </a:lnTo>
                  </a:path>
                </a:pathLst>
              </a:cu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8791900" y="3466966"/>
                <a:ext cx="108000" cy="108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9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848000" y="1411609"/>
            <a:ext cx="8496000" cy="3379076"/>
            <a:chOff x="1921572" y="1392621"/>
            <a:chExt cx="8496000" cy="3379076"/>
          </a:xfrm>
        </p:grpSpPr>
        <p:grpSp>
          <p:nvGrpSpPr>
            <p:cNvPr id="6" name="组合 5"/>
            <p:cNvGrpSpPr/>
            <p:nvPr/>
          </p:nvGrpSpPr>
          <p:grpSpPr>
            <a:xfrm>
              <a:off x="3364799" y="1392621"/>
              <a:ext cx="5609547" cy="3379076"/>
              <a:chOff x="3397819" y="1392621"/>
              <a:chExt cx="5609547" cy="3379076"/>
            </a:xfrm>
          </p:grpSpPr>
          <p:sp>
            <p:nvSpPr>
              <p:cNvPr id="19" name="任意多边形: 形状 18"/>
              <p:cNvSpPr/>
              <p:nvPr/>
            </p:nvSpPr>
            <p:spPr>
              <a:xfrm>
                <a:off x="7564528" y="1392621"/>
                <a:ext cx="1442838" cy="3379076"/>
              </a:xfrm>
              <a:custGeom>
                <a:avLst/>
                <a:gdLst>
                  <a:gd name="connsiteX0" fmla="*/ 1300336 w 1442838"/>
                  <a:gd name="connsiteY0" fmla="*/ 0 h 3379076"/>
                  <a:gd name="connsiteX1" fmla="*/ 1442838 w 1442838"/>
                  <a:gd name="connsiteY1" fmla="*/ 462455 h 3379076"/>
                  <a:gd name="connsiteX2" fmla="*/ 566934 w 1442838"/>
                  <a:gd name="connsiteY2" fmla="*/ 3379076 h 3379076"/>
                  <a:gd name="connsiteX3" fmla="*/ 0 w 1442838"/>
                  <a:gd name="connsiteY3" fmla="*/ 3379076 h 3379076"/>
                  <a:gd name="connsiteX4" fmla="*/ 875904 w 1442838"/>
                  <a:gd name="connsiteY4" fmla="*/ 462455 h 3379076"/>
                  <a:gd name="connsiteX5" fmla="*/ 873352 w 1442838"/>
                  <a:gd name="connsiteY5" fmla="*/ 462455 h 3379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2838" h="3379076">
                    <a:moveTo>
                      <a:pt x="1300336" y="0"/>
                    </a:moveTo>
                    <a:lnTo>
                      <a:pt x="1442838" y="462455"/>
                    </a:lnTo>
                    <a:lnTo>
                      <a:pt x="566934" y="3379076"/>
                    </a:lnTo>
                    <a:lnTo>
                      <a:pt x="0" y="3379076"/>
                    </a:lnTo>
                    <a:lnTo>
                      <a:pt x="875904" y="462455"/>
                    </a:lnTo>
                    <a:lnTo>
                      <a:pt x="873352" y="462455"/>
                    </a:lnTo>
                    <a:close/>
                  </a:path>
                </a:pathLst>
              </a:cu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平行四边形 16"/>
              <p:cNvSpPr/>
              <p:nvPr/>
            </p:nvSpPr>
            <p:spPr>
              <a:xfrm>
                <a:off x="5021440" y="3069973"/>
                <a:ext cx="1236793" cy="1701724"/>
              </a:xfrm>
              <a:prstGeom prst="parallelogram">
                <a:avLst>
                  <a:gd name="adj" fmla="val 54879"/>
                </a:avLst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6" name="平行四边形 15"/>
              <p:cNvSpPr/>
              <p:nvPr/>
            </p:nvSpPr>
            <p:spPr>
              <a:xfrm>
                <a:off x="5864834" y="2683697"/>
                <a:ext cx="1236793" cy="2088000"/>
              </a:xfrm>
              <a:prstGeom prst="parallelogram">
                <a:avLst>
                  <a:gd name="adj" fmla="val 54879"/>
                </a:avLst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5" name="平行四边形 14"/>
              <p:cNvSpPr/>
              <p:nvPr/>
            </p:nvSpPr>
            <p:spPr>
              <a:xfrm>
                <a:off x="6705741" y="2323697"/>
                <a:ext cx="1236793" cy="2448000"/>
              </a:xfrm>
              <a:prstGeom prst="parallelogram">
                <a:avLst>
                  <a:gd name="adj" fmla="val 54879"/>
                </a:avLst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4" name="平行四边形 13"/>
              <p:cNvSpPr/>
              <p:nvPr/>
            </p:nvSpPr>
            <p:spPr>
              <a:xfrm>
                <a:off x="4249236" y="3403697"/>
                <a:ext cx="1157579" cy="1368000"/>
              </a:xfrm>
              <a:prstGeom prst="parallelogram">
                <a:avLst>
                  <a:gd name="adj" fmla="val 52271"/>
                </a:avLst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3397819" y="3763697"/>
                <a:ext cx="1157579" cy="1008000"/>
              </a:xfrm>
              <a:prstGeom prst="parallelogram">
                <a:avLst>
                  <a:gd name="adj" fmla="val 57719"/>
                </a:avLst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" name="矩形: 对角圆角 2"/>
              <p:cNvSpPr/>
              <p:nvPr/>
            </p:nvSpPr>
            <p:spPr>
              <a:xfrm>
                <a:off x="3992961" y="3763697"/>
                <a:ext cx="720966" cy="1008000"/>
              </a:xfrm>
              <a:prstGeom prst="round2DiagRect">
                <a:avLst>
                  <a:gd name="adj1" fmla="val 0"/>
                  <a:gd name="adj2" fmla="val 33530"/>
                </a:avLst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" name="矩形: 对角圆角 6"/>
              <p:cNvSpPr/>
              <p:nvPr/>
            </p:nvSpPr>
            <p:spPr>
              <a:xfrm>
                <a:off x="4844378" y="3403697"/>
                <a:ext cx="720966" cy="1368000"/>
              </a:xfrm>
              <a:prstGeom prst="round2DiagRect">
                <a:avLst>
                  <a:gd name="adj1" fmla="val 0"/>
                  <a:gd name="adj2" fmla="val 33530"/>
                </a:avLst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1" name="矩形: 对角圆角 10"/>
              <p:cNvSpPr/>
              <p:nvPr/>
            </p:nvSpPr>
            <p:spPr>
              <a:xfrm>
                <a:off x="5695795" y="3043697"/>
                <a:ext cx="720966" cy="1728000"/>
              </a:xfrm>
              <a:prstGeom prst="round2DiagRect">
                <a:avLst>
                  <a:gd name="adj1" fmla="val 0"/>
                  <a:gd name="adj2" fmla="val 33530"/>
                </a:avLst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2" name="矩形: 对角圆角 11"/>
              <p:cNvSpPr/>
              <p:nvPr/>
            </p:nvSpPr>
            <p:spPr>
              <a:xfrm>
                <a:off x="6547212" y="2683697"/>
                <a:ext cx="720966" cy="2088000"/>
              </a:xfrm>
              <a:prstGeom prst="round2DiagRect">
                <a:avLst>
                  <a:gd name="adj1" fmla="val 0"/>
                  <a:gd name="adj2" fmla="val 33530"/>
                </a:avLst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7398630" y="2323697"/>
                <a:ext cx="720966" cy="2448000"/>
              </a:xfrm>
              <a:prstGeom prst="round2DiagRect">
                <a:avLst>
                  <a:gd name="adj1" fmla="val 0"/>
                  <a:gd name="adj2" fmla="val 33530"/>
                </a:avLst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" name="矩形 1"/>
            <p:cNvSpPr/>
            <p:nvPr/>
          </p:nvSpPr>
          <p:spPr>
            <a:xfrm>
              <a:off x="1921572" y="4719145"/>
              <a:ext cx="8496000" cy="52552"/>
            </a:xfrm>
            <a:prstGeom prst="rect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923194" y="4118078"/>
            <a:ext cx="590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780785" y="4118078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30516" y="4118078"/>
            <a:ext cx="670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472125" y="4118078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323924" y="4118078"/>
            <a:ext cx="675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1448903" y="1441762"/>
            <a:ext cx="5288941" cy="1977301"/>
            <a:chOff x="1448903" y="1441762"/>
            <a:chExt cx="5288941" cy="1977301"/>
          </a:xfrm>
        </p:grpSpPr>
        <p:sp>
          <p:nvSpPr>
            <p:cNvPr id="41" name="文本框 40"/>
            <p:cNvSpPr txBox="1"/>
            <p:nvPr/>
          </p:nvSpPr>
          <p:spPr>
            <a:xfrm>
              <a:off x="4746428" y="1441762"/>
              <a:ext cx="1991416" cy="3437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</a:t>
              </a:r>
              <a:r>
                <a:rPr lang="zh-CN" altLang="en-US" sz="1400" dirty="0">
                  <a:cs typeface="+mn-ea"/>
                  <a:sym typeface="+mn-lt"/>
                </a:rPr>
                <a:t>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887954" y="1850150"/>
              <a:ext cx="1991416" cy="3437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</a:t>
              </a:r>
              <a:r>
                <a:rPr lang="zh-CN" altLang="en-US" sz="1400" dirty="0">
                  <a:cs typeface="+mn-ea"/>
                  <a:sym typeface="+mn-lt"/>
                </a:rPr>
                <a:t>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092654" y="2258538"/>
              <a:ext cx="1991416" cy="3437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</a:t>
              </a:r>
              <a:r>
                <a:rPr lang="zh-CN" altLang="en-US" sz="1400" dirty="0">
                  <a:cs typeface="+mn-ea"/>
                  <a:sym typeface="+mn-lt"/>
                </a:rPr>
                <a:t>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2229304" y="2666926"/>
              <a:ext cx="1991416" cy="3437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</a:t>
              </a:r>
              <a:r>
                <a:rPr lang="zh-CN" altLang="en-US" sz="1400" dirty="0">
                  <a:cs typeface="+mn-ea"/>
                  <a:sym typeface="+mn-lt"/>
                </a:rPr>
                <a:t>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448903" y="3075315"/>
              <a:ext cx="1991416" cy="3437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</a:t>
              </a:r>
              <a:r>
                <a:rPr lang="zh-CN" altLang="en-US" sz="1400" dirty="0">
                  <a:cs typeface="+mn-ea"/>
                  <a:sym typeface="+mn-lt"/>
                </a:rPr>
                <a:t>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Here</a:t>
              </a: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6965799" y="4844685"/>
            <a:ext cx="1846907" cy="784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9000"/>
              </a:lnSpc>
            </a:pPr>
            <a:r>
              <a:rPr lang="en-US" altLang="zh-CN" sz="1200" dirty="0">
                <a:cs typeface="+mn-ea"/>
                <a:sym typeface="+mn-lt"/>
              </a:rPr>
              <a:t>The example text goes here with your own detailed summery.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5182123" y="4844685"/>
            <a:ext cx="1846907" cy="784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9000"/>
              </a:lnSpc>
            </a:pPr>
            <a:r>
              <a:rPr lang="en-US" altLang="zh-CN" sz="1200" dirty="0">
                <a:cs typeface="+mn-ea"/>
                <a:sym typeface="+mn-lt"/>
              </a:rPr>
              <a:t>The example text goes here with your own detailed summery.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3398447" y="4844685"/>
            <a:ext cx="1846907" cy="784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9000"/>
              </a:lnSpc>
            </a:pPr>
            <a:r>
              <a:rPr lang="en-US" altLang="zh-CN" sz="1200" dirty="0">
                <a:cs typeface="+mn-ea"/>
                <a:sym typeface="+mn-lt"/>
              </a:rPr>
              <a:t>The example text goes here with your own detailed summery.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614771" y="4844685"/>
            <a:ext cx="1846907" cy="784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9000"/>
              </a:lnSpc>
            </a:pPr>
            <a:r>
              <a:rPr lang="en-US" altLang="zh-CN" sz="1200" dirty="0">
                <a:cs typeface="+mn-ea"/>
                <a:sym typeface="+mn-lt"/>
              </a:rPr>
              <a:t>The example text goes here with your own detailed summery.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8749475" y="4844685"/>
            <a:ext cx="1846907" cy="784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9000"/>
              </a:lnSpc>
            </a:pPr>
            <a:r>
              <a:rPr lang="en-US" altLang="zh-CN" sz="1200" dirty="0">
                <a:cs typeface="+mn-ea"/>
                <a:sym typeface="+mn-lt"/>
              </a:rPr>
              <a:t>The example text goes here with your own detailed summery.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9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384000" y="2925000"/>
            <a:ext cx="1008000" cy="1008000"/>
            <a:chOff x="5363917" y="1701062"/>
            <a:chExt cx="1008000" cy="1008000"/>
          </a:xfrm>
        </p:grpSpPr>
        <p:sp>
          <p:nvSpPr>
            <p:cNvPr id="2" name="椭圆 1"/>
            <p:cNvSpPr>
              <a:spLocks noChangeAspect="1"/>
            </p:cNvSpPr>
            <p:nvPr/>
          </p:nvSpPr>
          <p:spPr>
            <a:xfrm>
              <a:off x="5363917" y="1701062"/>
              <a:ext cx="1008000" cy="10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" name="Freeform 67"/>
            <p:cNvSpPr>
              <a:spLocks noChangeAspect="1" noEditPoints="1"/>
            </p:cNvSpPr>
            <p:nvPr/>
          </p:nvSpPr>
          <p:spPr bwMode="auto">
            <a:xfrm>
              <a:off x="5579917" y="1917062"/>
              <a:ext cx="576000" cy="576000"/>
            </a:xfrm>
            <a:custGeom>
              <a:avLst/>
              <a:gdLst>
                <a:gd name="T0" fmla="*/ 470 w 1018"/>
                <a:gd name="T1" fmla="*/ 381 h 1018"/>
                <a:gd name="T2" fmla="*/ 461 w 1018"/>
                <a:gd name="T3" fmla="*/ 366 h 1018"/>
                <a:gd name="T4" fmla="*/ 598 w 1018"/>
                <a:gd name="T5" fmla="*/ 217 h 1018"/>
                <a:gd name="T6" fmla="*/ 631 w 1018"/>
                <a:gd name="T7" fmla="*/ 164 h 1018"/>
                <a:gd name="T8" fmla="*/ 636 w 1018"/>
                <a:gd name="T9" fmla="*/ 115 h 1018"/>
                <a:gd name="T10" fmla="*/ 615 w 1018"/>
                <a:gd name="T11" fmla="*/ 57 h 1018"/>
                <a:gd name="T12" fmla="*/ 579 w 1018"/>
                <a:gd name="T13" fmla="*/ 21 h 1018"/>
                <a:gd name="T14" fmla="*/ 521 w 1018"/>
                <a:gd name="T15" fmla="*/ 0 h 1018"/>
                <a:gd name="T16" fmla="*/ 472 w 1018"/>
                <a:gd name="T17" fmla="*/ 5 h 1018"/>
                <a:gd name="T18" fmla="*/ 419 w 1018"/>
                <a:gd name="T19" fmla="*/ 36 h 1018"/>
                <a:gd name="T20" fmla="*/ 19 w 1018"/>
                <a:gd name="T21" fmla="*/ 435 h 1018"/>
                <a:gd name="T22" fmla="*/ 0 w 1018"/>
                <a:gd name="T23" fmla="*/ 510 h 1018"/>
                <a:gd name="T24" fmla="*/ 13 w 1018"/>
                <a:gd name="T25" fmla="*/ 571 h 1018"/>
                <a:gd name="T26" fmla="*/ 47 w 1018"/>
                <a:gd name="T27" fmla="*/ 622 h 1018"/>
                <a:gd name="T28" fmla="*/ 439 w 1018"/>
                <a:gd name="T29" fmla="*/ 997 h 1018"/>
                <a:gd name="T30" fmla="*/ 497 w 1018"/>
                <a:gd name="T31" fmla="*/ 1018 h 1018"/>
                <a:gd name="T32" fmla="*/ 546 w 1018"/>
                <a:gd name="T33" fmla="*/ 1013 h 1018"/>
                <a:gd name="T34" fmla="*/ 598 w 1018"/>
                <a:gd name="T35" fmla="*/ 981 h 1018"/>
                <a:gd name="T36" fmla="*/ 626 w 1018"/>
                <a:gd name="T37" fmla="*/ 940 h 1018"/>
                <a:gd name="T38" fmla="*/ 636 w 1018"/>
                <a:gd name="T39" fmla="*/ 892 h 1018"/>
                <a:gd name="T40" fmla="*/ 621 w 1018"/>
                <a:gd name="T41" fmla="*/ 832 h 1018"/>
                <a:gd name="T42" fmla="*/ 467 w 1018"/>
                <a:gd name="T43" fmla="*/ 663 h 1018"/>
                <a:gd name="T44" fmla="*/ 462 w 1018"/>
                <a:gd name="T45" fmla="*/ 646 h 1018"/>
                <a:gd name="T46" fmla="*/ 477 w 1018"/>
                <a:gd name="T47" fmla="*/ 636 h 1018"/>
                <a:gd name="T48" fmla="*/ 928 w 1018"/>
                <a:gd name="T49" fmla="*/ 630 h 1018"/>
                <a:gd name="T50" fmla="*/ 980 w 1018"/>
                <a:gd name="T51" fmla="*/ 599 h 1018"/>
                <a:gd name="T52" fmla="*/ 1012 w 1018"/>
                <a:gd name="T53" fmla="*/ 546 h 1018"/>
                <a:gd name="T54" fmla="*/ 1018 w 1018"/>
                <a:gd name="T55" fmla="*/ 507 h 1018"/>
                <a:gd name="T56" fmla="*/ 1002 w 1018"/>
                <a:gd name="T57" fmla="*/ 447 h 1018"/>
                <a:gd name="T58" fmla="*/ 961 w 1018"/>
                <a:gd name="T59" fmla="*/ 403 h 1018"/>
                <a:gd name="T60" fmla="*/ 903 w 1018"/>
                <a:gd name="T61" fmla="*/ 383 h 1018"/>
                <a:gd name="T62" fmla="*/ 477 w 1018"/>
                <a:gd name="T63" fmla="*/ 572 h 1018"/>
                <a:gd name="T64" fmla="*/ 440 w 1018"/>
                <a:gd name="T65" fmla="*/ 582 h 1018"/>
                <a:gd name="T66" fmla="*/ 416 w 1018"/>
                <a:gd name="T67" fmla="*/ 602 h 1018"/>
                <a:gd name="T68" fmla="*/ 399 w 1018"/>
                <a:gd name="T69" fmla="*/ 636 h 1018"/>
                <a:gd name="T70" fmla="*/ 399 w 1018"/>
                <a:gd name="T71" fmla="*/ 667 h 1018"/>
                <a:gd name="T72" fmla="*/ 415 w 1018"/>
                <a:gd name="T73" fmla="*/ 702 h 1018"/>
                <a:gd name="T74" fmla="*/ 567 w 1018"/>
                <a:gd name="T75" fmla="*/ 867 h 1018"/>
                <a:gd name="T76" fmla="*/ 567 w 1018"/>
                <a:gd name="T77" fmla="*/ 915 h 1018"/>
                <a:gd name="T78" fmla="*/ 544 w 1018"/>
                <a:gd name="T79" fmla="*/ 944 h 1018"/>
                <a:gd name="T80" fmla="*/ 485 w 1018"/>
                <a:gd name="T81" fmla="*/ 950 h 1018"/>
                <a:gd name="T82" fmla="*/ 91 w 1018"/>
                <a:gd name="T83" fmla="*/ 576 h 1018"/>
                <a:gd name="T84" fmla="*/ 74 w 1018"/>
                <a:gd name="T85" fmla="*/ 551 h 1018"/>
                <a:gd name="T86" fmla="*/ 64 w 1018"/>
                <a:gd name="T87" fmla="*/ 510 h 1018"/>
                <a:gd name="T88" fmla="*/ 71 w 1018"/>
                <a:gd name="T89" fmla="*/ 473 h 1018"/>
                <a:gd name="T90" fmla="*/ 464 w 1018"/>
                <a:gd name="T91" fmla="*/ 82 h 1018"/>
                <a:gd name="T92" fmla="*/ 497 w 1018"/>
                <a:gd name="T93" fmla="*/ 65 h 1018"/>
                <a:gd name="T94" fmla="*/ 549 w 1018"/>
                <a:gd name="T95" fmla="*/ 77 h 1018"/>
                <a:gd name="T96" fmla="*/ 572 w 1018"/>
                <a:gd name="T97" fmla="*/ 115 h 1018"/>
                <a:gd name="T98" fmla="*/ 562 w 1018"/>
                <a:gd name="T99" fmla="*/ 162 h 1018"/>
                <a:gd name="T100" fmla="*/ 411 w 1018"/>
                <a:gd name="T101" fmla="*/ 322 h 1018"/>
                <a:gd name="T102" fmla="*/ 398 w 1018"/>
                <a:gd name="T103" fmla="*/ 358 h 1018"/>
                <a:gd name="T104" fmla="*/ 401 w 1018"/>
                <a:gd name="T105" fmla="*/ 389 h 1018"/>
                <a:gd name="T106" fmla="*/ 420 w 1018"/>
                <a:gd name="T107" fmla="*/ 423 h 1018"/>
                <a:gd name="T108" fmla="*/ 447 w 1018"/>
                <a:gd name="T109" fmla="*/ 440 h 1018"/>
                <a:gd name="T110" fmla="*/ 890 w 1018"/>
                <a:gd name="T111" fmla="*/ 446 h 1018"/>
                <a:gd name="T112" fmla="*/ 926 w 1018"/>
                <a:gd name="T113" fmla="*/ 457 h 1018"/>
                <a:gd name="T114" fmla="*/ 954 w 1018"/>
                <a:gd name="T115" fmla="*/ 502 h 1018"/>
                <a:gd name="T116" fmla="*/ 949 w 1018"/>
                <a:gd name="T117" fmla="*/ 533 h 1018"/>
                <a:gd name="T118" fmla="*/ 903 w 1018"/>
                <a:gd name="T119" fmla="*/ 571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18" h="1018">
                  <a:moveTo>
                    <a:pt x="890" y="382"/>
                  </a:moveTo>
                  <a:lnTo>
                    <a:pt x="477" y="382"/>
                  </a:lnTo>
                  <a:lnTo>
                    <a:pt x="477" y="382"/>
                  </a:lnTo>
                  <a:lnTo>
                    <a:pt x="473" y="382"/>
                  </a:lnTo>
                  <a:lnTo>
                    <a:pt x="470" y="381"/>
                  </a:lnTo>
                  <a:lnTo>
                    <a:pt x="465" y="378"/>
                  </a:lnTo>
                  <a:lnTo>
                    <a:pt x="465" y="378"/>
                  </a:lnTo>
                  <a:lnTo>
                    <a:pt x="462" y="372"/>
                  </a:lnTo>
                  <a:lnTo>
                    <a:pt x="461" y="366"/>
                  </a:lnTo>
                  <a:lnTo>
                    <a:pt x="461" y="366"/>
                  </a:lnTo>
                  <a:lnTo>
                    <a:pt x="462" y="363"/>
                  </a:lnTo>
                  <a:lnTo>
                    <a:pt x="463" y="359"/>
                  </a:lnTo>
                  <a:lnTo>
                    <a:pt x="467" y="355"/>
                  </a:lnTo>
                  <a:lnTo>
                    <a:pt x="598" y="217"/>
                  </a:lnTo>
                  <a:lnTo>
                    <a:pt x="598" y="217"/>
                  </a:lnTo>
                  <a:lnTo>
                    <a:pt x="607" y="207"/>
                  </a:lnTo>
                  <a:lnTo>
                    <a:pt x="615" y="197"/>
                  </a:lnTo>
                  <a:lnTo>
                    <a:pt x="621" y="187"/>
                  </a:lnTo>
                  <a:lnTo>
                    <a:pt x="626" y="176"/>
                  </a:lnTo>
                  <a:lnTo>
                    <a:pt x="631" y="164"/>
                  </a:lnTo>
                  <a:lnTo>
                    <a:pt x="634" y="152"/>
                  </a:lnTo>
                  <a:lnTo>
                    <a:pt x="636" y="139"/>
                  </a:lnTo>
                  <a:lnTo>
                    <a:pt x="636" y="127"/>
                  </a:lnTo>
                  <a:lnTo>
                    <a:pt x="636" y="127"/>
                  </a:lnTo>
                  <a:lnTo>
                    <a:pt x="636" y="115"/>
                  </a:lnTo>
                  <a:lnTo>
                    <a:pt x="634" y="102"/>
                  </a:lnTo>
                  <a:lnTo>
                    <a:pt x="631" y="90"/>
                  </a:lnTo>
                  <a:lnTo>
                    <a:pt x="626" y="78"/>
                  </a:lnTo>
                  <a:lnTo>
                    <a:pt x="621" y="67"/>
                  </a:lnTo>
                  <a:lnTo>
                    <a:pt x="615" y="57"/>
                  </a:lnTo>
                  <a:lnTo>
                    <a:pt x="607" y="46"/>
                  </a:lnTo>
                  <a:lnTo>
                    <a:pt x="598" y="36"/>
                  </a:lnTo>
                  <a:lnTo>
                    <a:pt x="598" y="36"/>
                  </a:lnTo>
                  <a:lnTo>
                    <a:pt x="590" y="29"/>
                  </a:lnTo>
                  <a:lnTo>
                    <a:pt x="579" y="21"/>
                  </a:lnTo>
                  <a:lnTo>
                    <a:pt x="568" y="15"/>
                  </a:lnTo>
                  <a:lnTo>
                    <a:pt x="558" y="10"/>
                  </a:lnTo>
                  <a:lnTo>
                    <a:pt x="546" y="5"/>
                  </a:lnTo>
                  <a:lnTo>
                    <a:pt x="534" y="2"/>
                  </a:lnTo>
                  <a:lnTo>
                    <a:pt x="521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97" y="0"/>
                  </a:lnTo>
                  <a:lnTo>
                    <a:pt x="484" y="2"/>
                  </a:lnTo>
                  <a:lnTo>
                    <a:pt x="472" y="5"/>
                  </a:lnTo>
                  <a:lnTo>
                    <a:pt x="460" y="10"/>
                  </a:lnTo>
                  <a:lnTo>
                    <a:pt x="449" y="15"/>
                  </a:lnTo>
                  <a:lnTo>
                    <a:pt x="439" y="20"/>
                  </a:lnTo>
                  <a:lnTo>
                    <a:pt x="429" y="28"/>
                  </a:lnTo>
                  <a:lnTo>
                    <a:pt x="419" y="36"/>
                  </a:lnTo>
                  <a:lnTo>
                    <a:pt x="47" y="397"/>
                  </a:lnTo>
                  <a:lnTo>
                    <a:pt x="47" y="397"/>
                  </a:lnTo>
                  <a:lnTo>
                    <a:pt x="36" y="409"/>
                  </a:lnTo>
                  <a:lnTo>
                    <a:pt x="27" y="422"/>
                  </a:lnTo>
                  <a:lnTo>
                    <a:pt x="19" y="435"/>
                  </a:lnTo>
                  <a:lnTo>
                    <a:pt x="13" y="448"/>
                  </a:lnTo>
                  <a:lnTo>
                    <a:pt x="7" y="463"/>
                  </a:lnTo>
                  <a:lnTo>
                    <a:pt x="3" y="479"/>
                  </a:lnTo>
                  <a:lnTo>
                    <a:pt x="1" y="494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1" y="526"/>
                  </a:lnTo>
                  <a:lnTo>
                    <a:pt x="3" y="541"/>
                  </a:lnTo>
                  <a:lnTo>
                    <a:pt x="7" y="556"/>
                  </a:lnTo>
                  <a:lnTo>
                    <a:pt x="13" y="571"/>
                  </a:lnTo>
                  <a:lnTo>
                    <a:pt x="19" y="585"/>
                  </a:lnTo>
                  <a:lnTo>
                    <a:pt x="27" y="598"/>
                  </a:lnTo>
                  <a:lnTo>
                    <a:pt x="36" y="610"/>
                  </a:lnTo>
                  <a:lnTo>
                    <a:pt x="47" y="622"/>
                  </a:lnTo>
                  <a:lnTo>
                    <a:pt x="47" y="622"/>
                  </a:lnTo>
                  <a:lnTo>
                    <a:pt x="52" y="627"/>
                  </a:lnTo>
                  <a:lnTo>
                    <a:pt x="419" y="981"/>
                  </a:lnTo>
                  <a:lnTo>
                    <a:pt x="419" y="981"/>
                  </a:lnTo>
                  <a:lnTo>
                    <a:pt x="429" y="989"/>
                  </a:lnTo>
                  <a:lnTo>
                    <a:pt x="439" y="997"/>
                  </a:lnTo>
                  <a:lnTo>
                    <a:pt x="449" y="1003"/>
                  </a:lnTo>
                  <a:lnTo>
                    <a:pt x="460" y="1009"/>
                  </a:lnTo>
                  <a:lnTo>
                    <a:pt x="472" y="1013"/>
                  </a:lnTo>
                  <a:lnTo>
                    <a:pt x="484" y="1016"/>
                  </a:lnTo>
                  <a:lnTo>
                    <a:pt x="497" y="1018"/>
                  </a:lnTo>
                  <a:lnTo>
                    <a:pt x="509" y="1018"/>
                  </a:lnTo>
                  <a:lnTo>
                    <a:pt x="509" y="1018"/>
                  </a:lnTo>
                  <a:lnTo>
                    <a:pt x="521" y="1018"/>
                  </a:lnTo>
                  <a:lnTo>
                    <a:pt x="534" y="1016"/>
                  </a:lnTo>
                  <a:lnTo>
                    <a:pt x="546" y="1013"/>
                  </a:lnTo>
                  <a:lnTo>
                    <a:pt x="558" y="1009"/>
                  </a:lnTo>
                  <a:lnTo>
                    <a:pt x="568" y="1003"/>
                  </a:lnTo>
                  <a:lnTo>
                    <a:pt x="579" y="997"/>
                  </a:lnTo>
                  <a:lnTo>
                    <a:pt x="590" y="989"/>
                  </a:lnTo>
                  <a:lnTo>
                    <a:pt x="598" y="981"/>
                  </a:lnTo>
                  <a:lnTo>
                    <a:pt x="598" y="981"/>
                  </a:lnTo>
                  <a:lnTo>
                    <a:pt x="607" y="972"/>
                  </a:lnTo>
                  <a:lnTo>
                    <a:pt x="615" y="961"/>
                  </a:lnTo>
                  <a:lnTo>
                    <a:pt x="621" y="951"/>
                  </a:lnTo>
                  <a:lnTo>
                    <a:pt x="626" y="940"/>
                  </a:lnTo>
                  <a:lnTo>
                    <a:pt x="631" y="928"/>
                  </a:lnTo>
                  <a:lnTo>
                    <a:pt x="634" y="916"/>
                  </a:lnTo>
                  <a:lnTo>
                    <a:pt x="636" y="903"/>
                  </a:lnTo>
                  <a:lnTo>
                    <a:pt x="636" y="892"/>
                  </a:lnTo>
                  <a:lnTo>
                    <a:pt x="636" y="892"/>
                  </a:lnTo>
                  <a:lnTo>
                    <a:pt x="636" y="879"/>
                  </a:lnTo>
                  <a:lnTo>
                    <a:pt x="634" y="866"/>
                  </a:lnTo>
                  <a:lnTo>
                    <a:pt x="631" y="854"/>
                  </a:lnTo>
                  <a:lnTo>
                    <a:pt x="626" y="842"/>
                  </a:lnTo>
                  <a:lnTo>
                    <a:pt x="621" y="832"/>
                  </a:lnTo>
                  <a:lnTo>
                    <a:pt x="615" y="821"/>
                  </a:lnTo>
                  <a:lnTo>
                    <a:pt x="608" y="811"/>
                  </a:lnTo>
                  <a:lnTo>
                    <a:pt x="600" y="801"/>
                  </a:lnTo>
                  <a:lnTo>
                    <a:pt x="467" y="663"/>
                  </a:lnTo>
                  <a:lnTo>
                    <a:pt x="467" y="663"/>
                  </a:lnTo>
                  <a:lnTo>
                    <a:pt x="463" y="659"/>
                  </a:lnTo>
                  <a:lnTo>
                    <a:pt x="462" y="656"/>
                  </a:lnTo>
                  <a:lnTo>
                    <a:pt x="461" y="651"/>
                  </a:lnTo>
                  <a:lnTo>
                    <a:pt x="461" y="651"/>
                  </a:lnTo>
                  <a:lnTo>
                    <a:pt x="462" y="646"/>
                  </a:lnTo>
                  <a:lnTo>
                    <a:pt x="467" y="641"/>
                  </a:lnTo>
                  <a:lnTo>
                    <a:pt x="467" y="641"/>
                  </a:lnTo>
                  <a:lnTo>
                    <a:pt x="470" y="637"/>
                  </a:lnTo>
                  <a:lnTo>
                    <a:pt x="473" y="636"/>
                  </a:lnTo>
                  <a:lnTo>
                    <a:pt x="477" y="636"/>
                  </a:lnTo>
                  <a:lnTo>
                    <a:pt x="890" y="636"/>
                  </a:lnTo>
                  <a:lnTo>
                    <a:pt x="890" y="636"/>
                  </a:lnTo>
                  <a:lnTo>
                    <a:pt x="903" y="635"/>
                  </a:lnTo>
                  <a:lnTo>
                    <a:pt x="916" y="633"/>
                  </a:lnTo>
                  <a:lnTo>
                    <a:pt x="928" y="630"/>
                  </a:lnTo>
                  <a:lnTo>
                    <a:pt x="940" y="626"/>
                  </a:lnTo>
                  <a:lnTo>
                    <a:pt x="951" y="620"/>
                  </a:lnTo>
                  <a:lnTo>
                    <a:pt x="961" y="614"/>
                  </a:lnTo>
                  <a:lnTo>
                    <a:pt x="972" y="607"/>
                  </a:lnTo>
                  <a:lnTo>
                    <a:pt x="980" y="599"/>
                  </a:lnTo>
                  <a:lnTo>
                    <a:pt x="989" y="590"/>
                  </a:lnTo>
                  <a:lnTo>
                    <a:pt x="995" y="579"/>
                  </a:lnTo>
                  <a:lnTo>
                    <a:pt x="1002" y="570"/>
                  </a:lnTo>
                  <a:lnTo>
                    <a:pt x="1007" y="558"/>
                  </a:lnTo>
                  <a:lnTo>
                    <a:pt x="1012" y="546"/>
                  </a:lnTo>
                  <a:lnTo>
                    <a:pt x="1015" y="534"/>
                  </a:lnTo>
                  <a:lnTo>
                    <a:pt x="1017" y="521"/>
                  </a:lnTo>
                  <a:lnTo>
                    <a:pt x="1018" y="509"/>
                  </a:lnTo>
                  <a:lnTo>
                    <a:pt x="1018" y="507"/>
                  </a:lnTo>
                  <a:lnTo>
                    <a:pt x="1018" y="507"/>
                  </a:lnTo>
                  <a:lnTo>
                    <a:pt x="1017" y="495"/>
                  </a:lnTo>
                  <a:lnTo>
                    <a:pt x="1015" y="483"/>
                  </a:lnTo>
                  <a:lnTo>
                    <a:pt x="1012" y="470"/>
                  </a:lnTo>
                  <a:lnTo>
                    <a:pt x="1007" y="459"/>
                  </a:lnTo>
                  <a:lnTo>
                    <a:pt x="1002" y="447"/>
                  </a:lnTo>
                  <a:lnTo>
                    <a:pt x="995" y="438"/>
                  </a:lnTo>
                  <a:lnTo>
                    <a:pt x="988" y="428"/>
                  </a:lnTo>
                  <a:lnTo>
                    <a:pt x="980" y="420"/>
                  </a:lnTo>
                  <a:lnTo>
                    <a:pt x="971" y="411"/>
                  </a:lnTo>
                  <a:lnTo>
                    <a:pt x="961" y="403"/>
                  </a:lnTo>
                  <a:lnTo>
                    <a:pt x="950" y="397"/>
                  </a:lnTo>
                  <a:lnTo>
                    <a:pt x="940" y="392"/>
                  </a:lnTo>
                  <a:lnTo>
                    <a:pt x="928" y="388"/>
                  </a:lnTo>
                  <a:lnTo>
                    <a:pt x="916" y="385"/>
                  </a:lnTo>
                  <a:lnTo>
                    <a:pt x="903" y="383"/>
                  </a:lnTo>
                  <a:lnTo>
                    <a:pt x="890" y="382"/>
                  </a:lnTo>
                  <a:lnTo>
                    <a:pt x="890" y="382"/>
                  </a:lnTo>
                  <a:close/>
                  <a:moveTo>
                    <a:pt x="890" y="572"/>
                  </a:moveTo>
                  <a:lnTo>
                    <a:pt x="477" y="572"/>
                  </a:lnTo>
                  <a:lnTo>
                    <a:pt x="477" y="572"/>
                  </a:lnTo>
                  <a:lnTo>
                    <a:pt x="470" y="573"/>
                  </a:lnTo>
                  <a:lnTo>
                    <a:pt x="461" y="574"/>
                  </a:lnTo>
                  <a:lnTo>
                    <a:pt x="454" y="576"/>
                  </a:lnTo>
                  <a:lnTo>
                    <a:pt x="447" y="578"/>
                  </a:lnTo>
                  <a:lnTo>
                    <a:pt x="440" y="582"/>
                  </a:lnTo>
                  <a:lnTo>
                    <a:pt x="433" y="586"/>
                  </a:lnTo>
                  <a:lnTo>
                    <a:pt x="427" y="590"/>
                  </a:lnTo>
                  <a:lnTo>
                    <a:pt x="421" y="595"/>
                  </a:lnTo>
                  <a:lnTo>
                    <a:pt x="421" y="595"/>
                  </a:lnTo>
                  <a:lnTo>
                    <a:pt x="416" y="602"/>
                  </a:lnTo>
                  <a:lnTo>
                    <a:pt x="411" y="607"/>
                  </a:lnTo>
                  <a:lnTo>
                    <a:pt x="408" y="615"/>
                  </a:lnTo>
                  <a:lnTo>
                    <a:pt x="403" y="621"/>
                  </a:lnTo>
                  <a:lnTo>
                    <a:pt x="401" y="629"/>
                  </a:lnTo>
                  <a:lnTo>
                    <a:pt x="399" y="636"/>
                  </a:lnTo>
                  <a:lnTo>
                    <a:pt x="398" y="644"/>
                  </a:lnTo>
                  <a:lnTo>
                    <a:pt x="398" y="651"/>
                  </a:lnTo>
                  <a:lnTo>
                    <a:pt x="398" y="651"/>
                  </a:lnTo>
                  <a:lnTo>
                    <a:pt x="398" y="660"/>
                  </a:lnTo>
                  <a:lnTo>
                    <a:pt x="399" y="667"/>
                  </a:lnTo>
                  <a:lnTo>
                    <a:pt x="401" y="675"/>
                  </a:lnTo>
                  <a:lnTo>
                    <a:pt x="403" y="682"/>
                  </a:lnTo>
                  <a:lnTo>
                    <a:pt x="406" y="689"/>
                  </a:lnTo>
                  <a:lnTo>
                    <a:pt x="411" y="695"/>
                  </a:lnTo>
                  <a:lnTo>
                    <a:pt x="415" y="702"/>
                  </a:lnTo>
                  <a:lnTo>
                    <a:pt x="420" y="707"/>
                  </a:lnTo>
                  <a:lnTo>
                    <a:pt x="554" y="847"/>
                  </a:lnTo>
                  <a:lnTo>
                    <a:pt x="554" y="847"/>
                  </a:lnTo>
                  <a:lnTo>
                    <a:pt x="562" y="856"/>
                  </a:lnTo>
                  <a:lnTo>
                    <a:pt x="567" y="867"/>
                  </a:lnTo>
                  <a:lnTo>
                    <a:pt x="572" y="879"/>
                  </a:lnTo>
                  <a:lnTo>
                    <a:pt x="573" y="892"/>
                  </a:lnTo>
                  <a:lnTo>
                    <a:pt x="573" y="892"/>
                  </a:lnTo>
                  <a:lnTo>
                    <a:pt x="572" y="903"/>
                  </a:lnTo>
                  <a:lnTo>
                    <a:pt x="567" y="915"/>
                  </a:lnTo>
                  <a:lnTo>
                    <a:pt x="562" y="926"/>
                  </a:lnTo>
                  <a:lnTo>
                    <a:pt x="554" y="936"/>
                  </a:lnTo>
                  <a:lnTo>
                    <a:pt x="554" y="936"/>
                  </a:lnTo>
                  <a:lnTo>
                    <a:pt x="549" y="940"/>
                  </a:lnTo>
                  <a:lnTo>
                    <a:pt x="544" y="944"/>
                  </a:lnTo>
                  <a:lnTo>
                    <a:pt x="533" y="950"/>
                  </a:lnTo>
                  <a:lnTo>
                    <a:pt x="521" y="953"/>
                  </a:lnTo>
                  <a:lnTo>
                    <a:pt x="509" y="954"/>
                  </a:lnTo>
                  <a:lnTo>
                    <a:pt x="497" y="953"/>
                  </a:lnTo>
                  <a:lnTo>
                    <a:pt x="485" y="950"/>
                  </a:lnTo>
                  <a:lnTo>
                    <a:pt x="474" y="944"/>
                  </a:lnTo>
                  <a:lnTo>
                    <a:pt x="469" y="940"/>
                  </a:lnTo>
                  <a:lnTo>
                    <a:pt x="463" y="936"/>
                  </a:lnTo>
                  <a:lnTo>
                    <a:pt x="91" y="576"/>
                  </a:lnTo>
                  <a:lnTo>
                    <a:pt x="91" y="576"/>
                  </a:lnTo>
                  <a:lnTo>
                    <a:pt x="88" y="573"/>
                  </a:lnTo>
                  <a:lnTo>
                    <a:pt x="88" y="573"/>
                  </a:lnTo>
                  <a:lnTo>
                    <a:pt x="82" y="565"/>
                  </a:lnTo>
                  <a:lnTo>
                    <a:pt x="77" y="559"/>
                  </a:lnTo>
                  <a:lnTo>
                    <a:pt x="74" y="551"/>
                  </a:lnTo>
                  <a:lnTo>
                    <a:pt x="70" y="543"/>
                  </a:lnTo>
                  <a:lnTo>
                    <a:pt x="67" y="535"/>
                  </a:lnTo>
                  <a:lnTo>
                    <a:pt x="65" y="527"/>
                  </a:lnTo>
                  <a:lnTo>
                    <a:pt x="64" y="518"/>
                  </a:lnTo>
                  <a:lnTo>
                    <a:pt x="64" y="510"/>
                  </a:lnTo>
                  <a:lnTo>
                    <a:pt x="64" y="510"/>
                  </a:lnTo>
                  <a:lnTo>
                    <a:pt x="64" y="500"/>
                  </a:lnTo>
                  <a:lnTo>
                    <a:pt x="65" y="490"/>
                  </a:lnTo>
                  <a:lnTo>
                    <a:pt x="67" y="482"/>
                  </a:lnTo>
                  <a:lnTo>
                    <a:pt x="71" y="473"/>
                  </a:lnTo>
                  <a:lnTo>
                    <a:pt x="75" y="465"/>
                  </a:lnTo>
                  <a:lnTo>
                    <a:pt x="79" y="457"/>
                  </a:lnTo>
                  <a:lnTo>
                    <a:pt x="86" y="450"/>
                  </a:lnTo>
                  <a:lnTo>
                    <a:pt x="91" y="442"/>
                  </a:lnTo>
                  <a:lnTo>
                    <a:pt x="464" y="82"/>
                  </a:lnTo>
                  <a:lnTo>
                    <a:pt x="464" y="82"/>
                  </a:lnTo>
                  <a:lnTo>
                    <a:pt x="469" y="77"/>
                  </a:lnTo>
                  <a:lnTo>
                    <a:pt x="474" y="74"/>
                  </a:lnTo>
                  <a:lnTo>
                    <a:pt x="485" y="69"/>
                  </a:lnTo>
                  <a:lnTo>
                    <a:pt x="497" y="65"/>
                  </a:lnTo>
                  <a:lnTo>
                    <a:pt x="509" y="64"/>
                  </a:lnTo>
                  <a:lnTo>
                    <a:pt x="521" y="65"/>
                  </a:lnTo>
                  <a:lnTo>
                    <a:pt x="533" y="69"/>
                  </a:lnTo>
                  <a:lnTo>
                    <a:pt x="544" y="74"/>
                  </a:lnTo>
                  <a:lnTo>
                    <a:pt x="549" y="77"/>
                  </a:lnTo>
                  <a:lnTo>
                    <a:pt x="554" y="82"/>
                  </a:lnTo>
                  <a:lnTo>
                    <a:pt x="554" y="82"/>
                  </a:lnTo>
                  <a:lnTo>
                    <a:pt x="562" y="91"/>
                  </a:lnTo>
                  <a:lnTo>
                    <a:pt x="567" y="103"/>
                  </a:lnTo>
                  <a:lnTo>
                    <a:pt x="572" y="115"/>
                  </a:lnTo>
                  <a:lnTo>
                    <a:pt x="573" y="127"/>
                  </a:lnTo>
                  <a:lnTo>
                    <a:pt x="573" y="127"/>
                  </a:lnTo>
                  <a:lnTo>
                    <a:pt x="572" y="139"/>
                  </a:lnTo>
                  <a:lnTo>
                    <a:pt x="567" y="151"/>
                  </a:lnTo>
                  <a:lnTo>
                    <a:pt x="562" y="162"/>
                  </a:lnTo>
                  <a:lnTo>
                    <a:pt x="553" y="173"/>
                  </a:lnTo>
                  <a:lnTo>
                    <a:pt x="421" y="310"/>
                  </a:lnTo>
                  <a:lnTo>
                    <a:pt x="421" y="310"/>
                  </a:lnTo>
                  <a:lnTo>
                    <a:pt x="416" y="315"/>
                  </a:lnTo>
                  <a:lnTo>
                    <a:pt x="411" y="322"/>
                  </a:lnTo>
                  <a:lnTo>
                    <a:pt x="408" y="329"/>
                  </a:lnTo>
                  <a:lnTo>
                    <a:pt x="403" y="336"/>
                  </a:lnTo>
                  <a:lnTo>
                    <a:pt x="401" y="343"/>
                  </a:lnTo>
                  <a:lnTo>
                    <a:pt x="399" y="351"/>
                  </a:lnTo>
                  <a:lnTo>
                    <a:pt x="398" y="358"/>
                  </a:lnTo>
                  <a:lnTo>
                    <a:pt x="398" y="366"/>
                  </a:lnTo>
                  <a:lnTo>
                    <a:pt x="398" y="366"/>
                  </a:lnTo>
                  <a:lnTo>
                    <a:pt x="398" y="374"/>
                  </a:lnTo>
                  <a:lnTo>
                    <a:pt x="399" y="382"/>
                  </a:lnTo>
                  <a:lnTo>
                    <a:pt x="401" y="389"/>
                  </a:lnTo>
                  <a:lnTo>
                    <a:pt x="403" y="397"/>
                  </a:lnTo>
                  <a:lnTo>
                    <a:pt x="408" y="403"/>
                  </a:lnTo>
                  <a:lnTo>
                    <a:pt x="411" y="410"/>
                  </a:lnTo>
                  <a:lnTo>
                    <a:pt x="416" y="416"/>
                  </a:lnTo>
                  <a:lnTo>
                    <a:pt x="420" y="423"/>
                  </a:lnTo>
                  <a:lnTo>
                    <a:pt x="420" y="423"/>
                  </a:lnTo>
                  <a:lnTo>
                    <a:pt x="427" y="428"/>
                  </a:lnTo>
                  <a:lnTo>
                    <a:pt x="433" y="432"/>
                  </a:lnTo>
                  <a:lnTo>
                    <a:pt x="440" y="437"/>
                  </a:lnTo>
                  <a:lnTo>
                    <a:pt x="447" y="440"/>
                  </a:lnTo>
                  <a:lnTo>
                    <a:pt x="454" y="442"/>
                  </a:lnTo>
                  <a:lnTo>
                    <a:pt x="461" y="444"/>
                  </a:lnTo>
                  <a:lnTo>
                    <a:pt x="470" y="445"/>
                  </a:lnTo>
                  <a:lnTo>
                    <a:pt x="477" y="446"/>
                  </a:lnTo>
                  <a:lnTo>
                    <a:pt x="890" y="446"/>
                  </a:lnTo>
                  <a:lnTo>
                    <a:pt x="890" y="446"/>
                  </a:lnTo>
                  <a:lnTo>
                    <a:pt x="897" y="446"/>
                  </a:lnTo>
                  <a:lnTo>
                    <a:pt x="903" y="447"/>
                  </a:lnTo>
                  <a:lnTo>
                    <a:pt x="915" y="451"/>
                  </a:lnTo>
                  <a:lnTo>
                    <a:pt x="926" y="457"/>
                  </a:lnTo>
                  <a:lnTo>
                    <a:pt x="935" y="465"/>
                  </a:lnTo>
                  <a:lnTo>
                    <a:pt x="943" y="474"/>
                  </a:lnTo>
                  <a:lnTo>
                    <a:pt x="949" y="484"/>
                  </a:lnTo>
                  <a:lnTo>
                    <a:pt x="953" y="497"/>
                  </a:lnTo>
                  <a:lnTo>
                    <a:pt x="954" y="502"/>
                  </a:lnTo>
                  <a:lnTo>
                    <a:pt x="955" y="509"/>
                  </a:lnTo>
                  <a:lnTo>
                    <a:pt x="955" y="509"/>
                  </a:lnTo>
                  <a:lnTo>
                    <a:pt x="954" y="515"/>
                  </a:lnTo>
                  <a:lnTo>
                    <a:pt x="953" y="521"/>
                  </a:lnTo>
                  <a:lnTo>
                    <a:pt x="949" y="533"/>
                  </a:lnTo>
                  <a:lnTo>
                    <a:pt x="943" y="544"/>
                  </a:lnTo>
                  <a:lnTo>
                    <a:pt x="935" y="554"/>
                  </a:lnTo>
                  <a:lnTo>
                    <a:pt x="926" y="561"/>
                  </a:lnTo>
                  <a:lnTo>
                    <a:pt x="915" y="568"/>
                  </a:lnTo>
                  <a:lnTo>
                    <a:pt x="903" y="571"/>
                  </a:lnTo>
                  <a:lnTo>
                    <a:pt x="897" y="572"/>
                  </a:lnTo>
                  <a:lnTo>
                    <a:pt x="890" y="572"/>
                  </a:lnTo>
                  <a:lnTo>
                    <a:pt x="890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 rot="16200000">
            <a:off x="5592000" y="2133000"/>
            <a:ext cx="1008000" cy="1008000"/>
            <a:chOff x="5363917" y="1701062"/>
            <a:chExt cx="1008000" cy="1008000"/>
          </a:xfrm>
        </p:grpSpPr>
        <p:sp>
          <p:nvSpPr>
            <p:cNvPr id="12" name="椭圆 11"/>
            <p:cNvSpPr>
              <a:spLocks noChangeAspect="1"/>
            </p:cNvSpPr>
            <p:nvPr/>
          </p:nvSpPr>
          <p:spPr>
            <a:xfrm>
              <a:off x="5363917" y="1701062"/>
              <a:ext cx="1008000" cy="10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Freeform 67"/>
            <p:cNvSpPr>
              <a:spLocks noChangeAspect="1" noEditPoints="1"/>
            </p:cNvSpPr>
            <p:nvPr/>
          </p:nvSpPr>
          <p:spPr bwMode="auto">
            <a:xfrm>
              <a:off x="5579917" y="1917062"/>
              <a:ext cx="576000" cy="576000"/>
            </a:xfrm>
            <a:custGeom>
              <a:avLst/>
              <a:gdLst>
                <a:gd name="T0" fmla="*/ 470 w 1018"/>
                <a:gd name="T1" fmla="*/ 381 h 1018"/>
                <a:gd name="T2" fmla="*/ 461 w 1018"/>
                <a:gd name="T3" fmla="*/ 366 h 1018"/>
                <a:gd name="T4" fmla="*/ 598 w 1018"/>
                <a:gd name="T5" fmla="*/ 217 h 1018"/>
                <a:gd name="T6" fmla="*/ 631 w 1018"/>
                <a:gd name="T7" fmla="*/ 164 h 1018"/>
                <a:gd name="T8" fmla="*/ 636 w 1018"/>
                <a:gd name="T9" fmla="*/ 115 h 1018"/>
                <a:gd name="T10" fmla="*/ 615 w 1018"/>
                <a:gd name="T11" fmla="*/ 57 h 1018"/>
                <a:gd name="T12" fmla="*/ 579 w 1018"/>
                <a:gd name="T13" fmla="*/ 21 h 1018"/>
                <a:gd name="T14" fmla="*/ 521 w 1018"/>
                <a:gd name="T15" fmla="*/ 0 h 1018"/>
                <a:gd name="T16" fmla="*/ 472 w 1018"/>
                <a:gd name="T17" fmla="*/ 5 h 1018"/>
                <a:gd name="T18" fmla="*/ 419 w 1018"/>
                <a:gd name="T19" fmla="*/ 36 h 1018"/>
                <a:gd name="T20" fmla="*/ 19 w 1018"/>
                <a:gd name="T21" fmla="*/ 435 h 1018"/>
                <a:gd name="T22" fmla="*/ 0 w 1018"/>
                <a:gd name="T23" fmla="*/ 510 h 1018"/>
                <a:gd name="T24" fmla="*/ 13 w 1018"/>
                <a:gd name="T25" fmla="*/ 571 h 1018"/>
                <a:gd name="T26" fmla="*/ 47 w 1018"/>
                <a:gd name="T27" fmla="*/ 622 h 1018"/>
                <a:gd name="T28" fmla="*/ 439 w 1018"/>
                <a:gd name="T29" fmla="*/ 997 h 1018"/>
                <a:gd name="T30" fmla="*/ 497 w 1018"/>
                <a:gd name="T31" fmla="*/ 1018 h 1018"/>
                <a:gd name="T32" fmla="*/ 546 w 1018"/>
                <a:gd name="T33" fmla="*/ 1013 h 1018"/>
                <a:gd name="T34" fmla="*/ 598 w 1018"/>
                <a:gd name="T35" fmla="*/ 981 h 1018"/>
                <a:gd name="T36" fmla="*/ 626 w 1018"/>
                <a:gd name="T37" fmla="*/ 940 h 1018"/>
                <a:gd name="T38" fmla="*/ 636 w 1018"/>
                <a:gd name="T39" fmla="*/ 892 h 1018"/>
                <a:gd name="T40" fmla="*/ 621 w 1018"/>
                <a:gd name="T41" fmla="*/ 832 h 1018"/>
                <a:gd name="T42" fmla="*/ 467 w 1018"/>
                <a:gd name="T43" fmla="*/ 663 h 1018"/>
                <a:gd name="T44" fmla="*/ 462 w 1018"/>
                <a:gd name="T45" fmla="*/ 646 h 1018"/>
                <a:gd name="T46" fmla="*/ 477 w 1018"/>
                <a:gd name="T47" fmla="*/ 636 h 1018"/>
                <a:gd name="T48" fmla="*/ 928 w 1018"/>
                <a:gd name="T49" fmla="*/ 630 h 1018"/>
                <a:gd name="T50" fmla="*/ 980 w 1018"/>
                <a:gd name="T51" fmla="*/ 599 h 1018"/>
                <a:gd name="T52" fmla="*/ 1012 w 1018"/>
                <a:gd name="T53" fmla="*/ 546 h 1018"/>
                <a:gd name="T54" fmla="*/ 1018 w 1018"/>
                <a:gd name="T55" fmla="*/ 507 h 1018"/>
                <a:gd name="T56" fmla="*/ 1002 w 1018"/>
                <a:gd name="T57" fmla="*/ 447 h 1018"/>
                <a:gd name="T58" fmla="*/ 961 w 1018"/>
                <a:gd name="T59" fmla="*/ 403 h 1018"/>
                <a:gd name="T60" fmla="*/ 903 w 1018"/>
                <a:gd name="T61" fmla="*/ 383 h 1018"/>
                <a:gd name="T62" fmla="*/ 477 w 1018"/>
                <a:gd name="T63" fmla="*/ 572 h 1018"/>
                <a:gd name="T64" fmla="*/ 440 w 1018"/>
                <a:gd name="T65" fmla="*/ 582 h 1018"/>
                <a:gd name="T66" fmla="*/ 416 w 1018"/>
                <a:gd name="T67" fmla="*/ 602 h 1018"/>
                <a:gd name="T68" fmla="*/ 399 w 1018"/>
                <a:gd name="T69" fmla="*/ 636 h 1018"/>
                <a:gd name="T70" fmla="*/ 399 w 1018"/>
                <a:gd name="T71" fmla="*/ 667 h 1018"/>
                <a:gd name="T72" fmla="*/ 415 w 1018"/>
                <a:gd name="T73" fmla="*/ 702 h 1018"/>
                <a:gd name="T74" fmla="*/ 567 w 1018"/>
                <a:gd name="T75" fmla="*/ 867 h 1018"/>
                <a:gd name="T76" fmla="*/ 567 w 1018"/>
                <a:gd name="T77" fmla="*/ 915 h 1018"/>
                <a:gd name="T78" fmla="*/ 544 w 1018"/>
                <a:gd name="T79" fmla="*/ 944 h 1018"/>
                <a:gd name="T80" fmla="*/ 485 w 1018"/>
                <a:gd name="T81" fmla="*/ 950 h 1018"/>
                <a:gd name="T82" fmla="*/ 91 w 1018"/>
                <a:gd name="T83" fmla="*/ 576 h 1018"/>
                <a:gd name="T84" fmla="*/ 74 w 1018"/>
                <a:gd name="T85" fmla="*/ 551 h 1018"/>
                <a:gd name="T86" fmla="*/ 64 w 1018"/>
                <a:gd name="T87" fmla="*/ 510 h 1018"/>
                <a:gd name="T88" fmla="*/ 71 w 1018"/>
                <a:gd name="T89" fmla="*/ 473 h 1018"/>
                <a:gd name="T90" fmla="*/ 464 w 1018"/>
                <a:gd name="T91" fmla="*/ 82 h 1018"/>
                <a:gd name="T92" fmla="*/ 497 w 1018"/>
                <a:gd name="T93" fmla="*/ 65 h 1018"/>
                <a:gd name="T94" fmla="*/ 549 w 1018"/>
                <a:gd name="T95" fmla="*/ 77 h 1018"/>
                <a:gd name="T96" fmla="*/ 572 w 1018"/>
                <a:gd name="T97" fmla="*/ 115 h 1018"/>
                <a:gd name="T98" fmla="*/ 562 w 1018"/>
                <a:gd name="T99" fmla="*/ 162 h 1018"/>
                <a:gd name="T100" fmla="*/ 411 w 1018"/>
                <a:gd name="T101" fmla="*/ 322 h 1018"/>
                <a:gd name="T102" fmla="*/ 398 w 1018"/>
                <a:gd name="T103" fmla="*/ 358 h 1018"/>
                <a:gd name="T104" fmla="*/ 401 w 1018"/>
                <a:gd name="T105" fmla="*/ 389 h 1018"/>
                <a:gd name="T106" fmla="*/ 420 w 1018"/>
                <a:gd name="T107" fmla="*/ 423 h 1018"/>
                <a:gd name="T108" fmla="*/ 447 w 1018"/>
                <a:gd name="T109" fmla="*/ 440 h 1018"/>
                <a:gd name="T110" fmla="*/ 890 w 1018"/>
                <a:gd name="T111" fmla="*/ 446 h 1018"/>
                <a:gd name="T112" fmla="*/ 926 w 1018"/>
                <a:gd name="T113" fmla="*/ 457 h 1018"/>
                <a:gd name="T114" fmla="*/ 954 w 1018"/>
                <a:gd name="T115" fmla="*/ 502 h 1018"/>
                <a:gd name="T116" fmla="*/ 949 w 1018"/>
                <a:gd name="T117" fmla="*/ 533 h 1018"/>
                <a:gd name="T118" fmla="*/ 903 w 1018"/>
                <a:gd name="T119" fmla="*/ 571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18" h="1018">
                  <a:moveTo>
                    <a:pt x="890" y="382"/>
                  </a:moveTo>
                  <a:lnTo>
                    <a:pt x="477" y="382"/>
                  </a:lnTo>
                  <a:lnTo>
                    <a:pt x="477" y="382"/>
                  </a:lnTo>
                  <a:lnTo>
                    <a:pt x="473" y="382"/>
                  </a:lnTo>
                  <a:lnTo>
                    <a:pt x="470" y="381"/>
                  </a:lnTo>
                  <a:lnTo>
                    <a:pt x="465" y="378"/>
                  </a:lnTo>
                  <a:lnTo>
                    <a:pt x="465" y="378"/>
                  </a:lnTo>
                  <a:lnTo>
                    <a:pt x="462" y="372"/>
                  </a:lnTo>
                  <a:lnTo>
                    <a:pt x="461" y="366"/>
                  </a:lnTo>
                  <a:lnTo>
                    <a:pt x="461" y="366"/>
                  </a:lnTo>
                  <a:lnTo>
                    <a:pt x="462" y="363"/>
                  </a:lnTo>
                  <a:lnTo>
                    <a:pt x="463" y="359"/>
                  </a:lnTo>
                  <a:lnTo>
                    <a:pt x="467" y="355"/>
                  </a:lnTo>
                  <a:lnTo>
                    <a:pt x="598" y="217"/>
                  </a:lnTo>
                  <a:lnTo>
                    <a:pt x="598" y="217"/>
                  </a:lnTo>
                  <a:lnTo>
                    <a:pt x="607" y="207"/>
                  </a:lnTo>
                  <a:lnTo>
                    <a:pt x="615" y="197"/>
                  </a:lnTo>
                  <a:lnTo>
                    <a:pt x="621" y="187"/>
                  </a:lnTo>
                  <a:lnTo>
                    <a:pt x="626" y="176"/>
                  </a:lnTo>
                  <a:lnTo>
                    <a:pt x="631" y="164"/>
                  </a:lnTo>
                  <a:lnTo>
                    <a:pt x="634" y="152"/>
                  </a:lnTo>
                  <a:lnTo>
                    <a:pt x="636" y="139"/>
                  </a:lnTo>
                  <a:lnTo>
                    <a:pt x="636" y="127"/>
                  </a:lnTo>
                  <a:lnTo>
                    <a:pt x="636" y="127"/>
                  </a:lnTo>
                  <a:lnTo>
                    <a:pt x="636" y="115"/>
                  </a:lnTo>
                  <a:lnTo>
                    <a:pt x="634" y="102"/>
                  </a:lnTo>
                  <a:lnTo>
                    <a:pt x="631" y="90"/>
                  </a:lnTo>
                  <a:lnTo>
                    <a:pt x="626" y="78"/>
                  </a:lnTo>
                  <a:lnTo>
                    <a:pt x="621" y="67"/>
                  </a:lnTo>
                  <a:lnTo>
                    <a:pt x="615" y="57"/>
                  </a:lnTo>
                  <a:lnTo>
                    <a:pt x="607" y="46"/>
                  </a:lnTo>
                  <a:lnTo>
                    <a:pt x="598" y="36"/>
                  </a:lnTo>
                  <a:lnTo>
                    <a:pt x="598" y="36"/>
                  </a:lnTo>
                  <a:lnTo>
                    <a:pt x="590" y="29"/>
                  </a:lnTo>
                  <a:lnTo>
                    <a:pt x="579" y="21"/>
                  </a:lnTo>
                  <a:lnTo>
                    <a:pt x="568" y="15"/>
                  </a:lnTo>
                  <a:lnTo>
                    <a:pt x="558" y="10"/>
                  </a:lnTo>
                  <a:lnTo>
                    <a:pt x="546" y="5"/>
                  </a:lnTo>
                  <a:lnTo>
                    <a:pt x="534" y="2"/>
                  </a:lnTo>
                  <a:lnTo>
                    <a:pt x="521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97" y="0"/>
                  </a:lnTo>
                  <a:lnTo>
                    <a:pt x="484" y="2"/>
                  </a:lnTo>
                  <a:lnTo>
                    <a:pt x="472" y="5"/>
                  </a:lnTo>
                  <a:lnTo>
                    <a:pt x="460" y="10"/>
                  </a:lnTo>
                  <a:lnTo>
                    <a:pt x="449" y="15"/>
                  </a:lnTo>
                  <a:lnTo>
                    <a:pt x="439" y="20"/>
                  </a:lnTo>
                  <a:lnTo>
                    <a:pt x="429" y="28"/>
                  </a:lnTo>
                  <a:lnTo>
                    <a:pt x="419" y="36"/>
                  </a:lnTo>
                  <a:lnTo>
                    <a:pt x="47" y="397"/>
                  </a:lnTo>
                  <a:lnTo>
                    <a:pt x="47" y="397"/>
                  </a:lnTo>
                  <a:lnTo>
                    <a:pt x="36" y="409"/>
                  </a:lnTo>
                  <a:lnTo>
                    <a:pt x="27" y="422"/>
                  </a:lnTo>
                  <a:lnTo>
                    <a:pt x="19" y="435"/>
                  </a:lnTo>
                  <a:lnTo>
                    <a:pt x="13" y="448"/>
                  </a:lnTo>
                  <a:lnTo>
                    <a:pt x="7" y="463"/>
                  </a:lnTo>
                  <a:lnTo>
                    <a:pt x="3" y="479"/>
                  </a:lnTo>
                  <a:lnTo>
                    <a:pt x="1" y="494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1" y="526"/>
                  </a:lnTo>
                  <a:lnTo>
                    <a:pt x="3" y="541"/>
                  </a:lnTo>
                  <a:lnTo>
                    <a:pt x="7" y="556"/>
                  </a:lnTo>
                  <a:lnTo>
                    <a:pt x="13" y="571"/>
                  </a:lnTo>
                  <a:lnTo>
                    <a:pt x="19" y="585"/>
                  </a:lnTo>
                  <a:lnTo>
                    <a:pt x="27" y="598"/>
                  </a:lnTo>
                  <a:lnTo>
                    <a:pt x="36" y="610"/>
                  </a:lnTo>
                  <a:lnTo>
                    <a:pt x="47" y="622"/>
                  </a:lnTo>
                  <a:lnTo>
                    <a:pt x="47" y="622"/>
                  </a:lnTo>
                  <a:lnTo>
                    <a:pt x="52" y="627"/>
                  </a:lnTo>
                  <a:lnTo>
                    <a:pt x="419" y="981"/>
                  </a:lnTo>
                  <a:lnTo>
                    <a:pt x="419" y="981"/>
                  </a:lnTo>
                  <a:lnTo>
                    <a:pt x="429" y="989"/>
                  </a:lnTo>
                  <a:lnTo>
                    <a:pt x="439" y="997"/>
                  </a:lnTo>
                  <a:lnTo>
                    <a:pt x="449" y="1003"/>
                  </a:lnTo>
                  <a:lnTo>
                    <a:pt x="460" y="1009"/>
                  </a:lnTo>
                  <a:lnTo>
                    <a:pt x="472" y="1013"/>
                  </a:lnTo>
                  <a:lnTo>
                    <a:pt x="484" y="1016"/>
                  </a:lnTo>
                  <a:lnTo>
                    <a:pt x="497" y="1018"/>
                  </a:lnTo>
                  <a:lnTo>
                    <a:pt x="509" y="1018"/>
                  </a:lnTo>
                  <a:lnTo>
                    <a:pt x="509" y="1018"/>
                  </a:lnTo>
                  <a:lnTo>
                    <a:pt x="521" y="1018"/>
                  </a:lnTo>
                  <a:lnTo>
                    <a:pt x="534" y="1016"/>
                  </a:lnTo>
                  <a:lnTo>
                    <a:pt x="546" y="1013"/>
                  </a:lnTo>
                  <a:lnTo>
                    <a:pt x="558" y="1009"/>
                  </a:lnTo>
                  <a:lnTo>
                    <a:pt x="568" y="1003"/>
                  </a:lnTo>
                  <a:lnTo>
                    <a:pt x="579" y="997"/>
                  </a:lnTo>
                  <a:lnTo>
                    <a:pt x="590" y="989"/>
                  </a:lnTo>
                  <a:lnTo>
                    <a:pt x="598" y="981"/>
                  </a:lnTo>
                  <a:lnTo>
                    <a:pt x="598" y="981"/>
                  </a:lnTo>
                  <a:lnTo>
                    <a:pt x="607" y="972"/>
                  </a:lnTo>
                  <a:lnTo>
                    <a:pt x="615" y="961"/>
                  </a:lnTo>
                  <a:lnTo>
                    <a:pt x="621" y="951"/>
                  </a:lnTo>
                  <a:lnTo>
                    <a:pt x="626" y="940"/>
                  </a:lnTo>
                  <a:lnTo>
                    <a:pt x="631" y="928"/>
                  </a:lnTo>
                  <a:lnTo>
                    <a:pt x="634" y="916"/>
                  </a:lnTo>
                  <a:lnTo>
                    <a:pt x="636" y="903"/>
                  </a:lnTo>
                  <a:lnTo>
                    <a:pt x="636" y="892"/>
                  </a:lnTo>
                  <a:lnTo>
                    <a:pt x="636" y="892"/>
                  </a:lnTo>
                  <a:lnTo>
                    <a:pt x="636" y="879"/>
                  </a:lnTo>
                  <a:lnTo>
                    <a:pt x="634" y="866"/>
                  </a:lnTo>
                  <a:lnTo>
                    <a:pt x="631" y="854"/>
                  </a:lnTo>
                  <a:lnTo>
                    <a:pt x="626" y="842"/>
                  </a:lnTo>
                  <a:lnTo>
                    <a:pt x="621" y="832"/>
                  </a:lnTo>
                  <a:lnTo>
                    <a:pt x="615" y="821"/>
                  </a:lnTo>
                  <a:lnTo>
                    <a:pt x="608" y="811"/>
                  </a:lnTo>
                  <a:lnTo>
                    <a:pt x="600" y="801"/>
                  </a:lnTo>
                  <a:lnTo>
                    <a:pt x="467" y="663"/>
                  </a:lnTo>
                  <a:lnTo>
                    <a:pt x="467" y="663"/>
                  </a:lnTo>
                  <a:lnTo>
                    <a:pt x="463" y="659"/>
                  </a:lnTo>
                  <a:lnTo>
                    <a:pt x="462" y="656"/>
                  </a:lnTo>
                  <a:lnTo>
                    <a:pt x="461" y="651"/>
                  </a:lnTo>
                  <a:lnTo>
                    <a:pt x="461" y="651"/>
                  </a:lnTo>
                  <a:lnTo>
                    <a:pt x="462" y="646"/>
                  </a:lnTo>
                  <a:lnTo>
                    <a:pt x="467" y="641"/>
                  </a:lnTo>
                  <a:lnTo>
                    <a:pt x="467" y="641"/>
                  </a:lnTo>
                  <a:lnTo>
                    <a:pt x="470" y="637"/>
                  </a:lnTo>
                  <a:lnTo>
                    <a:pt x="473" y="636"/>
                  </a:lnTo>
                  <a:lnTo>
                    <a:pt x="477" y="636"/>
                  </a:lnTo>
                  <a:lnTo>
                    <a:pt x="890" y="636"/>
                  </a:lnTo>
                  <a:lnTo>
                    <a:pt x="890" y="636"/>
                  </a:lnTo>
                  <a:lnTo>
                    <a:pt x="903" y="635"/>
                  </a:lnTo>
                  <a:lnTo>
                    <a:pt x="916" y="633"/>
                  </a:lnTo>
                  <a:lnTo>
                    <a:pt x="928" y="630"/>
                  </a:lnTo>
                  <a:lnTo>
                    <a:pt x="940" y="626"/>
                  </a:lnTo>
                  <a:lnTo>
                    <a:pt x="951" y="620"/>
                  </a:lnTo>
                  <a:lnTo>
                    <a:pt x="961" y="614"/>
                  </a:lnTo>
                  <a:lnTo>
                    <a:pt x="972" y="607"/>
                  </a:lnTo>
                  <a:lnTo>
                    <a:pt x="980" y="599"/>
                  </a:lnTo>
                  <a:lnTo>
                    <a:pt x="989" y="590"/>
                  </a:lnTo>
                  <a:lnTo>
                    <a:pt x="995" y="579"/>
                  </a:lnTo>
                  <a:lnTo>
                    <a:pt x="1002" y="570"/>
                  </a:lnTo>
                  <a:lnTo>
                    <a:pt x="1007" y="558"/>
                  </a:lnTo>
                  <a:lnTo>
                    <a:pt x="1012" y="546"/>
                  </a:lnTo>
                  <a:lnTo>
                    <a:pt x="1015" y="534"/>
                  </a:lnTo>
                  <a:lnTo>
                    <a:pt x="1017" y="521"/>
                  </a:lnTo>
                  <a:lnTo>
                    <a:pt x="1018" y="509"/>
                  </a:lnTo>
                  <a:lnTo>
                    <a:pt x="1018" y="507"/>
                  </a:lnTo>
                  <a:lnTo>
                    <a:pt x="1018" y="507"/>
                  </a:lnTo>
                  <a:lnTo>
                    <a:pt x="1017" y="495"/>
                  </a:lnTo>
                  <a:lnTo>
                    <a:pt x="1015" y="483"/>
                  </a:lnTo>
                  <a:lnTo>
                    <a:pt x="1012" y="470"/>
                  </a:lnTo>
                  <a:lnTo>
                    <a:pt x="1007" y="459"/>
                  </a:lnTo>
                  <a:lnTo>
                    <a:pt x="1002" y="447"/>
                  </a:lnTo>
                  <a:lnTo>
                    <a:pt x="995" y="438"/>
                  </a:lnTo>
                  <a:lnTo>
                    <a:pt x="988" y="428"/>
                  </a:lnTo>
                  <a:lnTo>
                    <a:pt x="980" y="420"/>
                  </a:lnTo>
                  <a:lnTo>
                    <a:pt x="971" y="411"/>
                  </a:lnTo>
                  <a:lnTo>
                    <a:pt x="961" y="403"/>
                  </a:lnTo>
                  <a:lnTo>
                    <a:pt x="950" y="397"/>
                  </a:lnTo>
                  <a:lnTo>
                    <a:pt x="940" y="392"/>
                  </a:lnTo>
                  <a:lnTo>
                    <a:pt x="928" y="388"/>
                  </a:lnTo>
                  <a:lnTo>
                    <a:pt x="916" y="385"/>
                  </a:lnTo>
                  <a:lnTo>
                    <a:pt x="903" y="383"/>
                  </a:lnTo>
                  <a:lnTo>
                    <a:pt x="890" y="382"/>
                  </a:lnTo>
                  <a:lnTo>
                    <a:pt x="890" y="382"/>
                  </a:lnTo>
                  <a:close/>
                  <a:moveTo>
                    <a:pt x="890" y="572"/>
                  </a:moveTo>
                  <a:lnTo>
                    <a:pt x="477" y="572"/>
                  </a:lnTo>
                  <a:lnTo>
                    <a:pt x="477" y="572"/>
                  </a:lnTo>
                  <a:lnTo>
                    <a:pt x="470" y="573"/>
                  </a:lnTo>
                  <a:lnTo>
                    <a:pt x="461" y="574"/>
                  </a:lnTo>
                  <a:lnTo>
                    <a:pt x="454" y="576"/>
                  </a:lnTo>
                  <a:lnTo>
                    <a:pt x="447" y="578"/>
                  </a:lnTo>
                  <a:lnTo>
                    <a:pt x="440" y="582"/>
                  </a:lnTo>
                  <a:lnTo>
                    <a:pt x="433" y="586"/>
                  </a:lnTo>
                  <a:lnTo>
                    <a:pt x="427" y="590"/>
                  </a:lnTo>
                  <a:lnTo>
                    <a:pt x="421" y="595"/>
                  </a:lnTo>
                  <a:lnTo>
                    <a:pt x="421" y="595"/>
                  </a:lnTo>
                  <a:lnTo>
                    <a:pt x="416" y="602"/>
                  </a:lnTo>
                  <a:lnTo>
                    <a:pt x="411" y="607"/>
                  </a:lnTo>
                  <a:lnTo>
                    <a:pt x="408" y="615"/>
                  </a:lnTo>
                  <a:lnTo>
                    <a:pt x="403" y="621"/>
                  </a:lnTo>
                  <a:lnTo>
                    <a:pt x="401" y="629"/>
                  </a:lnTo>
                  <a:lnTo>
                    <a:pt x="399" y="636"/>
                  </a:lnTo>
                  <a:lnTo>
                    <a:pt x="398" y="644"/>
                  </a:lnTo>
                  <a:lnTo>
                    <a:pt x="398" y="651"/>
                  </a:lnTo>
                  <a:lnTo>
                    <a:pt x="398" y="651"/>
                  </a:lnTo>
                  <a:lnTo>
                    <a:pt x="398" y="660"/>
                  </a:lnTo>
                  <a:lnTo>
                    <a:pt x="399" y="667"/>
                  </a:lnTo>
                  <a:lnTo>
                    <a:pt x="401" y="675"/>
                  </a:lnTo>
                  <a:lnTo>
                    <a:pt x="403" y="682"/>
                  </a:lnTo>
                  <a:lnTo>
                    <a:pt x="406" y="689"/>
                  </a:lnTo>
                  <a:lnTo>
                    <a:pt x="411" y="695"/>
                  </a:lnTo>
                  <a:lnTo>
                    <a:pt x="415" y="702"/>
                  </a:lnTo>
                  <a:lnTo>
                    <a:pt x="420" y="707"/>
                  </a:lnTo>
                  <a:lnTo>
                    <a:pt x="554" y="847"/>
                  </a:lnTo>
                  <a:lnTo>
                    <a:pt x="554" y="847"/>
                  </a:lnTo>
                  <a:lnTo>
                    <a:pt x="562" y="856"/>
                  </a:lnTo>
                  <a:lnTo>
                    <a:pt x="567" y="867"/>
                  </a:lnTo>
                  <a:lnTo>
                    <a:pt x="572" y="879"/>
                  </a:lnTo>
                  <a:lnTo>
                    <a:pt x="573" y="892"/>
                  </a:lnTo>
                  <a:lnTo>
                    <a:pt x="573" y="892"/>
                  </a:lnTo>
                  <a:lnTo>
                    <a:pt x="572" y="903"/>
                  </a:lnTo>
                  <a:lnTo>
                    <a:pt x="567" y="915"/>
                  </a:lnTo>
                  <a:lnTo>
                    <a:pt x="562" y="926"/>
                  </a:lnTo>
                  <a:lnTo>
                    <a:pt x="554" y="936"/>
                  </a:lnTo>
                  <a:lnTo>
                    <a:pt x="554" y="936"/>
                  </a:lnTo>
                  <a:lnTo>
                    <a:pt x="549" y="940"/>
                  </a:lnTo>
                  <a:lnTo>
                    <a:pt x="544" y="944"/>
                  </a:lnTo>
                  <a:lnTo>
                    <a:pt x="533" y="950"/>
                  </a:lnTo>
                  <a:lnTo>
                    <a:pt x="521" y="953"/>
                  </a:lnTo>
                  <a:lnTo>
                    <a:pt x="509" y="954"/>
                  </a:lnTo>
                  <a:lnTo>
                    <a:pt x="497" y="953"/>
                  </a:lnTo>
                  <a:lnTo>
                    <a:pt x="485" y="950"/>
                  </a:lnTo>
                  <a:lnTo>
                    <a:pt x="474" y="944"/>
                  </a:lnTo>
                  <a:lnTo>
                    <a:pt x="469" y="940"/>
                  </a:lnTo>
                  <a:lnTo>
                    <a:pt x="463" y="936"/>
                  </a:lnTo>
                  <a:lnTo>
                    <a:pt x="91" y="576"/>
                  </a:lnTo>
                  <a:lnTo>
                    <a:pt x="91" y="576"/>
                  </a:lnTo>
                  <a:lnTo>
                    <a:pt x="88" y="573"/>
                  </a:lnTo>
                  <a:lnTo>
                    <a:pt x="88" y="573"/>
                  </a:lnTo>
                  <a:lnTo>
                    <a:pt x="82" y="565"/>
                  </a:lnTo>
                  <a:lnTo>
                    <a:pt x="77" y="559"/>
                  </a:lnTo>
                  <a:lnTo>
                    <a:pt x="74" y="551"/>
                  </a:lnTo>
                  <a:lnTo>
                    <a:pt x="70" y="543"/>
                  </a:lnTo>
                  <a:lnTo>
                    <a:pt x="67" y="535"/>
                  </a:lnTo>
                  <a:lnTo>
                    <a:pt x="65" y="527"/>
                  </a:lnTo>
                  <a:lnTo>
                    <a:pt x="64" y="518"/>
                  </a:lnTo>
                  <a:lnTo>
                    <a:pt x="64" y="510"/>
                  </a:lnTo>
                  <a:lnTo>
                    <a:pt x="64" y="510"/>
                  </a:lnTo>
                  <a:lnTo>
                    <a:pt x="64" y="500"/>
                  </a:lnTo>
                  <a:lnTo>
                    <a:pt x="65" y="490"/>
                  </a:lnTo>
                  <a:lnTo>
                    <a:pt x="67" y="482"/>
                  </a:lnTo>
                  <a:lnTo>
                    <a:pt x="71" y="473"/>
                  </a:lnTo>
                  <a:lnTo>
                    <a:pt x="75" y="465"/>
                  </a:lnTo>
                  <a:lnTo>
                    <a:pt x="79" y="457"/>
                  </a:lnTo>
                  <a:lnTo>
                    <a:pt x="86" y="450"/>
                  </a:lnTo>
                  <a:lnTo>
                    <a:pt x="91" y="442"/>
                  </a:lnTo>
                  <a:lnTo>
                    <a:pt x="464" y="82"/>
                  </a:lnTo>
                  <a:lnTo>
                    <a:pt x="464" y="82"/>
                  </a:lnTo>
                  <a:lnTo>
                    <a:pt x="469" y="77"/>
                  </a:lnTo>
                  <a:lnTo>
                    <a:pt x="474" y="74"/>
                  </a:lnTo>
                  <a:lnTo>
                    <a:pt x="485" y="69"/>
                  </a:lnTo>
                  <a:lnTo>
                    <a:pt x="497" y="65"/>
                  </a:lnTo>
                  <a:lnTo>
                    <a:pt x="509" y="64"/>
                  </a:lnTo>
                  <a:lnTo>
                    <a:pt x="521" y="65"/>
                  </a:lnTo>
                  <a:lnTo>
                    <a:pt x="533" y="69"/>
                  </a:lnTo>
                  <a:lnTo>
                    <a:pt x="544" y="74"/>
                  </a:lnTo>
                  <a:lnTo>
                    <a:pt x="549" y="77"/>
                  </a:lnTo>
                  <a:lnTo>
                    <a:pt x="554" y="82"/>
                  </a:lnTo>
                  <a:lnTo>
                    <a:pt x="554" y="82"/>
                  </a:lnTo>
                  <a:lnTo>
                    <a:pt x="562" y="91"/>
                  </a:lnTo>
                  <a:lnTo>
                    <a:pt x="567" y="103"/>
                  </a:lnTo>
                  <a:lnTo>
                    <a:pt x="572" y="115"/>
                  </a:lnTo>
                  <a:lnTo>
                    <a:pt x="573" y="127"/>
                  </a:lnTo>
                  <a:lnTo>
                    <a:pt x="573" y="127"/>
                  </a:lnTo>
                  <a:lnTo>
                    <a:pt x="572" y="139"/>
                  </a:lnTo>
                  <a:lnTo>
                    <a:pt x="567" y="151"/>
                  </a:lnTo>
                  <a:lnTo>
                    <a:pt x="562" y="162"/>
                  </a:lnTo>
                  <a:lnTo>
                    <a:pt x="553" y="173"/>
                  </a:lnTo>
                  <a:lnTo>
                    <a:pt x="421" y="310"/>
                  </a:lnTo>
                  <a:lnTo>
                    <a:pt x="421" y="310"/>
                  </a:lnTo>
                  <a:lnTo>
                    <a:pt x="416" y="315"/>
                  </a:lnTo>
                  <a:lnTo>
                    <a:pt x="411" y="322"/>
                  </a:lnTo>
                  <a:lnTo>
                    <a:pt x="408" y="329"/>
                  </a:lnTo>
                  <a:lnTo>
                    <a:pt x="403" y="336"/>
                  </a:lnTo>
                  <a:lnTo>
                    <a:pt x="401" y="343"/>
                  </a:lnTo>
                  <a:lnTo>
                    <a:pt x="399" y="351"/>
                  </a:lnTo>
                  <a:lnTo>
                    <a:pt x="398" y="358"/>
                  </a:lnTo>
                  <a:lnTo>
                    <a:pt x="398" y="366"/>
                  </a:lnTo>
                  <a:lnTo>
                    <a:pt x="398" y="366"/>
                  </a:lnTo>
                  <a:lnTo>
                    <a:pt x="398" y="374"/>
                  </a:lnTo>
                  <a:lnTo>
                    <a:pt x="399" y="382"/>
                  </a:lnTo>
                  <a:lnTo>
                    <a:pt x="401" y="389"/>
                  </a:lnTo>
                  <a:lnTo>
                    <a:pt x="403" y="397"/>
                  </a:lnTo>
                  <a:lnTo>
                    <a:pt x="408" y="403"/>
                  </a:lnTo>
                  <a:lnTo>
                    <a:pt x="411" y="410"/>
                  </a:lnTo>
                  <a:lnTo>
                    <a:pt x="416" y="416"/>
                  </a:lnTo>
                  <a:lnTo>
                    <a:pt x="420" y="423"/>
                  </a:lnTo>
                  <a:lnTo>
                    <a:pt x="420" y="423"/>
                  </a:lnTo>
                  <a:lnTo>
                    <a:pt x="427" y="428"/>
                  </a:lnTo>
                  <a:lnTo>
                    <a:pt x="433" y="432"/>
                  </a:lnTo>
                  <a:lnTo>
                    <a:pt x="440" y="437"/>
                  </a:lnTo>
                  <a:lnTo>
                    <a:pt x="447" y="440"/>
                  </a:lnTo>
                  <a:lnTo>
                    <a:pt x="454" y="442"/>
                  </a:lnTo>
                  <a:lnTo>
                    <a:pt x="461" y="444"/>
                  </a:lnTo>
                  <a:lnTo>
                    <a:pt x="470" y="445"/>
                  </a:lnTo>
                  <a:lnTo>
                    <a:pt x="477" y="446"/>
                  </a:lnTo>
                  <a:lnTo>
                    <a:pt x="890" y="446"/>
                  </a:lnTo>
                  <a:lnTo>
                    <a:pt x="890" y="446"/>
                  </a:lnTo>
                  <a:lnTo>
                    <a:pt x="897" y="446"/>
                  </a:lnTo>
                  <a:lnTo>
                    <a:pt x="903" y="447"/>
                  </a:lnTo>
                  <a:lnTo>
                    <a:pt x="915" y="451"/>
                  </a:lnTo>
                  <a:lnTo>
                    <a:pt x="926" y="457"/>
                  </a:lnTo>
                  <a:lnTo>
                    <a:pt x="935" y="465"/>
                  </a:lnTo>
                  <a:lnTo>
                    <a:pt x="943" y="474"/>
                  </a:lnTo>
                  <a:lnTo>
                    <a:pt x="949" y="484"/>
                  </a:lnTo>
                  <a:lnTo>
                    <a:pt x="953" y="497"/>
                  </a:lnTo>
                  <a:lnTo>
                    <a:pt x="954" y="502"/>
                  </a:lnTo>
                  <a:lnTo>
                    <a:pt x="955" y="509"/>
                  </a:lnTo>
                  <a:lnTo>
                    <a:pt x="955" y="509"/>
                  </a:lnTo>
                  <a:lnTo>
                    <a:pt x="954" y="515"/>
                  </a:lnTo>
                  <a:lnTo>
                    <a:pt x="953" y="521"/>
                  </a:lnTo>
                  <a:lnTo>
                    <a:pt x="949" y="533"/>
                  </a:lnTo>
                  <a:lnTo>
                    <a:pt x="943" y="544"/>
                  </a:lnTo>
                  <a:lnTo>
                    <a:pt x="935" y="554"/>
                  </a:lnTo>
                  <a:lnTo>
                    <a:pt x="926" y="561"/>
                  </a:lnTo>
                  <a:lnTo>
                    <a:pt x="915" y="568"/>
                  </a:lnTo>
                  <a:lnTo>
                    <a:pt x="903" y="571"/>
                  </a:lnTo>
                  <a:lnTo>
                    <a:pt x="897" y="572"/>
                  </a:lnTo>
                  <a:lnTo>
                    <a:pt x="890" y="572"/>
                  </a:lnTo>
                  <a:lnTo>
                    <a:pt x="890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 rot="5400000" flipV="1">
            <a:off x="5592000" y="3717000"/>
            <a:ext cx="1008000" cy="1008000"/>
            <a:chOff x="5363917" y="1701062"/>
            <a:chExt cx="1008000" cy="1008000"/>
          </a:xfrm>
        </p:grpSpPr>
        <p:sp>
          <p:nvSpPr>
            <p:cNvPr id="15" name="椭圆 14"/>
            <p:cNvSpPr>
              <a:spLocks noChangeAspect="1"/>
            </p:cNvSpPr>
            <p:nvPr/>
          </p:nvSpPr>
          <p:spPr>
            <a:xfrm>
              <a:off x="5363917" y="1701062"/>
              <a:ext cx="1008000" cy="10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Freeform 67"/>
            <p:cNvSpPr>
              <a:spLocks noChangeAspect="1" noEditPoints="1"/>
            </p:cNvSpPr>
            <p:nvPr/>
          </p:nvSpPr>
          <p:spPr bwMode="auto">
            <a:xfrm>
              <a:off x="5579917" y="1917062"/>
              <a:ext cx="576000" cy="576000"/>
            </a:xfrm>
            <a:custGeom>
              <a:avLst/>
              <a:gdLst>
                <a:gd name="T0" fmla="*/ 470 w 1018"/>
                <a:gd name="T1" fmla="*/ 381 h 1018"/>
                <a:gd name="T2" fmla="*/ 461 w 1018"/>
                <a:gd name="T3" fmla="*/ 366 h 1018"/>
                <a:gd name="T4" fmla="*/ 598 w 1018"/>
                <a:gd name="T5" fmla="*/ 217 h 1018"/>
                <a:gd name="T6" fmla="*/ 631 w 1018"/>
                <a:gd name="T7" fmla="*/ 164 h 1018"/>
                <a:gd name="T8" fmla="*/ 636 w 1018"/>
                <a:gd name="T9" fmla="*/ 115 h 1018"/>
                <a:gd name="T10" fmla="*/ 615 w 1018"/>
                <a:gd name="T11" fmla="*/ 57 h 1018"/>
                <a:gd name="T12" fmla="*/ 579 w 1018"/>
                <a:gd name="T13" fmla="*/ 21 h 1018"/>
                <a:gd name="T14" fmla="*/ 521 w 1018"/>
                <a:gd name="T15" fmla="*/ 0 h 1018"/>
                <a:gd name="T16" fmla="*/ 472 w 1018"/>
                <a:gd name="T17" fmla="*/ 5 h 1018"/>
                <a:gd name="T18" fmla="*/ 419 w 1018"/>
                <a:gd name="T19" fmla="*/ 36 h 1018"/>
                <a:gd name="T20" fmla="*/ 19 w 1018"/>
                <a:gd name="T21" fmla="*/ 435 h 1018"/>
                <a:gd name="T22" fmla="*/ 0 w 1018"/>
                <a:gd name="T23" fmla="*/ 510 h 1018"/>
                <a:gd name="T24" fmla="*/ 13 w 1018"/>
                <a:gd name="T25" fmla="*/ 571 h 1018"/>
                <a:gd name="T26" fmla="*/ 47 w 1018"/>
                <a:gd name="T27" fmla="*/ 622 h 1018"/>
                <a:gd name="T28" fmla="*/ 439 w 1018"/>
                <a:gd name="T29" fmla="*/ 997 h 1018"/>
                <a:gd name="T30" fmla="*/ 497 w 1018"/>
                <a:gd name="T31" fmla="*/ 1018 h 1018"/>
                <a:gd name="T32" fmla="*/ 546 w 1018"/>
                <a:gd name="T33" fmla="*/ 1013 h 1018"/>
                <a:gd name="T34" fmla="*/ 598 w 1018"/>
                <a:gd name="T35" fmla="*/ 981 h 1018"/>
                <a:gd name="T36" fmla="*/ 626 w 1018"/>
                <a:gd name="T37" fmla="*/ 940 h 1018"/>
                <a:gd name="T38" fmla="*/ 636 w 1018"/>
                <a:gd name="T39" fmla="*/ 892 h 1018"/>
                <a:gd name="T40" fmla="*/ 621 w 1018"/>
                <a:gd name="T41" fmla="*/ 832 h 1018"/>
                <a:gd name="T42" fmla="*/ 467 w 1018"/>
                <a:gd name="T43" fmla="*/ 663 h 1018"/>
                <a:gd name="T44" fmla="*/ 462 w 1018"/>
                <a:gd name="T45" fmla="*/ 646 h 1018"/>
                <a:gd name="T46" fmla="*/ 477 w 1018"/>
                <a:gd name="T47" fmla="*/ 636 h 1018"/>
                <a:gd name="T48" fmla="*/ 928 w 1018"/>
                <a:gd name="T49" fmla="*/ 630 h 1018"/>
                <a:gd name="T50" fmla="*/ 980 w 1018"/>
                <a:gd name="T51" fmla="*/ 599 h 1018"/>
                <a:gd name="T52" fmla="*/ 1012 w 1018"/>
                <a:gd name="T53" fmla="*/ 546 h 1018"/>
                <a:gd name="T54" fmla="*/ 1018 w 1018"/>
                <a:gd name="T55" fmla="*/ 507 h 1018"/>
                <a:gd name="T56" fmla="*/ 1002 w 1018"/>
                <a:gd name="T57" fmla="*/ 447 h 1018"/>
                <a:gd name="T58" fmla="*/ 961 w 1018"/>
                <a:gd name="T59" fmla="*/ 403 h 1018"/>
                <a:gd name="T60" fmla="*/ 903 w 1018"/>
                <a:gd name="T61" fmla="*/ 383 h 1018"/>
                <a:gd name="T62" fmla="*/ 477 w 1018"/>
                <a:gd name="T63" fmla="*/ 572 h 1018"/>
                <a:gd name="T64" fmla="*/ 440 w 1018"/>
                <a:gd name="T65" fmla="*/ 582 h 1018"/>
                <a:gd name="T66" fmla="*/ 416 w 1018"/>
                <a:gd name="T67" fmla="*/ 602 h 1018"/>
                <a:gd name="T68" fmla="*/ 399 w 1018"/>
                <a:gd name="T69" fmla="*/ 636 h 1018"/>
                <a:gd name="T70" fmla="*/ 399 w 1018"/>
                <a:gd name="T71" fmla="*/ 667 h 1018"/>
                <a:gd name="T72" fmla="*/ 415 w 1018"/>
                <a:gd name="T73" fmla="*/ 702 h 1018"/>
                <a:gd name="T74" fmla="*/ 567 w 1018"/>
                <a:gd name="T75" fmla="*/ 867 h 1018"/>
                <a:gd name="T76" fmla="*/ 567 w 1018"/>
                <a:gd name="T77" fmla="*/ 915 h 1018"/>
                <a:gd name="T78" fmla="*/ 544 w 1018"/>
                <a:gd name="T79" fmla="*/ 944 h 1018"/>
                <a:gd name="T80" fmla="*/ 485 w 1018"/>
                <a:gd name="T81" fmla="*/ 950 h 1018"/>
                <a:gd name="T82" fmla="*/ 91 w 1018"/>
                <a:gd name="T83" fmla="*/ 576 h 1018"/>
                <a:gd name="T84" fmla="*/ 74 w 1018"/>
                <a:gd name="T85" fmla="*/ 551 h 1018"/>
                <a:gd name="T86" fmla="*/ 64 w 1018"/>
                <a:gd name="T87" fmla="*/ 510 h 1018"/>
                <a:gd name="T88" fmla="*/ 71 w 1018"/>
                <a:gd name="T89" fmla="*/ 473 h 1018"/>
                <a:gd name="T90" fmla="*/ 464 w 1018"/>
                <a:gd name="T91" fmla="*/ 82 h 1018"/>
                <a:gd name="T92" fmla="*/ 497 w 1018"/>
                <a:gd name="T93" fmla="*/ 65 h 1018"/>
                <a:gd name="T94" fmla="*/ 549 w 1018"/>
                <a:gd name="T95" fmla="*/ 77 h 1018"/>
                <a:gd name="T96" fmla="*/ 572 w 1018"/>
                <a:gd name="T97" fmla="*/ 115 h 1018"/>
                <a:gd name="T98" fmla="*/ 562 w 1018"/>
                <a:gd name="T99" fmla="*/ 162 h 1018"/>
                <a:gd name="T100" fmla="*/ 411 w 1018"/>
                <a:gd name="T101" fmla="*/ 322 h 1018"/>
                <a:gd name="T102" fmla="*/ 398 w 1018"/>
                <a:gd name="T103" fmla="*/ 358 h 1018"/>
                <a:gd name="T104" fmla="*/ 401 w 1018"/>
                <a:gd name="T105" fmla="*/ 389 h 1018"/>
                <a:gd name="T106" fmla="*/ 420 w 1018"/>
                <a:gd name="T107" fmla="*/ 423 h 1018"/>
                <a:gd name="T108" fmla="*/ 447 w 1018"/>
                <a:gd name="T109" fmla="*/ 440 h 1018"/>
                <a:gd name="T110" fmla="*/ 890 w 1018"/>
                <a:gd name="T111" fmla="*/ 446 h 1018"/>
                <a:gd name="T112" fmla="*/ 926 w 1018"/>
                <a:gd name="T113" fmla="*/ 457 h 1018"/>
                <a:gd name="T114" fmla="*/ 954 w 1018"/>
                <a:gd name="T115" fmla="*/ 502 h 1018"/>
                <a:gd name="T116" fmla="*/ 949 w 1018"/>
                <a:gd name="T117" fmla="*/ 533 h 1018"/>
                <a:gd name="T118" fmla="*/ 903 w 1018"/>
                <a:gd name="T119" fmla="*/ 571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18" h="1018">
                  <a:moveTo>
                    <a:pt x="890" y="382"/>
                  </a:moveTo>
                  <a:lnTo>
                    <a:pt x="477" y="382"/>
                  </a:lnTo>
                  <a:lnTo>
                    <a:pt x="477" y="382"/>
                  </a:lnTo>
                  <a:lnTo>
                    <a:pt x="473" y="382"/>
                  </a:lnTo>
                  <a:lnTo>
                    <a:pt x="470" y="381"/>
                  </a:lnTo>
                  <a:lnTo>
                    <a:pt x="465" y="378"/>
                  </a:lnTo>
                  <a:lnTo>
                    <a:pt x="465" y="378"/>
                  </a:lnTo>
                  <a:lnTo>
                    <a:pt x="462" y="372"/>
                  </a:lnTo>
                  <a:lnTo>
                    <a:pt x="461" y="366"/>
                  </a:lnTo>
                  <a:lnTo>
                    <a:pt x="461" y="366"/>
                  </a:lnTo>
                  <a:lnTo>
                    <a:pt x="462" y="363"/>
                  </a:lnTo>
                  <a:lnTo>
                    <a:pt x="463" y="359"/>
                  </a:lnTo>
                  <a:lnTo>
                    <a:pt x="467" y="355"/>
                  </a:lnTo>
                  <a:lnTo>
                    <a:pt x="598" y="217"/>
                  </a:lnTo>
                  <a:lnTo>
                    <a:pt x="598" y="217"/>
                  </a:lnTo>
                  <a:lnTo>
                    <a:pt x="607" y="207"/>
                  </a:lnTo>
                  <a:lnTo>
                    <a:pt x="615" y="197"/>
                  </a:lnTo>
                  <a:lnTo>
                    <a:pt x="621" y="187"/>
                  </a:lnTo>
                  <a:lnTo>
                    <a:pt x="626" y="176"/>
                  </a:lnTo>
                  <a:lnTo>
                    <a:pt x="631" y="164"/>
                  </a:lnTo>
                  <a:lnTo>
                    <a:pt x="634" y="152"/>
                  </a:lnTo>
                  <a:lnTo>
                    <a:pt x="636" y="139"/>
                  </a:lnTo>
                  <a:lnTo>
                    <a:pt x="636" y="127"/>
                  </a:lnTo>
                  <a:lnTo>
                    <a:pt x="636" y="127"/>
                  </a:lnTo>
                  <a:lnTo>
                    <a:pt x="636" y="115"/>
                  </a:lnTo>
                  <a:lnTo>
                    <a:pt x="634" y="102"/>
                  </a:lnTo>
                  <a:lnTo>
                    <a:pt x="631" y="90"/>
                  </a:lnTo>
                  <a:lnTo>
                    <a:pt x="626" y="78"/>
                  </a:lnTo>
                  <a:lnTo>
                    <a:pt x="621" y="67"/>
                  </a:lnTo>
                  <a:lnTo>
                    <a:pt x="615" y="57"/>
                  </a:lnTo>
                  <a:lnTo>
                    <a:pt x="607" y="46"/>
                  </a:lnTo>
                  <a:lnTo>
                    <a:pt x="598" y="36"/>
                  </a:lnTo>
                  <a:lnTo>
                    <a:pt x="598" y="36"/>
                  </a:lnTo>
                  <a:lnTo>
                    <a:pt x="590" y="29"/>
                  </a:lnTo>
                  <a:lnTo>
                    <a:pt x="579" y="21"/>
                  </a:lnTo>
                  <a:lnTo>
                    <a:pt x="568" y="15"/>
                  </a:lnTo>
                  <a:lnTo>
                    <a:pt x="558" y="10"/>
                  </a:lnTo>
                  <a:lnTo>
                    <a:pt x="546" y="5"/>
                  </a:lnTo>
                  <a:lnTo>
                    <a:pt x="534" y="2"/>
                  </a:lnTo>
                  <a:lnTo>
                    <a:pt x="521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97" y="0"/>
                  </a:lnTo>
                  <a:lnTo>
                    <a:pt x="484" y="2"/>
                  </a:lnTo>
                  <a:lnTo>
                    <a:pt x="472" y="5"/>
                  </a:lnTo>
                  <a:lnTo>
                    <a:pt x="460" y="10"/>
                  </a:lnTo>
                  <a:lnTo>
                    <a:pt x="449" y="15"/>
                  </a:lnTo>
                  <a:lnTo>
                    <a:pt x="439" y="20"/>
                  </a:lnTo>
                  <a:lnTo>
                    <a:pt x="429" y="28"/>
                  </a:lnTo>
                  <a:lnTo>
                    <a:pt x="419" y="36"/>
                  </a:lnTo>
                  <a:lnTo>
                    <a:pt x="47" y="397"/>
                  </a:lnTo>
                  <a:lnTo>
                    <a:pt x="47" y="397"/>
                  </a:lnTo>
                  <a:lnTo>
                    <a:pt x="36" y="409"/>
                  </a:lnTo>
                  <a:lnTo>
                    <a:pt x="27" y="422"/>
                  </a:lnTo>
                  <a:lnTo>
                    <a:pt x="19" y="435"/>
                  </a:lnTo>
                  <a:lnTo>
                    <a:pt x="13" y="448"/>
                  </a:lnTo>
                  <a:lnTo>
                    <a:pt x="7" y="463"/>
                  </a:lnTo>
                  <a:lnTo>
                    <a:pt x="3" y="479"/>
                  </a:lnTo>
                  <a:lnTo>
                    <a:pt x="1" y="494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1" y="526"/>
                  </a:lnTo>
                  <a:lnTo>
                    <a:pt x="3" y="541"/>
                  </a:lnTo>
                  <a:lnTo>
                    <a:pt x="7" y="556"/>
                  </a:lnTo>
                  <a:lnTo>
                    <a:pt x="13" y="571"/>
                  </a:lnTo>
                  <a:lnTo>
                    <a:pt x="19" y="585"/>
                  </a:lnTo>
                  <a:lnTo>
                    <a:pt x="27" y="598"/>
                  </a:lnTo>
                  <a:lnTo>
                    <a:pt x="36" y="610"/>
                  </a:lnTo>
                  <a:lnTo>
                    <a:pt x="47" y="622"/>
                  </a:lnTo>
                  <a:lnTo>
                    <a:pt x="47" y="622"/>
                  </a:lnTo>
                  <a:lnTo>
                    <a:pt x="52" y="627"/>
                  </a:lnTo>
                  <a:lnTo>
                    <a:pt x="419" y="981"/>
                  </a:lnTo>
                  <a:lnTo>
                    <a:pt x="419" y="981"/>
                  </a:lnTo>
                  <a:lnTo>
                    <a:pt x="429" y="989"/>
                  </a:lnTo>
                  <a:lnTo>
                    <a:pt x="439" y="997"/>
                  </a:lnTo>
                  <a:lnTo>
                    <a:pt x="449" y="1003"/>
                  </a:lnTo>
                  <a:lnTo>
                    <a:pt x="460" y="1009"/>
                  </a:lnTo>
                  <a:lnTo>
                    <a:pt x="472" y="1013"/>
                  </a:lnTo>
                  <a:lnTo>
                    <a:pt x="484" y="1016"/>
                  </a:lnTo>
                  <a:lnTo>
                    <a:pt x="497" y="1018"/>
                  </a:lnTo>
                  <a:lnTo>
                    <a:pt x="509" y="1018"/>
                  </a:lnTo>
                  <a:lnTo>
                    <a:pt x="509" y="1018"/>
                  </a:lnTo>
                  <a:lnTo>
                    <a:pt x="521" y="1018"/>
                  </a:lnTo>
                  <a:lnTo>
                    <a:pt x="534" y="1016"/>
                  </a:lnTo>
                  <a:lnTo>
                    <a:pt x="546" y="1013"/>
                  </a:lnTo>
                  <a:lnTo>
                    <a:pt x="558" y="1009"/>
                  </a:lnTo>
                  <a:lnTo>
                    <a:pt x="568" y="1003"/>
                  </a:lnTo>
                  <a:lnTo>
                    <a:pt x="579" y="997"/>
                  </a:lnTo>
                  <a:lnTo>
                    <a:pt x="590" y="989"/>
                  </a:lnTo>
                  <a:lnTo>
                    <a:pt x="598" y="981"/>
                  </a:lnTo>
                  <a:lnTo>
                    <a:pt x="598" y="981"/>
                  </a:lnTo>
                  <a:lnTo>
                    <a:pt x="607" y="972"/>
                  </a:lnTo>
                  <a:lnTo>
                    <a:pt x="615" y="961"/>
                  </a:lnTo>
                  <a:lnTo>
                    <a:pt x="621" y="951"/>
                  </a:lnTo>
                  <a:lnTo>
                    <a:pt x="626" y="940"/>
                  </a:lnTo>
                  <a:lnTo>
                    <a:pt x="631" y="928"/>
                  </a:lnTo>
                  <a:lnTo>
                    <a:pt x="634" y="916"/>
                  </a:lnTo>
                  <a:lnTo>
                    <a:pt x="636" y="903"/>
                  </a:lnTo>
                  <a:lnTo>
                    <a:pt x="636" y="892"/>
                  </a:lnTo>
                  <a:lnTo>
                    <a:pt x="636" y="892"/>
                  </a:lnTo>
                  <a:lnTo>
                    <a:pt x="636" y="879"/>
                  </a:lnTo>
                  <a:lnTo>
                    <a:pt x="634" y="866"/>
                  </a:lnTo>
                  <a:lnTo>
                    <a:pt x="631" y="854"/>
                  </a:lnTo>
                  <a:lnTo>
                    <a:pt x="626" y="842"/>
                  </a:lnTo>
                  <a:lnTo>
                    <a:pt x="621" y="832"/>
                  </a:lnTo>
                  <a:lnTo>
                    <a:pt x="615" y="821"/>
                  </a:lnTo>
                  <a:lnTo>
                    <a:pt x="608" y="811"/>
                  </a:lnTo>
                  <a:lnTo>
                    <a:pt x="600" y="801"/>
                  </a:lnTo>
                  <a:lnTo>
                    <a:pt x="467" y="663"/>
                  </a:lnTo>
                  <a:lnTo>
                    <a:pt x="467" y="663"/>
                  </a:lnTo>
                  <a:lnTo>
                    <a:pt x="463" y="659"/>
                  </a:lnTo>
                  <a:lnTo>
                    <a:pt x="462" y="656"/>
                  </a:lnTo>
                  <a:lnTo>
                    <a:pt x="461" y="651"/>
                  </a:lnTo>
                  <a:lnTo>
                    <a:pt x="461" y="651"/>
                  </a:lnTo>
                  <a:lnTo>
                    <a:pt x="462" y="646"/>
                  </a:lnTo>
                  <a:lnTo>
                    <a:pt x="467" y="641"/>
                  </a:lnTo>
                  <a:lnTo>
                    <a:pt x="467" y="641"/>
                  </a:lnTo>
                  <a:lnTo>
                    <a:pt x="470" y="637"/>
                  </a:lnTo>
                  <a:lnTo>
                    <a:pt x="473" y="636"/>
                  </a:lnTo>
                  <a:lnTo>
                    <a:pt x="477" y="636"/>
                  </a:lnTo>
                  <a:lnTo>
                    <a:pt x="890" y="636"/>
                  </a:lnTo>
                  <a:lnTo>
                    <a:pt x="890" y="636"/>
                  </a:lnTo>
                  <a:lnTo>
                    <a:pt x="903" y="635"/>
                  </a:lnTo>
                  <a:lnTo>
                    <a:pt x="916" y="633"/>
                  </a:lnTo>
                  <a:lnTo>
                    <a:pt x="928" y="630"/>
                  </a:lnTo>
                  <a:lnTo>
                    <a:pt x="940" y="626"/>
                  </a:lnTo>
                  <a:lnTo>
                    <a:pt x="951" y="620"/>
                  </a:lnTo>
                  <a:lnTo>
                    <a:pt x="961" y="614"/>
                  </a:lnTo>
                  <a:lnTo>
                    <a:pt x="972" y="607"/>
                  </a:lnTo>
                  <a:lnTo>
                    <a:pt x="980" y="599"/>
                  </a:lnTo>
                  <a:lnTo>
                    <a:pt x="989" y="590"/>
                  </a:lnTo>
                  <a:lnTo>
                    <a:pt x="995" y="579"/>
                  </a:lnTo>
                  <a:lnTo>
                    <a:pt x="1002" y="570"/>
                  </a:lnTo>
                  <a:lnTo>
                    <a:pt x="1007" y="558"/>
                  </a:lnTo>
                  <a:lnTo>
                    <a:pt x="1012" y="546"/>
                  </a:lnTo>
                  <a:lnTo>
                    <a:pt x="1015" y="534"/>
                  </a:lnTo>
                  <a:lnTo>
                    <a:pt x="1017" y="521"/>
                  </a:lnTo>
                  <a:lnTo>
                    <a:pt x="1018" y="509"/>
                  </a:lnTo>
                  <a:lnTo>
                    <a:pt x="1018" y="507"/>
                  </a:lnTo>
                  <a:lnTo>
                    <a:pt x="1018" y="507"/>
                  </a:lnTo>
                  <a:lnTo>
                    <a:pt x="1017" y="495"/>
                  </a:lnTo>
                  <a:lnTo>
                    <a:pt x="1015" y="483"/>
                  </a:lnTo>
                  <a:lnTo>
                    <a:pt x="1012" y="470"/>
                  </a:lnTo>
                  <a:lnTo>
                    <a:pt x="1007" y="459"/>
                  </a:lnTo>
                  <a:lnTo>
                    <a:pt x="1002" y="447"/>
                  </a:lnTo>
                  <a:lnTo>
                    <a:pt x="995" y="438"/>
                  </a:lnTo>
                  <a:lnTo>
                    <a:pt x="988" y="428"/>
                  </a:lnTo>
                  <a:lnTo>
                    <a:pt x="980" y="420"/>
                  </a:lnTo>
                  <a:lnTo>
                    <a:pt x="971" y="411"/>
                  </a:lnTo>
                  <a:lnTo>
                    <a:pt x="961" y="403"/>
                  </a:lnTo>
                  <a:lnTo>
                    <a:pt x="950" y="397"/>
                  </a:lnTo>
                  <a:lnTo>
                    <a:pt x="940" y="392"/>
                  </a:lnTo>
                  <a:lnTo>
                    <a:pt x="928" y="388"/>
                  </a:lnTo>
                  <a:lnTo>
                    <a:pt x="916" y="385"/>
                  </a:lnTo>
                  <a:lnTo>
                    <a:pt x="903" y="383"/>
                  </a:lnTo>
                  <a:lnTo>
                    <a:pt x="890" y="382"/>
                  </a:lnTo>
                  <a:lnTo>
                    <a:pt x="890" y="382"/>
                  </a:lnTo>
                  <a:close/>
                  <a:moveTo>
                    <a:pt x="890" y="572"/>
                  </a:moveTo>
                  <a:lnTo>
                    <a:pt x="477" y="572"/>
                  </a:lnTo>
                  <a:lnTo>
                    <a:pt x="477" y="572"/>
                  </a:lnTo>
                  <a:lnTo>
                    <a:pt x="470" y="573"/>
                  </a:lnTo>
                  <a:lnTo>
                    <a:pt x="461" y="574"/>
                  </a:lnTo>
                  <a:lnTo>
                    <a:pt x="454" y="576"/>
                  </a:lnTo>
                  <a:lnTo>
                    <a:pt x="447" y="578"/>
                  </a:lnTo>
                  <a:lnTo>
                    <a:pt x="440" y="582"/>
                  </a:lnTo>
                  <a:lnTo>
                    <a:pt x="433" y="586"/>
                  </a:lnTo>
                  <a:lnTo>
                    <a:pt x="427" y="590"/>
                  </a:lnTo>
                  <a:lnTo>
                    <a:pt x="421" y="595"/>
                  </a:lnTo>
                  <a:lnTo>
                    <a:pt x="421" y="595"/>
                  </a:lnTo>
                  <a:lnTo>
                    <a:pt x="416" y="602"/>
                  </a:lnTo>
                  <a:lnTo>
                    <a:pt x="411" y="607"/>
                  </a:lnTo>
                  <a:lnTo>
                    <a:pt x="408" y="615"/>
                  </a:lnTo>
                  <a:lnTo>
                    <a:pt x="403" y="621"/>
                  </a:lnTo>
                  <a:lnTo>
                    <a:pt x="401" y="629"/>
                  </a:lnTo>
                  <a:lnTo>
                    <a:pt x="399" y="636"/>
                  </a:lnTo>
                  <a:lnTo>
                    <a:pt x="398" y="644"/>
                  </a:lnTo>
                  <a:lnTo>
                    <a:pt x="398" y="651"/>
                  </a:lnTo>
                  <a:lnTo>
                    <a:pt x="398" y="651"/>
                  </a:lnTo>
                  <a:lnTo>
                    <a:pt x="398" y="660"/>
                  </a:lnTo>
                  <a:lnTo>
                    <a:pt x="399" y="667"/>
                  </a:lnTo>
                  <a:lnTo>
                    <a:pt x="401" y="675"/>
                  </a:lnTo>
                  <a:lnTo>
                    <a:pt x="403" y="682"/>
                  </a:lnTo>
                  <a:lnTo>
                    <a:pt x="406" y="689"/>
                  </a:lnTo>
                  <a:lnTo>
                    <a:pt x="411" y="695"/>
                  </a:lnTo>
                  <a:lnTo>
                    <a:pt x="415" y="702"/>
                  </a:lnTo>
                  <a:lnTo>
                    <a:pt x="420" y="707"/>
                  </a:lnTo>
                  <a:lnTo>
                    <a:pt x="554" y="847"/>
                  </a:lnTo>
                  <a:lnTo>
                    <a:pt x="554" y="847"/>
                  </a:lnTo>
                  <a:lnTo>
                    <a:pt x="562" y="856"/>
                  </a:lnTo>
                  <a:lnTo>
                    <a:pt x="567" y="867"/>
                  </a:lnTo>
                  <a:lnTo>
                    <a:pt x="572" y="879"/>
                  </a:lnTo>
                  <a:lnTo>
                    <a:pt x="573" y="892"/>
                  </a:lnTo>
                  <a:lnTo>
                    <a:pt x="573" y="892"/>
                  </a:lnTo>
                  <a:lnTo>
                    <a:pt x="572" y="903"/>
                  </a:lnTo>
                  <a:lnTo>
                    <a:pt x="567" y="915"/>
                  </a:lnTo>
                  <a:lnTo>
                    <a:pt x="562" y="926"/>
                  </a:lnTo>
                  <a:lnTo>
                    <a:pt x="554" y="936"/>
                  </a:lnTo>
                  <a:lnTo>
                    <a:pt x="554" y="936"/>
                  </a:lnTo>
                  <a:lnTo>
                    <a:pt x="549" y="940"/>
                  </a:lnTo>
                  <a:lnTo>
                    <a:pt x="544" y="944"/>
                  </a:lnTo>
                  <a:lnTo>
                    <a:pt x="533" y="950"/>
                  </a:lnTo>
                  <a:lnTo>
                    <a:pt x="521" y="953"/>
                  </a:lnTo>
                  <a:lnTo>
                    <a:pt x="509" y="954"/>
                  </a:lnTo>
                  <a:lnTo>
                    <a:pt x="497" y="953"/>
                  </a:lnTo>
                  <a:lnTo>
                    <a:pt x="485" y="950"/>
                  </a:lnTo>
                  <a:lnTo>
                    <a:pt x="474" y="944"/>
                  </a:lnTo>
                  <a:lnTo>
                    <a:pt x="469" y="940"/>
                  </a:lnTo>
                  <a:lnTo>
                    <a:pt x="463" y="936"/>
                  </a:lnTo>
                  <a:lnTo>
                    <a:pt x="91" y="576"/>
                  </a:lnTo>
                  <a:lnTo>
                    <a:pt x="91" y="576"/>
                  </a:lnTo>
                  <a:lnTo>
                    <a:pt x="88" y="573"/>
                  </a:lnTo>
                  <a:lnTo>
                    <a:pt x="88" y="573"/>
                  </a:lnTo>
                  <a:lnTo>
                    <a:pt x="82" y="565"/>
                  </a:lnTo>
                  <a:lnTo>
                    <a:pt x="77" y="559"/>
                  </a:lnTo>
                  <a:lnTo>
                    <a:pt x="74" y="551"/>
                  </a:lnTo>
                  <a:lnTo>
                    <a:pt x="70" y="543"/>
                  </a:lnTo>
                  <a:lnTo>
                    <a:pt x="67" y="535"/>
                  </a:lnTo>
                  <a:lnTo>
                    <a:pt x="65" y="527"/>
                  </a:lnTo>
                  <a:lnTo>
                    <a:pt x="64" y="518"/>
                  </a:lnTo>
                  <a:lnTo>
                    <a:pt x="64" y="510"/>
                  </a:lnTo>
                  <a:lnTo>
                    <a:pt x="64" y="510"/>
                  </a:lnTo>
                  <a:lnTo>
                    <a:pt x="64" y="500"/>
                  </a:lnTo>
                  <a:lnTo>
                    <a:pt x="65" y="490"/>
                  </a:lnTo>
                  <a:lnTo>
                    <a:pt x="67" y="482"/>
                  </a:lnTo>
                  <a:lnTo>
                    <a:pt x="71" y="473"/>
                  </a:lnTo>
                  <a:lnTo>
                    <a:pt x="75" y="465"/>
                  </a:lnTo>
                  <a:lnTo>
                    <a:pt x="79" y="457"/>
                  </a:lnTo>
                  <a:lnTo>
                    <a:pt x="86" y="450"/>
                  </a:lnTo>
                  <a:lnTo>
                    <a:pt x="91" y="442"/>
                  </a:lnTo>
                  <a:lnTo>
                    <a:pt x="464" y="82"/>
                  </a:lnTo>
                  <a:lnTo>
                    <a:pt x="464" y="82"/>
                  </a:lnTo>
                  <a:lnTo>
                    <a:pt x="469" y="77"/>
                  </a:lnTo>
                  <a:lnTo>
                    <a:pt x="474" y="74"/>
                  </a:lnTo>
                  <a:lnTo>
                    <a:pt x="485" y="69"/>
                  </a:lnTo>
                  <a:lnTo>
                    <a:pt x="497" y="65"/>
                  </a:lnTo>
                  <a:lnTo>
                    <a:pt x="509" y="64"/>
                  </a:lnTo>
                  <a:lnTo>
                    <a:pt x="521" y="65"/>
                  </a:lnTo>
                  <a:lnTo>
                    <a:pt x="533" y="69"/>
                  </a:lnTo>
                  <a:lnTo>
                    <a:pt x="544" y="74"/>
                  </a:lnTo>
                  <a:lnTo>
                    <a:pt x="549" y="77"/>
                  </a:lnTo>
                  <a:lnTo>
                    <a:pt x="554" y="82"/>
                  </a:lnTo>
                  <a:lnTo>
                    <a:pt x="554" y="82"/>
                  </a:lnTo>
                  <a:lnTo>
                    <a:pt x="562" y="91"/>
                  </a:lnTo>
                  <a:lnTo>
                    <a:pt x="567" y="103"/>
                  </a:lnTo>
                  <a:lnTo>
                    <a:pt x="572" y="115"/>
                  </a:lnTo>
                  <a:lnTo>
                    <a:pt x="573" y="127"/>
                  </a:lnTo>
                  <a:lnTo>
                    <a:pt x="573" y="127"/>
                  </a:lnTo>
                  <a:lnTo>
                    <a:pt x="572" y="139"/>
                  </a:lnTo>
                  <a:lnTo>
                    <a:pt x="567" y="151"/>
                  </a:lnTo>
                  <a:lnTo>
                    <a:pt x="562" y="162"/>
                  </a:lnTo>
                  <a:lnTo>
                    <a:pt x="553" y="173"/>
                  </a:lnTo>
                  <a:lnTo>
                    <a:pt x="421" y="310"/>
                  </a:lnTo>
                  <a:lnTo>
                    <a:pt x="421" y="310"/>
                  </a:lnTo>
                  <a:lnTo>
                    <a:pt x="416" y="315"/>
                  </a:lnTo>
                  <a:lnTo>
                    <a:pt x="411" y="322"/>
                  </a:lnTo>
                  <a:lnTo>
                    <a:pt x="408" y="329"/>
                  </a:lnTo>
                  <a:lnTo>
                    <a:pt x="403" y="336"/>
                  </a:lnTo>
                  <a:lnTo>
                    <a:pt x="401" y="343"/>
                  </a:lnTo>
                  <a:lnTo>
                    <a:pt x="399" y="351"/>
                  </a:lnTo>
                  <a:lnTo>
                    <a:pt x="398" y="358"/>
                  </a:lnTo>
                  <a:lnTo>
                    <a:pt x="398" y="366"/>
                  </a:lnTo>
                  <a:lnTo>
                    <a:pt x="398" y="366"/>
                  </a:lnTo>
                  <a:lnTo>
                    <a:pt x="398" y="374"/>
                  </a:lnTo>
                  <a:lnTo>
                    <a:pt x="399" y="382"/>
                  </a:lnTo>
                  <a:lnTo>
                    <a:pt x="401" y="389"/>
                  </a:lnTo>
                  <a:lnTo>
                    <a:pt x="403" y="397"/>
                  </a:lnTo>
                  <a:lnTo>
                    <a:pt x="408" y="403"/>
                  </a:lnTo>
                  <a:lnTo>
                    <a:pt x="411" y="410"/>
                  </a:lnTo>
                  <a:lnTo>
                    <a:pt x="416" y="416"/>
                  </a:lnTo>
                  <a:lnTo>
                    <a:pt x="420" y="423"/>
                  </a:lnTo>
                  <a:lnTo>
                    <a:pt x="420" y="423"/>
                  </a:lnTo>
                  <a:lnTo>
                    <a:pt x="427" y="428"/>
                  </a:lnTo>
                  <a:lnTo>
                    <a:pt x="433" y="432"/>
                  </a:lnTo>
                  <a:lnTo>
                    <a:pt x="440" y="437"/>
                  </a:lnTo>
                  <a:lnTo>
                    <a:pt x="447" y="440"/>
                  </a:lnTo>
                  <a:lnTo>
                    <a:pt x="454" y="442"/>
                  </a:lnTo>
                  <a:lnTo>
                    <a:pt x="461" y="444"/>
                  </a:lnTo>
                  <a:lnTo>
                    <a:pt x="470" y="445"/>
                  </a:lnTo>
                  <a:lnTo>
                    <a:pt x="477" y="446"/>
                  </a:lnTo>
                  <a:lnTo>
                    <a:pt x="890" y="446"/>
                  </a:lnTo>
                  <a:lnTo>
                    <a:pt x="890" y="446"/>
                  </a:lnTo>
                  <a:lnTo>
                    <a:pt x="897" y="446"/>
                  </a:lnTo>
                  <a:lnTo>
                    <a:pt x="903" y="447"/>
                  </a:lnTo>
                  <a:lnTo>
                    <a:pt x="915" y="451"/>
                  </a:lnTo>
                  <a:lnTo>
                    <a:pt x="926" y="457"/>
                  </a:lnTo>
                  <a:lnTo>
                    <a:pt x="935" y="465"/>
                  </a:lnTo>
                  <a:lnTo>
                    <a:pt x="943" y="474"/>
                  </a:lnTo>
                  <a:lnTo>
                    <a:pt x="949" y="484"/>
                  </a:lnTo>
                  <a:lnTo>
                    <a:pt x="953" y="497"/>
                  </a:lnTo>
                  <a:lnTo>
                    <a:pt x="954" y="502"/>
                  </a:lnTo>
                  <a:lnTo>
                    <a:pt x="955" y="509"/>
                  </a:lnTo>
                  <a:lnTo>
                    <a:pt x="955" y="509"/>
                  </a:lnTo>
                  <a:lnTo>
                    <a:pt x="954" y="515"/>
                  </a:lnTo>
                  <a:lnTo>
                    <a:pt x="953" y="521"/>
                  </a:lnTo>
                  <a:lnTo>
                    <a:pt x="949" y="533"/>
                  </a:lnTo>
                  <a:lnTo>
                    <a:pt x="943" y="544"/>
                  </a:lnTo>
                  <a:lnTo>
                    <a:pt x="935" y="554"/>
                  </a:lnTo>
                  <a:lnTo>
                    <a:pt x="926" y="561"/>
                  </a:lnTo>
                  <a:lnTo>
                    <a:pt x="915" y="568"/>
                  </a:lnTo>
                  <a:lnTo>
                    <a:pt x="903" y="571"/>
                  </a:lnTo>
                  <a:lnTo>
                    <a:pt x="897" y="572"/>
                  </a:lnTo>
                  <a:lnTo>
                    <a:pt x="890" y="572"/>
                  </a:lnTo>
                  <a:lnTo>
                    <a:pt x="890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 flipH="1">
            <a:off x="4800000" y="2925000"/>
            <a:ext cx="1008000" cy="1008000"/>
            <a:chOff x="5363917" y="1701062"/>
            <a:chExt cx="1008000" cy="1008000"/>
          </a:xfrm>
        </p:grpSpPr>
        <p:sp>
          <p:nvSpPr>
            <p:cNvPr id="18" name="椭圆 17"/>
            <p:cNvSpPr>
              <a:spLocks noChangeAspect="1"/>
            </p:cNvSpPr>
            <p:nvPr/>
          </p:nvSpPr>
          <p:spPr>
            <a:xfrm>
              <a:off x="5363917" y="1701062"/>
              <a:ext cx="1008000" cy="1008000"/>
            </a:xfrm>
            <a:prstGeom prst="ellipse">
              <a:avLst/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Freeform 67"/>
            <p:cNvSpPr>
              <a:spLocks noChangeAspect="1" noEditPoints="1"/>
            </p:cNvSpPr>
            <p:nvPr/>
          </p:nvSpPr>
          <p:spPr bwMode="auto">
            <a:xfrm>
              <a:off x="5579917" y="1917062"/>
              <a:ext cx="576000" cy="576000"/>
            </a:xfrm>
            <a:custGeom>
              <a:avLst/>
              <a:gdLst>
                <a:gd name="T0" fmla="*/ 470 w 1018"/>
                <a:gd name="T1" fmla="*/ 381 h 1018"/>
                <a:gd name="T2" fmla="*/ 461 w 1018"/>
                <a:gd name="T3" fmla="*/ 366 h 1018"/>
                <a:gd name="T4" fmla="*/ 598 w 1018"/>
                <a:gd name="T5" fmla="*/ 217 h 1018"/>
                <a:gd name="T6" fmla="*/ 631 w 1018"/>
                <a:gd name="T7" fmla="*/ 164 h 1018"/>
                <a:gd name="T8" fmla="*/ 636 w 1018"/>
                <a:gd name="T9" fmla="*/ 115 h 1018"/>
                <a:gd name="T10" fmla="*/ 615 w 1018"/>
                <a:gd name="T11" fmla="*/ 57 h 1018"/>
                <a:gd name="T12" fmla="*/ 579 w 1018"/>
                <a:gd name="T13" fmla="*/ 21 h 1018"/>
                <a:gd name="T14" fmla="*/ 521 w 1018"/>
                <a:gd name="T15" fmla="*/ 0 h 1018"/>
                <a:gd name="T16" fmla="*/ 472 w 1018"/>
                <a:gd name="T17" fmla="*/ 5 h 1018"/>
                <a:gd name="T18" fmla="*/ 419 w 1018"/>
                <a:gd name="T19" fmla="*/ 36 h 1018"/>
                <a:gd name="T20" fmla="*/ 19 w 1018"/>
                <a:gd name="T21" fmla="*/ 435 h 1018"/>
                <a:gd name="T22" fmla="*/ 0 w 1018"/>
                <a:gd name="T23" fmla="*/ 510 h 1018"/>
                <a:gd name="T24" fmla="*/ 13 w 1018"/>
                <a:gd name="T25" fmla="*/ 571 h 1018"/>
                <a:gd name="T26" fmla="*/ 47 w 1018"/>
                <a:gd name="T27" fmla="*/ 622 h 1018"/>
                <a:gd name="T28" fmla="*/ 439 w 1018"/>
                <a:gd name="T29" fmla="*/ 997 h 1018"/>
                <a:gd name="T30" fmla="*/ 497 w 1018"/>
                <a:gd name="T31" fmla="*/ 1018 h 1018"/>
                <a:gd name="T32" fmla="*/ 546 w 1018"/>
                <a:gd name="T33" fmla="*/ 1013 h 1018"/>
                <a:gd name="T34" fmla="*/ 598 w 1018"/>
                <a:gd name="T35" fmla="*/ 981 h 1018"/>
                <a:gd name="T36" fmla="*/ 626 w 1018"/>
                <a:gd name="T37" fmla="*/ 940 h 1018"/>
                <a:gd name="T38" fmla="*/ 636 w 1018"/>
                <a:gd name="T39" fmla="*/ 892 h 1018"/>
                <a:gd name="T40" fmla="*/ 621 w 1018"/>
                <a:gd name="T41" fmla="*/ 832 h 1018"/>
                <a:gd name="T42" fmla="*/ 467 w 1018"/>
                <a:gd name="T43" fmla="*/ 663 h 1018"/>
                <a:gd name="T44" fmla="*/ 462 w 1018"/>
                <a:gd name="T45" fmla="*/ 646 h 1018"/>
                <a:gd name="T46" fmla="*/ 477 w 1018"/>
                <a:gd name="T47" fmla="*/ 636 h 1018"/>
                <a:gd name="T48" fmla="*/ 928 w 1018"/>
                <a:gd name="T49" fmla="*/ 630 h 1018"/>
                <a:gd name="T50" fmla="*/ 980 w 1018"/>
                <a:gd name="T51" fmla="*/ 599 h 1018"/>
                <a:gd name="T52" fmla="*/ 1012 w 1018"/>
                <a:gd name="T53" fmla="*/ 546 h 1018"/>
                <a:gd name="T54" fmla="*/ 1018 w 1018"/>
                <a:gd name="T55" fmla="*/ 507 h 1018"/>
                <a:gd name="T56" fmla="*/ 1002 w 1018"/>
                <a:gd name="T57" fmla="*/ 447 h 1018"/>
                <a:gd name="T58" fmla="*/ 961 w 1018"/>
                <a:gd name="T59" fmla="*/ 403 h 1018"/>
                <a:gd name="T60" fmla="*/ 903 w 1018"/>
                <a:gd name="T61" fmla="*/ 383 h 1018"/>
                <a:gd name="T62" fmla="*/ 477 w 1018"/>
                <a:gd name="T63" fmla="*/ 572 h 1018"/>
                <a:gd name="T64" fmla="*/ 440 w 1018"/>
                <a:gd name="T65" fmla="*/ 582 h 1018"/>
                <a:gd name="T66" fmla="*/ 416 w 1018"/>
                <a:gd name="T67" fmla="*/ 602 h 1018"/>
                <a:gd name="T68" fmla="*/ 399 w 1018"/>
                <a:gd name="T69" fmla="*/ 636 h 1018"/>
                <a:gd name="T70" fmla="*/ 399 w 1018"/>
                <a:gd name="T71" fmla="*/ 667 h 1018"/>
                <a:gd name="T72" fmla="*/ 415 w 1018"/>
                <a:gd name="T73" fmla="*/ 702 h 1018"/>
                <a:gd name="T74" fmla="*/ 567 w 1018"/>
                <a:gd name="T75" fmla="*/ 867 h 1018"/>
                <a:gd name="T76" fmla="*/ 567 w 1018"/>
                <a:gd name="T77" fmla="*/ 915 h 1018"/>
                <a:gd name="T78" fmla="*/ 544 w 1018"/>
                <a:gd name="T79" fmla="*/ 944 h 1018"/>
                <a:gd name="T80" fmla="*/ 485 w 1018"/>
                <a:gd name="T81" fmla="*/ 950 h 1018"/>
                <a:gd name="T82" fmla="*/ 91 w 1018"/>
                <a:gd name="T83" fmla="*/ 576 h 1018"/>
                <a:gd name="T84" fmla="*/ 74 w 1018"/>
                <a:gd name="T85" fmla="*/ 551 h 1018"/>
                <a:gd name="T86" fmla="*/ 64 w 1018"/>
                <a:gd name="T87" fmla="*/ 510 h 1018"/>
                <a:gd name="T88" fmla="*/ 71 w 1018"/>
                <a:gd name="T89" fmla="*/ 473 h 1018"/>
                <a:gd name="T90" fmla="*/ 464 w 1018"/>
                <a:gd name="T91" fmla="*/ 82 h 1018"/>
                <a:gd name="T92" fmla="*/ 497 w 1018"/>
                <a:gd name="T93" fmla="*/ 65 h 1018"/>
                <a:gd name="T94" fmla="*/ 549 w 1018"/>
                <a:gd name="T95" fmla="*/ 77 h 1018"/>
                <a:gd name="T96" fmla="*/ 572 w 1018"/>
                <a:gd name="T97" fmla="*/ 115 h 1018"/>
                <a:gd name="T98" fmla="*/ 562 w 1018"/>
                <a:gd name="T99" fmla="*/ 162 h 1018"/>
                <a:gd name="T100" fmla="*/ 411 w 1018"/>
                <a:gd name="T101" fmla="*/ 322 h 1018"/>
                <a:gd name="T102" fmla="*/ 398 w 1018"/>
                <a:gd name="T103" fmla="*/ 358 h 1018"/>
                <a:gd name="T104" fmla="*/ 401 w 1018"/>
                <a:gd name="T105" fmla="*/ 389 h 1018"/>
                <a:gd name="T106" fmla="*/ 420 w 1018"/>
                <a:gd name="T107" fmla="*/ 423 h 1018"/>
                <a:gd name="T108" fmla="*/ 447 w 1018"/>
                <a:gd name="T109" fmla="*/ 440 h 1018"/>
                <a:gd name="T110" fmla="*/ 890 w 1018"/>
                <a:gd name="T111" fmla="*/ 446 h 1018"/>
                <a:gd name="T112" fmla="*/ 926 w 1018"/>
                <a:gd name="T113" fmla="*/ 457 h 1018"/>
                <a:gd name="T114" fmla="*/ 954 w 1018"/>
                <a:gd name="T115" fmla="*/ 502 h 1018"/>
                <a:gd name="T116" fmla="*/ 949 w 1018"/>
                <a:gd name="T117" fmla="*/ 533 h 1018"/>
                <a:gd name="T118" fmla="*/ 903 w 1018"/>
                <a:gd name="T119" fmla="*/ 571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18" h="1018">
                  <a:moveTo>
                    <a:pt x="890" y="382"/>
                  </a:moveTo>
                  <a:lnTo>
                    <a:pt x="477" y="382"/>
                  </a:lnTo>
                  <a:lnTo>
                    <a:pt x="477" y="382"/>
                  </a:lnTo>
                  <a:lnTo>
                    <a:pt x="473" y="382"/>
                  </a:lnTo>
                  <a:lnTo>
                    <a:pt x="470" y="381"/>
                  </a:lnTo>
                  <a:lnTo>
                    <a:pt x="465" y="378"/>
                  </a:lnTo>
                  <a:lnTo>
                    <a:pt x="465" y="378"/>
                  </a:lnTo>
                  <a:lnTo>
                    <a:pt x="462" y="372"/>
                  </a:lnTo>
                  <a:lnTo>
                    <a:pt x="461" y="366"/>
                  </a:lnTo>
                  <a:lnTo>
                    <a:pt x="461" y="366"/>
                  </a:lnTo>
                  <a:lnTo>
                    <a:pt x="462" y="363"/>
                  </a:lnTo>
                  <a:lnTo>
                    <a:pt x="463" y="359"/>
                  </a:lnTo>
                  <a:lnTo>
                    <a:pt x="467" y="355"/>
                  </a:lnTo>
                  <a:lnTo>
                    <a:pt x="598" y="217"/>
                  </a:lnTo>
                  <a:lnTo>
                    <a:pt x="598" y="217"/>
                  </a:lnTo>
                  <a:lnTo>
                    <a:pt x="607" y="207"/>
                  </a:lnTo>
                  <a:lnTo>
                    <a:pt x="615" y="197"/>
                  </a:lnTo>
                  <a:lnTo>
                    <a:pt x="621" y="187"/>
                  </a:lnTo>
                  <a:lnTo>
                    <a:pt x="626" y="176"/>
                  </a:lnTo>
                  <a:lnTo>
                    <a:pt x="631" y="164"/>
                  </a:lnTo>
                  <a:lnTo>
                    <a:pt x="634" y="152"/>
                  </a:lnTo>
                  <a:lnTo>
                    <a:pt x="636" y="139"/>
                  </a:lnTo>
                  <a:lnTo>
                    <a:pt x="636" y="127"/>
                  </a:lnTo>
                  <a:lnTo>
                    <a:pt x="636" y="127"/>
                  </a:lnTo>
                  <a:lnTo>
                    <a:pt x="636" y="115"/>
                  </a:lnTo>
                  <a:lnTo>
                    <a:pt x="634" y="102"/>
                  </a:lnTo>
                  <a:lnTo>
                    <a:pt x="631" y="90"/>
                  </a:lnTo>
                  <a:lnTo>
                    <a:pt x="626" y="78"/>
                  </a:lnTo>
                  <a:lnTo>
                    <a:pt x="621" y="67"/>
                  </a:lnTo>
                  <a:lnTo>
                    <a:pt x="615" y="57"/>
                  </a:lnTo>
                  <a:lnTo>
                    <a:pt x="607" y="46"/>
                  </a:lnTo>
                  <a:lnTo>
                    <a:pt x="598" y="36"/>
                  </a:lnTo>
                  <a:lnTo>
                    <a:pt x="598" y="36"/>
                  </a:lnTo>
                  <a:lnTo>
                    <a:pt x="590" y="29"/>
                  </a:lnTo>
                  <a:lnTo>
                    <a:pt x="579" y="21"/>
                  </a:lnTo>
                  <a:lnTo>
                    <a:pt x="568" y="15"/>
                  </a:lnTo>
                  <a:lnTo>
                    <a:pt x="558" y="10"/>
                  </a:lnTo>
                  <a:lnTo>
                    <a:pt x="546" y="5"/>
                  </a:lnTo>
                  <a:lnTo>
                    <a:pt x="534" y="2"/>
                  </a:lnTo>
                  <a:lnTo>
                    <a:pt x="521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97" y="0"/>
                  </a:lnTo>
                  <a:lnTo>
                    <a:pt x="484" y="2"/>
                  </a:lnTo>
                  <a:lnTo>
                    <a:pt x="472" y="5"/>
                  </a:lnTo>
                  <a:lnTo>
                    <a:pt x="460" y="10"/>
                  </a:lnTo>
                  <a:lnTo>
                    <a:pt x="449" y="15"/>
                  </a:lnTo>
                  <a:lnTo>
                    <a:pt x="439" y="20"/>
                  </a:lnTo>
                  <a:lnTo>
                    <a:pt x="429" y="28"/>
                  </a:lnTo>
                  <a:lnTo>
                    <a:pt x="419" y="36"/>
                  </a:lnTo>
                  <a:lnTo>
                    <a:pt x="47" y="397"/>
                  </a:lnTo>
                  <a:lnTo>
                    <a:pt x="47" y="397"/>
                  </a:lnTo>
                  <a:lnTo>
                    <a:pt x="36" y="409"/>
                  </a:lnTo>
                  <a:lnTo>
                    <a:pt x="27" y="422"/>
                  </a:lnTo>
                  <a:lnTo>
                    <a:pt x="19" y="435"/>
                  </a:lnTo>
                  <a:lnTo>
                    <a:pt x="13" y="448"/>
                  </a:lnTo>
                  <a:lnTo>
                    <a:pt x="7" y="463"/>
                  </a:lnTo>
                  <a:lnTo>
                    <a:pt x="3" y="479"/>
                  </a:lnTo>
                  <a:lnTo>
                    <a:pt x="1" y="494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1" y="526"/>
                  </a:lnTo>
                  <a:lnTo>
                    <a:pt x="3" y="541"/>
                  </a:lnTo>
                  <a:lnTo>
                    <a:pt x="7" y="556"/>
                  </a:lnTo>
                  <a:lnTo>
                    <a:pt x="13" y="571"/>
                  </a:lnTo>
                  <a:lnTo>
                    <a:pt x="19" y="585"/>
                  </a:lnTo>
                  <a:lnTo>
                    <a:pt x="27" y="598"/>
                  </a:lnTo>
                  <a:lnTo>
                    <a:pt x="36" y="610"/>
                  </a:lnTo>
                  <a:lnTo>
                    <a:pt x="47" y="622"/>
                  </a:lnTo>
                  <a:lnTo>
                    <a:pt x="47" y="622"/>
                  </a:lnTo>
                  <a:lnTo>
                    <a:pt x="52" y="627"/>
                  </a:lnTo>
                  <a:lnTo>
                    <a:pt x="419" y="981"/>
                  </a:lnTo>
                  <a:lnTo>
                    <a:pt x="419" y="981"/>
                  </a:lnTo>
                  <a:lnTo>
                    <a:pt x="429" y="989"/>
                  </a:lnTo>
                  <a:lnTo>
                    <a:pt x="439" y="997"/>
                  </a:lnTo>
                  <a:lnTo>
                    <a:pt x="449" y="1003"/>
                  </a:lnTo>
                  <a:lnTo>
                    <a:pt x="460" y="1009"/>
                  </a:lnTo>
                  <a:lnTo>
                    <a:pt x="472" y="1013"/>
                  </a:lnTo>
                  <a:lnTo>
                    <a:pt x="484" y="1016"/>
                  </a:lnTo>
                  <a:lnTo>
                    <a:pt x="497" y="1018"/>
                  </a:lnTo>
                  <a:lnTo>
                    <a:pt x="509" y="1018"/>
                  </a:lnTo>
                  <a:lnTo>
                    <a:pt x="509" y="1018"/>
                  </a:lnTo>
                  <a:lnTo>
                    <a:pt x="521" y="1018"/>
                  </a:lnTo>
                  <a:lnTo>
                    <a:pt x="534" y="1016"/>
                  </a:lnTo>
                  <a:lnTo>
                    <a:pt x="546" y="1013"/>
                  </a:lnTo>
                  <a:lnTo>
                    <a:pt x="558" y="1009"/>
                  </a:lnTo>
                  <a:lnTo>
                    <a:pt x="568" y="1003"/>
                  </a:lnTo>
                  <a:lnTo>
                    <a:pt x="579" y="997"/>
                  </a:lnTo>
                  <a:lnTo>
                    <a:pt x="590" y="989"/>
                  </a:lnTo>
                  <a:lnTo>
                    <a:pt x="598" y="981"/>
                  </a:lnTo>
                  <a:lnTo>
                    <a:pt x="598" y="981"/>
                  </a:lnTo>
                  <a:lnTo>
                    <a:pt x="607" y="972"/>
                  </a:lnTo>
                  <a:lnTo>
                    <a:pt x="615" y="961"/>
                  </a:lnTo>
                  <a:lnTo>
                    <a:pt x="621" y="951"/>
                  </a:lnTo>
                  <a:lnTo>
                    <a:pt x="626" y="940"/>
                  </a:lnTo>
                  <a:lnTo>
                    <a:pt x="631" y="928"/>
                  </a:lnTo>
                  <a:lnTo>
                    <a:pt x="634" y="916"/>
                  </a:lnTo>
                  <a:lnTo>
                    <a:pt x="636" y="903"/>
                  </a:lnTo>
                  <a:lnTo>
                    <a:pt x="636" y="892"/>
                  </a:lnTo>
                  <a:lnTo>
                    <a:pt x="636" y="892"/>
                  </a:lnTo>
                  <a:lnTo>
                    <a:pt x="636" y="879"/>
                  </a:lnTo>
                  <a:lnTo>
                    <a:pt x="634" y="866"/>
                  </a:lnTo>
                  <a:lnTo>
                    <a:pt x="631" y="854"/>
                  </a:lnTo>
                  <a:lnTo>
                    <a:pt x="626" y="842"/>
                  </a:lnTo>
                  <a:lnTo>
                    <a:pt x="621" y="832"/>
                  </a:lnTo>
                  <a:lnTo>
                    <a:pt x="615" y="821"/>
                  </a:lnTo>
                  <a:lnTo>
                    <a:pt x="608" y="811"/>
                  </a:lnTo>
                  <a:lnTo>
                    <a:pt x="600" y="801"/>
                  </a:lnTo>
                  <a:lnTo>
                    <a:pt x="467" y="663"/>
                  </a:lnTo>
                  <a:lnTo>
                    <a:pt x="467" y="663"/>
                  </a:lnTo>
                  <a:lnTo>
                    <a:pt x="463" y="659"/>
                  </a:lnTo>
                  <a:lnTo>
                    <a:pt x="462" y="656"/>
                  </a:lnTo>
                  <a:lnTo>
                    <a:pt x="461" y="651"/>
                  </a:lnTo>
                  <a:lnTo>
                    <a:pt x="461" y="651"/>
                  </a:lnTo>
                  <a:lnTo>
                    <a:pt x="462" y="646"/>
                  </a:lnTo>
                  <a:lnTo>
                    <a:pt x="467" y="641"/>
                  </a:lnTo>
                  <a:lnTo>
                    <a:pt x="467" y="641"/>
                  </a:lnTo>
                  <a:lnTo>
                    <a:pt x="470" y="637"/>
                  </a:lnTo>
                  <a:lnTo>
                    <a:pt x="473" y="636"/>
                  </a:lnTo>
                  <a:lnTo>
                    <a:pt x="477" y="636"/>
                  </a:lnTo>
                  <a:lnTo>
                    <a:pt x="890" y="636"/>
                  </a:lnTo>
                  <a:lnTo>
                    <a:pt x="890" y="636"/>
                  </a:lnTo>
                  <a:lnTo>
                    <a:pt x="903" y="635"/>
                  </a:lnTo>
                  <a:lnTo>
                    <a:pt x="916" y="633"/>
                  </a:lnTo>
                  <a:lnTo>
                    <a:pt x="928" y="630"/>
                  </a:lnTo>
                  <a:lnTo>
                    <a:pt x="940" y="626"/>
                  </a:lnTo>
                  <a:lnTo>
                    <a:pt x="951" y="620"/>
                  </a:lnTo>
                  <a:lnTo>
                    <a:pt x="961" y="614"/>
                  </a:lnTo>
                  <a:lnTo>
                    <a:pt x="972" y="607"/>
                  </a:lnTo>
                  <a:lnTo>
                    <a:pt x="980" y="599"/>
                  </a:lnTo>
                  <a:lnTo>
                    <a:pt x="989" y="590"/>
                  </a:lnTo>
                  <a:lnTo>
                    <a:pt x="995" y="579"/>
                  </a:lnTo>
                  <a:lnTo>
                    <a:pt x="1002" y="570"/>
                  </a:lnTo>
                  <a:lnTo>
                    <a:pt x="1007" y="558"/>
                  </a:lnTo>
                  <a:lnTo>
                    <a:pt x="1012" y="546"/>
                  </a:lnTo>
                  <a:lnTo>
                    <a:pt x="1015" y="534"/>
                  </a:lnTo>
                  <a:lnTo>
                    <a:pt x="1017" y="521"/>
                  </a:lnTo>
                  <a:lnTo>
                    <a:pt x="1018" y="509"/>
                  </a:lnTo>
                  <a:lnTo>
                    <a:pt x="1018" y="507"/>
                  </a:lnTo>
                  <a:lnTo>
                    <a:pt x="1018" y="507"/>
                  </a:lnTo>
                  <a:lnTo>
                    <a:pt x="1017" y="495"/>
                  </a:lnTo>
                  <a:lnTo>
                    <a:pt x="1015" y="483"/>
                  </a:lnTo>
                  <a:lnTo>
                    <a:pt x="1012" y="470"/>
                  </a:lnTo>
                  <a:lnTo>
                    <a:pt x="1007" y="459"/>
                  </a:lnTo>
                  <a:lnTo>
                    <a:pt x="1002" y="447"/>
                  </a:lnTo>
                  <a:lnTo>
                    <a:pt x="995" y="438"/>
                  </a:lnTo>
                  <a:lnTo>
                    <a:pt x="988" y="428"/>
                  </a:lnTo>
                  <a:lnTo>
                    <a:pt x="980" y="420"/>
                  </a:lnTo>
                  <a:lnTo>
                    <a:pt x="971" y="411"/>
                  </a:lnTo>
                  <a:lnTo>
                    <a:pt x="961" y="403"/>
                  </a:lnTo>
                  <a:lnTo>
                    <a:pt x="950" y="397"/>
                  </a:lnTo>
                  <a:lnTo>
                    <a:pt x="940" y="392"/>
                  </a:lnTo>
                  <a:lnTo>
                    <a:pt x="928" y="388"/>
                  </a:lnTo>
                  <a:lnTo>
                    <a:pt x="916" y="385"/>
                  </a:lnTo>
                  <a:lnTo>
                    <a:pt x="903" y="383"/>
                  </a:lnTo>
                  <a:lnTo>
                    <a:pt x="890" y="382"/>
                  </a:lnTo>
                  <a:lnTo>
                    <a:pt x="890" y="382"/>
                  </a:lnTo>
                  <a:close/>
                  <a:moveTo>
                    <a:pt x="890" y="572"/>
                  </a:moveTo>
                  <a:lnTo>
                    <a:pt x="477" y="572"/>
                  </a:lnTo>
                  <a:lnTo>
                    <a:pt x="477" y="572"/>
                  </a:lnTo>
                  <a:lnTo>
                    <a:pt x="470" y="573"/>
                  </a:lnTo>
                  <a:lnTo>
                    <a:pt x="461" y="574"/>
                  </a:lnTo>
                  <a:lnTo>
                    <a:pt x="454" y="576"/>
                  </a:lnTo>
                  <a:lnTo>
                    <a:pt x="447" y="578"/>
                  </a:lnTo>
                  <a:lnTo>
                    <a:pt x="440" y="582"/>
                  </a:lnTo>
                  <a:lnTo>
                    <a:pt x="433" y="586"/>
                  </a:lnTo>
                  <a:lnTo>
                    <a:pt x="427" y="590"/>
                  </a:lnTo>
                  <a:lnTo>
                    <a:pt x="421" y="595"/>
                  </a:lnTo>
                  <a:lnTo>
                    <a:pt x="421" y="595"/>
                  </a:lnTo>
                  <a:lnTo>
                    <a:pt x="416" y="602"/>
                  </a:lnTo>
                  <a:lnTo>
                    <a:pt x="411" y="607"/>
                  </a:lnTo>
                  <a:lnTo>
                    <a:pt x="408" y="615"/>
                  </a:lnTo>
                  <a:lnTo>
                    <a:pt x="403" y="621"/>
                  </a:lnTo>
                  <a:lnTo>
                    <a:pt x="401" y="629"/>
                  </a:lnTo>
                  <a:lnTo>
                    <a:pt x="399" y="636"/>
                  </a:lnTo>
                  <a:lnTo>
                    <a:pt x="398" y="644"/>
                  </a:lnTo>
                  <a:lnTo>
                    <a:pt x="398" y="651"/>
                  </a:lnTo>
                  <a:lnTo>
                    <a:pt x="398" y="651"/>
                  </a:lnTo>
                  <a:lnTo>
                    <a:pt x="398" y="660"/>
                  </a:lnTo>
                  <a:lnTo>
                    <a:pt x="399" y="667"/>
                  </a:lnTo>
                  <a:lnTo>
                    <a:pt x="401" y="675"/>
                  </a:lnTo>
                  <a:lnTo>
                    <a:pt x="403" y="682"/>
                  </a:lnTo>
                  <a:lnTo>
                    <a:pt x="406" y="689"/>
                  </a:lnTo>
                  <a:lnTo>
                    <a:pt x="411" y="695"/>
                  </a:lnTo>
                  <a:lnTo>
                    <a:pt x="415" y="702"/>
                  </a:lnTo>
                  <a:lnTo>
                    <a:pt x="420" y="707"/>
                  </a:lnTo>
                  <a:lnTo>
                    <a:pt x="554" y="847"/>
                  </a:lnTo>
                  <a:lnTo>
                    <a:pt x="554" y="847"/>
                  </a:lnTo>
                  <a:lnTo>
                    <a:pt x="562" y="856"/>
                  </a:lnTo>
                  <a:lnTo>
                    <a:pt x="567" y="867"/>
                  </a:lnTo>
                  <a:lnTo>
                    <a:pt x="572" y="879"/>
                  </a:lnTo>
                  <a:lnTo>
                    <a:pt x="573" y="892"/>
                  </a:lnTo>
                  <a:lnTo>
                    <a:pt x="573" y="892"/>
                  </a:lnTo>
                  <a:lnTo>
                    <a:pt x="572" y="903"/>
                  </a:lnTo>
                  <a:lnTo>
                    <a:pt x="567" y="915"/>
                  </a:lnTo>
                  <a:lnTo>
                    <a:pt x="562" y="926"/>
                  </a:lnTo>
                  <a:lnTo>
                    <a:pt x="554" y="936"/>
                  </a:lnTo>
                  <a:lnTo>
                    <a:pt x="554" y="936"/>
                  </a:lnTo>
                  <a:lnTo>
                    <a:pt x="549" y="940"/>
                  </a:lnTo>
                  <a:lnTo>
                    <a:pt x="544" y="944"/>
                  </a:lnTo>
                  <a:lnTo>
                    <a:pt x="533" y="950"/>
                  </a:lnTo>
                  <a:lnTo>
                    <a:pt x="521" y="953"/>
                  </a:lnTo>
                  <a:lnTo>
                    <a:pt x="509" y="954"/>
                  </a:lnTo>
                  <a:lnTo>
                    <a:pt x="497" y="953"/>
                  </a:lnTo>
                  <a:lnTo>
                    <a:pt x="485" y="950"/>
                  </a:lnTo>
                  <a:lnTo>
                    <a:pt x="474" y="944"/>
                  </a:lnTo>
                  <a:lnTo>
                    <a:pt x="469" y="940"/>
                  </a:lnTo>
                  <a:lnTo>
                    <a:pt x="463" y="936"/>
                  </a:lnTo>
                  <a:lnTo>
                    <a:pt x="91" y="576"/>
                  </a:lnTo>
                  <a:lnTo>
                    <a:pt x="91" y="576"/>
                  </a:lnTo>
                  <a:lnTo>
                    <a:pt x="88" y="573"/>
                  </a:lnTo>
                  <a:lnTo>
                    <a:pt x="88" y="573"/>
                  </a:lnTo>
                  <a:lnTo>
                    <a:pt x="82" y="565"/>
                  </a:lnTo>
                  <a:lnTo>
                    <a:pt x="77" y="559"/>
                  </a:lnTo>
                  <a:lnTo>
                    <a:pt x="74" y="551"/>
                  </a:lnTo>
                  <a:lnTo>
                    <a:pt x="70" y="543"/>
                  </a:lnTo>
                  <a:lnTo>
                    <a:pt x="67" y="535"/>
                  </a:lnTo>
                  <a:lnTo>
                    <a:pt x="65" y="527"/>
                  </a:lnTo>
                  <a:lnTo>
                    <a:pt x="64" y="518"/>
                  </a:lnTo>
                  <a:lnTo>
                    <a:pt x="64" y="510"/>
                  </a:lnTo>
                  <a:lnTo>
                    <a:pt x="64" y="510"/>
                  </a:lnTo>
                  <a:lnTo>
                    <a:pt x="64" y="500"/>
                  </a:lnTo>
                  <a:lnTo>
                    <a:pt x="65" y="490"/>
                  </a:lnTo>
                  <a:lnTo>
                    <a:pt x="67" y="482"/>
                  </a:lnTo>
                  <a:lnTo>
                    <a:pt x="71" y="473"/>
                  </a:lnTo>
                  <a:lnTo>
                    <a:pt x="75" y="465"/>
                  </a:lnTo>
                  <a:lnTo>
                    <a:pt x="79" y="457"/>
                  </a:lnTo>
                  <a:lnTo>
                    <a:pt x="86" y="450"/>
                  </a:lnTo>
                  <a:lnTo>
                    <a:pt x="91" y="442"/>
                  </a:lnTo>
                  <a:lnTo>
                    <a:pt x="464" y="82"/>
                  </a:lnTo>
                  <a:lnTo>
                    <a:pt x="464" y="82"/>
                  </a:lnTo>
                  <a:lnTo>
                    <a:pt x="469" y="77"/>
                  </a:lnTo>
                  <a:lnTo>
                    <a:pt x="474" y="74"/>
                  </a:lnTo>
                  <a:lnTo>
                    <a:pt x="485" y="69"/>
                  </a:lnTo>
                  <a:lnTo>
                    <a:pt x="497" y="65"/>
                  </a:lnTo>
                  <a:lnTo>
                    <a:pt x="509" y="64"/>
                  </a:lnTo>
                  <a:lnTo>
                    <a:pt x="521" y="65"/>
                  </a:lnTo>
                  <a:lnTo>
                    <a:pt x="533" y="69"/>
                  </a:lnTo>
                  <a:lnTo>
                    <a:pt x="544" y="74"/>
                  </a:lnTo>
                  <a:lnTo>
                    <a:pt x="549" y="77"/>
                  </a:lnTo>
                  <a:lnTo>
                    <a:pt x="554" y="82"/>
                  </a:lnTo>
                  <a:lnTo>
                    <a:pt x="554" y="82"/>
                  </a:lnTo>
                  <a:lnTo>
                    <a:pt x="562" y="91"/>
                  </a:lnTo>
                  <a:lnTo>
                    <a:pt x="567" y="103"/>
                  </a:lnTo>
                  <a:lnTo>
                    <a:pt x="572" y="115"/>
                  </a:lnTo>
                  <a:lnTo>
                    <a:pt x="573" y="127"/>
                  </a:lnTo>
                  <a:lnTo>
                    <a:pt x="573" y="127"/>
                  </a:lnTo>
                  <a:lnTo>
                    <a:pt x="572" y="139"/>
                  </a:lnTo>
                  <a:lnTo>
                    <a:pt x="567" y="151"/>
                  </a:lnTo>
                  <a:lnTo>
                    <a:pt x="562" y="162"/>
                  </a:lnTo>
                  <a:lnTo>
                    <a:pt x="553" y="173"/>
                  </a:lnTo>
                  <a:lnTo>
                    <a:pt x="421" y="310"/>
                  </a:lnTo>
                  <a:lnTo>
                    <a:pt x="421" y="310"/>
                  </a:lnTo>
                  <a:lnTo>
                    <a:pt x="416" y="315"/>
                  </a:lnTo>
                  <a:lnTo>
                    <a:pt x="411" y="322"/>
                  </a:lnTo>
                  <a:lnTo>
                    <a:pt x="408" y="329"/>
                  </a:lnTo>
                  <a:lnTo>
                    <a:pt x="403" y="336"/>
                  </a:lnTo>
                  <a:lnTo>
                    <a:pt x="401" y="343"/>
                  </a:lnTo>
                  <a:lnTo>
                    <a:pt x="399" y="351"/>
                  </a:lnTo>
                  <a:lnTo>
                    <a:pt x="398" y="358"/>
                  </a:lnTo>
                  <a:lnTo>
                    <a:pt x="398" y="366"/>
                  </a:lnTo>
                  <a:lnTo>
                    <a:pt x="398" y="366"/>
                  </a:lnTo>
                  <a:lnTo>
                    <a:pt x="398" y="374"/>
                  </a:lnTo>
                  <a:lnTo>
                    <a:pt x="399" y="382"/>
                  </a:lnTo>
                  <a:lnTo>
                    <a:pt x="401" y="389"/>
                  </a:lnTo>
                  <a:lnTo>
                    <a:pt x="403" y="397"/>
                  </a:lnTo>
                  <a:lnTo>
                    <a:pt x="408" y="403"/>
                  </a:lnTo>
                  <a:lnTo>
                    <a:pt x="411" y="410"/>
                  </a:lnTo>
                  <a:lnTo>
                    <a:pt x="416" y="416"/>
                  </a:lnTo>
                  <a:lnTo>
                    <a:pt x="420" y="423"/>
                  </a:lnTo>
                  <a:lnTo>
                    <a:pt x="420" y="423"/>
                  </a:lnTo>
                  <a:lnTo>
                    <a:pt x="427" y="428"/>
                  </a:lnTo>
                  <a:lnTo>
                    <a:pt x="433" y="432"/>
                  </a:lnTo>
                  <a:lnTo>
                    <a:pt x="440" y="437"/>
                  </a:lnTo>
                  <a:lnTo>
                    <a:pt x="447" y="440"/>
                  </a:lnTo>
                  <a:lnTo>
                    <a:pt x="454" y="442"/>
                  </a:lnTo>
                  <a:lnTo>
                    <a:pt x="461" y="444"/>
                  </a:lnTo>
                  <a:lnTo>
                    <a:pt x="470" y="445"/>
                  </a:lnTo>
                  <a:lnTo>
                    <a:pt x="477" y="446"/>
                  </a:lnTo>
                  <a:lnTo>
                    <a:pt x="890" y="446"/>
                  </a:lnTo>
                  <a:lnTo>
                    <a:pt x="890" y="446"/>
                  </a:lnTo>
                  <a:lnTo>
                    <a:pt x="897" y="446"/>
                  </a:lnTo>
                  <a:lnTo>
                    <a:pt x="903" y="447"/>
                  </a:lnTo>
                  <a:lnTo>
                    <a:pt x="915" y="451"/>
                  </a:lnTo>
                  <a:lnTo>
                    <a:pt x="926" y="457"/>
                  </a:lnTo>
                  <a:lnTo>
                    <a:pt x="935" y="465"/>
                  </a:lnTo>
                  <a:lnTo>
                    <a:pt x="943" y="474"/>
                  </a:lnTo>
                  <a:lnTo>
                    <a:pt x="949" y="484"/>
                  </a:lnTo>
                  <a:lnTo>
                    <a:pt x="953" y="497"/>
                  </a:lnTo>
                  <a:lnTo>
                    <a:pt x="954" y="502"/>
                  </a:lnTo>
                  <a:lnTo>
                    <a:pt x="955" y="509"/>
                  </a:lnTo>
                  <a:lnTo>
                    <a:pt x="955" y="509"/>
                  </a:lnTo>
                  <a:lnTo>
                    <a:pt x="954" y="515"/>
                  </a:lnTo>
                  <a:lnTo>
                    <a:pt x="953" y="521"/>
                  </a:lnTo>
                  <a:lnTo>
                    <a:pt x="949" y="533"/>
                  </a:lnTo>
                  <a:lnTo>
                    <a:pt x="943" y="544"/>
                  </a:lnTo>
                  <a:lnTo>
                    <a:pt x="935" y="554"/>
                  </a:lnTo>
                  <a:lnTo>
                    <a:pt x="926" y="561"/>
                  </a:lnTo>
                  <a:lnTo>
                    <a:pt x="915" y="568"/>
                  </a:lnTo>
                  <a:lnTo>
                    <a:pt x="903" y="571"/>
                  </a:lnTo>
                  <a:lnTo>
                    <a:pt x="897" y="572"/>
                  </a:lnTo>
                  <a:lnTo>
                    <a:pt x="890" y="572"/>
                  </a:lnTo>
                  <a:lnTo>
                    <a:pt x="890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63316" y="1534480"/>
            <a:ext cx="4520683" cy="1305757"/>
            <a:chOff x="963317" y="1548104"/>
            <a:chExt cx="4520683" cy="1305757"/>
          </a:xfrm>
        </p:grpSpPr>
        <p:sp>
          <p:nvSpPr>
            <p:cNvPr id="33" name="文本框 32"/>
            <p:cNvSpPr txBox="1"/>
            <p:nvPr/>
          </p:nvSpPr>
          <p:spPr>
            <a:xfrm>
              <a:off x="3489434" y="1548104"/>
              <a:ext cx="1994566" cy="34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63317" y="1917436"/>
              <a:ext cx="4520683" cy="506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240221" y="2562306"/>
              <a:ext cx="4243779" cy="29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3845880" y="2515610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组合 42"/>
          <p:cNvGrpSpPr/>
          <p:nvPr/>
        </p:nvGrpSpPr>
        <p:grpSpPr>
          <a:xfrm>
            <a:off x="980307" y="4029370"/>
            <a:ext cx="4520683" cy="1305757"/>
            <a:chOff x="963317" y="1548104"/>
            <a:chExt cx="4520683" cy="1305757"/>
          </a:xfrm>
        </p:grpSpPr>
        <p:sp>
          <p:nvSpPr>
            <p:cNvPr id="44" name="文本框 43"/>
            <p:cNvSpPr txBox="1"/>
            <p:nvPr/>
          </p:nvSpPr>
          <p:spPr>
            <a:xfrm>
              <a:off x="3489434" y="1548104"/>
              <a:ext cx="1994566" cy="34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963317" y="1917436"/>
              <a:ext cx="4520683" cy="506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240221" y="2562306"/>
              <a:ext cx="4243779" cy="29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47" name="直接连接符 46"/>
            <p:cNvCxnSpPr/>
            <p:nvPr/>
          </p:nvCxnSpPr>
          <p:spPr>
            <a:xfrm>
              <a:off x="3845880" y="2515610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6705466" y="1534480"/>
            <a:ext cx="4520683" cy="1305757"/>
            <a:chOff x="6431097" y="1534480"/>
            <a:chExt cx="4520683" cy="1305757"/>
          </a:xfrm>
        </p:grpSpPr>
        <p:sp>
          <p:nvSpPr>
            <p:cNvPr id="49" name="文本框 48"/>
            <p:cNvSpPr txBox="1"/>
            <p:nvPr/>
          </p:nvSpPr>
          <p:spPr>
            <a:xfrm>
              <a:off x="6431097" y="1534480"/>
              <a:ext cx="1994566" cy="34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431097" y="1903812"/>
              <a:ext cx="4520683" cy="506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6431097" y="2548682"/>
              <a:ext cx="4243779" cy="29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6431097" y="2501986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6"/>
          <p:cNvGrpSpPr/>
          <p:nvPr/>
        </p:nvGrpSpPr>
        <p:grpSpPr>
          <a:xfrm>
            <a:off x="6691010" y="4029370"/>
            <a:ext cx="4520683" cy="1305757"/>
            <a:chOff x="6448088" y="4029370"/>
            <a:chExt cx="4520683" cy="1305757"/>
          </a:xfrm>
        </p:grpSpPr>
        <p:sp>
          <p:nvSpPr>
            <p:cNvPr id="54" name="文本框 53"/>
            <p:cNvSpPr txBox="1"/>
            <p:nvPr/>
          </p:nvSpPr>
          <p:spPr>
            <a:xfrm>
              <a:off x="6448088" y="4029370"/>
              <a:ext cx="1994566" cy="34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6448088" y="4398702"/>
              <a:ext cx="4520683" cy="506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6448088" y="5043572"/>
              <a:ext cx="4243779" cy="29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57" name="直接连接符 56"/>
            <p:cNvCxnSpPr/>
            <p:nvPr/>
          </p:nvCxnSpPr>
          <p:spPr>
            <a:xfrm>
              <a:off x="6448088" y="4996876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4693325" y="1118667"/>
            <a:ext cx="1417241" cy="1236538"/>
          </a:xfrm>
          <a:custGeom>
            <a:avLst/>
            <a:gdLst>
              <a:gd name="connsiteX0" fmla="*/ 667534 w 1417241"/>
              <a:gd name="connsiteY0" fmla="*/ 184416 h 1236538"/>
              <a:gd name="connsiteX1" fmla="*/ 637924 w 1417241"/>
              <a:gd name="connsiteY1" fmla="*/ 209764 h 1236538"/>
              <a:gd name="connsiteX2" fmla="*/ 630708 w 1417241"/>
              <a:gd name="connsiteY2" fmla="*/ 326952 h 1236538"/>
              <a:gd name="connsiteX3" fmla="*/ 630708 w 1417241"/>
              <a:gd name="connsiteY3" fmla="*/ 907383 h 1236538"/>
              <a:gd name="connsiteX4" fmla="*/ 637426 w 1417241"/>
              <a:gd name="connsiteY4" fmla="*/ 1032285 h 1236538"/>
              <a:gd name="connsiteX5" fmla="*/ 666538 w 1417241"/>
              <a:gd name="connsiteY5" fmla="*/ 1053593 h 1236538"/>
              <a:gd name="connsiteX6" fmla="*/ 695899 w 1417241"/>
              <a:gd name="connsiteY6" fmla="*/ 1028612 h 1236538"/>
              <a:gd name="connsiteX7" fmla="*/ 702866 w 1417241"/>
              <a:gd name="connsiteY7" fmla="*/ 916199 h 1236538"/>
              <a:gd name="connsiteX8" fmla="*/ 702866 w 1417241"/>
              <a:gd name="connsiteY8" fmla="*/ 326952 h 1236538"/>
              <a:gd name="connsiteX9" fmla="*/ 696646 w 1417241"/>
              <a:gd name="connsiteY9" fmla="*/ 208294 h 1236538"/>
              <a:gd name="connsiteX10" fmla="*/ 667534 w 1417241"/>
              <a:gd name="connsiteY10" fmla="*/ 184416 h 1236538"/>
              <a:gd name="connsiteX11" fmla="*/ 663055 w 1417241"/>
              <a:gd name="connsiteY11" fmla="*/ 1469 h 1236538"/>
              <a:gd name="connsiteX12" fmla="*/ 781494 w 1417241"/>
              <a:gd name="connsiteY12" fmla="*/ 35635 h 1236538"/>
              <a:gd name="connsiteX13" fmla="*/ 859624 w 1417241"/>
              <a:gd name="connsiteY13" fmla="*/ 119026 h 1236538"/>
              <a:gd name="connsiteX14" fmla="*/ 894708 w 1417241"/>
              <a:gd name="connsiteY14" fmla="*/ 229969 h 1236538"/>
              <a:gd name="connsiteX15" fmla="*/ 903914 w 1417241"/>
              <a:gd name="connsiteY15" fmla="*/ 426874 h 1236538"/>
              <a:gd name="connsiteX16" fmla="*/ 903914 w 1417241"/>
              <a:gd name="connsiteY16" fmla="*/ 823624 h 1236538"/>
              <a:gd name="connsiteX17" fmla="*/ 893962 w 1417241"/>
              <a:gd name="connsiteY17" fmla="*/ 1020530 h 1236538"/>
              <a:gd name="connsiteX18" fmla="*/ 852657 w 1417241"/>
              <a:gd name="connsiteY18" fmla="*/ 1135882 h 1236538"/>
              <a:gd name="connsiteX19" fmla="*/ 777015 w 1417241"/>
              <a:gd name="connsiteY19" fmla="*/ 1213028 h 1236538"/>
              <a:gd name="connsiteX20" fmla="*/ 677984 w 1417241"/>
              <a:gd name="connsiteY20" fmla="*/ 1236538 h 1236538"/>
              <a:gd name="connsiteX21" fmla="*/ 558052 w 1417241"/>
              <a:gd name="connsiteY21" fmla="*/ 1211925 h 1236538"/>
              <a:gd name="connsiteX22" fmla="*/ 481912 w 1417241"/>
              <a:gd name="connsiteY22" fmla="*/ 1135146 h 1236538"/>
              <a:gd name="connsiteX23" fmla="*/ 441603 w 1417241"/>
              <a:gd name="connsiteY23" fmla="*/ 1025305 h 1236538"/>
              <a:gd name="connsiteX24" fmla="*/ 429660 w 1417241"/>
              <a:gd name="connsiteY24" fmla="*/ 841992 h 1236538"/>
              <a:gd name="connsiteX25" fmla="*/ 429660 w 1417241"/>
              <a:gd name="connsiteY25" fmla="*/ 426874 h 1236538"/>
              <a:gd name="connsiteX26" fmla="*/ 448819 w 1417241"/>
              <a:gd name="connsiteY26" fmla="*/ 181477 h 1236538"/>
              <a:gd name="connsiteX27" fmla="*/ 524958 w 1417241"/>
              <a:gd name="connsiteY27" fmla="*/ 50697 h 1236538"/>
              <a:gd name="connsiteX28" fmla="*/ 663055 w 1417241"/>
              <a:gd name="connsiteY28" fmla="*/ 1469 h 1236538"/>
              <a:gd name="connsiteX29" fmla="*/ 239864 w 1417241"/>
              <a:gd name="connsiteY29" fmla="*/ 1469 h 1236538"/>
              <a:gd name="connsiteX30" fmla="*/ 390588 w 1417241"/>
              <a:gd name="connsiteY30" fmla="*/ 1469 h 1236538"/>
              <a:gd name="connsiteX31" fmla="*/ 152263 w 1417241"/>
              <a:gd name="connsiteY31" fmla="*/ 1236538 h 1236538"/>
              <a:gd name="connsiteX32" fmla="*/ 0 w 1417241"/>
              <a:gd name="connsiteY32" fmla="*/ 1236538 h 1236538"/>
              <a:gd name="connsiteX33" fmla="*/ 1163442 w 1417241"/>
              <a:gd name="connsiteY33" fmla="*/ 0 h 1236538"/>
              <a:gd name="connsiteX34" fmla="*/ 1358519 w 1417241"/>
              <a:gd name="connsiteY34" fmla="*/ 82967 h 1236538"/>
              <a:gd name="connsiteX35" fmla="*/ 1409776 w 1417241"/>
              <a:gd name="connsiteY35" fmla="*/ 313508 h 1236538"/>
              <a:gd name="connsiteX36" fmla="*/ 1391363 w 1417241"/>
              <a:gd name="connsiteY36" fmla="*/ 457784 h 1236538"/>
              <a:gd name="connsiteX37" fmla="*/ 1326669 w 1417241"/>
              <a:gd name="connsiteY37" fmla="*/ 538919 h 1236538"/>
              <a:gd name="connsiteX38" fmla="*/ 1394847 w 1417241"/>
              <a:gd name="connsiteY38" fmla="*/ 613534 h 1236538"/>
              <a:gd name="connsiteX39" fmla="*/ 1417241 w 1417241"/>
              <a:gd name="connsiteY39" fmla="*/ 856492 h 1236538"/>
              <a:gd name="connsiteX40" fmla="*/ 1395344 w 1417241"/>
              <a:gd name="connsiteY40" fmla="*/ 1076650 h 1236538"/>
              <a:gd name="connsiteX41" fmla="*/ 1319702 w 1417241"/>
              <a:gd name="connsiteY41" fmla="*/ 1195738 h 1236538"/>
              <a:gd name="connsiteX42" fmla="*/ 1181855 w 1417241"/>
              <a:gd name="connsiteY42" fmla="*/ 1236538 h 1236538"/>
              <a:gd name="connsiteX43" fmla="*/ 1031815 w 1417241"/>
              <a:gd name="connsiteY43" fmla="*/ 1189149 h 1236538"/>
              <a:gd name="connsiteX44" fmla="*/ 960155 w 1417241"/>
              <a:gd name="connsiteY44" fmla="*/ 1073062 h 1236538"/>
              <a:gd name="connsiteX45" fmla="*/ 942986 w 1417241"/>
              <a:gd name="connsiteY45" fmla="*/ 834645 h 1236538"/>
              <a:gd name="connsiteX46" fmla="*/ 942986 w 1417241"/>
              <a:gd name="connsiteY46" fmla="*/ 740600 h 1236538"/>
              <a:gd name="connsiteX47" fmla="*/ 1144034 w 1417241"/>
              <a:gd name="connsiteY47" fmla="*/ 740600 h 1236538"/>
              <a:gd name="connsiteX48" fmla="*/ 1144034 w 1417241"/>
              <a:gd name="connsiteY48" fmla="*/ 933832 h 1236538"/>
              <a:gd name="connsiteX49" fmla="*/ 1150255 w 1417241"/>
              <a:gd name="connsiteY49" fmla="*/ 1031918 h 1236538"/>
              <a:gd name="connsiteX50" fmla="*/ 1177874 w 1417241"/>
              <a:gd name="connsiteY50" fmla="*/ 1052858 h 1236538"/>
              <a:gd name="connsiteX51" fmla="*/ 1208728 w 1417241"/>
              <a:gd name="connsiteY51" fmla="*/ 1026408 h 1236538"/>
              <a:gd name="connsiteX52" fmla="*/ 1216192 w 1417241"/>
              <a:gd name="connsiteY52" fmla="*/ 888280 h 1236538"/>
              <a:gd name="connsiteX53" fmla="*/ 1216192 w 1417241"/>
              <a:gd name="connsiteY53" fmla="*/ 805990 h 1236538"/>
              <a:gd name="connsiteX54" fmla="*/ 1205742 w 1417241"/>
              <a:gd name="connsiteY54" fmla="*/ 706069 h 1236538"/>
              <a:gd name="connsiteX55" fmla="*/ 1174888 w 1417241"/>
              <a:gd name="connsiteY55" fmla="*/ 664557 h 1236538"/>
              <a:gd name="connsiteX56" fmla="*/ 1095763 w 1417241"/>
              <a:gd name="connsiteY56" fmla="*/ 653168 h 1236538"/>
              <a:gd name="connsiteX57" fmla="*/ 1095763 w 1417241"/>
              <a:gd name="connsiteY57" fmla="*/ 480508 h 1236538"/>
              <a:gd name="connsiteX58" fmla="*/ 1184343 w 1417241"/>
              <a:gd name="connsiteY58" fmla="*/ 472427 h 1236538"/>
              <a:gd name="connsiteX59" fmla="*/ 1208728 w 1417241"/>
              <a:gd name="connsiteY59" fmla="*/ 437160 h 1236538"/>
              <a:gd name="connsiteX60" fmla="*/ 1216192 w 1417241"/>
              <a:gd name="connsiteY60" fmla="*/ 351932 h 1236538"/>
              <a:gd name="connsiteX61" fmla="*/ 1216192 w 1417241"/>
              <a:gd name="connsiteY61" fmla="*/ 285806 h 1236538"/>
              <a:gd name="connsiteX62" fmla="*/ 1207484 w 1417241"/>
              <a:gd name="connsiteY62" fmla="*/ 203518 h 1236538"/>
              <a:gd name="connsiteX63" fmla="*/ 1180362 w 1417241"/>
              <a:gd name="connsiteY63" fmla="*/ 183681 h 1236538"/>
              <a:gd name="connsiteX64" fmla="*/ 1151748 w 1417241"/>
              <a:gd name="connsiteY64" fmla="*/ 204621 h 1236538"/>
              <a:gd name="connsiteX65" fmla="*/ 1144034 w 1417241"/>
              <a:gd name="connsiteY65" fmla="*/ 293888 h 1236538"/>
              <a:gd name="connsiteX66" fmla="*/ 1144034 w 1417241"/>
              <a:gd name="connsiteY66" fmla="*/ 391607 h 1236538"/>
              <a:gd name="connsiteX67" fmla="*/ 942986 w 1417241"/>
              <a:gd name="connsiteY67" fmla="*/ 391607 h 1236538"/>
              <a:gd name="connsiteX68" fmla="*/ 942986 w 1417241"/>
              <a:gd name="connsiteY68" fmla="*/ 290215 h 1236538"/>
              <a:gd name="connsiteX69" fmla="*/ 995736 w 1417241"/>
              <a:gd name="connsiteY69" fmla="*/ 59880 h 1236538"/>
              <a:gd name="connsiteX70" fmla="*/ 1163442 w 1417241"/>
              <a:gd name="connsiteY70" fmla="*/ 0 h 123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417241" h="1236538">
                <a:moveTo>
                  <a:pt x="667534" y="184416"/>
                </a:moveTo>
                <a:cubicBezTo>
                  <a:pt x="652604" y="184416"/>
                  <a:pt x="642734" y="192866"/>
                  <a:pt x="637924" y="209764"/>
                </a:cubicBezTo>
                <a:cubicBezTo>
                  <a:pt x="633113" y="226662"/>
                  <a:pt x="630708" y="265724"/>
                  <a:pt x="630708" y="326952"/>
                </a:cubicBezTo>
                <a:lnTo>
                  <a:pt x="630708" y="907383"/>
                </a:lnTo>
                <a:cubicBezTo>
                  <a:pt x="630708" y="976446"/>
                  <a:pt x="632947" y="1018081"/>
                  <a:pt x="637426" y="1032285"/>
                </a:cubicBezTo>
                <a:cubicBezTo>
                  <a:pt x="641905" y="1046490"/>
                  <a:pt x="651609" y="1053593"/>
                  <a:pt x="666538" y="1053593"/>
                </a:cubicBezTo>
                <a:cubicBezTo>
                  <a:pt x="681468" y="1053593"/>
                  <a:pt x="691255" y="1045266"/>
                  <a:pt x="695899" y="1028612"/>
                </a:cubicBezTo>
                <a:cubicBezTo>
                  <a:pt x="700544" y="1011958"/>
                  <a:pt x="702866" y="974487"/>
                  <a:pt x="702866" y="916199"/>
                </a:cubicBezTo>
                <a:lnTo>
                  <a:pt x="702866" y="326952"/>
                </a:lnTo>
                <a:cubicBezTo>
                  <a:pt x="702866" y="263765"/>
                  <a:pt x="700793" y="224214"/>
                  <a:pt x="696646" y="208294"/>
                </a:cubicBezTo>
                <a:cubicBezTo>
                  <a:pt x="692499" y="192375"/>
                  <a:pt x="682795" y="184416"/>
                  <a:pt x="667534" y="184416"/>
                </a:cubicBezTo>
                <a:close/>
                <a:moveTo>
                  <a:pt x="663055" y="1469"/>
                </a:moveTo>
                <a:cubicBezTo>
                  <a:pt x="707179" y="1469"/>
                  <a:pt x="746659" y="12858"/>
                  <a:pt x="781494" y="35635"/>
                </a:cubicBezTo>
                <a:cubicBezTo>
                  <a:pt x="816329" y="58411"/>
                  <a:pt x="842372" y="86207"/>
                  <a:pt x="859624" y="119026"/>
                </a:cubicBezTo>
                <a:cubicBezTo>
                  <a:pt x="876876" y="151844"/>
                  <a:pt x="888570" y="188825"/>
                  <a:pt x="894708" y="229969"/>
                </a:cubicBezTo>
                <a:cubicBezTo>
                  <a:pt x="900846" y="271113"/>
                  <a:pt x="903914" y="336748"/>
                  <a:pt x="903914" y="426874"/>
                </a:cubicBezTo>
                <a:lnTo>
                  <a:pt x="903914" y="823624"/>
                </a:lnTo>
                <a:cubicBezTo>
                  <a:pt x="903914" y="913751"/>
                  <a:pt x="900597" y="979386"/>
                  <a:pt x="893962" y="1020530"/>
                </a:cubicBezTo>
                <a:cubicBezTo>
                  <a:pt x="887326" y="1061675"/>
                  <a:pt x="873558" y="1100125"/>
                  <a:pt x="852657" y="1135882"/>
                </a:cubicBezTo>
                <a:cubicBezTo>
                  <a:pt x="831756" y="1171639"/>
                  <a:pt x="806542" y="1197353"/>
                  <a:pt x="777015" y="1213028"/>
                </a:cubicBezTo>
                <a:cubicBezTo>
                  <a:pt x="747488" y="1228701"/>
                  <a:pt x="714478" y="1236538"/>
                  <a:pt x="677984" y="1236538"/>
                </a:cubicBezTo>
                <a:cubicBezTo>
                  <a:pt x="629878" y="1236538"/>
                  <a:pt x="589901" y="1228334"/>
                  <a:pt x="558052" y="1211925"/>
                </a:cubicBezTo>
                <a:cubicBezTo>
                  <a:pt x="526203" y="1195516"/>
                  <a:pt x="500823" y="1169923"/>
                  <a:pt x="481912" y="1135146"/>
                </a:cubicBezTo>
                <a:cubicBezTo>
                  <a:pt x="463002" y="1100370"/>
                  <a:pt x="449565" y="1063756"/>
                  <a:pt x="441603" y="1025305"/>
                </a:cubicBezTo>
                <a:cubicBezTo>
                  <a:pt x="433641" y="986855"/>
                  <a:pt x="429660" y="925751"/>
                  <a:pt x="429660" y="841992"/>
                </a:cubicBezTo>
                <a:lnTo>
                  <a:pt x="429660" y="426874"/>
                </a:lnTo>
                <a:cubicBezTo>
                  <a:pt x="429660" y="317645"/>
                  <a:pt x="436046" y="235847"/>
                  <a:pt x="448819" y="181477"/>
                </a:cubicBezTo>
                <a:cubicBezTo>
                  <a:pt x="461592" y="127108"/>
                  <a:pt x="486972" y="83514"/>
                  <a:pt x="524958" y="50697"/>
                </a:cubicBezTo>
                <a:cubicBezTo>
                  <a:pt x="562945" y="17879"/>
                  <a:pt x="608977" y="1469"/>
                  <a:pt x="663055" y="1469"/>
                </a:cubicBezTo>
                <a:close/>
                <a:moveTo>
                  <a:pt x="239864" y="1469"/>
                </a:moveTo>
                <a:lnTo>
                  <a:pt x="390588" y="1469"/>
                </a:lnTo>
                <a:lnTo>
                  <a:pt x="152263" y="1236538"/>
                </a:lnTo>
                <a:lnTo>
                  <a:pt x="0" y="1236538"/>
                </a:lnTo>
                <a:close/>
                <a:moveTo>
                  <a:pt x="1163442" y="0"/>
                </a:moveTo>
                <a:cubicBezTo>
                  <a:pt x="1259322" y="0"/>
                  <a:pt x="1324347" y="27655"/>
                  <a:pt x="1358519" y="82967"/>
                </a:cubicBezTo>
                <a:cubicBezTo>
                  <a:pt x="1392690" y="138277"/>
                  <a:pt x="1409776" y="215124"/>
                  <a:pt x="1409776" y="313508"/>
                </a:cubicBezTo>
                <a:cubicBezTo>
                  <a:pt x="1409776" y="380078"/>
                  <a:pt x="1403638" y="428169"/>
                  <a:pt x="1391363" y="457784"/>
                </a:cubicBezTo>
                <a:cubicBezTo>
                  <a:pt x="1379088" y="487399"/>
                  <a:pt x="1357523" y="514444"/>
                  <a:pt x="1326669" y="538919"/>
                </a:cubicBezTo>
                <a:cubicBezTo>
                  <a:pt x="1357192" y="554111"/>
                  <a:pt x="1379917" y="578983"/>
                  <a:pt x="1394847" y="613534"/>
                </a:cubicBezTo>
                <a:cubicBezTo>
                  <a:pt x="1409776" y="648084"/>
                  <a:pt x="1417241" y="729071"/>
                  <a:pt x="1417241" y="856492"/>
                </a:cubicBezTo>
                <a:cubicBezTo>
                  <a:pt x="1417241" y="951072"/>
                  <a:pt x="1409942" y="1024458"/>
                  <a:pt x="1395344" y="1076650"/>
                </a:cubicBezTo>
                <a:cubicBezTo>
                  <a:pt x="1380747" y="1128842"/>
                  <a:pt x="1355533" y="1168538"/>
                  <a:pt x="1319702" y="1195738"/>
                </a:cubicBezTo>
                <a:cubicBezTo>
                  <a:pt x="1283872" y="1222938"/>
                  <a:pt x="1237923" y="1236538"/>
                  <a:pt x="1181855" y="1236538"/>
                </a:cubicBezTo>
                <a:cubicBezTo>
                  <a:pt x="1118157" y="1236538"/>
                  <a:pt x="1068143" y="1220741"/>
                  <a:pt x="1031815" y="1189149"/>
                </a:cubicBezTo>
                <a:cubicBezTo>
                  <a:pt x="995487" y="1157555"/>
                  <a:pt x="971600" y="1118860"/>
                  <a:pt x="960155" y="1073062"/>
                </a:cubicBezTo>
                <a:cubicBezTo>
                  <a:pt x="948709" y="1027264"/>
                  <a:pt x="942986" y="947792"/>
                  <a:pt x="942986" y="834645"/>
                </a:cubicBezTo>
                <a:lnTo>
                  <a:pt x="942986" y="740600"/>
                </a:lnTo>
                <a:lnTo>
                  <a:pt x="1144034" y="740600"/>
                </a:lnTo>
                <a:lnTo>
                  <a:pt x="1144034" y="933832"/>
                </a:lnTo>
                <a:cubicBezTo>
                  <a:pt x="1144034" y="985264"/>
                  <a:pt x="1146108" y="1017958"/>
                  <a:pt x="1150255" y="1031918"/>
                </a:cubicBezTo>
                <a:cubicBezTo>
                  <a:pt x="1154402" y="1045877"/>
                  <a:pt x="1163608" y="1052858"/>
                  <a:pt x="1177874" y="1052858"/>
                </a:cubicBezTo>
                <a:cubicBezTo>
                  <a:pt x="1193467" y="1052858"/>
                  <a:pt x="1203751" y="1044041"/>
                  <a:pt x="1208728" y="1026408"/>
                </a:cubicBezTo>
                <a:cubicBezTo>
                  <a:pt x="1213704" y="1008774"/>
                  <a:pt x="1216192" y="962731"/>
                  <a:pt x="1216192" y="888280"/>
                </a:cubicBezTo>
                <a:lnTo>
                  <a:pt x="1216192" y="805990"/>
                </a:lnTo>
                <a:cubicBezTo>
                  <a:pt x="1216192" y="760437"/>
                  <a:pt x="1212709" y="727131"/>
                  <a:pt x="1205742" y="706069"/>
                </a:cubicBezTo>
                <a:cubicBezTo>
                  <a:pt x="1198775" y="685006"/>
                  <a:pt x="1188490" y="671169"/>
                  <a:pt x="1174888" y="664557"/>
                </a:cubicBezTo>
                <a:cubicBezTo>
                  <a:pt x="1161286" y="657944"/>
                  <a:pt x="1134911" y="654148"/>
                  <a:pt x="1095763" y="653168"/>
                </a:cubicBezTo>
                <a:lnTo>
                  <a:pt x="1095763" y="480508"/>
                </a:lnTo>
                <a:cubicBezTo>
                  <a:pt x="1143536" y="480508"/>
                  <a:pt x="1173063" y="477814"/>
                  <a:pt x="1184343" y="472427"/>
                </a:cubicBezTo>
                <a:cubicBezTo>
                  <a:pt x="1195623" y="467039"/>
                  <a:pt x="1203751" y="455283"/>
                  <a:pt x="1208728" y="437160"/>
                </a:cubicBezTo>
                <a:cubicBezTo>
                  <a:pt x="1213704" y="419037"/>
                  <a:pt x="1216192" y="390628"/>
                  <a:pt x="1216192" y="351932"/>
                </a:cubicBezTo>
                <a:lnTo>
                  <a:pt x="1216192" y="285806"/>
                </a:lnTo>
                <a:cubicBezTo>
                  <a:pt x="1216192" y="244173"/>
                  <a:pt x="1213290" y="216743"/>
                  <a:pt x="1207484" y="203518"/>
                </a:cubicBezTo>
                <a:cubicBezTo>
                  <a:pt x="1201678" y="190294"/>
                  <a:pt x="1192637" y="183681"/>
                  <a:pt x="1180362" y="183681"/>
                </a:cubicBezTo>
                <a:cubicBezTo>
                  <a:pt x="1166428" y="183681"/>
                  <a:pt x="1156890" y="190660"/>
                  <a:pt x="1151748" y="204621"/>
                </a:cubicBezTo>
                <a:cubicBezTo>
                  <a:pt x="1146605" y="218580"/>
                  <a:pt x="1144034" y="248337"/>
                  <a:pt x="1144034" y="293888"/>
                </a:cubicBezTo>
                <a:lnTo>
                  <a:pt x="1144034" y="391607"/>
                </a:lnTo>
                <a:lnTo>
                  <a:pt x="942986" y="391607"/>
                </a:lnTo>
                <a:lnTo>
                  <a:pt x="942986" y="290215"/>
                </a:lnTo>
                <a:cubicBezTo>
                  <a:pt x="942986" y="176578"/>
                  <a:pt x="960569" y="99799"/>
                  <a:pt x="995736" y="59880"/>
                </a:cubicBezTo>
                <a:cubicBezTo>
                  <a:pt x="1030903" y="19960"/>
                  <a:pt x="1086805" y="0"/>
                  <a:pt x="1163442" y="0"/>
                </a:cubicBezTo>
                <a:close/>
              </a:path>
            </a:pathLst>
          </a:custGeom>
          <a:solidFill>
            <a:srgbClr val="012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363084" y="2967022"/>
            <a:ext cx="5465833" cy="1323440"/>
            <a:chOff x="3363084" y="2967022"/>
            <a:chExt cx="5465833" cy="1323440"/>
          </a:xfrm>
        </p:grpSpPr>
        <p:sp>
          <p:nvSpPr>
            <p:cNvPr id="3" name="矩形 3"/>
            <p:cNvSpPr txBox="1"/>
            <p:nvPr/>
          </p:nvSpPr>
          <p:spPr>
            <a:xfrm>
              <a:off x="3363084" y="2967022"/>
              <a:ext cx="54658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54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3363084" y="3890352"/>
              <a:ext cx="54658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669649" y="1469794"/>
            <a:ext cx="2097000" cy="1949836"/>
            <a:chOff x="1669649" y="1658978"/>
            <a:chExt cx="2097000" cy="1949836"/>
          </a:xfrm>
        </p:grpSpPr>
        <p:grpSp>
          <p:nvGrpSpPr>
            <p:cNvPr id="9" name="组合 8"/>
            <p:cNvGrpSpPr/>
            <p:nvPr/>
          </p:nvGrpSpPr>
          <p:grpSpPr>
            <a:xfrm>
              <a:off x="1669649" y="1658978"/>
              <a:ext cx="2097000" cy="1949836"/>
              <a:chOff x="1802879" y="1858329"/>
              <a:chExt cx="2097000" cy="1949836"/>
            </a:xfrm>
          </p:grpSpPr>
          <p:sp>
            <p:nvSpPr>
              <p:cNvPr id="2" name="椭圆 1"/>
              <p:cNvSpPr>
                <a:spLocks noChangeAspect="1"/>
              </p:cNvSpPr>
              <p:nvPr/>
            </p:nvSpPr>
            <p:spPr>
              <a:xfrm>
                <a:off x="1802879" y="2050455"/>
                <a:ext cx="792000" cy="791999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cxnSp>
            <p:nvCxnSpPr>
              <p:cNvPr id="4" name="直接连接符 3"/>
              <p:cNvCxnSpPr/>
              <p:nvPr/>
            </p:nvCxnSpPr>
            <p:spPr>
              <a:xfrm rot="-3600000">
                <a:off x="1712878" y="2740329"/>
                <a:ext cx="1764000" cy="0"/>
              </a:xfrm>
              <a:prstGeom prst="line">
                <a:avLst/>
              </a:prstGeom>
              <a:ln>
                <a:solidFill>
                  <a:srgbClr val="002C84"/>
                </a:solidFill>
              </a:ln>
              <a:effectLst>
                <a:outerShdw blurRad="76200" dist="25400" dir="2700000" sx="101000" sy="101000" algn="tl" rotWithShape="0">
                  <a:prstClr val="black">
                    <a:alpha val="88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弧形 7"/>
              <p:cNvSpPr/>
              <p:nvPr/>
            </p:nvSpPr>
            <p:spPr>
              <a:xfrm>
                <a:off x="2243879" y="2152165"/>
                <a:ext cx="1656000" cy="1656000"/>
              </a:xfrm>
              <a:prstGeom prst="arc">
                <a:avLst>
                  <a:gd name="adj1" fmla="val 15561035"/>
                  <a:gd name="adj2" fmla="val 964029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2" name="Freeform 83"/>
            <p:cNvSpPr>
              <a:spLocks noChangeAspect="1" noEditPoints="1"/>
            </p:cNvSpPr>
            <p:nvPr/>
          </p:nvSpPr>
          <p:spPr bwMode="auto">
            <a:xfrm>
              <a:off x="1849649" y="2047836"/>
              <a:ext cx="432000" cy="398534"/>
            </a:xfrm>
            <a:custGeom>
              <a:avLst/>
              <a:gdLst>
                <a:gd name="T0" fmla="*/ 134 w 142"/>
                <a:gd name="T1" fmla="*/ 8 h 131"/>
                <a:gd name="T2" fmla="*/ 106 w 142"/>
                <a:gd name="T3" fmla="*/ 8 h 131"/>
                <a:gd name="T4" fmla="*/ 57 w 142"/>
                <a:gd name="T5" fmla="*/ 57 h 131"/>
                <a:gd name="T6" fmla="*/ 85 w 142"/>
                <a:gd name="T7" fmla="*/ 85 h 131"/>
                <a:gd name="T8" fmla="*/ 134 w 142"/>
                <a:gd name="T9" fmla="*/ 36 h 131"/>
                <a:gd name="T10" fmla="*/ 134 w 142"/>
                <a:gd name="T11" fmla="*/ 8 h 131"/>
                <a:gd name="T12" fmla="*/ 70 w 142"/>
                <a:gd name="T13" fmla="*/ 55 h 131"/>
                <a:gd name="T14" fmla="*/ 112 w 142"/>
                <a:gd name="T15" fmla="*/ 13 h 131"/>
                <a:gd name="T16" fmla="*/ 115 w 142"/>
                <a:gd name="T17" fmla="*/ 13 h 131"/>
                <a:gd name="T18" fmla="*/ 115 w 142"/>
                <a:gd name="T19" fmla="*/ 16 h 131"/>
                <a:gd name="T20" fmla="*/ 73 w 142"/>
                <a:gd name="T21" fmla="*/ 58 h 131"/>
                <a:gd name="T22" fmla="*/ 70 w 142"/>
                <a:gd name="T23" fmla="*/ 55 h 131"/>
                <a:gd name="T24" fmla="*/ 77 w 142"/>
                <a:gd name="T25" fmla="*/ 62 h 131"/>
                <a:gd name="T26" fmla="*/ 122 w 142"/>
                <a:gd name="T27" fmla="*/ 16 h 131"/>
                <a:gd name="T28" fmla="*/ 126 w 142"/>
                <a:gd name="T29" fmla="*/ 16 h 131"/>
                <a:gd name="T30" fmla="*/ 126 w 142"/>
                <a:gd name="T31" fmla="*/ 20 h 131"/>
                <a:gd name="T32" fmla="*/ 80 w 142"/>
                <a:gd name="T33" fmla="*/ 65 h 131"/>
                <a:gd name="T34" fmla="*/ 77 w 142"/>
                <a:gd name="T35" fmla="*/ 62 h 131"/>
                <a:gd name="T36" fmla="*/ 129 w 142"/>
                <a:gd name="T37" fmla="*/ 30 h 131"/>
                <a:gd name="T38" fmla="*/ 87 w 142"/>
                <a:gd name="T39" fmla="*/ 72 h 131"/>
                <a:gd name="T40" fmla="*/ 84 w 142"/>
                <a:gd name="T41" fmla="*/ 68 h 131"/>
                <a:gd name="T42" fmla="*/ 126 w 142"/>
                <a:gd name="T43" fmla="*/ 27 h 131"/>
                <a:gd name="T44" fmla="*/ 129 w 142"/>
                <a:gd name="T45" fmla="*/ 27 h 131"/>
                <a:gd name="T46" fmla="*/ 129 w 142"/>
                <a:gd name="T47" fmla="*/ 30 h 131"/>
                <a:gd name="T48" fmla="*/ 68 w 142"/>
                <a:gd name="T49" fmla="*/ 82 h 131"/>
                <a:gd name="T50" fmla="*/ 45 w 142"/>
                <a:gd name="T51" fmla="*/ 105 h 131"/>
                <a:gd name="T52" fmla="*/ 48 w 142"/>
                <a:gd name="T53" fmla="*/ 108 h 131"/>
                <a:gd name="T54" fmla="*/ 45 w 142"/>
                <a:gd name="T55" fmla="*/ 113 h 131"/>
                <a:gd name="T56" fmla="*/ 15 w 142"/>
                <a:gd name="T57" fmla="*/ 131 h 131"/>
                <a:gd name="T58" fmla="*/ 10 w 142"/>
                <a:gd name="T59" fmla="*/ 126 h 131"/>
                <a:gd name="T60" fmla="*/ 28 w 142"/>
                <a:gd name="T61" fmla="*/ 96 h 131"/>
                <a:gd name="T62" fmla="*/ 34 w 142"/>
                <a:gd name="T63" fmla="*/ 93 h 131"/>
                <a:gd name="T64" fmla="*/ 36 w 142"/>
                <a:gd name="T65" fmla="*/ 96 h 131"/>
                <a:gd name="T66" fmla="*/ 59 w 142"/>
                <a:gd name="T67" fmla="*/ 73 h 131"/>
                <a:gd name="T68" fmla="*/ 68 w 142"/>
                <a:gd name="T69" fmla="*/ 82 h 131"/>
                <a:gd name="T70" fmla="*/ 31 w 142"/>
                <a:gd name="T71" fmla="*/ 64 h 131"/>
                <a:gd name="T72" fmla="*/ 0 w 142"/>
                <a:gd name="T73" fmla="*/ 32 h 131"/>
                <a:gd name="T74" fmla="*/ 2 w 142"/>
                <a:gd name="T75" fmla="*/ 22 h 131"/>
                <a:gd name="T76" fmla="*/ 3 w 142"/>
                <a:gd name="T77" fmla="*/ 24 h 131"/>
                <a:gd name="T78" fmla="*/ 14 w 142"/>
                <a:gd name="T79" fmla="*/ 35 h 131"/>
                <a:gd name="T80" fmla="*/ 35 w 142"/>
                <a:gd name="T81" fmla="*/ 35 h 131"/>
                <a:gd name="T82" fmla="*/ 35 w 142"/>
                <a:gd name="T83" fmla="*/ 14 h 131"/>
                <a:gd name="T84" fmla="*/ 24 w 142"/>
                <a:gd name="T85" fmla="*/ 3 h 131"/>
                <a:gd name="T86" fmla="*/ 23 w 142"/>
                <a:gd name="T87" fmla="*/ 2 h 131"/>
                <a:gd name="T88" fmla="*/ 31 w 142"/>
                <a:gd name="T89" fmla="*/ 1 h 131"/>
                <a:gd name="T90" fmla="*/ 62 w 142"/>
                <a:gd name="T91" fmla="*/ 32 h 131"/>
                <a:gd name="T92" fmla="*/ 31 w 142"/>
                <a:gd name="T93" fmla="*/ 64 h 131"/>
                <a:gd name="T94" fmla="*/ 101 w 142"/>
                <a:gd name="T95" fmla="*/ 75 h 131"/>
                <a:gd name="T96" fmla="*/ 77 w 142"/>
                <a:gd name="T97" fmla="*/ 100 h 131"/>
                <a:gd name="T98" fmla="*/ 102 w 142"/>
                <a:gd name="T99" fmla="*/ 125 h 131"/>
                <a:gd name="T100" fmla="*/ 126 w 142"/>
                <a:gd name="T101" fmla="*/ 125 h 131"/>
                <a:gd name="T102" fmla="*/ 126 w 142"/>
                <a:gd name="T103" fmla="*/ 100 h 131"/>
                <a:gd name="T104" fmla="*/ 101 w 142"/>
                <a:gd name="T105" fmla="*/ 75 h 131"/>
                <a:gd name="T106" fmla="*/ 120 w 142"/>
                <a:gd name="T107" fmla="*/ 118 h 131"/>
                <a:gd name="T108" fmla="*/ 109 w 142"/>
                <a:gd name="T109" fmla="*/ 118 h 131"/>
                <a:gd name="T110" fmla="*/ 109 w 142"/>
                <a:gd name="T111" fmla="*/ 108 h 131"/>
                <a:gd name="T112" fmla="*/ 120 w 142"/>
                <a:gd name="T113" fmla="*/ 108 h 131"/>
                <a:gd name="T114" fmla="*/ 120 w 142"/>
                <a:gd name="T115" fmla="*/ 118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2" h="131">
                  <a:moveTo>
                    <a:pt x="134" y="8"/>
                  </a:moveTo>
                  <a:cubicBezTo>
                    <a:pt x="126" y="0"/>
                    <a:pt x="114" y="0"/>
                    <a:pt x="106" y="8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134" y="36"/>
                    <a:pt x="134" y="36"/>
                    <a:pt x="134" y="36"/>
                  </a:cubicBezTo>
                  <a:cubicBezTo>
                    <a:pt x="142" y="28"/>
                    <a:pt x="142" y="16"/>
                    <a:pt x="134" y="8"/>
                  </a:cubicBezTo>
                  <a:close/>
                  <a:moveTo>
                    <a:pt x="70" y="55"/>
                  </a:moveTo>
                  <a:cubicBezTo>
                    <a:pt x="112" y="13"/>
                    <a:pt x="112" y="13"/>
                    <a:pt x="112" y="13"/>
                  </a:cubicBezTo>
                  <a:cubicBezTo>
                    <a:pt x="113" y="12"/>
                    <a:pt x="114" y="12"/>
                    <a:pt x="115" y="13"/>
                  </a:cubicBezTo>
                  <a:cubicBezTo>
                    <a:pt x="116" y="14"/>
                    <a:pt x="116" y="15"/>
                    <a:pt x="115" y="16"/>
                  </a:cubicBezTo>
                  <a:cubicBezTo>
                    <a:pt x="73" y="58"/>
                    <a:pt x="73" y="58"/>
                    <a:pt x="73" y="58"/>
                  </a:cubicBezTo>
                  <a:lnTo>
                    <a:pt x="70" y="55"/>
                  </a:lnTo>
                  <a:close/>
                  <a:moveTo>
                    <a:pt x="77" y="62"/>
                  </a:moveTo>
                  <a:cubicBezTo>
                    <a:pt x="122" y="16"/>
                    <a:pt x="122" y="16"/>
                    <a:pt x="122" y="16"/>
                  </a:cubicBezTo>
                  <a:cubicBezTo>
                    <a:pt x="123" y="15"/>
                    <a:pt x="125" y="15"/>
                    <a:pt x="126" y="16"/>
                  </a:cubicBezTo>
                  <a:cubicBezTo>
                    <a:pt x="126" y="17"/>
                    <a:pt x="126" y="19"/>
                    <a:pt x="126" y="20"/>
                  </a:cubicBezTo>
                  <a:cubicBezTo>
                    <a:pt x="80" y="65"/>
                    <a:pt x="80" y="65"/>
                    <a:pt x="80" y="65"/>
                  </a:cubicBezTo>
                  <a:lnTo>
                    <a:pt x="77" y="62"/>
                  </a:lnTo>
                  <a:close/>
                  <a:moveTo>
                    <a:pt x="129" y="30"/>
                  </a:moveTo>
                  <a:cubicBezTo>
                    <a:pt x="87" y="72"/>
                    <a:pt x="87" y="72"/>
                    <a:pt x="87" y="72"/>
                  </a:cubicBezTo>
                  <a:cubicBezTo>
                    <a:pt x="84" y="68"/>
                    <a:pt x="84" y="68"/>
                    <a:pt x="84" y="68"/>
                  </a:cubicBezTo>
                  <a:cubicBezTo>
                    <a:pt x="126" y="27"/>
                    <a:pt x="126" y="27"/>
                    <a:pt x="126" y="27"/>
                  </a:cubicBezTo>
                  <a:cubicBezTo>
                    <a:pt x="127" y="26"/>
                    <a:pt x="128" y="26"/>
                    <a:pt x="129" y="27"/>
                  </a:cubicBezTo>
                  <a:cubicBezTo>
                    <a:pt x="130" y="28"/>
                    <a:pt x="130" y="29"/>
                    <a:pt x="129" y="30"/>
                  </a:cubicBezTo>
                  <a:close/>
                  <a:moveTo>
                    <a:pt x="68" y="82"/>
                  </a:moveTo>
                  <a:cubicBezTo>
                    <a:pt x="45" y="105"/>
                    <a:pt x="45" y="105"/>
                    <a:pt x="45" y="105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45" y="113"/>
                    <a:pt x="45" y="113"/>
                    <a:pt x="45" y="113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10" y="126"/>
                    <a:pt x="10" y="126"/>
                    <a:pt x="10" y="12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93"/>
                    <a:pt x="34" y="93"/>
                    <a:pt x="34" y="93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59" y="73"/>
                    <a:pt x="59" y="73"/>
                    <a:pt x="59" y="73"/>
                  </a:cubicBezTo>
                  <a:lnTo>
                    <a:pt x="68" y="82"/>
                  </a:lnTo>
                  <a:close/>
                  <a:moveTo>
                    <a:pt x="31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29"/>
                    <a:pt x="0" y="25"/>
                    <a:pt x="2" y="22"/>
                  </a:cubicBezTo>
                  <a:cubicBezTo>
                    <a:pt x="2" y="22"/>
                    <a:pt x="3" y="23"/>
                    <a:pt x="3" y="24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20" y="41"/>
                    <a:pt x="29" y="41"/>
                    <a:pt x="35" y="35"/>
                  </a:cubicBezTo>
                  <a:cubicBezTo>
                    <a:pt x="41" y="29"/>
                    <a:pt x="41" y="20"/>
                    <a:pt x="35" y="1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3" y="3"/>
                    <a:pt x="23" y="2"/>
                  </a:cubicBezTo>
                  <a:cubicBezTo>
                    <a:pt x="26" y="2"/>
                    <a:pt x="28" y="1"/>
                    <a:pt x="31" y="1"/>
                  </a:cubicBezTo>
                  <a:cubicBezTo>
                    <a:pt x="48" y="1"/>
                    <a:pt x="62" y="15"/>
                    <a:pt x="62" y="32"/>
                  </a:cubicBezTo>
                  <a:cubicBezTo>
                    <a:pt x="62" y="50"/>
                    <a:pt x="48" y="64"/>
                    <a:pt x="31" y="64"/>
                  </a:cubicBezTo>
                  <a:close/>
                  <a:moveTo>
                    <a:pt x="101" y="75"/>
                  </a:moveTo>
                  <a:cubicBezTo>
                    <a:pt x="77" y="100"/>
                    <a:pt x="77" y="100"/>
                    <a:pt x="77" y="100"/>
                  </a:cubicBezTo>
                  <a:cubicBezTo>
                    <a:pt x="102" y="125"/>
                    <a:pt x="102" y="125"/>
                    <a:pt x="102" y="125"/>
                  </a:cubicBezTo>
                  <a:cubicBezTo>
                    <a:pt x="108" y="131"/>
                    <a:pt x="119" y="131"/>
                    <a:pt x="126" y="125"/>
                  </a:cubicBezTo>
                  <a:cubicBezTo>
                    <a:pt x="133" y="118"/>
                    <a:pt x="133" y="107"/>
                    <a:pt x="126" y="100"/>
                  </a:cubicBezTo>
                  <a:lnTo>
                    <a:pt x="101" y="75"/>
                  </a:lnTo>
                  <a:close/>
                  <a:moveTo>
                    <a:pt x="120" y="118"/>
                  </a:moveTo>
                  <a:cubicBezTo>
                    <a:pt x="117" y="121"/>
                    <a:pt x="112" y="121"/>
                    <a:pt x="109" y="118"/>
                  </a:cubicBezTo>
                  <a:cubicBezTo>
                    <a:pt x="107" y="115"/>
                    <a:pt x="107" y="111"/>
                    <a:pt x="109" y="108"/>
                  </a:cubicBezTo>
                  <a:cubicBezTo>
                    <a:pt x="112" y="105"/>
                    <a:pt x="117" y="105"/>
                    <a:pt x="120" y="108"/>
                  </a:cubicBezTo>
                  <a:cubicBezTo>
                    <a:pt x="122" y="111"/>
                    <a:pt x="122" y="115"/>
                    <a:pt x="120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2458721" y="2446370"/>
              <a:ext cx="992579" cy="914168"/>
              <a:chOff x="2458721" y="2446370"/>
              <a:chExt cx="992579" cy="914168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2458721" y="2446370"/>
                <a:ext cx="992579" cy="515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altLang="zh-CN" sz="2400" dirty="0">
                    <a:cs typeface="+mn-ea"/>
                    <a:sym typeface="+mn-lt"/>
                  </a:rPr>
                  <a:t>STEP</a:t>
                </a: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2665508" y="2837318"/>
                <a:ext cx="50045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cs typeface="+mn-ea"/>
                    <a:sym typeface="+mn-lt"/>
                  </a:rPr>
                  <a:t>01</a:t>
                </a:r>
                <a:endParaRPr lang="zh-CN" altLang="en-US" sz="2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8194557" y="1469794"/>
            <a:ext cx="2097000" cy="1949836"/>
            <a:chOff x="8194557" y="1658978"/>
            <a:chExt cx="2097000" cy="1949836"/>
          </a:xfrm>
        </p:grpSpPr>
        <p:grpSp>
          <p:nvGrpSpPr>
            <p:cNvPr id="14" name="组合 13"/>
            <p:cNvGrpSpPr/>
            <p:nvPr/>
          </p:nvGrpSpPr>
          <p:grpSpPr>
            <a:xfrm>
              <a:off x="8194557" y="1658978"/>
              <a:ext cx="2097000" cy="1949836"/>
              <a:chOff x="1802879" y="1858329"/>
              <a:chExt cx="2097000" cy="1949836"/>
            </a:xfrm>
          </p:grpSpPr>
          <p:sp>
            <p:nvSpPr>
              <p:cNvPr id="15" name="椭圆 14"/>
              <p:cNvSpPr>
                <a:spLocks noChangeAspect="1"/>
              </p:cNvSpPr>
              <p:nvPr/>
            </p:nvSpPr>
            <p:spPr>
              <a:xfrm>
                <a:off x="1802879" y="2050455"/>
                <a:ext cx="792000" cy="791999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cxnSp>
            <p:nvCxnSpPr>
              <p:cNvPr id="16" name="直接连接符 15"/>
              <p:cNvCxnSpPr/>
              <p:nvPr/>
            </p:nvCxnSpPr>
            <p:spPr>
              <a:xfrm rot="-3600000">
                <a:off x="1712878" y="2740329"/>
                <a:ext cx="1764000" cy="0"/>
              </a:xfrm>
              <a:prstGeom prst="line">
                <a:avLst/>
              </a:prstGeom>
              <a:ln>
                <a:solidFill>
                  <a:srgbClr val="002C84"/>
                </a:solidFill>
              </a:ln>
              <a:effectLst>
                <a:outerShdw blurRad="76200" dist="25400" dir="2700000" sx="101000" sy="101000" algn="tl" rotWithShape="0">
                  <a:prstClr val="black">
                    <a:alpha val="88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弧形 16"/>
              <p:cNvSpPr/>
              <p:nvPr/>
            </p:nvSpPr>
            <p:spPr>
              <a:xfrm>
                <a:off x="2243879" y="2152165"/>
                <a:ext cx="1656000" cy="1656000"/>
              </a:xfrm>
              <a:prstGeom prst="arc">
                <a:avLst>
                  <a:gd name="adj1" fmla="val 15561035"/>
                  <a:gd name="adj2" fmla="val 964029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4" name="Freeform 87"/>
            <p:cNvSpPr>
              <a:spLocks noChangeAspect="1" noEditPoints="1"/>
            </p:cNvSpPr>
            <p:nvPr/>
          </p:nvSpPr>
          <p:spPr bwMode="auto">
            <a:xfrm>
              <a:off x="8397909" y="2031103"/>
              <a:ext cx="385296" cy="432000"/>
            </a:xfrm>
            <a:custGeom>
              <a:avLst/>
              <a:gdLst>
                <a:gd name="T0" fmla="*/ 97 w 132"/>
                <a:gd name="T1" fmla="*/ 107 h 148"/>
                <a:gd name="T2" fmla="*/ 19 w 132"/>
                <a:gd name="T3" fmla="*/ 98 h 148"/>
                <a:gd name="T4" fmla="*/ 29 w 132"/>
                <a:gd name="T5" fmla="*/ 19 h 148"/>
                <a:gd name="T6" fmla="*/ 107 w 132"/>
                <a:gd name="T7" fmla="*/ 29 h 148"/>
                <a:gd name="T8" fmla="*/ 97 w 132"/>
                <a:gd name="T9" fmla="*/ 107 h 148"/>
                <a:gd name="T10" fmla="*/ 97 w 132"/>
                <a:gd name="T11" fmla="*/ 36 h 148"/>
                <a:gd name="T12" fmla="*/ 36 w 132"/>
                <a:gd name="T13" fmla="*/ 29 h 148"/>
                <a:gd name="T14" fmla="*/ 29 w 132"/>
                <a:gd name="T15" fmla="*/ 90 h 148"/>
                <a:gd name="T16" fmla="*/ 90 w 132"/>
                <a:gd name="T17" fmla="*/ 98 h 148"/>
                <a:gd name="T18" fmla="*/ 97 w 132"/>
                <a:gd name="T19" fmla="*/ 36 h 148"/>
                <a:gd name="T20" fmla="*/ 97 w 132"/>
                <a:gd name="T21" fmla="*/ 111 h 148"/>
                <a:gd name="T22" fmla="*/ 101 w 132"/>
                <a:gd name="T23" fmla="*/ 108 h 148"/>
                <a:gd name="T24" fmla="*/ 110 w 132"/>
                <a:gd name="T25" fmla="*/ 109 h 148"/>
                <a:gd name="T26" fmla="*/ 119 w 132"/>
                <a:gd name="T27" fmla="*/ 121 h 148"/>
                <a:gd name="T28" fmla="*/ 106 w 132"/>
                <a:gd name="T29" fmla="*/ 132 h 148"/>
                <a:gd name="T30" fmla="*/ 96 w 132"/>
                <a:gd name="T31" fmla="*/ 120 h 148"/>
                <a:gd name="T32" fmla="*/ 97 w 132"/>
                <a:gd name="T33" fmla="*/ 111 h 148"/>
                <a:gd name="T34" fmla="*/ 128 w 132"/>
                <a:gd name="T35" fmla="*/ 143 h 148"/>
                <a:gd name="T36" fmla="*/ 125 w 132"/>
                <a:gd name="T37" fmla="*/ 146 h 148"/>
                <a:gd name="T38" fmla="*/ 116 w 132"/>
                <a:gd name="T39" fmla="*/ 145 h 148"/>
                <a:gd name="T40" fmla="*/ 110 w 132"/>
                <a:gd name="T41" fmla="*/ 137 h 148"/>
                <a:gd name="T42" fmla="*/ 123 w 132"/>
                <a:gd name="T43" fmla="*/ 126 h 148"/>
                <a:gd name="T44" fmla="*/ 130 w 132"/>
                <a:gd name="T45" fmla="*/ 134 h 148"/>
                <a:gd name="T46" fmla="*/ 128 w 132"/>
                <a:gd name="T47" fmla="*/ 143 h 148"/>
                <a:gd name="T48" fmla="*/ 92 w 132"/>
                <a:gd name="T49" fmla="*/ 50 h 148"/>
                <a:gd name="T50" fmla="*/ 91 w 132"/>
                <a:gd name="T51" fmla="*/ 50 h 148"/>
                <a:gd name="T52" fmla="*/ 87 w 132"/>
                <a:gd name="T53" fmla="*/ 48 h 148"/>
                <a:gd name="T54" fmla="*/ 77 w 132"/>
                <a:gd name="T55" fmla="*/ 37 h 148"/>
                <a:gd name="T56" fmla="*/ 67 w 132"/>
                <a:gd name="T57" fmla="*/ 36 h 148"/>
                <a:gd name="T58" fmla="*/ 65 w 132"/>
                <a:gd name="T59" fmla="*/ 36 h 148"/>
                <a:gd name="T60" fmla="*/ 65 w 132"/>
                <a:gd name="T61" fmla="*/ 36 h 148"/>
                <a:gd name="T62" fmla="*/ 65 w 132"/>
                <a:gd name="T63" fmla="*/ 36 h 148"/>
                <a:gd name="T64" fmla="*/ 61 w 132"/>
                <a:gd name="T65" fmla="*/ 33 h 148"/>
                <a:gd name="T66" fmla="*/ 64 w 132"/>
                <a:gd name="T67" fmla="*/ 29 h 148"/>
                <a:gd name="T68" fmla="*/ 66 w 132"/>
                <a:gd name="T69" fmla="*/ 28 h 148"/>
                <a:gd name="T70" fmla="*/ 79 w 132"/>
                <a:gd name="T71" fmla="*/ 30 h 148"/>
                <a:gd name="T72" fmla="*/ 94 w 132"/>
                <a:gd name="T73" fmla="*/ 45 h 148"/>
                <a:gd name="T74" fmla="*/ 92 w 132"/>
                <a:gd name="T75" fmla="*/ 50 h 148"/>
                <a:gd name="T76" fmla="*/ 89 w 132"/>
                <a:gd name="T77" fmla="*/ 58 h 148"/>
                <a:gd name="T78" fmla="*/ 92 w 132"/>
                <a:gd name="T79" fmla="*/ 53 h 148"/>
                <a:gd name="T80" fmla="*/ 96 w 132"/>
                <a:gd name="T81" fmla="*/ 57 h 148"/>
                <a:gd name="T82" fmla="*/ 93 w 132"/>
                <a:gd name="T83" fmla="*/ 61 h 148"/>
                <a:gd name="T84" fmla="*/ 89 w 132"/>
                <a:gd name="T85" fmla="*/ 5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148">
                  <a:moveTo>
                    <a:pt x="97" y="107"/>
                  </a:moveTo>
                  <a:cubicBezTo>
                    <a:pt x="73" y="126"/>
                    <a:pt x="38" y="122"/>
                    <a:pt x="19" y="98"/>
                  </a:cubicBezTo>
                  <a:cubicBezTo>
                    <a:pt x="0" y="73"/>
                    <a:pt x="4" y="38"/>
                    <a:pt x="29" y="19"/>
                  </a:cubicBezTo>
                  <a:cubicBezTo>
                    <a:pt x="53" y="0"/>
                    <a:pt x="88" y="5"/>
                    <a:pt x="107" y="29"/>
                  </a:cubicBezTo>
                  <a:cubicBezTo>
                    <a:pt x="126" y="53"/>
                    <a:pt x="122" y="88"/>
                    <a:pt x="97" y="107"/>
                  </a:cubicBezTo>
                  <a:close/>
                  <a:moveTo>
                    <a:pt x="97" y="36"/>
                  </a:moveTo>
                  <a:cubicBezTo>
                    <a:pt x="83" y="17"/>
                    <a:pt x="55" y="14"/>
                    <a:pt x="36" y="29"/>
                  </a:cubicBezTo>
                  <a:cubicBezTo>
                    <a:pt x="17" y="44"/>
                    <a:pt x="14" y="71"/>
                    <a:pt x="29" y="90"/>
                  </a:cubicBezTo>
                  <a:cubicBezTo>
                    <a:pt x="43" y="109"/>
                    <a:pt x="71" y="112"/>
                    <a:pt x="90" y="98"/>
                  </a:cubicBezTo>
                  <a:cubicBezTo>
                    <a:pt x="109" y="83"/>
                    <a:pt x="112" y="55"/>
                    <a:pt x="97" y="36"/>
                  </a:cubicBezTo>
                  <a:close/>
                  <a:moveTo>
                    <a:pt x="97" y="111"/>
                  </a:moveTo>
                  <a:cubicBezTo>
                    <a:pt x="101" y="108"/>
                    <a:pt x="101" y="108"/>
                    <a:pt x="101" y="108"/>
                  </a:cubicBezTo>
                  <a:cubicBezTo>
                    <a:pt x="104" y="106"/>
                    <a:pt x="108" y="106"/>
                    <a:pt x="110" y="109"/>
                  </a:cubicBezTo>
                  <a:cubicBezTo>
                    <a:pt x="119" y="121"/>
                    <a:pt x="119" y="121"/>
                    <a:pt x="119" y="121"/>
                  </a:cubicBezTo>
                  <a:cubicBezTo>
                    <a:pt x="106" y="132"/>
                    <a:pt x="106" y="132"/>
                    <a:pt x="106" y="132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4" y="117"/>
                    <a:pt x="95" y="113"/>
                    <a:pt x="97" y="111"/>
                  </a:cubicBezTo>
                  <a:close/>
                  <a:moveTo>
                    <a:pt x="128" y="143"/>
                  </a:moveTo>
                  <a:cubicBezTo>
                    <a:pt x="125" y="146"/>
                    <a:pt x="125" y="146"/>
                    <a:pt x="125" y="146"/>
                  </a:cubicBezTo>
                  <a:cubicBezTo>
                    <a:pt x="122" y="148"/>
                    <a:pt x="118" y="148"/>
                    <a:pt x="116" y="145"/>
                  </a:cubicBezTo>
                  <a:cubicBezTo>
                    <a:pt x="110" y="137"/>
                    <a:pt x="110" y="137"/>
                    <a:pt x="110" y="137"/>
                  </a:cubicBezTo>
                  <a:cubicBezTo>
                    <a:pt x="123" y="126"/>
                    <a:pt x="123" y="126"/>
                    <a:pt x="123" y="126"/>
                  </a:cubicBezTo>
                  <a:cubicBezTo>
                    <a:pt x="130" y="134"/>
                    <a:pt x="130" y="134"/>
                    <a:pt x="130" y="134"/>
                  </a:cubicBezTo>
                  <a:cubicBezTo>
                    <a:pt x="132" y="137"/>
                    <a:pt x="131" y="141"/>
                    <a:pt x="128" y="143"/>
                  </a:cubicBezTo>
                  <a:close/>
                  <a:moveTo>
                    <a:pt x="92" y="50"/>
                  </a:moveTo>
                  <a:cubicBezTo>
                    <a:pt x="91" y="50"/>
                    <a:pt x="91" y="50"/>
                    <a:pt x="91" y="50"/>
                  </a:cubicBezTo>
                  <a:cubicBezTo>
                    <a:pt x="89" y="50"/>
                    <a:pt x="88" y="49"/>
                    <a:pt x="87" y="48"/>
                  </a:cubicBezTo>
                  <a:cubicBezTo>
                    <a:pt x="84" y="41"/>
                    <a:pt x="81" y="38"/>
                    <a:pt x="77" y="37"/>
                  </a:cubicBezTo>
                  <a:cubicBezTo>
                    <a:pt x="73" y="35"/>
                    <a:pt x="69" y="35"/>
                    <a:pt x="67" y="36"/>
                  </a:cubicBezTo>
                  <a:cubicBezTo>
                    <a:pt x="66" y="36"/>
                    <a:pt x="66" y="36"/>
                    <a:pt x="65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3" y="36"/>
                    <a:pt x="61" y="35"/>
                    <a:pt x="61" y="33"/>
                  </a:cubicBezTo>
                  <a:cubicBezTo>
                    <a:pt x="60" y="31"/>
                    <a:pt x="62" y="29"/>
                    <a:pt x="64" y="29"/>
                  </a:cubicBezTo>
                  <a:cubicBezTo>
                    <a:pt x="64" y="29"/>
                    <a:pt x="65" y="28"/>
                    <a:pt x="66" y="28"/>
                  </a:cubicBezTo>
                  <a:cubicBezTo>
                    <a:pt x="69" y="28"/>
                    <a:pt x="74" y="28"/>
                    <a:pt x="79" y="30"/>
                  </a:cubicBezTo>
                  <a:cubicBezTo>
                    <a:pt x="85" y="32"/>
                    <a:pt x="90" y="37"/>
                    <a:pt x="94" y="45"/>
                  </a:cubicBezTo>
                  <a:cubicBezTo>
                    <a:pt x="95" y="47"/>
                    <a:pt x="94" y="49"/>
                    <a:pt x="92" y="50"/>
                  </a:cubicBezTo>
                  <a:close/>
                  <a:moveTo>
                    <a:pt x="89" y="58"/>
                  </a:moveTo>
                  <a:cubicBezTo>
                    <a:pt x="88" y="55"/>
                    <a:pt x="90" y="54"/>
                    <a:pt x="92" y="53"/>
                  </a:cubicBezTo>
                  <a:cubicBezTo>
                    <a:pt x="94" y="53"/>
                    <a:pt x="96" y="55"/>
                    <a:pt x="96" y="57"/>
                  </a:cubicBezTo>
                  <a:cubicBezTo>
                    <a:pt x="97" y="59"/>
                    <a:pt x="95" y="61"/>
                    <a:pt x="93" y="61"/>
                  </a:cubicBezTo>
                  <a:cubicBezTo>
                    <a:pt x="91" y="61"/>
                    <a:pt x="89" y="60"/>
                    <a:pt x="89" y="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9022695" y="2405572"/>
              <a:ext cx="992579" cy="914168"/>
              <a:chOff x="2458721" y="2446370"/>
              <a:chExt cx="992579" cy="914168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2458721" y="2446370"/>
                <a:ext cx="992579" cy="515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altLang="zh-CN" sz="2400" dirty="0">
                    <a:cs typeface="+mn-ea"/>
                    <a:sym typeface="+mn-lt"/>
                  </a:rPr>
                  <a:t>STEP</a:t>
                </a: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2665508" y="2837318"/>
                <a:ext cx="5613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cs typeface="+mn-ea"/>
                    <a:sym typeface="+mn-lt"/>
                  </a:rPr>
                  <a:t>03</a:t>
                </a:r>
                <a:endParaRPr lang="zh-CN" altLang="en-US" sz="2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932103" y="1469794"/>
            <a:ext cx="2097000" cy="1949836"/>
            <a:chOff x="4932103" y="1658978"/>
            <a:chExt cx="2097000" cy="1949836"/>
          </a:xfrm>
        </p:grpSpPr>
        <p:grpSp>
          <p:nvGrpSpPr>
            <p:cNvPr id="10" name="组合 9"/>
            <p:cNvGrpSpPr/>
            <p:nvPr/>
          </p:nvGrpSpPr>
          <p:grpSpPr>
            <a:xfrm>
              <a:off x="4932103" y="1658978"/>
              <a:ext cx="2097000" cy="1949836"/>
              <a:chOff x="1802879" y="1858329"/>
              <a:chExt cx="2097000" cy="1949836"/>
            </a:xfrm>
          </p:grpSpPr>
          <p:sp>
            <p:nvSpPr>
              <p:cNvPr id="11" name="椭圆 10"/>
              <p:cNvSpPr>
                <a:spLocks noChangeAspect="1"/>
              </p:cNvSpPr>
              <p:nvPr/>
            </p:nvSpPr>
            <p:spPr>
              <a:xfrm>
                <a:off x="1802879" y="2050455"/>
                <a:ext cx="792000" cy="791999"/>
              </a:xfrm>
              <a:prstGeom prst="ellipse">
                <a:avLst/>
              </a:pr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 rot="-3600000">
                <a:off x="1712878" y="2740329"/>
                <a:ext cx="1764000" cy="0"/>
              </a:xfrm>
              <a:prstGeom prst="line">
                <a:avLst/>
              </a:prstGeom>
              <a:ln>
                <a:solidFill>
                  <a:srgbClr val="002C84"/>
                </a:solidFill>
              </a:ln>
              <a:effectLst>
                <a:outerShdw blurRad="76200" dist="25400" dir="2700000" sx="101000" sy="101000" algn="tl" rotWithShape="0">
                  <a:prstClr val="black">
                    <a:alpha val="88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弧形 12"/>
              <p:cNvSpPr/>
              <p:nvPr/>
            </p:nvSpPr>
            <p:spPr>
              <a:xfrm>
                <a:off x="2243879" y="2152165"/>
                <a:ext cx="1656000" cy="1656000"/>
              </a:xfrm>
              <a:prstGeom prst="arc">
                <a:avLst>
                  <a:gd name="adj1" fmla="val 15561035"/>
                  <a:gd name="adj2" fmla="val 964029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3" name="Freeform 73"/>
            <p:cNvSpPr>
              <a:spLocks noChangeAspect="1" noEditPoints="1"/>
            </p:cNvSpPr>
            <p:nvPr/>
          </p:nvSpPr>
          <p:spPr bwMode="auto">
            <a:xfrm>
              <a:off x="5118925" y="2031103"/>
              <a:ext cx="418356" cy="432000"/>
            </a:xfrm>
            <a:custGeom>
              <a:avLst/>
              <a:gdLst>
                <a:gd name="T0" fmla="*/ 117 w 320"/>
                <a:gd name="T1" fmla="*/ 262 h 328"/>
                <a:gd name="T2" fmla="*/ 101 w 320"/>
                <a:gd name="T3" fmla="*/ 278 h 328"/>
                <a:gd name="T4" fmla="*/ 50 w 320"/>
                <a:gd name="T5" fmla="*/ 278 h 328"/>
                <a:gd name="T6" fmla="*/ 39 w 320"/>
                <a:gd name="T7" fmla="*/ 253 h 328"/>
                <a:gd name="T8" fmla="*/ 50 w 320"/>
                <a:gd name="T9" fmla="*/ 228 h 328"/>
                <a:gd name="T10" fmla="*/ 109 w 320"/>
                <a:gd name="T11" fmla="*/ 169 h 328"/>
                <a:gd name="T12" fmla="*/ 162 w 320"/>
                <a:gd name="T13" fmla="*/ 155 h 328"/>
                <a:gd name="T14" fmla="*/ 190 w 320"/>
                <a:gd name="T15" fmla="*/ 155 h 328"/>
                <a:gd name="T16" fmla="*/ 190 w 320"/>
                <a:gd name="T17" fmla="*/ 127 h 328"/>
                <a:gd name="T18" fmla="*/ 82 w 320"/>
                <a:gd name="T19" fmla="*/ 141 h 328"/>
                <a:gd name="T20" fmla="*/ 22 w 320"/>
                <a:gd name="T21" fmla="*/ 200 h 328"/>
                <a:gd name="T22" fmla="*/ 0 w 320"/>
                <a:gd name="T23" fmla="*/ 253 h 328"/>
                <a:gd name="T24" fmla="*/ 22 w 320"/>
                <a:gd name="T25" fmla="*/ 306 h 328"/>
                <a:gd name="T26" fmla="*/ 75 w 320"/>
                <a:gd name="T27" fmla="*/ 328 h 328"/>
                <a:gd name="T28" fmla="*/ 129 w 320"/>
                <a:gd name="T29" fmla="*/ 306 h 328"/>
                <a:gd name="T30" fmla="*/ 145 w 320"/>
                <a:gd name="T31" fmla="*/ 290 h 328"/>
                <a:gd name="T32" fmla="*/ 145 w 320"/>
                <a:gd name="T33" fmla="*/ 262 h 328"/>
                <a:gd name="T34" fmla="*/ 117 w 320"/>
                <a:gd name="T35" fmla="*/ 262 h 328"/>
                <a:gd name="T36" fmla="*/ 298 w 320"/>
                <a:gd name="T37" fmla="*/ 32 h 328"/>
                <a:gd name="T38" fmla="*/ 195 w 320"/>
                <a:gd name="T39" fmla="*/ 28 h 328"/>
                <a:gd name="T40" fmla="*/ 175 w 320"/>
                <a:gd name="T41" fmla="*/ 48 h 328"/>
                <a:gd name="T42" fmla="*/ 175 w 320"/>
                <a:gd name="T43" fmla="*/ 76 h 328"/>
                <a:gd name="T44" fmla="*/ 203 w 320"/>
                <a:gd name="T45" fmla="*/ 76 h 328"/>
                <a:gd name="T46" fmla="*/ 223 w 320"/>
                <a:gd name="T47" fmla="*/ 56 h 328"/>
                <a:gd name="T48" fmla="*/ 270 w 320"/>
                <a:gd name="T49" fmla="*/ 60 h 328"/>
                <a:gd name="T50" fmla="*/ 280 w 320"/>
                <a:gd name="T51" fmla="*/ 85 h 328"/>
                <a:gd name="T52" fmla="*/ 270 w 320"/>
                <a:gd name="T53" fmla="*/ 110 h 328"/>
                <a:gd name="T54" fmla="*/ 206 w 320"/>
                <a:gd name="T55" fmla="*/ 173 h 328"/>
                <a:gd name="T56" fmla="*/ 158 w 320"/>
                <a:gd name="T57" fmla="*/ 183 h 328"/>
                <a:gd name="T58" fmla="*/ 129 w 320"/>
                <a:gd name="T59" fmla="*/ 183 h 328"/>
                <a:gd name="T60" fmla="*/ 130 w 320"/>
                <a:gd name="T61" fmla="*/ 211 h 328"/>
                <a:gd name="T62" fmla="*/ 174 w 320"/>
                <a:gd name="T63" fmla="*/ 231 h 328"/>
                <a:gd name="T64" fmla="*/ 234 w 320"/>
                <a:gd name="T65" fmla="*/ 202 h 328"/>
                <a:gd name="T66" fmla="*/ 298 w 320"/>
                <a:gd name="T67" fmla="*/ 138 h 328"/>
                <a:gd name="T68" fmla="*/ 320 w 320"/>
                <a:gd name="T69" fmla="*/ 85 h 328"/>
                <a:gd name="T70" fmla="*/ 298 w 320"/>
                <a:gd name="T71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0" h="328">
                  <a:moveTo>
                    <a:pt x="117" y="262"/>
                  </a:moveTo>
                  <a:cubicBezTo>
                    <a:pt x="101" y="278"/>
                    <a:pt x="101" y="278"/>
                    <a:pt x="101" y="278"/>
                  </a:cubicBezTo>
                  <a:cubicBezTo>
                    <a:pt x="87" y="292"/>
                    <a:pt x="64" y="292"/>
                    <a:pt x="50" y="278"/>
                  </a:cubicBezTo>
                  <a:cubicBezTo>
                    <a:pt x="43" y="271"/>
                    <a:pt x="39" y="262"/>
                    <a:pt x="39" y="253"/>
                  </a:cubicBezTo>
                  <a:cubicBezTo>
                    <a:pt x="39" y="243"/>
                    <a:pt x="43" y="234"/>
                    <a:pt x="50" y="228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22" y="156"/>
                    <a:pt x="145" y="138"/>
                    <a:pt x="162" y="155"/>
                  </a:cubicBezTo>
                  <a:cubicBezTo>
                    <a:pt x="170" y="163"/>
                    <a:pt x="182" y="163"/>
                    <a:pt x="190" y="155"/>
                  </a:cubicBezTo>
                  <a:cubicBezTo>
                    <a:pt x="198" y="147"/>
                    <a:pt x="198" y="135"/>
                    <a:pt x="190" y="127"/>
                  </a:cubicBezTo>
                  <a:cubicBezTo>
                    <a:pt x="161" y="98"/>
                    <a:pt x="119" y="104"/>
                    <a:pt x="82" y="141"/>
                  </a:cubicBezTo>
                  <a:cubicBezTo>
                    <a:pt x="22" y="200"/>
                    <a:pt x="22" y="200"/>
                    <a:pt x="22" y="200"/>
                  </a:cubicBezTo>
                  <a:cubicBezTo>
                    <a:pt x="8" y="214"/>
                    <a:pt x="0" y="233"/>
                    <a:pt x="0" y="253"/>
                  </a:cubicBezTo>
                  <a:cubicBezTo>
                    <a:pt x="0" y="273"/>
                    <a:pt x="8" y="292"/>
                    <a:pt x="22" y="306"/>
                  </a:cubicBezTo>
                  <a:cubicBezTo>
                    <a:pt x="37" y="321"/>
                    <a:pt x="56" y="328"/>
                    <a:pt x="75" y="328"/>
                  </a:cubicBezTo>
                  <a:cubicBezTo>
                    <a:pt x="95" y="328"/>
                    <a:pt x="114" y="321"/>
                    <a:pt x="129" y="306"/>
                  </a:cubicBezTo>
                  <a:cubicBezTo>
                    <a:pt x="145" y="290"/>
                    <a:pt x="145" y="290"/>
                    <a:pt x="145" y="290"/>
                  </a:cubicBezTo>
                  <a:cubicBezTo>
                    <a:pt x="153" y="282"/>
                    <a:pt x="153" y="270"/>
                    <a:pt x="145" y="262"/>
                  </a:cubicBezTo>
                  <a:cubicBezTo>
                    <a:pt x="137" y="254"/>
                    <a:pt x="125" y="254"/>
                    <a:pt x="117" y="262"/>
                  </a:cubicBezTo>
                  <a:close/>
                  <a:moveTo>
                    <a:pt x="298" y="32"/>
                  </a:moveTo>
                  <a:cubicBezTo>
                    <a:pt x="267" y="1"/>
                    <a:pt x="223" y="0"/>
                    <a:pt x="195" y="28"/>
                  </a:cubicBezTo>
                  <a:cubicBezTo>
                    <a:pt x="175" y="48"/>
                    <a:pt x="175" y="48"/>
                    <a:pt x="175" y="48"/>
                  </a:cubicBezTo>
                  <a:cubicBezTo>
                    <a:pt x="167" y="56"/>
                    <a:pt x="167" y="68"/>
                    <a:pt x="175" y="76"/>
                  </a:cubicBezTo>
                  <a:cubicBezTo>
                    <a:pt x="182" y="84"/>
                    <a:pt x="195" y="84"/>
                    <a:pt x="203" y="76"/>
                  </a:cubicBezTo>
                  <a:cubicBezTo>
                    <a:pt x="223" y="56"/>
                    <a:pt x="223" y="56"/>
                    <a:pt x="223" y="56"/>
                  </a:cubicBezTo>
                  <a:cubicBezTo>
                    <a:pt x="238" y="42"/>
                    <a:pt x="257" y="48"/>
                    <a:pt x="270" y="60"/>
                  </a:cubicBezTo>
                  <a:cubicBezTo>
                    <a:pt x="276" y="67"/>
                    <a:pt x="280" y="76"/>
                    <a:pt x="280" y="85"/>
                  </a:cubicBezTo>
                  <a:cubicBezTo>
                    <a:pt x="280" y="95"/>
                    <a:pt x="276" y="104"/>
                    <a:pt x="270" y="110"/>
                  </a:cubicBezTo>
                  <a:cubicBezTo>
                    <a:pt x="206" y="173"/>
                    <a:pt x="206" y="173"/>
                    <a:pt x="206" y="173"/>
                  </a:cubicBezTo>
                  <a:cubicBezTo>
                    <a:pt x="177" y="202"/>
                    <a:pt x="163" y="189"/>
                    <a:pt x="158" y="183"/>
                  </a:cubicBezTo>
                  <a:cubicBezTo>
                    <a:pt x="150" y="175"/>
                    <a:pt x="137" y="175"/>
                    <a:pt x="129" y="183"/>
                  </a:cubicBezTo>
                  <a:cubicBezTo>
                    <a:pt x="122" y="191"/>
                    <a:pt x="122" y="203"/>
                    <a:pt x="130" y="211"/>
                  </a:cubicBezTo>
                  <a:cubicBezTo>
                    <a:pt x="143" y="224"/>
                    <a:pt x="158" y="231"/>
                    <a:pt x="174" y="231"/>
                  </a:cubicBezTo>
                  <a:cubicBezTo>
                    <a:pt x="194" y="231"/>
                    <a:pt x="214" y="221"/>
                    <a:pt x="234" y="202"/>
                  </a:cubicBezTo>
                  <a:cubicBezTo>
                    <a:pt x="298" y="138"/>
                    <a:pt x="298" y="138"/>
                    <a:pt x="298" y="138"/>
                  </a:cubicBezTo>
                  <a:cubicBezTo>
                    <a:pt x="312" y="124"/>
                    <a:pt x="320" y="105"/>
                    <a:pt x="320" y="85"/>
                  </a:cubicBezTo>
                  <a:cubicBezTo>
                    <a:pt x="320" y="65"/>
                    <a:pt x="312" y="46"/>
                    <a:pt x="298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57150" tIns="28575" rIns="57150" bIns="28575" numCol="1" anchor="t" anchorCtr="0" compatLnSpc="1"/>
            <a:lstStyle/>
            <a:p>
              <a:endParaRPr lang="en-AU" sz="1125" dirty="0">
                <a:cs typeface="+mn-ea"/>
                <a:sym typeface="+mn-lt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5684928" y="2405572"/>
              <a:ext cx="992579" cy="914168"/>
              <a:chOff x="2458721" y="2446370"/>
              <a:chExt cx="992579" cy="914168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2458721" y="2446370"/>
                <a:ext cx="992579" cy="515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altLang="zh-CN" sz="2400" dirty="0">
                    <a:cs typeface="+mn-ea"/>
                    <a:sym typeface="+mn-lt"/>
                  </a:rPr>
                  <a:t>STEP</a:t>
                </a: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2665508" y="2837318"/>
                <a:ext cx="5629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cs typeface="+mn-ea"/>
                    <a:sym typeface="+mn-lt"/>
                  </a:rPr>
                  <a:t>02</a:t>
                </a:r>
                <a:endParaRPr lang="zh-CN" altLang="en-US" sz="2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8461143" y="3585592"/>
            <a:ext cx="2004828" cy="2311609"/>
            <a:chOff x="1761821" y="3784485"/>
            <a:chExt cx="2004828" cy="2311609"/>
          </a:xfrm>
        </p:grpSpPr>
        <p:sp>
          <p:nvSpPr>
            <p:cNvPr id="38" name="文本框 37"/>
            <p:cNvSpPr txBox="1"/>
            <p:nvPr/>
          </p:nvSpPr>
          <p:spPr>
            <a:xfrm>
              <a:off x="1883228" y="3784485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761821" y="4153817"/>
              <a:ext cx="2004828" cy="1114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761821" y="5398274"/>
              <a:ext cx="2004828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2008235" y="5291154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组合 42"/>
          <p:cNvGrpSpPr/>
          <p:nvPr/>
        </p:nvGrpSpPr>
        <p:grpSpPr>
          <a:xfrm>
            <a:off x="5198053" y="3585592"/>
            <a:ext cx="2004828" cy="2311609"/>
            <a:chOff x="1761821" y="3784485"/>
            <a:chExt cx="2004828" cy="2311609"/>
          </a:xfrm>
        </p:grpSpPr>
        <p:sp>
          <p:nvSpPr>
            <p:cNvPr id="44" name="文本框 43"/>
            <p:cNvSpPr txBox="1"/>
            <p:nvPr/>
          </p:nvSpPr>
          <p:spPr>
            <a:xfrm>
              <a:off x="1883228" y="3784485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761821" y="4153817"/>
              <a:ext cx="2004828" cy="1114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761821" y="5398274"/>
              <a:ext cx="2004828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47" name="直接连接符 46"/>
            <p:cNvCxnSpPr/>
            <p:nvPr/>
          </p:nvCxnSpPr>
          <p:spPr>
            <a:xfrm>
              <a:off x="2008235" y="5291154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合 47"/>
          <p:cNvGrpSpPr/>
          <p:nvPr/>
        </p:nvGrpSpPr>
        <p:grpSpPr>
          <a:xfrm>
            <a:off x="1934963" y="3585592"/>
            <a:ext cx="2004828" cy="2311609"/>
            <a:chOff x="1761821" y="3784485"/>
            <a:chExt cx="2004828" cy="2311609"/>
          </a:xfrm>
        </p:grpSpPr>
        <p:sp>
          <p:nvSpPr>
            <p:cNvPr id="49" name="文本框 48"/>
            <p:cNvSpPr txBox="1"/>
            <p:nvPr/>
          </p:nvSpPr>
          <p:spPr>
            <a:xfrm>
              <a:off x="1883228" y="3784485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761821" y="4153817"/>
              <a:ext cx="2004828" cy="1114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761821" y="5398274"/>
              <a:ext cx="2004828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2008235" y="5291154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054256" y="1595618"/>
            <a:ext cx="3823274" cy="3528702"/>
            <a:chOff x="4054256" y="1595618"/>
            <a:chExt cx="3823274" cy="3528702"/>
          </a:xfrm>
        </p:grpSpPr>
        <p:grpSp>
          <p:nvGrpSpPr>
            <p:cNvPr id="22" name="组合 21"/>
            <p:cNvGrpSpPr/>
            <p:nvPr/>
          </p:nvGrpSpPr>
          <p:grpSpPr>
            <a:xfrm>
              <a:off x="4054256" y="1595618"/>
              <a:ext cx="3823274" cy="3528702"/>
              <a:chOff x="4054256" y="1595618"/>
              <a:chExt cx="3823274" cy="3528702"/>
            </a:xfrm>
          </p:grpSpPr>
          <p:sp>
            <p:nvSpPr>
              <p:cNvPr id="14" name="任意多边形: 形状 13"/>
              <p:cNvSpPr/>
              <p:nvPr/>
            </p:nvSpPr>
            <p:spPr>
              <a:xfrm rot="17876945">
                <a:off x="4201542" y="1448332"/>
                <a:ext cx="3528702" cy="3823274"/>
              </a:xfrm>
              <a:custGeom>
                <a:avLst/>
                <a:gdLst>
                  <a:gd name="connsiteX0" fmla="*/ 3322606 w 3528702"/>
                  <a:gd name="connsiteY0" fmla="*/ 1232159 h 3823274"/>
                  <a:gd name="connsiteX1" fmla="*/ 2591114 w 3528702"/>
                  <a:gd name="connsiteY1" fmla="*/ 3617178 h 3823274"/>
                  <a:gd name="connsiteX2" fmla="*/ 206096 w 3528702"/>
                  <a:gd name="connsiteY2" fmla="*/ 2885686 h 3823274"/>
                  <a:gd name="connsiteX3" fmla="*/ 937588 w 3528702"/>
                  <a:gd name="connsiteY3" fmla="*/ 500668 h 3823274"/>
                  <a:gd name="connsiteX4" fmla="*/ 1438134 w 3528702"/>
                  <a:gd name="connsiteY4" fmla="*/ 324870 h 3823274"/>
                  <a:gd name="connsiteX5" fmla="*/ 1475702 w 3528702"/>
                  <a:gd name="connsiteY5" fmla="*/ 319693 h 3823274"/>
                  <a:gd name="connsiteX6" fmla="*/ 1767993 w 3528702"/>
                  <a:gd name="connsiteY6" fmla="*/ 0 h 3823274"/>
                  <a:gd name="connsiteX7" fmla="*/ 2062412 w 3528702"/>
                  <a:gd name="connsiteY7" fmla="*/ 322021 h 3823274"/>
                  <a:gd name="connsiteX8" fmla="*/ 2117575 w 3528702"/>
                  <a:gd name="connsiteY8" fmla="*/ 330599 h 3823274"/>
                  <a:gd name="connsiteX9" fmla="*/ 3322606 w 3528702"/>
                  <a:gd name="connsiteY9" fmla="*/ 1232159 h 3823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528702" h="3823274">
                    <a:moveTo>
                      <a:pt x="3322606" y="1232159"/>
                    </a:moveTo>
                    <a:cubicBezTo>
                      <a:pt x="3779214" y="2092759"/>
                      <a:pt x="3451714" y="3160569"/>
                      <a:pt x="2591114" y="3617178"/>
                    </a:cubicBezTo>
                    <a:cubicBezTo>
                      <a:pt x="1730514" y="4073786"/>
                      <a:pt x="662705" y="3746286"/>
                      <a:pt x="206096" y="2885686"/>
                    </a:cubicBezTo>
                    <a:cubicBezTo>
                      <a:pt x="-250513" y="2025086"/>
                      <a:pt x="76987" y="957276"/>
                      <a:pt x="937588" y="500668"/>
                    </a:cubicBezTo>
                    <a:cubicBezTo>
                      <a:pt x="1098950" y="415054"/>
                      <a:pt x="1267597" y="357006"/>
                      <a:pt x="1438134" y="324870"/>
                    </a:cubicBezTo>
                    <a:lnTo>
                      <a:pt x="1475702" y="319693"/>
                    </a:lnTo>
                    <a:lnTo>
                      <a:pt x="1767993" y="0"/>
                    </a:lnTo>
                    <a:lnTo>
                      <a:pt x="2062412" y="322021"/>
                    </a:lnTo>
                    <a:lnTo>
                      <a:pt x="2117575" y="330599"/>
                    </a:lnTo>
                    <a:cubicBezTo>
                      <a:pt x="2615533" y="432660"/>
                      <a:pt x="3065763" y="748072"/>
                      <a:pt x="3322606" y="1232159"/>
                    </a:cubicBezTo>
                    <a:close/>
                  </a:path>
                </a:pathLst>
              </a:custGeom>
              <a:solidFill>
                <a:srgbClr val="0142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任意多边形: 形状 16"/>
              <p:cNvSpPr>
                <a:spLocks noChangeAspect="1"/>
              </p:cNvSpPr>
              <p:nvPr/>
            </p:nvSpPr>
            <p:spPr>
              <a:xfrm>
                <a:off x="4602000" y="1935000"/>
                <a:ext cx="2988000" cy="2988000"/>
              </a:xfrm>
              <a:custGeom>
                <a:avLst/>
                <a:gdLst>
                  <a:gd name="connsiteX0" fmla="*/ 1494000 w 2988000"/>
                  <a:gd name="connsiteY0" fmla="*/ 0 h 2988000"/>
                  <a:gd name="connsiteX1" fmla="*/ 2329310 w 2988000"/>
                  <a:gd name="connsiteY1" fmla="*/ 255152 h 2988000"/>
                  <a:gd name="connsiteX2" fmla="*/ 2390131 w 2988000"/>
                  <a:gd name="connsiteY2" fmla="*/ 300634 h 2988000"/>
                  <a:gd name="connsiteX3" fmla="*/ 2690174 w 2988000"/>
                  <a:gd name="connsiteY3" fmla="*/ 297272 h 2988000"/>
                  <a:gd name="connsiteX4" fmla="*/ 2686945 w 2988000"/>
                  <a:gd name="connsiteY4" fmla="*/ 597305 h 2988000"/>
                  <a:gd name="connsiteX5" fmla="*/ 2732848 w 2988000"/>
                  <a:gd name="connsiteY5" fmla="*/ 658691 h 2988000"/>
                  <a:gd name="connsiteX6" fmla="*/ 2988000 w 2988000"/>
                  <a:gd name="connsiteY6" fmla="*/ 1494000 h 2988000"/>
                  <a:gd name="connsiteX7" fmla="*/ 1494000 w 2988000"/>
                  <a:gd name="connsiteY7" fmla="*/ 2988000 h 2988000"/>
                  <a:gd name="connsiteX8" fmla="*/ 0 w 2988000"/>
                  <a:gd name="connsiteY8" fmla="*/ 1494000 h 2988000"/>
                  <a:gd name="connsiteX9" fmla="*/ 1494000 w 2988000"/>
                  <a:gd name="connsiteY9" fmla="*/ 0 h 298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88000" h="2988000">
                    <a:moveTo>
                      <a:pt x="1494000" y="0"/>
                    </a:moveTo>
                    <a:cubicBezTo>
                      <a:pt x="1803418" y="0"/>
                      <a:pt x="2090866" y="94062"/>
                      <a:pt x="2329310" y="255152"/>
                    </a:cubicBezTo>
                    <a:lnTo>
                      <a:pt x="2390131" y="300634"/>
                    </a:lnTo>
                    <a:lnTo>
                      <a:pt x="2690174" y="297272"/>
                    </a:lnTo>
                    <a:lnTo>
                      <a:pt x="2686945" y="597305"/>
                    </a:lnTo>
                    <a:lnTo>
                      <a:pt x="2732848" y="658691"/>
                    </a:lnTo>
                    <a:cubicBezTo>
                      <a:pt x="2893938" y="897135"/>
                      <a:pt x="2988000" y="1184583"/>
                      <a:pt x="2988000" y="1494000"/>
                    </a:cubicBezTo>
                    <a:cubicBezTo>
                      <a:pt x="2988000" y="2319113"/>
                      <a:pt x="2319113" y="2988000"/>
                      <a:pt x="1494000" y="2988000"/>
                    </a:cubicBezTo>
                    <a:cubicBezTo>
                      <a:pt x="668887" y="2988000"/>
                      <a:pt x="0" y="2319113"/>
                      <a:pt x="0" y="1494000"/>
                    </a:cubicBezTo>
                    <a:cubicBezTo>
                      <a:pt x="0" y="668887"/>
                      <a:pt x="668887" y="0"/>
                      <a:pt x="1494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9" name="任意多边形: 形状 18"/>
              <p:cNvSpPr>
                <a:spLocks noChangeAspect="1"/>
              </p:cNvSpPr>
              <p:nvPr/>
            </p:nvSpPr>
            <p:spPr>
              <a:xfrm>
                <a:off x="4908000" y="2241000"/>
                <a:ext cx="2376000" cy="2376000"/>
              </a:xfrm>
              <a:custGeom>
                <a:avLst/>
                <a:gdLst>
                  <a:gd name="connsiteX0" fmla="*/ 1188000 w 2376000"/>
                  <a:gd name="connsiteY0" fmla="*/ 0 h 2376000"/>
                  <a:gd name="connsiteX1" fmla="*/ 2376000 w 2376000"/>
                  <a:gd name="connsiteY1" fmla="*/ 1188000 h 2376000"/>
                  <a:gd name="connsiteX2" fmla="*/ 1188000 w 2376000"/>
                  <a:gd name="connsiteY2" fmla="*/ 2376000 h 2376000"/>
                  <a:gd name="connsiteX3" fmla="*/ 432322 w 2376000"/>
                  <a:gd name="connsiteY3" fmla="*/ 2104719 h 2376000"/>
                  <a:gd name="connsiteX4" fmla="*/ 377110 w 2376000"/>
                  <a:gd name="connsiteY4" fmla="*/ 2054539 h 2376000"/>
                  <a:gd name="connsiteX5" fmla="*/ 59285 w 2376000"/>
                  <a:gd name="connsiteY5" fmla="*/ 2013429 h 2376000"/>
                  <a:gd name="connsiteX6" fmla="*/ 106459 w 2376000"/>
                  <a:gd name="connsiteY6" fmla="*/ 1677617 h 2376000"/>
                  <a:gd name="connsiteX7" fmla="*/ 93359 w 2376000"/>
                  <a:gd name="connsiteY7" fmla="*/ 1650423 h 2376000"/>
                  <a:gd name="connsiteX8" fmla="*/ 0 w 2376000"/>
                  <a:gd name="connsiteY8" fmla="*/ 1188000 h 2376000"/>
                  <a:gd name="connsiteX9" fmla="*/ 1188000 w 2376000"/>
                  <a:gd name="connsiteY9" fmla="*/ 0 h 237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376000" h="2376000">
                    <a:moveTo>
                      <a:pt x="1188000" y="0"/>
                    </a:moveTo>
                    <a:cubicBezTo>
                      <a:pt x="1844114" y="0"/>
                      <a:pt x="2376000" y="531886"/>
                      <a:pt x="2376000" y="1188000"/>
                    </a:cubicBezTo>
                    <a:cubicBezTo>
                      <a:pt x="2376000" y="1844114"/>
                      <a:pt x="1844114" y="2376000"/>
                      <a:pt x="1188000" y="2376000"/>
                    </a:cubicBezTo>
                    <a:cubicBezTo>
                      <a:pt x="900950" y="2376000"/>
                      <a:pt x="637679" y="2274194"/>
                      <a:pt x="432322" y="2104719"/>
                    </a:cubicBezTo>
                    <a:lnTo>
                      <a:pt x="377110" y="2054539"/>
                    </a:lnTo>
                    <a:lnTo>
                      <a:pt x="59285" y="2013429"/>
                    </a:lnTo>
                    <a:lnTo>
                      <a:pt x="106459" y="1677617"/>
                    </a:lnTo>
                    <a:lnTo>
                      <a:pt x="93359" y="1650423"/>
                    </a:lnTo>
                    <a:cubicBezTo>
                      <a:pt x="33243" y="1508293"/>
                      <a:pt x="0" y="1352029"/>
                      <a:pt x="0" y="1188000"/>
                    </a:cubicBezTo>
                    <a:cubicBezTo>
                      <a:pt x="0" y="531886"/>
                      <a:pt x="531886" y="0"/>
                      <a:pt x="1188000" y="0"/>
                    </a:cubicBezTo>
                    <a:close/>
                  </a:path>
                </a:pathLst>
              </a:custGeom>
              <a:solidFill>
                <a:srgbClr val="0142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/>
              <p:nvPr/>
            </p:nvSpPr>
            <p:spPr>
              <a:xfrm>
                <a:off x="5214000" y="2547000"/>
                <a:ext cx="1764000" cy="1764000"/>
              </a:xfrm>
              <a:custGeom>
                <a:avLst/>
                <a:gdLst>
                  <a:gd name="connsiteX0" fmla="*/ 882000 w 1764000"/>
                  <a:gd name="connsiteY0" fmla="*/ 0 h 1764000"/>
                  <a:gd name="connsiteX1" fmla="*/ 1764000 w 1764000"/>
                  <a:gd name="connsiteY1" fmla="*/ 882000 h 1764000"/>
                  <a:gd name="connsiteX2" fmla="*/ 1694688 w 1764000"/>
                  <a:gd name="connsiteY2" fmla="*/ 1225314 h 1764000"/>
                  <a:gd name="connsiteX3" fmla="*/ 1691560 w 1764000"/>
                  <a:gd name="connsiteY3" fmla="*/ 1231077 h 1764000"/>
                  <a:gd name="connsiteX4" fmla="*/ 1740486 w 1764000"/>
                  <a:gd name="connsiteY4" fmla="*/ 1552342 h 1764000"/>
                  <a:gd name="connsiteX5" fmla="*/ 1424464 w 1764000"/>
                  <a:gd name="connsiteY5" fmla="*/ 1572668 h 1764000"/>
                  <a:gd name="connsiteX6" fmla="*/ 1375135 w 1764000"/>
                  <a:gd name="connsiteY6" fmla="*/ 1613368 h 1764000"/>
                  <a:gd name="connsiteX7" fmla="*/ 882000 w 1764000"/>
                  <a:gd name="connsiteY7" fmla="*/ 1764000 h 1764000"/>
                  <a:gd name="connsiteX8" fmla="*/ 0 w 1764000"/>
                  <a:gd name="connsiteY8" fmla="*/ 882000 h 1764000"/>
                  <a:gd name="connsiteX9" fmla="*/ 882000 w 1764000"/>
                  <a:gd name="connsiteY9" fmla="*/ 0 h 176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64000" h="1764000">
                    <a:moveTo>
                      <a:pt x="882000" y="0"/>
                    </a:moveTo>
                    <a:cubicBezTo>
                      <a:pt x="1369115" y="0"/>
                      <a:pt x="1764000" y="394885"/>
                      <a:pt x="1764000" y="882000"/>
                    </a:cubicBezTo>
                    <a:cubicBezTo>
                      <a:pt x="1764000" y="1003779"/>
                      <a:pt x="1739320" y="1119793"/>
                      <a:pt x="1694688" y="1225314"/>
                    </a:cubicBezTo>
                    <a:lnTo>
                      <a:pt x="1691560" y="1231077"/>
                    </a:lnTo>
                    <a:lnTo>
                      <a:pt x="1740486" y="1552342"/>
                    </a:lnTo>
                    <a:lnTo>
                      <a:pt x="1424464" y="1572668"/>
                    </a:lnTo>
                    <a:lnTo>
                      <a:pt x="1375135" y="1613368"/>
                    </a:lnTo>
                    <a:cubicBezTo>
                      <a:pt x="1234367" y="1708470"/>
                      <a:pt x="1064668" y="1764000"/>
                      <a:pt x="882000" y="1764000"/>
                    </a:cubicBezTo>
                    <a:cubicBezTo>
                      <a:pt x="394885" y="1764000"/>
                      <a:pt x="0" y="1369115"/>
                      <a:pt x="0" y="882000"/>
                    </a:cubicBezTo>
                    <a:cubicBezTo>
                      <a:pt x="0" y="394885"/>
                      <a:pt x="394885" y="0"/>
                      <a:pt x="882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5475926" y="2877617"/>
              <a:ext cx="1431802" cy="1091224"/>
              <a:chOff x="5552687" y="2869355"/>
              <a:chExt cx="1431802" cy="1091224"/>
            </a:xfrm>
          </p:grpSpPr>
          <p:sp>
            <p:nvSpPr>
              <p:cNvPr id="23" name="Shape 2546"/>
              <p:cNvSpPr>
                <a:spLocks noChangeAspect="1"/>
              </p:cNvSpPr>
              <p:nvPr/>
            </p:nvSpPr>
            <p:spPr>
              <a:xfrm>
                <a:off x="5830761" y="2869355"/>
                <a:ext cx="684000" cy="5596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rgbClr val="0142AB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7965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cs typeface="+mn-ea"/>
                  <a:sym typeface="+mn-lt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5552687" y="3544888"/>
                <a:ext cx="1431802" cy="415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zh-CN" altLang="en-US" dirty="0">
                    <a:solidFill>
                      <a:srgbClr val="0142AB"/>
                    </a:solidFill>
                    <a:cs typeface="+mn-ea"/>
                    <a:sym typeface="+mn-lt"/>
                  </a:rPr>
                  <a:t>K</a:t>
                </a:r>
                <a:r>
                  <a:rPr lang="en-US" altLang="zh-CN" dirty="0" err="1">
                    <a:solidFill>
                      <a:srgbClr val="0142AB"/>
                    </a:solidFill>
                    <a:cs typeface="+mn-ea"/>
                    <a:sym typeface="+mn-lt"/>
                  </a:rPr>
                  <a:t>ey</a:t>
                </a:r>
                <a:r>
                  <a:rPr lang="zh-CN" altLang="en-US" dirty="0">
                    <a:solidFill>
                      <a:srgbClr val="0142AB"/>
                    </a:solidFill>
                    <a:cs typeface="+mn-ea"/>
                    <a:sym typeface="+mn-lt"/>
                  </a:rPr>
                  <a:t> W</a:t>
                </a:r>
                <a:r>
                  <a:rPr lang="en-US" altLang="zh-CN" dirty="0" err="1">
                    <a:solidFill>
                      <a:srgbClr val="0142AB"/>
                    </a:solidFill>
                    <a:cs typeface="+mn-ea"/>
                    <a:sym typeface="+mn-lt"/>
                  </a:rPr>
                  <a:t>ords</a:t>
                </a:r>
                <a:endParaRPr lang="zh-CN" altLang="en-US" dirty="0">
                  <a:solidFill>
                    <a:srgbClr val="0142AB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7812057" y="1935000"/>
            <a:ext cx="3156413" cy="859551"/>
            <a:chOff x="416822" y="5648845"/>
            <a:chExt cx="3156413" cy="859551"/>
          </a:xfrm>
        </p:grpSpPr>
        <p:sp>
          <p:nvSpPr>
            <p:cNvPr id="29" name="文本框 28"/>
            <p:cNvSpPr txBox="1"/>
            <p:nvPr/>
          </p:nvSpPr>
          <p:spPr>
            <a:xfrm>
              <a:off x="416823" y="596440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16822" y="564884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812057" y="3843458"/>
            <a:ext cx="3156413" cy="859551"/>
            <a:chOff x="416822" y="5648845"/>
            <a:chExt cx="3156413" cy="859551"/>
          </a:xfrm>
        </p:grpSpPr>
        <p:sp>
          <p:nvSpPr>
            <p:cNvPr id="32" name="文本框 31"/>
            <p:cNvSpPr txBox="1"/>
            <p:nvPr/>
          </p:nvSpPr>
          <p:spPr>
            <a:xfrm>
              <a:off x="416823" y="596440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416822" y="564884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003368" y="1923844"/>
            <a:ext cx="3156412" cy="859551"/>
            <a:chOff x="1223531" y="1935000"/>
            <a:chExt cx="3156412" cy="859551"/>
          </a:xfrm>
        </p:grpSpPr>
        <p:sp>
          <p:nvSpPr>
            <p:cNvPr id="35" name="文本框 34"/>
            <p:cNvSpPr txBox="1"/>
            <p:nvPr/>
          </p:nvSpPr>
          <p:spPr>
            <a:xfrm>
              <a:off x="1223531" y="2250556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247203" y="1935000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003368" y="3832302"/>
            <a:ext cx="3156412" cy="859551"/>
            <a:chOff x="1223531" y="3843458"/>
            <a:chExt cx="3156412" cy="859551"/>
          </a:xfrm>
        </p:grpSpPr>
        <p:sp>
          <p:nvSpPr>
            <p:cNvPr id="38" name="文本框 37"/>
            <p:cNvSpPr txBox="1"/>
            <p:nvPr/>
          </p:nvSpPr>
          <p:spPr>
            <a:xfrm>
              <a:off x="1223531" y="4159014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247203" y="3843458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pic>
        <p:nvPicPr>
          <p:cNvPr id="168" name="图片 1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661" y="2240357"/>
            <a:ext cx="3294239" cy="2377286"/>
          </a:xfrm>
          <a:prstGeom prst="rect">
            <a:avLst/>
          </a:prstGeom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</p:pic>
      <p:sp>
        <p:nvSpPr>
          <p:cNvPr id="4" name="矩形 3"/>
          <p:cNvSpPr/>
          <p:nvPr/>
        </p:nvSpPr>
        <p:spPr>
          <a:xfrm>
            <a:off x="6611005" y="2028497"/>
            <a:ext cx="4162097" cy="25891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grpSp>
        <p:nvGrpSpPr>
          <p:cNvPr id="175" name="组合 174"/>
          <p:cNvGrpSpPr/>
          <p:nvPr/>
        </p:nvGrpSpPr>
        <p:grpSpPr>
          <a:xfrm>
            <a:off x="6818220" y="2268418"/>
            <a:ext cx="3747665" cy="2024665"/>
            <a:chOff x="6829664" y="2056313"/>
            <a:chExt cx="3747665" cy="2024665"/>
          </a:xfrm>
        </p:grpSpPr>
        <p:grpSp>
          <p:nvGrpSpPr>
            <p:cNvPr id="171" name="组合 170"/>
            <p:cNvGrpSpPr/>
            <p:nvPr/>
          </p:nvGrpSpPr>
          <p:grpSpPr>
            <a:xfrm>
              <a:off x="6829664" y="2056313"/>
              <a:ext cx="3747665" cy="1151534"/>
              <a:chOff x="6321621" y="2067991"/>
              <a:chExt cx="3747665" cy="1151534"/>
            </a:xfrm>
          </p:grpSpPr>
          <p:sp>
            <p:nvSpPr>
              <p:cNvPr id="172" name="文本框 171"/>
              <p:cNvSpPr txBox="1"/>
              <p:nvPr/>
            </p:nvSpPr>
            <p:spPr>
              <a:xfrm>
                <a:off x="6321621" y="2067991"/>
                <a:ext cx="2241465" cy="379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en-US" altLang="zh-CN" sz="1600" dirty="0">
                    <a:cs typeface="+mn-ea"/>
                    <a:sym typeface="+mn-lt"/>
                  </a:rPr>
                  <a:t>Add Your </a:t>
                </a:r>
                <a:r>
                  <a:rPr lang="en-US" altLang="zh-CN" sz="1600" dirty="0" err="1">
                    <a:cs typeface="+mn-ea"/>
                    <a:sym typeface="+mn-lt"/>
                  </a:rPr>
                  <a:t>Titlt</a:t>
                </a:r>
                <a:r>
                  <a:rPr lang="en-US" altLang="zh-CN" sz="1600" dirty="0">
                    <a:cs typeface="+mn-ea"/>
                    <a:sym typeface="+mn-lt"/>
                  </a:rPr>
                  <a:t> Here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173" name="文本框 172"/>
              <p:cNvSpPr txBox="1"/>
              <p:nvPr/>
            </p:nvSpPr>
            <p:spPr>
              <a:xfrm>
                <a:off x="6321622" y="2437323"/>
                <a:ext cx="3747664" cy="782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Most designers set their type arbitrarily, either by pulling values out of the sky or by adhering to a baseline grid. 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4" name="文本框 173"/>
            <p:cNvSpPr txBox="1"/>
            <p:nvPr/>
          </p:nvSpPr>
          <p:spPr>
            <a:xfrm>
              <a:off x="6829664" y="3534931"/>
              <a:ext cx="3747664" cy="546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When selecting a typeface for body text, your primary concern should be readability. </a:t>
              </a:r>
            </a:p>
          </p:txBody>
        </p:sp>
      </p:grpSp>
      <p:sp>
        <p:nvSpPr>
          <p:cNvPr id="184" name="文本框 183"/>
          <p:cNvSpPr txBox="1"/>
          <p:nvPr/>
        </p:nvSpPr>
        <p:spPr>
          <a:xfrm>
            <a:off x="1237329" y="2861468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cs typeface="+mn-ea"/>
                <a:sym typeface="+mn-lt"/>
              </a:rPr>
              <a:t>89%</a:t>
            </a:r>
            <a:endParaRPr lang="zh-CN" altLang="en-US" sz="3600" dirty="0">
              <a:cs typeface="+mn-ea"/>
              <a:sym typeface="+mn-lt"/>
            </a:endParaRPr>
          </a:p>
        </p:txBody>
      </p:sp>
      <p:sp>
        <p:nvSpPr>
          <p:cNvPr id="185" name="等腰三角形 184"/>
          <p:cNvSpPr/>
          <p:nvPr/>
        </p:nvSpPr>
        <p:spPr>
          <a:xfrm rot="16200000">
            <a:off x="2219259" y="3166786"/>
            <a:ext cx="147045" cy="13536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91" name="组合 190"/>
          <p:cNvGrpSpPr/>
          <p:nvPr/>
        </p:nvGrpSpPr>
        <p:grpSpPr>
          <a:xfrm>
            <a:off x="5032741" y="2028497"/>
            <a:ext cx="1231422" cy="2618192"/>
            <a:chOff x="4980191" y="2028497"/>
            <a:chExt cx="1231422" cy="2618192"/>
          </a:xfrm>
        </p:grpSpPr>
        <p:grpSp>
          <p:nvGrpSpPr>
            <p:cNvPr id="170" name="组合 169"/>
            <p:cNvGrpSpPr/>
            <p:nvPr/>
          </p:nvGrpSpPr>
          <p:grpSpPr>
            <a:xfrm>
              <a:off x="4980191" y="2028497"/>
              <a:ext cx="1231422" cy="2589146"/>
              <a:chOff x="4727944" y="2028497"/>
              <a:chExt cx="1231422" cy="2589146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4727944" y="2028497"/>
                <a:ext cx="1231422" cy="1156137"/>
              </a:xfrm>
              <a:prstGeom prst="rect">
                <a:avLst/>
              </a:prstGeom>
              <a:solidFill>
                <a:srgbClr val="0142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69" name="矩形 168"/>
              <p:cNvSpPr/>
              <p:nvPr/>
            </p:nvSpPr>
            <p:spPr>
              <a:xfrm>
                <a:off x="4727944" y="3461506"/>
                <a:ext cx="1231422" cy="1156137"/>
              </a:xfrm>
              <a:prstGeom prst="rect">
                <a:avLst/>
              </a:prstGeom>
              <a:solidFill>
                <a:srgbClr val="0142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6" name="组合 175"/>
            <p:cNvGrpSpPr>
              <a:grpSpLocks noChangeAspect="1"/>
            </p:cNvGrpSpPr>
            <p:nvPr/>
          </p:nvGrpSpPr>
          <p:grpSpPr>
            <a:xfrm>
              <a:off x="5379902" y="2240357"/>
              <a:ext cx="432000" cy="424553"/>
              <a:chOff x="11196638" y="1533526"/>
              <a:chExt cx="552450" cy="542925"/>
            </a:xfrm>
            <a:solidFill>
              <a:schemeClr val="bg1"/>
            </a:solidFill>
          </p:grpSpPr>
          <p:sp>
            <p:nvSpPr>
              <p:cNvPr id="177" name="Oval 92"/>
              <p:cNvSpPr>
                <a:spLocks noChangeArrowheads="1"/>
              </p:cNvSpPr>
              <p:nvPr/>
            </p:nvSpPr>
            <p:spPr bwMode="auto">
              <a:xfrm>
                <a:off x="11196638" y="1771651"/>
                <a:ext cx="92075" cy="95250"/>
              </a:xfrm>
              <a:prstGeom prst="ellips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8" name="Oval 93"/>
              <p:cNvSpPr>
                <a:spLocks noChangeArrowheads="1"/>
              </p:cNvSpPr>
              <p:nvPr/>
            </p:nvSpPr>
            <p:spPr bwMode="auto">
              <a:xfrm>
                <a:off x="11366501" y="1981201"/>
                <a:ext cx="92075" cy="95250"/>
              </a:xfrm>
              <a:prstGeom prst="ellips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9" name="Oval 94"/>
              <p:cNvSpPr>
                <a:spLocks noChangeArrowheads="1"/>
              </p:cNvSpPr>
              <p:nvPr/>
            </p:nvSpPr>
            <p:spPr bwMode="auto">
              <a:xfrm>
                <a:off x="11476038" y="1533526"/>
                <a:ext cx="93663" cy="93663"/>
              </a:xfrm>
              <a:prstGeom prst="ellips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80" name="Oval 95"/>
              <p:cNvSpPr>
                <a:spLocks noChangeArrowheads="1"/>
              </p:cNvSpPr>
              <p:nvPr/>
            </p:nvSpPr>
            <p:spPr bwMode="auto">
              <a:xfrm>
                <a:off x="11653838" y="1800226"/>
                <a:ext cx="95250" cy="95250"/>
              </a:xfrm>
              <a:prstGeom prst="ellips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81" name="Line 96"/>
              <p:cNvSpPr>
                <a:spLocks noChangeShapeType="1"/>
              </p:cNvSpPr>
              <p:nvPr/>
            </p:nvSpPr>
            <p:spPr bwMode="auto">
              <a:xfrm>
                <a:off x="11277601" y="1866901"/>
                <a:ext cx="100013" cy="131763"/>
              </a:xfrm>
              <a:prstGeom prst="lin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82" name="Line 97"/>
              <p:cNvSpPr>
                <a:spLocks noChangeShapeType="1"/>
              </p:cNvSpPr>
              <p:nvPr/>
            </p:nvSpPr>
            <p:spPr bwMode="auto">
              <a:xfrm flipV="1">
                <a:off x="11434763" y="1627188"/>
                <a:ext cx="80963" cy="354013"/>
              </a:xfrm>
              <a:prstGeom prst="lin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83" name="Line 98"/>
              <p:cNvSpPr>
                <a:spLocks noChangeShapeType="1"/>
              </p:cNvSpPr>
              <p:nvPr/>
            </p:nvSpPr>
            <p:spPr bwMode="auto">
              <a:xfrm>
                <a:off x="11553826" y="1627188"/>
                <a:ext cx="114300" cy="184150"/>
              </a:xfrm>
              <a:prstGeom prst="line">
                <a:avLst/>
              </a:prstGeom>
              <a:grpFill/>
              <a:ln w="22225" cap="rnd">
                <a:solidFill>
                  <a:schemeClr val="bg1"/>
                </a:soli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186" name="等腰三角形 185"/>
            <p:cNvSpPr/>
            <p:nvPr/>
          </p:nvSpPr>
          <p:spPr>
            <a:xfrm rot="10800000">
              <a:off x="5668901" y="2803826"/>
              <a:ext cx="89379" cy="7200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7" name="文本框 186"/>
            <p:cNvSpPr txBox="1"/>
            <p:nvPr/>
          </p:nvSpPr>
          <p:spPr>
            <a:xfrm>
              <a:off x="5509396" y="2803291"/>
              <a:ext cx="6864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68%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8" name="等腰三角形 187"/>
            <p:cNvSpPr/>
            <p:nvPr/>
          </p:nvSpPr>
          <p:spPr>
            <a:xfrm rot="10800000">
              <a:off x="5697478" y="4218068"/>
              <a:ext cx="89379" cy="7200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9" name="文本框 188"/>
            <p:cNvSpPr txBox="1"/>
            <p:nvPr/>
          </p:nvSpPr>
          <p:spPr>
            <a:xfrm>
              <a:off x="5600767" y="4246579"/>
              <a:ext cx="5453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120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0" name="Freeform 176"/>
            <p:cNvSpPr>
              <a:spLocks noChangeAspect="1" noEditPoints="1"/>
            </p:cNvSpPr>
            <p:nvPr/>
          </p:nvSpPr>
          <p:spPr bwMode="auto">
            <a:xfrm>
              <a:off x="5414819" y="3657184"/>
              <a:ext cx="409727" cy="432000"/>
            </a:xfrm>
            <a:custGeom>
              <a:avLst/>
              <a:gdLst>
                <a:gd name="T0" fmla="*/ 135 w 139"/>
                <a:gd name="T1" fmla="*/ 125 h 146"/>
                <a:gd name="T2" fmla="*/ 137 w 139"/>
                <a:gd name="T3" fmla="*/ 140 h 146"/>
                <a:gd name="T4" fmla="*/ 124 w 139"/>
                <a:gd name="T5" fmla="*/ 146 h 146"/>
                <a:gd name="T6" fmla="*/ 15 w 139"/>
                <a:gd name="T7" fmla="*/ 146 h 146"/>
                <a:gd name="T8" fmla="*/ 2 w 139"/>
                <a:gd name="T9" fmla="*/ 140 h 146"/>
                <a:gd name="T10" fmla="*/ 4 w 139"/>
                <a:gd name="T11" fmla="*/ 125 h 146"/>
                <a:gd name="T12" fmla="*/ 51 w 139"/>
                <a:gd name="T13" fmla="*/ 50 h 146"/>
                <a:gd name="T14" fmla="*/ 51 w 139"/>
                <a:gd name="T15" fmla="*/ 12 h 146"/>
                <a:gd name="T16" fmla="*/ 45 w 139"/>
                <a:gd name="T17" fmla="*/ 12 h 146"/>
                <a:gd name="T18" fmla="*/ 41 w 139"/>
                <a:gd name="T19" fmla="*/ 11 h 146"/>
                <a:gd name="T20" fmla="*/ 39 w 139"/>
                <a:gd name="T21" fmla="*/ 6 h 146"/>
                <a:gd name="T22" fmla="*/ 41 w 139"/>
                <a:gd name="T23" fmla="*/ 2 h 146"/>
                <a:gd name="T24" fmla="*/ 45 w 139"/>
                <a:gd name="T25" fmla="*/ 0 h 146"/>
                <a:gd name="T26" fmla="*/ 94 w 139"/>
                <a:gd name="T27" fmla="*/ 0 h 146"/>
                <a:gd name="T28" fmla="*/ 98 w 139"/>
                <a:gd name="T29" fmla="*/ 2 h 146"/>
                <a:gd name="T30" fmla="*/ 100 w 139"/>
                <a:gd name="T31" fmla="*/ 6 h 146"/>
                <a:gd name="T32" fmla="*/ 98 w 139"/>
                <a:gd name="T33" fmla="*/ 11 h 146"/>
                <a:gd name="T34" fmla="*/ 94 w 139"/>
                <a:gd name="T35" fmla="*/ 12 h 146"/>
                <a:gd name="T36" fmla="*/ 88 w 139"/>
                <a:gd name="T37" fmla="*/ 12 h 146"/>
                <a:gd name="T38" fmla="*/ 88 w 139"/>
                <a:gd name="T39" fmla="*/ 50 h 146"/>
                <a:gd name="T40" fmla="*/ 135 w 139"/>
                <a:gd name="T41" fmla="*/ 125 h 146"/>
                <a:gd name="T42" fmla="*/ 61 w 139"/>
                <a:gd name="T43" fmla="*/ 57 h 146"/>
                <a:gd name="T44" fmla="*/ 36 w 139"/>
                <a:gd name="T45" fmla="*/ 97 h 146"/>
                <a:gd name="T46" fmla="*/ 103 w 139"/>
                <a:gd name="T47" fmla="*/ 97 h 146"/>
                <a:gd name="T48" fmla="*/ 77 w 139"/>
                <a:gd name="T49" fmla="*/ 57 h 146"/>
                <a:gd name="T50" fmla="*/ 75 w 139"/>
                <a:gd name="T51" fmla="*/ 54 h 146"/>
                <a:gd name="T52" fmla="*/ 75 w 139"/>
                <a:gd name="T53" fmla="*/ 50 h 146"/>
                <a:gd name="T54" fmla="*/ 75 w 139"/>
                <a:gd name="T55" fmla="*/ 12 h 146"/>
                <a:gd name="T56" fmla="*/ 63 w 139"/>
                <a:gd name="T57" fmla="*/ 12 h 146"/>
                <a:gd name="T58" fmla="*/ 63 w 139"/>
                <a:gd name="T59" fmla="*/ 50 h 146"/>
                <a:gd name="T60" fmla="*/ 63 w 139"/>
                <a:gd name="T61" fmla="*/ 54 h 146"/>
                <a:gd name="T62" fmla="*/ 61 w 139"/>
                <a:gd name="T63" fmla="*/ 5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9" h="146">
                  <a:moveTo>
                    <a:pt x="135" y="125"/>
                  </a:moveTo>
                  <a:cubicBezTo>
                    <a:pt x="139" y="131"/>
                    <a:pt x="139" y="136"/>
                    <a:pt x="137" y="140"/>
                  </a:cubicBezTo>
                  <a:cubicBezTo>
                    <a:pt x="135" y="144"/>
                    <a:pt x="131" y="146"/>
                    <a:pt x="124" y="146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8" y="146"/>
                    <a:pt x="4" y="144"/>
                    <a:pt x="2" y="140"/>
                  </a:cubicBezTo>
                  <a:cubicBezTo>
                    <a:pt x="0" y="136"/>
                    <a:pt x="0" y="131"/>
                    <a:pt x="4" y="125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4" y="12"/>
                    <a:pt x="42" y="12"/>
                    <a:pt x="41" y="11"/>
                  </a:cubicBezTo>
                  <a:cubicBezTo>
                    <a:pt x="40" y="9"/>
                    <a:pt x="39" y="8"/>
                    <a:pt x="39" y="6"/>
                  </a:cubicBezTo>
                  <a:cubicBezTo>
                    <a:pt x="39" y="5"/>
                    <a:pt x="40" y="3"/>
                    <a:pt x="41" y="2"/>
                  </a:cubicBezTo>
                  <a:cubicBezTo>
                    <a:pt x="42" y="1"/>
                    <a:pt x="44" y="0"/>
                    <a:pt x="4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7" y="1"/>
                    <a:pt x="98" y="2"/>
                  </a:cubicBezTo>
                  <a:cubicBezTo>
                    <a:pt x="99" y="3"/>
                    <a:pt x="100" y="5"/>
                    <a:pt x="100" y="6"/>
                  </a:cubicBezTo>
                  <a:cubicBezTo>
                    <a:pt x="100" y="8"/>
                    <a:pt x="99" y="9"/>
                    <a:pt x="98" y="11"/>
                  </a:cubicBezTo>
                  <a:cubicBezTo>
                    <a:pt x="97" y="12"/>
                    <a:pt x="95" y="12"/>
                    <a:pt x="94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50"/>
                    <a:pt x="88" y="50"/>
                    <a:pt x="88" y="50"/>
                  </a:cubicBezTo>
                  <a:lnTo>
                    <a:pt x="135" y="125"/>
                  </a:lnTo>
                  <a:close/>
                  <a:moveTo>
                    <a:pt x="61" y="57"/>
                  </a:moveTo>
                  <a:cubicBezTo>
                    <a:pt x="36" y="97"/>
                    <a:pt x="36" y="97"/>
                    <a:pt x="36" y="97"/>
                  </a:cubicBezTo>
                  <a:cubicBezTo>
                    <a:pt x="103" y="97"/>
                    <a:pt x="103" y="97"/>
                    <a:pt x="103" y="97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4"/>
                    <a:pt x="63" y="54"/>
                    <a:pt x="63" y="54"/>
                  </a:cubicBezTo>
                  <a:lnTo>
                    <a:pt x="61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57150" tIns="28575" rIns="57150" bIns="28575" numCol="1" anchor="t" anchorCtr="0" compatLnSpc="1"/>
            <a:lstStyle/>
            <a:p>
              <a:endParaRPr lang="en-US" sz="1125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3" t="18412" r="12854" b="6906"/>
          <a:stretch>
            <a:fillRect/>
          </a:stretch>
        </p:blipFill>
        <p:spPr>
          <a:xfrm>
            <a:off x="1534511" y="1682693"/>
            <a:ext cx="3531476" cy="3492614"/>
          </a:xfrm>
          <a:prstGeom prst="rect">
            <a:avLst/>
          </a:prstGeom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</p:pic>
      <p:grpSp>
        <p:nvGrpSpPr>
          <p:cNvPr id="2" name="组合 1"/>
          <p:cNvGrpSpPr/>
          <p:nvPr/>
        </p:nvGrpSpPr>
        <p:grpSpPr>
          <a:xfrm>
            <a:off x="5806615" y="3762443"/>
            <a:ext cx="3747664" cy="1330210"/>
            <a:chOff x="5806615" y="3762443"/>
            <a:chExt cx="3747664" cy="1330210"/>
          </a:xfrm>
        </p:grpSpPr>
        <p:sp>
          <p:nvSpPr>
            <p:cNvPr id="10" name="文本框 9"/>
            <p:cNvSpPr txBox="1"/>
            <p:nvPr/>
          </p:nvSpPr>
          <p:spPr>
            <a:xfrm>
              <a:off x="5806615" y="3762443"/>
              <a:ext cx="2241465" cy="379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806615" y="4310451"/>
              <a:ext cx="3747664" cy="782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5906922" y="4263154"/>
              <a:ext cx="360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5602014" y="1923393"/>
            <a:ext cx="1524001" cy="1710644"/>
          </a:xfrm>
          <a:prstGeom prst="rect">
            <a:avLst/>
          </a:prstGeom>
          <a:solidFill>
            <a:srgbClr val="014ECB"/>
          </a:solidFill>
          <a:ln>
            <a:noFill/>
          </a:ln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04841" y="1923393"/>
            <a:ext cx="1524001" cy="17106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807668" y="1948398"/>
            <a:ext cx="1524001" cy="1710644"/>
          </a:xfrm>
          <a:prstGeom prst="rect">
            <a:avLst/>
          </a:prstGeom>
          <a:solidFill>
            <a:srgbClr val="014ECB"/>
          </a:solidFill>
          <a:ln>
            <a:noFill/>
          </a:ln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Freeform 13"/>
          <p:cNvSpPr>
            <a:spLocks noChangeAspect="1" noEditPoints="1"/>
          </p:cNvSpPr>
          <p:nvPr/>
        </p:nvSpPr>
        <p:spPr bwMode="auto">
          <a:xfrm>
            <a:off x="6148015" y="2135309"/>
            <a:ext cx="432000" cy="346344"/>
          </a:xfrm>
          <a:custGeom>
            <a:avLst/>
            <a:gdLst>
              <a:gd name="T0" fmla="*/ 393 w 400"/>
              <a:gd name="T1" fmla="*/ 61 h 322"/>
              <a:gd name="T2" fmla="*/ 300 w 400"/>
              <a:gd name="T3" fmla="*/ 3 h 322"/>
              <a:gd name="T4" fmla="*/ 286 w 400"/>
              <a:gd name="T5" fmla="*/ 3 h 322"/>
              <a:gd name="T6" fmla="*/ 200 w 400"/>
              <a:gd name="T7" fmla="*/ 57 h 322"/>
              <a:gd name="T8" fmla="*/ 113 w 400"/>
              <a:gd name="T9" fmla="*/ 3 h 322"/>
              <a:gd name="T10" fmla="*/ 100 w 400"/>
              <a:gd name="T11" fmla="*/ 3 h 322"/>
              <a:gd name="T12" fmla="*/ 6 w 400"/>
              <a:gd name="T13" fmla="*/ 61 h 322"/>
              <a:gd name="T14" fmla="*/ 0 w 400"/>
              <a:gd name="T15" fmla="*/ 73 h 322"/>
              <a:gd name="T16" fmla="*/ 0 w 400"/>
              <a:gd name="T17" fmla="*/ 307 h 322"/>
              <a:gd name="T18" fmla="*/ 6 w 400"/>
              <a:gd name="T19" fmla="*/ 319 h 322"/>
              <a:gd name="T20" fmla="*/ 20 w 400"/>
              <a:gd name="T21" fmla="*/ 319 h 322"/>
              <a:gd name="T22" fmla="*/ 106 w 400"/>
              <a:gd name="T23" fmla="*/ 265 h 322"/>
              <a:gd name="T24" fmla="*/ 193 w 400"/>
              <a:gd name="T25" fmla="*/ 319 h 322"/>
              <a:gd name="T26" fmla="*/ 207 w 400"/>
              <a:gd name="T27" fmla="*/ 319 h 322"/>
              <a:gd name="T28" fmla="*/ 293 w 400"/>
              <a:gd name="T29" fmla="*/ 265 h 322"/>
              <a:gd name="T30" fmla="*/ 380 w 400"/>
              <a:gd name="T31" fmla="*/ 319 h 322"/>
              <a:gd name="T32" fmla="*/ 387 w 400"/>
              <a:gd name="T33" fmla="*/ 321 h 322"/>
              <a:gd name="T34" fmla="*/ 393 w 400"/>
              <a:gd name="T35" fmla="*/ 319 h 322"/>
              <a:gd name="T36" fmla="*/ 400 w 400"/>
              <a:gd name="T37" fmla="*/ 307 h 322"/>
              <a:gd name="T38" fmla="*/ 400 w 400"/>
              <a:gd name="T39" fmla="*/ 73 h 322"/>
              <a:gd name="T40" fmla="*/ 393 w 400"/>
              <a:gd name="T41" fmla="*/ 61 h 322"/>
              <a:gd name="T42" fmla="*/ 93 w 400"/>
              <a:gd name="T43" fmla="*/ 241 h 322"/>
              <a:gd name="T44" fmla="*/ 26 w 400"/>
              <a:gd name="T45" fmla="*/ 283 h 322"/>
              <a:gd name="T46" fmla="*/ 26 w 400"/>
              <a:gd name="T47" fmla="*/ 81 h 322"/>
              <a:gd name="T48" fmla="*/ 93 w 400"/>
              <a:gd name="T49" fmla="*/ 39 h 322"/>
              <a:gd name="T50" fmla="*/ 93 w 400"/>
              <a:gd name="T51" fmla="*/ 241 h 322"/>
              <a:gd name="T52" fmla="*/ 187 w 400"/>
              <a:gd name="T53" fmla="*/ 283 h 322"/>
              <a:gd name="T54" fmla="*/ 119 w 400"/>
              <a:gd name="T55" fmla="*/ 241 h 322"/>
              <a:gd name="T56" fmla="*/ 119 w 400"/>
              <a:gd name="T57" fmla="*/ 39 h 322"/>
              <a:gd name="T58" fmla="*/ 187 w 400"/>
              <a:gd name="T59" fmla="*/ 81 h 322"/>
              <a:gd name="T60" fmla="*/ 187 w 400"/>
              <a:gd name="T61" fmla="*/ 283 h 322"/>
              <a:gd name="T62" fmla="*/ 280 w 400"/>
              <a:gd name="T63" fmla="*/ 241 h 322"/>
              <a:gd name="T64" fmla="*/ 213 w 400"/>
              <a:gd name="T65" fmla="*/ 283 h 322"/>
              <a:gd name="T66" fmla="*/ 213 w 400"/>
              <a:gd name="T67" fmla="*/ 81 h 322"/>
              <a:gd name="T68" fmla="*/ 280 w 400"/>
              <a:gd name="T69" fmla="*/ 39 h 322"/>
              <a:gd name="T70" fmla="*/ 280 w 400"/>
              <a:gd name="T71" fmla="*/ 241 h 322"/>
              <a:gd name="T72" fmla="*/ 374 w 400"/>
              <a:gd name="T73" fmla="*/ 283 h 322"/>
              <a:gd name="T74" fmla="*/ 306 w 400"/>
              <a:gd name="T75" fmla="*/ 241 h 322"/>
              <a:gd name="T76" fmla="*/ 306 w 400"/>
              <a:gd name="T77" fmla="*/ 39 h 322"/>
              <a:gd name="T78" fmla="*/ 374 w 400"/>
              <a:gd name="T79" fmla="*/ 81 h 322"/>
              <a:gd name="T80" fmla="*/ 374 w 400"/>
              <a:gd name="T81" fmla="*/ 283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00" h="322">
                <a:moveTo>
                  <a:pt x="393" y="61"/>
                </a:moveTo>
                <a:cubicBezTo>
                  <a:pt x="300" y="3"/>
                  <a:pt x="300" y="3"/>
                  <a:pt x="300" y="3"/>
                </a:cubicBezTo>
                <a:cubicBezTo>
                  <a:pt x="296" y="0"/>
                  <a:pt x="291" y="0"/>
                  <a:pt x="286" y="3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113" y="3"/>
                  <a:pt x="113" y="3"/>
                  <a:pt x="113" y="3"/>
                </a:cubicBezTo>
                <a:cubicBezTo>
                  <a:pt x="109" y="0"/>
                  <a:pt x="104" y="0"/>
                  <a:pt x="100" y="3"/>
                </a:cubicBezTo>
                <a:cubicBezTo>
                  <a:pt x="6" y="61"/>
                  <a:pt x="6" y="61"/>
                  <a:pt x="6" y="61"/>
                </a:cubicBezTo>
                <a:cubicBezTo>
                  <a:pt x="2" y="64"/>
                  <a:pt x="0" y="68"/>
                  <a:pt x="0" y="73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312"/>
                  <a:pt x="2" y="317"/>
                  <a:pt x="6" y="319"/>
                </a:cubicBezTo>
                <a:cubicBezTo>
                  <a:pt x="11" y="322"/>
                  <a:pt x="16" y="321"/>
                  <a:pt x="20" y="319"/>
                </a:cubicBezTo>
                <a:cubicBezTo>
                  <a:pt x="106" y="265"/>
                  <a:pt x="106" y="265"/>
                  <a:pt x="106" y="265"/>
                </a:cubicBezTo>
                <a:cubicBezTo>
                  <a:pt x="193" y="319"/>
                  <a:pt x="193" y="319"/>
                  <a:pt x="193" y="319"/>
                </a:cubicBezTo>
                <a:cubicBezTo>
                  <a:pt x="197" y="322"/>
                  <a:pt x="202" y="322"/>
                  <a:pt x="207" y="31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380" y="319"/>
                  <a:pt x="380" y="319"/>
                  <a:pt x="380" y="319"/>
                </a:cubicBezTo>
                <a:cubicBezTo>
                  <a:pt x="382" y="320"/>
                  <a:pt x="384" y="321"/>
                  <a:pt x="387" y="321"/>
                </a:cubicBezTo>
                <a:cubicBezTo>
                  <a:pt x="389" y="321"/>
                  <a:pt x="391" y="320"/>
                  <a:pt x="393" y="319"/>
                </a:cubicBezTo>
                <a:cubicBezTo>
                  <a:pt x="397" y="317"/>
                  <a:pt x="400" y="312"/>
                  <a:pt x="400" y="307"/>
                </a:cubicBezTo>
                <a:cubicBezTo>
                  <a:pt x="400" y="73"/>
                  <a:pt x="400" y="73"/>
                  <a:pt x="400" y="73"/>
                </a:cubicBezTo>
                <a:cubicBezTo>
                  <a:pt x="400" y="68"/>
                  <a:pt x="397" y="64"/>
                  <a:pt x="393" y="61"/>
                </a:cubicBezTo>
                <a:close/>
                <a:moveTo>
                  <a:pt x="93" y="241"/>
                </a:moveTo>
                <a:cubicBezTo>
                  <a:pt x="26" y="283"/>
                  <a:pt x="26" y="283"/>
                  <a:pt x="26" y="283"/>
                </a:cubicBezTo>
                <a:cubicBezTo>
                  <a:pt x="26" y="81"/>
                  <a:pt x="26" y="81"/>
                  <a:pt x="26" y="81"/>
                </a:cubicBezTo>
                <a:cubicBezTo>
                  <a:pt x="93" y="39"/>
                  <a:pt x="93" y="39"/>
                  <a:pt x="93" y="39"/>
                </a:cubicBezTo>
                <a:lnTo>
                  <a:pt x="93" y="241"/>
                </a:lnTo>
                <a:close/>
                <a:moveTo>
                  <a:pt x="187" y="283"/>
                </a:moveTo>
                <a:cubicBezTo>
                  <a:pt x="119" y="241"/>
                  <a:pt x="119" y="241"/>
                  <a:pt x="119" y="241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87" y="81"/>
                  <a:pt x="187" y="81"/>
                  <a:pt x="187" y="81"/>
                </a:cubicBezTo>
                <a:lnTo>
                  <a:pt x="187" y="283"/>
                </a:lnTo>
                <a:close/>
                <a:moveTo>
                  <a:pt x="280" y="241"/>
                </a:moveTo>
                <a:cubicBezTo>
                  <a:pt x="213" y="283"/>
                  <a:pt x="213" y="283"/>
                  <a:pt x="213" y="283"/>
                </a:cubicBezTo>
                <a:cubicBezTo>
                  <a:pt x="213" y="81"/>
                  <a:pt x="213" y="81"/>
                  <a:pt x="213" y="81"/>
                </a:cubicBezTo>
                <a:cubicBezTo>
                  <a:pt x="280" y="39"/>
                  <a:pt x="280" y="39"/>
                  <a:pt x="280" y="39"/>
                </a:cubicBezTo>
                <a:lnTo>
                  <a:pt x="280" y="241"/>
                </a:lnTo>
                <a:close/>
                <a:moveTo>
                  <a:pt x="374" y="283"/>
                </a:moveTo>
                <a:cubicBezTo>
                  <a:pt x="306" y="241"/>
                  <a:pt x="306" y="241"/>
                  <a:pt x="306" y="241"/>
                </a:cubicBezTo>
                <a:cubicBezTo>
                  <a:pt x="306" y="39"/>
                  <a:pt x="306" y="39"/>
                  <a:pt x="306" y="39"/>
                </a:cubicBezTo>
                <a:cubicBezTo>
                  <a:pt x="374" y="81"/>
                  <a:pt x="374" y="81"/>
                  <a:pt x="374" y="81"/>
                </a:cubicBezTo>
                <a:lnTo>
                  <a:pt x="374" y="2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57150" tIns="28575" rIns="57150" bIns="28575" numCol="1" anchor="t" anchorCtr="0" compatLnSpc="1"/>
          <a:lstStyle/>
          <a:p>
            <a:endParaRPr lang="en-AU" sz="1125" dirty="0">
              <a:cs typeface="+mn-ea"/>
              <a:sym typeface="+mn-lt"/>
            </a:endParaRPr>
          </a:p>
        </p:txBody>
      </p:sp>
      <p:sp>
        <p:nvSpPr>
          <p:cNvPr id="16" name="Freeform 135"/>
          <p:cNvSpPr>
            <a:spLocks noChangeAspect="1" noEditPoints="1"/>
          </p:cNvSpPr>
          <p:nvPr/>
        </p:nvSpPr>
        <p:spPr bwMode="auto">
          <a:xfrm>
            <a:off x="9353668" y="2166965"/>
            <a:ext cx="432000" cy="283032"/>
          </a:xfrm>
          <a:custGeom>
            <a:avLst/>
            <a:gdLst>
              <a:gd name="T0" fmla="*/ 304 w 400"/>
              <a:gd name="T1" fmla="*/ 73 h 260"/>
              <a:gd name="T2" fmla="*/ 288 w 400"/>
              <a:gd name="T3" fmla="*/ 74 h 260"/>
              <a:gd name="T4" fmla="*/ 186 w 400"/>
              <a:gd name="T5" fmla="*/ 0 h 260"/>
              <a:gd name="T6" fmla="*/ 80 w 400"/>
              <a:gd name="T7" fmla="*/ 104 h 260"/>
              <a:gd name="T8" fmla="*/ 81 w 400"/>
              <a:gd name="T9" fmla="*/ 119 h 260"/>
              <a:gd name="T10" fmla="*/ 72 w 400"/>
              <a:gd name="T11" fmla="*/ 118 h 260"/>
              <a:gd name="T12" fmla="*/ 0 w 400"/>
              <a:gd name="T13" fmla="*/ 189 h 260"/>
              <a:gd name="T14" fmla="*/ 72 w 400"/>
              <a:gd name="T15" fmla="*/ 260 h 260"/>
              <a:gd name="T16" fmla="*/ 304 w 400"/>
              <a:gd name="T17" fmla="*/ 260 h 260"/>
              <a:gd name="T18" fmla="*/ 400 w 400"/>
              <a:gd name="T19" fmla="*/ 166 h 260"/>
              <a:gd name="T20" fmla="*/ 304 w 400"/>
              <a:gd name="T21" fmla="*/ 73 h 260"/>
              <a:gd name="T22" fmla="*/ 227 w 400"/>
              <a:gd name="T23" fmla="*/ 159 h 260"/>
              <a:gd name="T24" fmla="*/ 173 w 400"/>
              <a:gd name="T25" fmla="*/ 219 h 260"/>
              <a:gd name="T26" fmla="*/ 160 w 400"/>
              <a:gd name="T27" fmla="*/ 222 h 260"/>
              <a:gd name="T28" fmla="*/ 156 w 400"/>
              <a:gd name="T29" fmla="*/ 215 h 260"/>
              <a:gd name="T30" fmla="*/ 158 w 400"/>
              <a:gd name="T31" fmla="*/ 207 h 260"/>
              <a:gd name="T32" fmla="*/ 179 w 400"/>
              <a:gd name="T33" fmla="*/ 161 h 260"/>
              <a:gd name="T34" fmla="*/ 163 w 400"/>
              <a:gd name="T35" fmla="*/ 154 h 260"/>
              <a:gd name="T36" fmla="*/ 162 w 400"/>
              <a:gd name="T37" fmla="*/ 154 h 260"/>
              <a:gd name="T38" fmla="*/ 150 w 400"/>
              <a:gd name="T39" fmla="*/ 142 h 260"/>
              <a:gd name="T40" fmla="*/ 155 w 400"/>
              <a:gd name="T41" fmla="*/ 129 h 260"/>
              <a:gd name="T42" fmla="*/ 209 w 400"/>
              <a:gd name="T43" fmla="*/ 70 h 260"/>
              <a:gd name="T44" fmla="*/ 223 w 400"/>
              <a:gd name="T45" fmla="*/ 66 h 260"/>
              <a:gd name="T46" fmla="*/ 226 w 400"/>
              <a:gd name="T47" fmla="*/ 74 h 260"/>
              <a:gd name="T48" fmla="*/ 224 w 400"/>
              <a:gd name="T49" fmla="*/ 82 h 260"/>
              <a:gd name="T50" fmla="*/ 203 w 400"/>
              <a:gd name="T51" fmla="*/ 127 h 260"/>
              <a:gd name="T52" fmla="*/ 219 w 400"/>
              <a:gd name="T53" fmla="*/ 134 h 260"/>
              <a:gd name="T54" fmla="*/ 220 w 400"/>
              <a:gd name="T55" fmla="*/ 135 h 260"/>
              <a:gd name="T56" fmla="*/ 232 w 400"/>
              <a:gd name="T57" fmla="*/ 147 h 260"/>
              <a:gd name="T58" fmla="*/ 227 w 400"/>
              <a:gd name="T59" fmla="*/ 159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0" h="260">
                <a:moveTo>
                  <a:pt x="304" y="73"/>
                </a:moveTo>
                <a:cubicBezTo>
                  <a:pt x="299" y="73"/>
                  <a:pt x="293" y="73"/>
                  <a:pt x="288" y="74"/>
                </a:cubicBezTo>
                <a:cubicBezTo>
                  <a:pt x="275" y="31"/>
                  <a:pt x="234" y="0"/>
                  <a:pt x="186" y="0"/>
                </a:cubicBezTo>
                <a:cubicBezTo>
                  <a:pt x="127" y="0"/>
                  <a:pt x="80" y="46"/>
                  <a:pt x="80" y="104"/>
                </a:cubicBezTo>
                <a:cubicBezTo>
                  <a:pt x="80" y="109"/>
                  <a:pt x="80" y="114"/>
                  <a:pt x="81" y="119"/>
                </a:cubicBezTo>
                <a:cubicBezTo>
                  <a:pt x="78" y="119"/>
                  <a:pt x="75" y="118"/>
                  <a:pt x="72" y="118"/>
                </a:cubicBezTo>
                <a:cubicBezTo>
                  <a:pt x="32" y="118"/>
                  <a:pt x="0" y="150"/>
                  <a:pt x="0" y="189"/>
                </a:cubicBezTo>
                <a:cubicBezTo>
                  <a:pt x="0" y="228"/>
                  <a:pt x="32" y="260"/>
                  <a:pt x="72" y="260"/>
                </a:cubicBezTo>
                <a:cubicBezTo>
                  <a:pt x="304" y="260"/>
                  <a:pt x="304" y="260"/>
                  <a:pt x="304" y="260"/>
                </a:cubicBezTo>
                <a:cubicBezTo>
                  <a:pt x="357" y="260"/>
                  <a:pt x="400" y="218"/>
                  <a:pt x="400" y="166"/>
                </a:cubicBezTo>
                <a:cubicBezTo>
                  <a:pt x="400" y="115"/>
                  <a:pt x="357" y="73"/>
                  <a:pt x="304" y="73"/>
                </a:cubicBezTo>
                <a:close/>
                <a:moveTo>
                  <a:pt x="227" y="159"/>
                </a:moveTo>
                <a:cubicBezTo>
                  <a:pt x="217" y="173"/>
                  <a:pt x="175" y="217"/>
                  <a:pt x="173" y="219"/>
                </a:cubicBezTo>
                <a:cubicBezTo>
                  <a:pt x="171" y="221"/>
                  <a:pt x="165" y="225"/>
                  <a:pt x="160" y="222"/>
                </a:cubicBezTo>
                <a:cubicBezTo>
                  <a:pt x="158" y="221"/>
                  <a:pt x="156" y="219"/>
                  <a:pt x="156" y="215"/>
                </a:cubicBezTo>
                <a:cubicBezTo>
                  <a:pt x="156" y="211"/>
                  <a:pt x="158" y="207"/>
                  <a:pt x="158" y="207"/>
                </a:cubicBezTo>
                <a:cubicBezTo>
                  <a:pt x="179" y="161"/>
                  <a:pt x="179" y="161"/>
                  <a:pt x="179" y="161"/>
                </a:cubicBezTo>
                <a:cubicBezTo>
                  <a:pt x="175" y="159"/>
                  <a:pt x="168" y="157"/>
                  <a:pt x="163" y="154"/>
                </a:cubicBezTo>
                <a:cubicBezTo>
                  <a:pt x="162" y="154"/>
                  <a:pt x="162" y="154"/>
                  <a:pt x="162" y="154"/>
                </a:cubicBezTo>
                <a:cubicBezTo>
                  <a:pt x="157" y="152"/>
                  <a:pt x="150" y="149"/>
                  <a:pt x="150" y="142"/>
                </a:cubicBezTo>
                <a:cubicBezTo>
                  <a:pt x="150" y="138"/>
                  <a:pt x="152" y="134"/>
                  <a:pt x="155" y="129"/>
                </a:cubicBezTo>
                <a:cubicBezTo>
                  <a:pt x="165" y="115"/>
                  <a:pt x="207" y="72"/>
                  <a:pt x="209" y="70"/>
                </a:cubicBezTo>
                <a:cubicBezTo>
                  <a:pt x="211" y="67"/>
                  <a:pt x="217" y="63"/>
                  <a:pt x="223" y="66"/>
                </a:cubicBezTo>
                <a:cubicBezTo>
                  <a:pt x="224" y="67"/>
                  <a:pt x="226" y="69"/>
                  <a:pt x="226" y="74"/>
                </a:cubicBezTo>
                <a:cubicBezTo>
                  <a:pt x="226" y="77"/>
                  <a:pt x="224" y="81"/>
                  <a:pt x="224" y="82"/>
                </a:cubicBezTo>
                <a:cubicBezTo>
                  <a:pt x="203" y="127"/>
                  <a:pt x="203" y="127"/>
                  <a:pt x="203" y="127"/>
                </a:cubicBezTo>
                <a:cubicBezTo>
                  <a:pt x="207" y="129"/>
                  <a:pt x="214" y="132"/>
                  <a:pt x="219" y="134"/>
                </a:cubicBezTo>
                <a:cubicBezTo>
                  <a:pt x="220" y="135"/>
                  <a:pt x="220" y="135"/>
                  <a:pt x="220" y="135"/>
                </a:cubicBezTo>
                <a:cubicBezTo>
                  <a:pt x="226" y="137"/>
                  <a:pt x="232" y="140"/>
                  <a:pt x="232" y="147"/>
                </a:cubicBezTo>
                <a:cubicBezTo>
                  <a:pt x="232" y="150"/>
                  <a:pt x="231" y="154"/>
                  <a:pt x="227" y="1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57150" tIns="28575" rIns="57150" bIns="28575" numCol="1" anchor="t" anchorCtr="0" compatLnSpc="1"/>
          <a:lstStyle/>
          <a:p>
            <a:endParaRPr lang="en-AU" sz="1125" dirty="0">
              <a:cs typeface="+mn-ea"/>
              <a:sym typeface="+mn-lt"/>
            </a:endParaRPr>
          </a:p>
        </p:txBody>
      </p:sp>
      <p:sp>
        <p:nvSpPr>
          <p:cNvPr id="17" name="Camille15"/>
          <p:cNvSpPr>
            <a:spLocks noChangeAspect="1"/>
          </p:cNvSpPr>
          <p:nvPr/>
        </p:nvSpPr>
        <p:spPr>
          <a:xfrm>
            <a:off x="7757591" y="2092481"/>
            <a:ext cx="418500" cy="432000"/>
          </a:xfrm>
          <a:custGeom>
            <a:avLst/>
            <a:gdLst/>
            <a:ahLst/>
            <a:cxnLst>
              <a:cxn ang="0">
                <a:pos x="65193630" y="87108390"/>
              </a:cxn>
              <a:cxn ang="0">
                <a:pos x="65193630" y="87108390"/>
              </a:cxn>
              <a:cxn ang="0">
                <a:pos x="84120475" y="66429854"/>
              </a:cxn>
              <a:cxn ang="0">
                <a:pos x="116454125" y="18352374"/>
              </a:cxn>
              <a:cxn ang="0">
                <a:pos x="111985579" y="13699472"/>
              </a:cxn>
              <a:cxn ang="0">
                <a:pos x="90955168" y="13699472"/>
              </a:cxn>
              <a:cxn ang="0">
                <a:pos x="58358937" y="0"/>
              </a:cxn>
              <a:cxn ang="0">
                <a:pos x="25762121" y="13699472"/>
              </a:cxn>
              <a:cxn ang="0">
                <a:pos x="4731711" y="13699472"/>
              </a:cxn>
              <a:cxn ang="0">
                <a:pos x="0" y="18352374"/>
              </a:cxn>
              <a:cxn ang="0">
                <a:pos x="32596815" y="66429854"/>
              </a:cxn>
              <a:cxn ang="0">
                <a:pos x="51261078" y="87108390"/>
              </a:cxn>
              <a:cxn ang="0">
                <a:pos x="51261078" y="96154960"/>
              </a:cxn>
              <a:cxn ang="0">
                <a:pos x="28127685" y="107528270"/>
              </a:cxn>
              <a:cxn ang="0">
                <a:pos x="58358937" y="119159657"/>
              </a:cxn>
              <a:cxn ang="0">
                <a:pos x="86223457" y="107528270"/>
              </a:cxn>
              <a:cxn ang="0">
                <a:pos x="65193630" y="96154960"/>
              </a:cxn>
              <a:cxn ang="0">
                <a:pos x="65193630" y="87108390"/>
              </a:cxn>
              <a:cxn ang="0">
                <a:pos x="84120475" y="54797888"/>
              </a:cxn>
              <a:cxn ang="0">
                <a:pos x="84120475" y="54797888"/>
              </a:cxn>
              <a:cxn ang="0">
                <a:pos x="90955168" y="23004697"/>
              </a:cxn>
              <a:cxn ang="0">
                <a:pos x="107253868" y="23004697"/>
              </a:cxn>
              <a:cxn ang="0">
                <a:pos x="84120475" y="54797888"/>
              </a:cxn>
              <a:cxn ang="0">
                <a:pos x="58358937" y="9305225"/>
              </a:cxn>
              <a:cxn ang="0">
                <a:pos x="58358937" y="9305225"/>
              </a:cxn>
              <a:cxn ang="0">
                <a:pos x="84120475" y="18352374"/>
              </a:cxn>
              <a:cxn ang="0">
                <a:pos x="58358937" y="29725105"/>
              </a:cxn>
              <a:cxn ang="0">
                <a:pos x="32596815" y="18352374"/>
              </a:cxn>
              <a:cxn ang="0">
                <a:pos x="58358937" y="9305225"/>
              </a:cxn>
              <a:cxn ang="0">
                <a:pos x="9463422" y="23004697"/>
              </a:cxn>
              <a:cxn ang="0">
                <a:pos x="9463422" y="23004697"/>
              </a:cxn>
              <a:cxn ang="0">
                <a:pos x="25762121" y="23004697"/>
              </a:cxn>
              <a:cxn ang="0">
                <a:pos x="32596815" y="54797888"/>
              </a:cxn>
              <a:cxn ang="0">
                <a:pos x="9463422" y="23004697"/>
              </a:cxn>
            </a:cxnLst>
            <a:rect l="0" t="0" r="0" b="0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rgbClr val="014ECB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61923" y="2839796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14ECB"/>
                </a:solidFill>
                <a:cs typeface="+mn-ea"/>
                <a:sym typeface="+mn-lt"/>
              </a:rPr>
              <a:t>67%</a:t>
            </a:r>
            <a:endParaRPr lang="zh-CN" altLang="en-US" sz="2800" dirty="0">
              <a:solidFill>
                <a:srgbClr val="014ECB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59096" y="2839796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23%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64749" y="2839796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54%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4693325" y="1120135"/>
            <a:ext cx="1442172" cy="1235069"/>
          </a:xfrm>
          <a:custGeom>
            <a:avLst/>
            <a:gdLst>
              <a:gd name="connsiteX0" fmla="*/ 1183895 w 1442172"/>
              <a:gd name="connsiteY0" fmla="*/ 316665 h 1235069"/>
              <a:gd name="connsiteX1" fmla="*/ 1095065 w 1442172"/>
              <a:gd name="connsiteY1" fmla="*/ 822890 h 1235069"/>
              <a:gd name="connsiteX2" fmla="*/ 1183895 w 1442172"/>
              <a:gd name="connsiteY2" fmla="*/ 822890 h 1235069"/>
              <a:gd name="connsiteX3" fmla="*/ 667534 w 1442172"/>
              <a:gd name="connsiteY3" fmla="*/ 182947 h 1235069"/>
              <a:gd name="connsiteX4" fmla="*/ 637924 w 1442172"/>
              <a:gd name="connsiteY4" fmla="*/ 208295 h 1235069"/>
              <a:gd name="connsiteX5" fmla="*/ 630708 w 1442172"/>
              <a:gd name="connsiteY5" fmla="*/ 325483 h 1235069"/>
              <a:gd name="connsiteX6" fmla="*/ 630708 w 1442172"/>
              <a:gd name="connsiteY6" fmla="*/ 905914 h 1235069"/>
              <a:gd name="connsiteX7" fmla="*/ 637426 w 1442172"/>
              <a:gd name="connsiteY7" fmla="*/ 1030816 h 1235069"/>
              <a:gd name="connsiteX8" fmla="*/ 666538 w 1442172"/>
              <a:gd name="connsiteY8" fmla="*/ 1052124 h 1235069"/>
              <a:gd name="connsiteX9" fmla="*/ 695899 w 1442172"/>
              <a:gd name="connsiteY9" fmla="*/ 1027143 h 1235069"/>
              <a:gd name="connsiteX10" fmla="*/ 702866 w 1442172"/>
              <a:gd name="connsiteY10" fmla="*/ 914730 h 1235069"/>
              <a:gd name="connsiteX11" fmla="*/ 702866 w 1442172"/>
              <a:gd name="connsiteY11" fmla="*/ 325483 h 1235069"/>
              <a:gd name="connsiteX12" fmla="*/ 696646 w 1442172"/>
              <a:gd name="connsiteY12" fmla="*/ 206825 h 1235069"/>
              <a:gd name="connsiteX13" fmla="*/ 667534 w 1442172"/>
              <a:gd name="connsiteY13" fmla="*/ 182947 h 1235069"/>
              <a:gd name="connsiteX14" fmla="*/ 1118703 w 1442172"/>
              <a:gd name="connsiteY14" fmla="*/ 45552 h 1235069"/>
              <a:gd name="connsiteX15" fmla="*/ 1384943 w 1442172"/>
              <a:gd name="connsiteY15" fmla="*/ 45552 h 1235069"/>
              <a:gd name="connsiteX16" fmla="*/ 1384943 w 1442172"/>
              <a:gd name="connsiteY16" fmla="*/ 822890 h 1235069"/>
              <a:gd name="connsiteX17" fmla="*/ 1442172 w 1442172"/>
              <a:gd name="connsiteY17" fmla="*/ 822890 h 1235069"/>
              <a:gd name="connsiteX18" fmla="*/ 1442172 w 1442172"/>
              <a:gd name="connsiteY18" fmla="*/ 1025674 h 1235069"/>
              <a:gd name="connsiteX19" fmla="*/ 1384943 w 1442172"/>
              <a:gd name="connsiteY19" fmla="*/ 1025674 h 1235069"/>
              <a:gd name="connsiteX20" fmla="*/ 1384943 w 1442172"/>
              <a:gd name="connsiteY20" fmla="*/ 1235069 h 1235069"/>
              <a:gd name="connsiteX21" fmla="*/ 1183895 w 1442172"/>
              <a:gd name="connsiteY21" fmla="*/ 1235069 h 1235069"/>
              <a:gd name="connsiteX22" fmla="*/ 1183895 w 1442172"/>
              <a:gd name="connsiteY22" fmla="*/ 1025674 h 1235069"/>
              <a:gd name="connsiteX23" fmla="*/ 945026 w 1442172"/>
              <a:gd name="connsiteY23" fmla="*/ 1025674 h 1235069"/>
              <a:gd name="connsiteX24" fmla="*/ 945026 w 1442172"/>
              <a:gd name="connsiteY24" fmla="*/ 822890 h 1235069"/>
              <a:gd name="connsiteX25" fmla="*/ 663055 w 1442172"/>
              <a:gd name="connsiteY25" fmla="*/ 0 h 1235069"/>
              <a:gd name="connsiteX26" fmla="*/ 781494 w 1442172"/>
              <a:gd name="connsiteY26" fmla="*/ 34166 h 1235069"/>
              <a:gd name="connsiteX27" fmla="*/ 859624 w 1442172"/>
              <a:gd name="connsiteY27" fmla="*/ 117557 h 1235069"/>
              <a:gd name="connsiteX28" fmla="*/ 894708 w 1442172"/>
              <a:gd name="connsiteY28" fmla="*/ 228500 h 1235069"/>
              <a:gd name="connsiteX29" fmla="*/ 903914 w 1442172"/>
              <a:gd name="connsiteY29" fmla="*/ 425405 h 1235069"/>
              <a:gd name="connsiteX30" fmla="*/ 903914 w 1442172"/>
              <a:gd name="connsiteY30" fmla="*/ 822155 h 1235069"/>
              <a:gd name="connsiteX31" fmla="*/ 893962 w 1442172"/>
              <a:gd name="connsiteY31" fmla="*/ 1019061 h 1235069"/>
              <a:gd name="connsiteX32" fmla="*/ 852657 w 1442172"/>
              <a:gd name="connsiteY32" fmla="*/ 1134413 h 1235069"/>
              <a:gd name="connsiteX33" fmla="*/ 777015 w 1442172"/>
              <a:gd name="connsiteY33" fmla="*/ 1211559 h 1235069"/>
              <a:gd name="connsiteX34" fmla="*/ 677984 w 1442172"/>
              <a:gd name="connsiteY34" fmla="*/ 1235069 h 1235069"/>
              <a:gd name="connsiteX35" fmla="*/ 558052 w 1442172"/>
              <a:gd name="connsiteY35" fmla="*/ 1210456 h 1235069"/>
              <a:gd name="connsiteX36" fmla="*/ 481912 w 1442172"/>
              <a:gd name="connsiteY36" fmla="*/ 1133677 h 1235069"/>
              <a:gd name="connsiteX37" fmla="*/ 441603 w 1442172"/>
              <a:gd name="connsiteY37" fmla="*/ 1023836 h 1235069"/>
              <a:gd name="connsiteX38" fmla="*/ 429660 w 1442172"/>
              <a:gd name="connsiteY38" fmla="*/ 840523 h 1235069"/>
              <a:gd name="connsiteX39" fmla="*/ 429660 w 1442172"/>
              <a:gd name="connsiteY39" fmla="*/ 425405 h 1235069"/>
              <a:gd name="connsiteX40" fmla="*/ 448819 w 1442172"/>
              <a:gd name="connsiteY40" fmla="*/ 180007 h 1235069"/>
              <a:gd name="connsiteX41" fmla="*/ 524958 w 1442172"/>
              <a:gd name="connsiteY41" fmla="*/ 49228 h 1235069"/>
              <a:gd name="connsiteX42" fmla="*/ 663055 w 1442172"/>
              <a:gd name="connsiteY42" fmla="*/ 0 h 1235069"/>
              <a:gd name="connsiteX43" fmla="*/ 239864 w 1442172"/>
              <a:gd name="connsiteY43" fmla="*/ 0 h 1235069"/>
              <a:gd name="connsiteX44" fmla="*/ 390588 w 1442172"/>
              <a:gd name="connsiteY44" fmla="*/ 0 h 1235069"/>
              <a:gd name="connsiteX45" fmla="*/ 152263 w 1442172"/>
              <a:gd name="connsiteY45" fmla="*/ 1235069 h 1235069"/>
              <a:gd name="connsiteX46" fmla="*/ 0 w 1442172"/>
              <a:gd name="connsiteY46" fmla="*/ 1235069 h 1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42172" h="1235069">
                <a:moveTo>
                  <a:pt x="1183895" y="316665"/>
                </a:moveTo>
                <a:lnTo>
                  <a:pt x="1095065" y="822890"/>
                </a:lnTo>
                <a:lnTo>
                  <a:pt x="1183895" y="822890"/>
                </a:lnTo>
                <a:close/>
                <a:moveTo>
                  <a:pt x="667534" y="182947"/>
                </a:moveTo>
                <a:cubicBezTo>
                  <a:pt x="652604" y="182947"/>
                  <a:pt x="642734" y="191396"/>
                  <a:pt x="637924" y="208295"/>
                </a:cubicBezTo>
                <a:cubicBezTo>
                  <a:pt x="633113" y="225193"/>
                  <a:pt x="630708" y="264255"/>
                  <a:pt x="630708" y="325483"/>
                </a:cubicBezTo>
                <a:lnTo>
                  <a:pt x="630708" y="905914"/>
                </a:lnTo>
                <a:cubicBezTo>
                  <a:pt x="630708" y="974977"/>
                  <a:pt x="632947" y="1016612"/>
                  <a:pt x="637426" y="1030816"/>
                </a:cubicBezTo>
                <a:cubicBezTo>
                  <a:pt x="641905" y="1045021"/>
                  <a:pt x="651609" y="1052124"/>
                  <a:pt x="666538" y="1052124"/>
                </a:cubicBezTo>
                <a:cubicBezTo>
                  <a:pt x="681468" y="1052124"/>
                  <a:pt x="691255" y="1043797"/>
                  <a:pt x="695899" y="1027143"/>
                </a:cubicBezTo>
                <a:cubicBezTo>
                  <a:pt x="700544" y="1010489"/>
                  <a:pt x="702866" y="973018"/>
                  <a:pt x="702866" y="914730"/>
                </a:cubicBezTo>
                <a:lnTo>
                  <a:pt x="702866" y="325483"/>
                </a:lnTo>
                <a:cubicBezTo>
                  <a:pt x="702866" y="262296"/>
                  <a:pt x="700793" y="222745"/>
                  <a:pt x="696646" y="206825"/>
                </a:cubicBezTo>
                <a:cubicBezTo>
                  <a:pt x="692499" y="190906"/>
                  <a:pt x="682795" y="182947"/>
                  <a:pt x="667534" y="182947"/>
                </a:cubicBezTo>
                <a:close/>
                <a:moveTo>
                  <a:pt x="1118703" y="45552"/>
                </a:moveTo>
                <a:lnTo>
                  <a:pt x="1384943" y="45552"/>
                </a:lnTo>
                <a:lnTo>
                  <a:pt x="1384943" y="822890"/>
                </a:lnTo>
                <a:lnTo>
                  <a:pt x="1442172" y="822890"/>
                </a:lnTo>
                <a:lnTo>
                  <a:pt x="1442172" y="1025674"/>
                </a:lnTo>
                <a:lnTo>
                  <a:pt x="1384943" y="1025674"/>
                </a:lnTo>
                <a:lnTo>
                  <a:pt x="1384943" y="1235069"/>
                </a:lnTo>
                <a:lnTo>
                  <a:pt x="1183895" y="1235069"/>
                </a:lnTo>
                <a:lnTo>
                  <a:pt x="1183895" y="1025674"/>
                </a:lnTo>
                <a:lnTo>
                  <a:pt x="945026" y="1025674"/>
                </a:lnTo>
                <a:lnTo>
                  <a:pt x="945026" y="822890"/>
                </a:lnTo>
                <a:close/>
                <a:moveTo>
                  <a:pt x="663055" y="0"/>
                </a:moveTo>
                <a:cubicBezTo>
                  <a:pt x="707179" y="0"/>
                  <a:pt x="746659" y="11389"/>
                  <a:pt x="781494" y="34166"/>
                </a:cubicBezTo>
                <a:cubicBezTo>
                  <a:pt x="816329" y="56942"/>
                  <a:pt x="842372" y="84738"/>
                  <a:pt x="859624" y="117557"/>
                </a:cubicBezTo>
                <a:cubicBezTo>
                  <a:pt x="876876" y="150375"/>
                  <a:pt x="888570" y="187355"/>
                  <a:pt x="894708" y="228500"/>
                </a:cubicBezTo>
                <a:cubicBezTo>
                  <a:pt x="900846" y="269644"/>
                  <a:pt x="903914" y="335279"/>
                  <a:pt x="903914" y="425405"/>
                </a:cubicBezTo>
                <a:lnTo>
                  <a:pt x="903914" y="822155"/>
                </a:lnTo>
                <a:cubicBezTo>
                  <a:pt x="903914" y="912282"/>
                  <a:pt x="900597" y="977917"/>
                  <a:pt x="893962" y="1019061"/>
                </a:cubicBezTo>
                <a:cubicBezTo>
                  <a:pt x="887326" y="1060206"/>
                  <a:pt x="873558" y="1098656"/>
                  <a:pt x="852657" y="1134413"/>
                </a:cubicBezTo>
                <a:cubicBezTo>
                  <a:pt x="831756" y="1170170"/>
                  <a:pt x="806542" y="1195884"/>
                  <a:pt x="777015" y="1211559"/>
                </a:cubicBezTo>
                <a:cubicBezTo>
                  <a:pt x="747488" y="1227232"/>
                  <a:pt x="714478" y="1235069"/>
                  <a:pt x="677984" y="1235069"/>
                </a:cubicBezTo>
                <a:cubicBezTo>
                  <a:pt x="629878" y="1235069"/>
                  <a:pt x="589901" y="1226865"/>
                  <a:pt x="558052" y="1210456"/>
                </a:cubicBezTo>
                <a:cubicBezTo>
                  <a:pt x="526203" y="1194047"/>
                  <a:pt x="500823" y="1168454"/>
                  <a:pt x="481912" y="1133677"/>
                </a:cubicBezTo>
                <a:cubicBezTo>
                  <a:pt x="463002" y="1098901"/>
                  <a:pt x="449565" y="1062287"/>
                  <a:pt x="441603" y="1023836"/>
                </a:cubicBezTo>
                <a:cubicBezTo>
                  <a:pt x="433641" y="985386"/>
                  <a:pt x="429660" y="924282"/>
                  <a:pt x="429660" y="840523"/>
                </a:cubicBezTo>
                <a:lnTo>
                  <a:pt x="429660" y="425405"/>
                </a:lnTo>
                <a:cubicBezTo>
                  <a:pt x="429660" y="316176"/>
                  <a:pt x="436046" y="234377"/>
                  <a:pt x="448819" y="180007"/>
                </a:cubicBezTo>
                <a:cubicBezTo>
                  <a:pt x="461592" y="125639"/>
                  <a:pt x="486972" y="82045"/>
                  <a:pt x="524958" y="49228"/>
                </a:cubicBezTo>
                <a:cubicBezTo>
                  <a:pt x="562945" y="16410"/>
                  <a:pt x="608977" y="0"/>
                  <a:pt x="663055" y="0"/>
                </a:cubicBezTo>
                <a:close/>
                <a:moveTo>
                  <a:pt x="239864" y="0"/>
                </a:moveTo>
                <a:lnTo>
                  <a:pt x="390588" y="0"/>
                </a:lnTo>
                <a:lnTo>
                  <a:pt x="152263" y="1235069"/>
                </a:lnTo>
                <a:lnTo>
                  <a:pt x="0" y="1235069"/>
                </a:lnTo>
                <a:close/>
              </a:path>
            </a:pathLst>
          </a:custGeom>
          <a:solidFill>
            <a:srgbClr val="012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363084" y="2967022"/>
            <a:ext cx="5465833" cy="1323440"/>
            <a:chOff x="3363084" y="2967022"/>
            <a:chExt cx="5465833" cy="1323440"/>
          </a:xfrm>
        </p:grpSpPr>
        <p:sp>
          <p:nvSpPr>
            <p:cNvPr id="3" name="矩形 3"/>
            <p:cNvSpPr txBox="1"/>
            <p:nvPr/>
          </p:nvSpPr>
          <p:spPr>
            <a:xfrm>
              <a:off x="3363084" y="2967022"/>
              <a:ext cx="54658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54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3363084" y="3890352"/>
              <a:ext cx="54658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829097" y="1888577"/>
            <a:ext cx="546538" cy="546538"/>
            <a:chOff x="6829097" y="1888577"/>
            <a:chExt cx="546538" cy="546538"/>
          </a:xfrm>
        </p:grpSpPr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6829097" y="1888577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18" name="Freeform 89"/>
            <p:cNvSpPr>
              <a:spLocks noChangeAspect="1" noEditPoints="1"/>
            </p:cNvSpPr>
            <p:nvPr/>
          </p:nvSpPr>
          <p:spPr bwMode="auto">
            <a:xfrm>
              <a:off x="6940366" y="2000683"/>
              <a:ext cx="324000" cy="322326"/>
            </a:xfrm>
            <a:custGeom>
              <a:avLst/>
              <a:gdLst>
                <a:gd name="T0" fmla="*/ 153988 w 60"/>
                <a:gd name="T1" fmla="*/ 398304 h 60"/>
                <a:gd name="T2" fmla="*/ 133456 w 60"/>
                <a:gd name="T3" fmla="*/ 418730 h 60"/>
                <a:gd name="T4" fmla="*/ 143722 w 60"/>
                <a:gd name="T5" fmla="*/ 388091 h 60"/>
                <a:gd name="T6" fmla="*/ 143722 w 60"/>
                <a:gd name="T7" fmla="*/ 408517 h 60"/>
                <a:gd name="T8" fmla="*/ 205317 w 60"/>
                <a:gd name="T9" fmla="*/ 490220 h 60"/>
                <a:gd name="T10" fmla="*/ 420899 w 60"/>
                <a:gd name="T11" fmla="*/ 459581 h 60"/>
                <a:gd name="T12" fmla="*/ 410633 w 60"/>
                <a:gd name="T13" fmla="*/ 480007 h 60"/>
                <a:gd name="T14" fmla="*/ 410633 w 60"/>
                <a:gd name="T15" fmla="*/ 449368 h 60"/>
                <a:gd name="T16" fmla="*/ 492760 w 60"/>
                <a:gd name="T17" fmla="*/ 408517 h 60"/>
                <a:gd name="T18" fmla="*/ 492760 w 60"/>
                <a:gd name="T19" fmla="*/ 194045 h 60"/>
                <a:gd name="T20" fmla="*/ 482494 w 60"/>
                <a:gd name="T21" fmla="*/ 194045 h 60"/>
                <a:gd name="T22" fmla="*/ 400368 w 60"/>
                <a:gd name="T23" fmla="*/ 132768 h 60"/>
                <a:gd name="T24" fmla="*/ 195051 w 60"/>
                <a:gd name="T25" fmla="*/ 132768 h 60"/>
                <a:gd name="T26" fmla="*/ 205317 w 60"/>
                <a:gd name="T27" fmla="*/ 132768 h 60"/>
                <a:gd name="T28" fmla="*/ 123190 w 60"/>
                <a:gd name="T29" fmla="*/ 204258 h 60"/>
                <a:gd name="T30" fmla="*/ 164253 w 60"/>
                <a:gd name="T31" fmla="*/ 194045 h 60"/>
                <a:gd name="T32" fmla="*/ 164253 w 60"/>
                <a:gd name="T33" fmla="*/ 224684 h 60"/>
                <a:gd name="T34" fmla="*/ 153988 w 60"/>
                <a:gd name="T35" fmla="*/ 224684 h 60"/>
                <a:gd name="T36" fmla="*/ 143722 w 60"/>
                <a:gd name="T37" fmla="*/ 306388 h 60"/>
                <a:gd name="T38" fmla="*/ 102658 w 60"/>
                <a:gd name="T39" fmla="*/ 306388 h 60"/>
                <a:gd name="T40" fmla="*/ 112924 w 60"/>
                <a:gd name="T41" fmla="*/ 316600 h 60"/>
                <a:gd name="T42" fmla="*/ 112924 w 60"/>
                <a:gd name="T43" fmla="*/ 285962 h 60"/>
                <a:gd name="T44" fmla="*/ 287443 w 60"/>
                <a:gd name="T45" fmla="*/ 500433 h 60"/>
                <a:gd name="T46" fmla="*/ 318241 w 60"/>
                <a:gd name="T47" fmla="*/ 459581 h 60"/>
                <a:gd name="T48" fmla="*/ 318241 w 60"/>
                <a:gd name="T49" fmla="*/ 480007 h 60"/>
                <a:gd name="T50" fmla="*/ 513292 w 60"/>
                <a:gd name="T51" fmla="*/ 296175 h 60"/>
                <a:gd name="T52" fmla="*/ 503026 w 60"/>
                <a:gd name="T53" fmla="*/ 275749 h 60"/>
                <a:gd name="T54" fmla="*/ 503026 w 60"/>
                <a:gd name="T55" fmla="*/ 316600 h 60"/>
                <a:gd name="T56" fmla="*/ 513292 w 60"/>
                <a:gd name="T57" fmla="*/ 337026 h 60"/>
                <a:gd name="T58" fmla="*/ 277178 w 60"/>
                <a:gd name="T59" fmla="*/ 112342 h 60"/>
                <a:gd name="T60" fmla="*/ 318241 w 60"/>
                <a:gd name="T61" fmla="*/ 91916 h 60"/>
                <a:gd name="T62" fmla="*/ 328507 w 60"/>
                <a:gd name="T63" fmla="*/ 112342 h 60"/>
                <a:gd name="T64" fmla="*/ 143722 w 60"/>
                <a:gd name="T65" fmla="*/ 112342 h 60"/>
                <a:gd name="T66" fmla="*/ 102658 w 60"/>
                <a:gd name="T67" fmla="*/ 153194 h 60"/>
                <a:gd name="T68" fmla="*/ 61595 w 60"/>
                <a:gd name="T69" fmla="*/ 214471 h 60"/>
                <a:gd name="T70" fmla="*/ 51329 w 60"/>
                <a:gd name="T71" fmla="*/ 255323 h 60"/>
                <a:gd name="T72" fmla="*/ 61595 w 60"/>
                <a:gd name="T73" fmla="*/ 337026 h 60"/>
                <a:gd name="T74" fmla="*/ 71861 w 60"/>
                <a:gd name="T75" fmla="*/ 388091 h 60"/>
                <a:gd name="T76" fmla="*/ 92393 w 60"/>
                <a:gd name="T77" fmla="*/ 449368 h 60"/>
                <a:gd name="T78" fmla="*/ 123190 w 60"/>
                <a:gd name="T79" fmla="*/ 490220 h 60"/>
                <a:gd name="T80" fmla="*/ 205317 w 60"/>
                <a:gd name="T81" fmla="*/ 500433 h 60"/>
                <a:gd name="T82" fmla="*/ 236114 w 60"/>
                <a:gd name="T83" fmla="*/ 541285 h 60"/>
                <a:gd name="T84" fmla="*/ 297709 w 60"/>
                <a:gd name="T85" fmla="*/ 561710 h 60"/>
                <a:gd name="T86" fmla="*/ 359304 w 60"/>
                <a:gd name="T87" fmla="*/ 561710 h 60"/>
                <a:gd name="T88" fmla="*/ 420899 w 60"/>
                <a:gd name="T89" fmla="*/ 531072 h 60"/>
                <a:gd name="T90" fmla="*/ 472228 w 60"/>
                <a:gd name="T91" fmla="*/ 500433 h 60"/>
                <a:gd name="T92" fmla="*/ 513292 w 60"/>
                <a:gd name="T93" fmla="*/ 459581 h 60"/>
                <a:gd name="T94" fmla="*/ 544089 w 60"/>
                <a:gd name="T95" fmla="*/ 408517 h 60"/>
                <a:gd name="T96" fmla="*/ 554355 w 60"/>
                <a:gd name="T97" fmla="*/ 347239 h 60"/>
                <a:gd name="T98" fmla="*/ 554355 w 60"/>
                <a:gd name="T99" fmla="*/ 285962 h 60"/>
                <a:gd name="T100" fmla="*/ 554355 w 60"/>
                <a:gd name="T101" fmla="*/ 224684 h 60"/>
                <a:gd name="T102" fmla="*/ 523558 w 60"/>
                <a:gd name="T103" fmla="*/ 163407 h 60"/>
                <a:gd name="T104" fmla="*/ 482494 w 60"/>
                <a:gd name="T105" fmla="*/ 122555 h 60"/>
                <a:gd name="T106" fmla="*/ 431165 w 60"/>
                <a:gd name="T107" fmla="*/ 112342 h 60"/>
                <a:gd name="T108" fmla="*/ 379836 w 60"/>
                <a:gd name="T109" fmla="*/ 51065 h 60"/>
                <a:gd name="T110" fmla="*/ 328507 w 60"/>
                <a:gd name="T111" fmla="*/ 40852 h 60"/>
                <a:gd name="T112" fmla="*/ 256646 w 60"/>
                <a:gd name="T113" fmla="*/ 61278 h 60"/>
                <a:gd name="T114" fmla="*/ 205317 w 60"/>
                <a:gd name="T115" fmla="*/ 71490 h 60"/>
                <a:gd name="T116" fmla="*/ 287443 w 60"/>
                <a:gd name="T117" fmla="*/ 306388 h 60"/>
                <a:gd name="T118" fmla="*/ 307975 w 60"/>
                <a:gd name="T119" fmla="*/ 275749 h 6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cubicBezTo>
                    <a:pt x="38" y="0"/>
                    <a:pt x="46" y="3"/>
                    <a:pt x="51" y="8"/>
                  </a:cubicBezTo>
                  <a:cubicBezTo>
                    <a:pt x="57" y="14"/>
                    <a:pt x="60" y="21"/>
                    <a:pt x="60" y="30"/>
                  </a:cubicBezTo>
                  <a:cubicBezTo>
                    <a:pt x="60" y="38"/>
                    <a:pt x="57" y="45"/>
                    <a:pt x="51" y="51"/>
                  </a:cubicBezTo>
                  <a:cubicBezTo>
                    <a:pt x="46" y="56"/>
                    <a:pt x="38" y="60"/>
                    <a:pt x="30" y="60"/>
                  </a:cubicBezTo>
                  <a:cubicBezTo>
                    <a:pt x="22" y="60"/>
                    <a:pt x="14" y="56"/>
                    <a:pt x="9" y="51"/>
                  </a:cubicBezTo>
                  <a:cubicBezTo>
                    <a:pt x="3" y="45"/>
                    <a:pt x="0" y="38"/>
                    <a:pt x="0" y="30"/>
                  </a:cubicBezTo>
                  <a:cubicBezTo>
                    <a:pt x="0" y="21"/>
                    <a:pt x="3" y="14"/>
                    <a:pt x="9" y="8"/>
                  </a:cubicBezTo>
                  <a:cubicBezTo>
                    <a:pt x="14" y="3"/>
                    <a:pt x="22" y="0"/>
                    <a:pt x="30" y="0"/>
                  </a:cubicBezTo>
                  <a:close/>
                  <a:moveTo>
                    <a:pt x="15" y="39"/>
                  </a:moveTo>
                  <a:cubicBezTo>
                    <a:pt x="15" y="39"/>
                    <a:pt x="15" y="39"/>
                    <a:pt x="15" y="39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15" y="38"/>
                    <a:pt x="14" y="38"/>
                    <a:pt x="14" y="38"/>
                  </a:cubicBezTo>
                  <a:cubicBezTo>
                    <a:pt x="14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1"/>
                    <a:pt x="13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5" y="4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5" y="41"/>
                    <a:pt x="15" y="40"/>
                    <a:pt x="15" y="40"/>
                  </a:cubicBezTo>
                  <a:cubicBezTo>
                    <a:pt x="15" y="40"/>
                    <a:pt x="15" y="40"/>
                    <a:pt x="15" y="39"/>
                  </a:cubicBezTo>
                  <a:cubicBezTo>
                    <a:pt x="15" y="39"/>
                    <a:pt x="15" y="39"/>
                    <a:pt x="15" y="39"/>
                  </a:cubicBezTo>
                  <a:close/>
                  <a:moveTo>
                    <a:pt x="14" y="38"/>
                  </a:moveTo>
                  <a:cubicBezTo>
                    <a:pt x="14" y="38"/>
                    <a:pt x="14" y="38"/>
                    <a:pt x="14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8"/>
                    <a:pt x="14" y="38"/>
                    <a:pt x="14" y="38"/>
                  </a:cubicBezTo>
                  <a:close/>
                  <a:moveTo>
                    <a:pt x="14" y="40"/>
                  </a:move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lose/>
                  <a:moveTo>
                    <a:pt x="21" y="44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4"/>
                    <a:pt x="21" y="44"/>
                    <a:pt x="21" y="44"/>
                  </a:cubicBezTo>
                  <a:close/>
                  <a:moveTo>
                    <a:pt x="41" y="44"/>
                  </a:moveTo>
                  <a:cubicBezTo>
                    <a:pt x="40" y="44"/>
                    <a:pt x="40" y="44"/>
                    <a:pt x="40" y="44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0" y="46"/>
                    <a:pt x="40" y="45"/>
                    <a:pt x="40" y="45"/>
                  </a:cubicBezTo>
                  <a:cubicBezTo>
                    <a:pt x="40" y="45"/>
                    <a:pt x="40" y="45"/>
                    <a:pt x="41" y="45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41" y="45"/>
                    <a:pt x="41" y="46"/>
                    <a:pt x="41" y="46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0" y="47"/>
                    <a:pt x="40" y="47"/>
                  </a:cubicBezTo>
                  <a:cubicBezTo>
                    <a:pt x="40" y="47"/>
                    <a:pt x="40" y="46"/>
                    <a:pt x="40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7"/>
                    <a:pt x="40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45"/>
                    <a:pt x="42" y="45"/>
                    <a:pt x="41" y="45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41" y="45"/>
                    <a:pt x="41" y="45"/>
                    <a:pt x="40" y="45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41" y="44"/>
                    <a:pt x="41" y="44"/>
                    <a:pt x="41" y="44"/>
                  </a:cubicBezTo>
                  <a:close/>
                  <a:moveTo>
                    <a:pt x="47" y="37"/>
                  </a:move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37"/>
                    <a:pt x="47" y="37"/>
                    <a:pt x="47" y="37"/>
                  </a:cubicBezTo>
                  <a:close/>
                  <a:moveTo>
                    <a:pt x="47" y="40"/>
                  </a:moveTo>
                  <a:cubicBezTo>
                    <a:pt x="47" y="38"/>
                    <a:pt x="47" y="38"/>
                    <a:pt x="47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7" y="40"/>
                    <a:pt x="47" y="40"/>
                    <a:pt x="47" y="40"/>
                  </a:cubicBezTo>
                  <a:close/>
                  <a:moveTo>
                    <a:pt x="48" y="21"/>
                  </a:moveTo>
                  <a:cubicBezTo>
                    <a:pt x="47" y="21"/>
                    <a:pt x="47" y="21"/>
                    <a:pt x="47" y="21"/>
                  </a:cubicBezTo>
                  <a:cubicBezTo>
                    <a:pt x="47" y="21"/>
                    <a:pt x="47" y="20"/>
                    <a:pt x="48" y="20"/>
                  </a:cubicBezTo>
                  <a:cubicBezTo>
                    <a:pt x="48" y="20"/>
                    <a:pt x="48" y="19"/>
                    <a:pt x="48" y="19"/>
                  </a:cubicBezTo>
                  <a:cubicBezTo>
                    <a:pt x="48" y="19"/>
                    <a:pt x="48" y="19"/>
                    <a:pt x="47" y="19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8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47" y="19"/>
                    <a:pt x="47" y="20"/>
                  </a:cubicBezTo>
                  <a:cubicBezTo>
                    <a:pt x="47" y="20"/>
                    <a:pt x="46" y="20"/>
                    <a:pt x="46" y="21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1"/>
                    <a:pt x="48" y="21"/>
                    <a:pt x="48" y="21"/>
                  </a:cubicBezTo>
                  <a:close/>
                  <a:moveTo>
                    <a:pt x="41" y="12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40" y="13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0" y="13"/>
                    <a:pt x="40" y="13"/>
                    <a:pt x="40" y="14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2"/>
                    <a:pt x="41" y="12"/>
                    <a:pt x="41" y="12"/>
                  </a:cubicBezTo>
                  <a:close/>
                  <a:moveTo>
                    <a:pt x="20" y="12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12"/>
                    <a:pt x="19" y="12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4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0" y="12"/>
                    <a:pt x="20" y="12"/>
                    <a:pt x="20" y="12"/>
                  </a:cubicBezTo>
                  <a:close/>
                  <a:moveTo>
                    <a:pt x="22" y="12"/>
                  </a:moveTo>
                  <a:cubicBezTo>
                    <a:pt x="21" y="12"/>
                    <a:pt x="21" y="12"/>
                    <a:pt x="21" y="12"/>
                  </a:cubicBezTo>
                  <a:cubicBezTo>
                    <a:pt x="21" y="12"/>
                    <a:pt x="21" y="12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4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2"/>
                    <a:pt x="22" y="12"/>
                    <a:pt x="22" y="12"/>
                  </a:cubicBezTo>
                  <a:close/>
                  <a:moveTo>
                    <a:pt x="14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3" y="19"/>
                    <a:pt x="12" y="19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3" y="20"/>
                    <a:pt x="13" y="21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19"/>
                    <a:pt x="14" y="19"/>
                    <a:pt x="14" y="19"/>
                  </a:cubicBezTo>
                  <a:close/>
                  <a:moveTo>
                    <a:pt x="16" y="20"/>
                  </a:move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5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2"/>
                    <a:pt x="14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6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2"/>
                    <a:pt x="16" y="21"/>
                    <a:pt x="16" y="21"/>
                  </a:cubicBezTo>
                  <a:cubicBezTo>
                    <a:pt x="16" y="20"/>
                    <a:pt x="16" y="20"/>
                    <a:pt x="16" y="20"/>
                  </a:cubicBezTo>
                  <a:close/>
                  <a:moveTo>
                    <a:pt x="15" y="20"/>
                  </a:moveTo>
                  <a:cubicBezTo>
                    <a:pt x="15" y="20"/>
                    <a:pt x="15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1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9" y="31"/>
                  </a:moveTo>
                  <a:cubicBezTo>
                    <a:pt x="9" y="32"/>
                    <a:pt x="10" y="32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1" y="33"/>
                    <a:pt x="11" y="33"/>
                    <a:pt x="12" y="33"/>
                  </a:cubicBezTo>
                  <a:cubicBezTo>
                    <a:pt x="12" y="33"/>
                    <a:pt x="12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4" y="32"/>
                    <a:pt x="14" y="31"/>
                    <a:pt x="14" y="30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7"/>
                    <a:pt x="14" y="27"/>
                    <a:pt x="13" y="27"/>
                  </a:cubicBezTo>
                  <a:cubicBezTo>
                    <a:pt x="13" y="27"/>
                    <a:pt x="13" y="26"/>
                    <a:pt x="13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0" y="26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8"/>
                    <a:pt x="9" y="28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30"/>
                    <a:pt x="10" y="30"/>
                    <a:pt x="10" y="30"/>
                  </a:cubicBezTo>
                  <a:cubicBezTo>
                    <a:pt x="10" y="30"/>
                    <a:pt x="10" y="31"/>
                    <a:pt x="10" y="31"/>
                  </a:cubicBezTo>
                  <a:cubicBezTo>
                    <a:pt x="10" y="31"/>
                    <a:pt x="11" y="31"/>
                    <a:pt x="11" y="31"/>
                  </a:cubicBezTo>
                  <a:cubicBezTo>
                    <a:pt x="11" y="31"/>
                    <a:pt x="11" y="31"/>
                    <a:pt x="12" y="31"/>
                  </a:cubicBezTo>
                  <a:cubicBezTo>
                    <a:pt x="12" y="31"/>
                    <a:pt x="12" y="31"/>
                    <a:pt x="12" y="30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2"/>
                    <a:pt x="11" y="32"/>
                    <a:pt x="11" y="32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1" y="32"/>
                    <a:pt x="11" y="32"/>
                    <a:pt x="11" y="31"/>
                  </a:cubicBezTo>
                  <a:cubicBezTo>
                    <a:pt x="9" y="31"/>
                    <a:pt x="9" y="31"/>
                    <a:pt x="9" y="31"/>
                  </a:cubicBezTo>
                  <a:close/>
                  <a:moveTo>
                    <a:pt x="11" y="29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1" y="30"/>
                    <a:pt x="12" y="30"/>
                    <a:pt x="12" y="30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30"/>
                    <a:pt x="12" y="30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1" y="27"/>
                    <a:pt x="11" y="27"/>
                  </a:cubicBezTo>
                  <a:cubicBezTo>
                    <a:pt x="11" y="27"/>
                    <a:pt x="11" y="28"/>
                    <a:pt x="11" y="28"/>
                  </a:cubicBezTo>
                  <a:cubicBezTo>
                    <a:pt x="11" y="29"/>
                    <a:pt x="11" y="29"/>
                    <a:pt x="11" y="29"/>
                  </a:cubicBezTo>
                  <a:close/>
                  <a:moveTo>
                    <a:pt x="32" y="45"/>
                  </a:moveTo>
                  <a:cubicBezTo>
                    <a:pt x="32" y="44"/>
                    <a:pt x="32" y="44"/>
                    <a:pt x="32" y="44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1" y="43"/>
                    <a:pt x="31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29" y="43"/>
                    <a:pt x="29" y="43"/>
                    <a:pt x="29" y="44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28" y="45"/>
                    <a:pt x="28" y="45"/>
                    <a:pt x="28" y="46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8"/>
                    <a:pt x="28" y="48"/>
                    <a:pt x="28" y="49"/>
                  </a:cubicBezTo>
                  <a:cubicBezTo>
                    <a:pt x="28" y="49"/>
                    <a:pt x="28" y="49"/>
                    <a:pt x="29" y="49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2" y="50"/>
                    <a:pt x="32" y="50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2" y="49"/>
                    <a:pt x="32" y="48"/>
                    <a:pt x="32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2" y="47"/>
                    <a:pt x="32" y="46"/>
                    <a:pt x="32" y="46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5"/>
                    <a:pt x="31" y="45"/>
                    <a:pt x="31" y="45"/>
                  </a:cubicBezTo>
                  <a:cubicBezTo>
                    <a:pt x="31" y="45"/>
                    <a:pt x="31" y="45"/>
                    <a:pt x="30" y="45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1" y="44"/>
                    <a:pt x="31" y="44"/>
                  </a:cubicBezTo>
                  <a:cubicBezTo>
                    <a:pt x="31" y="44"/>
                    <a:pt x="31" y="44"/>
                    <a:pt x="31" y="44"/>
                  </a:cubicBezTo>
                  <a:cubicBezTo>
                    <a:pt x="31" y="44"/>
                    <a:pt x="31" y="45"/>
                    <a:pt x="31" y="45"/>
                  </a:cubicBezTo>
                  <a:cubicBezTo>
                    <a:pt x="32" y="45"/>
                    <a:pt x="32" y="45"/>
                    <a:pt x="32" y="45"/>
                  </a:cubicBezTo>
                  <a:close/>
                  <a:moveTo>
                    <a:pt x="31" y="47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0" y="46"/>
                    <a:pt x="30" y="46"/>
                  </a:cubicBezTo>
                  <a:cubicBezTo>
                    <a:pt x="30" y="46"/>
                    <a:pt x="30" y="46"/>
                    <a:pt x="30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0" y="49"/>
                    <a:pt x="30" y="49"/>
                    <a:pt x="31" y="49"/>
                  </a:cubicBezTo>
                  <a:cubicBezTo>
                    <a:pt x="31" y="49"/>
                    <a:pt x="31" y="49"/>
                    <a:pt x="31" y="48"/>
                  </a:cubicBezTo>
                  <a:cubicBezTo>
                    <a:pt x="31" y="47"/>
                    <a:pt x="31" y="47"/>
                    <a:pt x="31" y="47"/>
                  </a:cubicBezTo>
                  <a:close/>
                  <a:moveTo>
                    <a:pt x="50" y="29"/>
                  </a:moveTo>
                  <a:cubicBezTo>
                    <a:pt x="50" y="29"/>
                    <a:pt x="50" y="29"/>
                    <a:pt x="51" y="29"/>
                  </a:cubicBezTo>
                  <a:cubicBezTo>
                    <a:pt x="51" y="29"/>
                    <a:pt x="51" y="28"/>
                    <a:pt x="51" y="28"/>
                  </a:cubicBezTo>
                  <a:cubicBezTo>
                    <a:pt x="51" y="27"/>
                    <a:pt x="51" y="27"/>
                    <a:pt x="50" y="27"/>
                  </a:cubicBezTo>
                  <a:cubicBezTo>
                    <a:pt x="50" y="26"/>
                    <a:pt x="49" y="26"/>
                    <a:pt x="49" y="26"/>
                  </a:cubicBezTo>
                  <a:cubicBezTo>
                    <a:pt x="48" y="26"/>
                    <a:pt x="47" y="26"/>
                    <a:pt x="47" y="26"/>
                  </a:cubicBezTo>
                  <a:cubicBezTo>
                    <a:pt x="47" y="27"/>
                    <a:pt x="47" y="27"/>
                    <a:pt x="47" y="28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8"/>
                    <a:pt x="48" y="27"/>
                    <a:pt x="48" y="27"/>
                  </a:cubicBezTo>
                  <a:cubicBezTo>
                    <a:pt x="48" y="27"/>
                    <a:pt x="49" y="27"/>
                    <a:pt x="49" y="27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9" y="27"/>
                    <a:pt x="49" y="28"/>
                    <a:pt x="49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9" y="28"/>
                    <a:pt x="49" y="29"/>
                    <a:pt x="49" y="29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29"/>
                    <a:pt x="48" y="29"/>
                    <a:pt x="48" y="29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30"/>
                    <a:pt x="48" y="30"/>
                    <a:pt x="49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31"/>
                    <a:pt x="49" y="31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8" y="33"/>
                    <a:pt x="48" y="33"/>
                    <a:pt x="49" y="33"/>
                  </a:cubicBezTo>
                  <a:cubicBezTo>
                    <a:pt x="49" y="33"/>
                    <a:pt x="50" y="33"/>
                    <a:pt x="50" y="33"/>
                  </a:cubicBezTo>
                  <a:cubicBezTo>
                    <a:pt x="50" y="33"/>
                    <a:pt x="50" y="33"/>
                    <a:pt x="51" y="32"/>
                  </a:cubicBezTo>
                  <a:cubicBezTo>
                    <a:pt x="51" y="32"/>
                    <a:pt x="51" y="32"/>
                    <a:pt x="51" y="31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0" y="29"/>
                    <a:pt x="50" y="29"/>
                    <a:pt x="50" y="29"/>
                  </a:cubicBezTo>
                  <a:close/>
                  <a:moveTo>
                    <a:pt x="29" y="9"/>
                  </a:move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11"/>
                    <a:pt x="27" y="12"/>
                    <a:pt x="27" y="12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9"/>
                    <a:pt x="29" y="9"/>
                    <a:pt x="29" y="9"/>
                  </a:cubicBezTo>
                  <a:close/>
                  <a:moveTo>
                    <a:pt x="34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3" y="13"/>
                    <a:pt x="33" y="12"/>
                    <a:pt x="33" y="12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0"/>
                    <a:pt x="34" y="10"/>
                    <a:pt x="33" y="9"/>
                  </a:cubicBezTo>
                  <a:cubicBezTo>
                    <a:pt x="33" y="9"/>
                    <a:pt x="32" y="9"/>
                    <a:pt x="32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0"/>
                    <a:pt x="30" y="11"/>
                    <a:pt x="30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1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2" y="12"/>
                    <a:pt x="31" y="13"/>
                    <a:pt x="30" y="15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5"/>
                    <a:pt x="34" y="15"/>
                    <a:pt x="34" y="15"/>
                  </a:cubicBezTo>
                  <a:close/>
                  <a:moveTo>
                    <a:pt x="16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10"/>
                    <a:pt x="14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1"/>
                    <a:pt x="13" y="11"/>
                    <a:pt x="12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2"/>
                    <a:pt x="11" y="12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6"/>
                    <a:pt x="8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6" y="20"/>
                    <a:pt x="6" y="20"/>
                    <a:pt x="6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2"/>
                    <a:pt x="6" y="22"/>
                    <a:pt x="5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6"/>
                    <a:pt x="5" y="26"/>
                    <a:pt x="5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5" y="28"/>
                    <a:pt x="4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5" y="31"/>
                    <a:pt x="5" y="31"/>
                    <a:pt x="5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5" y="33"/>
                    <a:pt x="5" y="33"/>
                    <a:pt x="5" y="34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5" y="35"/>
                    <a:pt x="5" y="36"/>
                    <a:pt x="5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37"/>
                    <a:pt x="6" y="38"/>
                    <a:pt x="6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6" y="39"/>
                    <a:pt x="6" y="40"/>
                    <a:pt x="7" y="40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7" y="41"/>
                    <a:pt x="7" y="41"/>
                    <a:pt x="7" y="42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5"/>
                    <a:pt x="10" y="46"/>
                    <a:pt x="10" y="46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7"/>
                    <a:pt x="12" y="47"/>
                    <a:pt x="12" y="48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5" y="50"/>
                    <a:pt x="15" y="50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51"/>
                    <a:pt x="17" y="51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8" y="52"/>
                    <a:pt x="19" y="53"/>
                    <a:pt x="19" y="53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1" y="53"/>
                    <a:pt x="21" y="54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54"/>
                    <a:pt x="23" y="54"/>
                    <a:pt x="23" y="54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54"/>
                    <a:pt x="25" y="55"/>
                    <a:pt x="25" y="55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8" y="55"/>
                    <a:pt x="29" y="55"/>
                    <a:pt x="29" y="55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31" y="55"/>
                    <a:pt x="32" y="55"/>
                    <a:pt x="32" y="55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5"/>
                    <a:pt x="33" y="55"/>
                  </a:cubicBezTo>
                  <a:cubicBezTo>
                    <a:pt x="33" y="55"/>
                    <a:pt x="34" y="55"/>
                    <a:pt x="34" y="55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53"/>
                    <a:pt x="36" y="53"/>
                    <a:pt x="36" y="53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1" y="52"/>
                    <a:pt x="41" y="52"/>
                    <a:pt x="41" y="52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1" y="52"/>
                    <a:pt x="42" y="52"/>
                    <a:pt x="42" y="52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4" y="51"/>
                    <a:pt x="44" y="51"/>
                    <a:pt x="44" y="5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46" y="50"/>
                    <a:pt x="46" y="49"/>
                    <a:pt x="46" y="49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8"/>
                    <a:pt x="46" y="48"/>
                    <a:pt x="46" y="48"/>
                  </a:cubicBezTo>
                  <a:cubicBezTo>
                    <a:pt x="47" y="49"/>
                    <a:pt x="47" y="49"/>
                    <a:pt x="47" y="49"/>
                  </a:cubicBezTo>
                  <a:cubicBezTo>
                    <a:pt x="47" y="48"/>
                    <a:pt x="47" y="48"/>
                    <a:pt x="48" y="48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9" y="47"/>
                    <a:pt x="49" y="47"/>
                    <a:pt x="49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3"/>
                    <a:pt x="51" y="43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3" y="38"/>
                    <a:pt x="53" y="38"/>
                    <a:pt x="53" y="38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3"/>
                    <a:pt x="55" y="33"/>
                    <a:pt x="55" y="32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55" y="24"/>
                    <a:pt x="55" y="24"/>
                    <a:pt x="55" y="23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3" y="20"/>
                    <a:pt x="53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2" y="18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1" y="16"/>
                    <a:pt x="51" y="16"/>
                    <a:pt x="51" y="15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9" y="13"/>
                    <a:pt x="49" y="12"/>
                    <a:pt x="48" y="12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46" y="10"/>
                    <a:pt x="46" y="10"/>
                    <a:pt x="45" y="9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4" y="8"/>
                    <a:pt x="44" y="8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7"/>
                    <a:pt x="41" y="7"/>
                    <a:pt x="41" y="7"/>
                  </a:cubicBezTo>
                  <a:cubicBezTo>
                    <a:pt x="41" y="8"/>
                    <a:pt x="41" y="8"/>
                    <a:pt x="41" y="8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39" y="6"/>
                    <a:pt x="39" y="6"/>
                  </a:cubicBezTo>
                  <a:cubicBezTo>
                    <a:pt x="39" y="7"/>
                    <a:pt x="39" y="7"/>
                    <a:pt x="39" y="7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5"/>
                    <a:pt x="37" y="5"/>
                    <a:pt x="37" y="5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5"/>
                    <a:pt x="35" y="5"/>
                    <a:pt x="35" y="5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4"/>
                    <a:pt x="33" y="4"/>
                    <a:pt x="33" y="4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1" y="4"/>
                    <a:pt x="31" y="4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8" y="4"/>
                    <a:pt x="28" y="4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6" y="4"/>
                    <a:pt x="26" y="5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4" y="5"/>
                    <a:pt x="24" y="5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5"/>
                    <a:pt x="22" y="5"/>
                    <a:pt x="22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0" y="6"/>
                    <a:pt x="20" y="6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8" y="7"/>
                    <a:pt x="18" y="7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9"/>
                  </a:cubicBezTo>
                  <a:close/>
                  <a:moveTo>
                    <a:pt x="22" y="19"/>
                  </a:moveTo>
                  <a:cubicBezTo>
                    <a:pt x="24" y="22"/>
                    <a:pt x="27" y="25"/>
                    <a:pt x="29" y="28"/>
                  </a:cubicBezTo>
                  <a:cubicBezTo>
                    <a:pt x="28" y="28"/>
                    <a:pt x="28" y="29"/>
                    <a:pt x="28" y="29"/>
                  </a:cubicBezTo>
                  <a:cubicBezTo>
                    <a:pt x="28" y="29"/>
                    <a:pt x="28" y="29"/>
                    <a:pt x="28" y="30"/>
                  </a:cubicBezTo>
                  <a:cubicBezTo>
                    <a:pt x="28" y="30"/>
                    <a:pt x="28" y="30"/>
                    <a:pt x="28" y="31"/>
                  </a:cubicBezTo>
                  <a:cubicBezTo>
                    <a:pt x="29" y="31"/>
                    <a:pt x="29" y="32"/>
                    <a:pt x="30" y="32"/>
                  </a:cubicBezTo>
                  <a:cubicBezTo>
                    <a:pt x="31" y="32"/>
                    <a:pt x="31" y="31"/>
                    <a:pt x="31" y="31"/>
                  </a:cubicBezTo>
                  <a:cubicBezTo>
                    <a:pt x="31" y="31"/>
                    <a:pt x="31" y="31"/>
                    <a:pt x="32" y="31"/>
                  </a:cubicBezTo>
                  <a:cubicBezTo>
                    <a:pt x="32" y="31"/>
                    <a:pt x="33" y="32"/>
                    <a:pt x="33" y="33"/>
                  </a:cubicBezTo>
                  <a:cubicBezTo>
                    <a:pt x="33" y="32"/>
                    <a:pt x="34" y="32"/>
                    <a:pt x="34" y="32"/>
                  </a:cubicBezTo>
                  <a:cubicBezTo>
                    <a:pt x="33" y="31"/>
                    <a:pt x="33" y="31"/>
                    <a:pt x="32" y="30"/>
                  </a:cubicBezTo>
                  <a:cubicBezTo>
                    <a:pt x="33" y="30"/>
                    <a:pt x="33" y="29"/>
                    <a:pt x="33" y="29"/>
                  </a:cubicBezTo>
                  <a:cubicBezTo>
                    <a:pt x="34" y="26"/>
                    <a:pt x="36" y="24"/>
                    <a:pt x="37" y="21"/>
                  </a:cubicBezTo>
                  <a:cubicBezTo>
                    <a:pt x="37" y="21"/>
                    <a:pt x="36" y="20"/>
                    <a:pt x="35" y="20"/>
                  </a:cubicBezTo>
                  <a:cubicBezTo>
                    <a:pt x="33" y="22"/>
                    <a:pt x="32" y="24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28" y="24"/>
                    <a:pt x="25" y="21"/>
                    <a:pt x="23" y="18"/>
                  </a:cubicBezTo>
                  <a:cubicBezTo>
                    <a:pt x="23" y="18"/>
                    <a:pt x="22" y="19"/>
                    <a:pt x="22" y="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0" hangingPunct="0"/>
              <a:endParaRPr lang="zh-CN" altLang="en-US" sz="16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816366" y="4422886"/>
            <a:ext cx="546538" cy="546538"/>
            <a:chOff x="4816366" y="4422886"/>
            <a:chExt cx="546538" cy="546538"/>
          </a:xfrm>
        </p:grpSpPr>
        <p:sp>
          <p:nvSpPr>
            <p:cNvPr id="9" name="椭圆 8"/>
            <p:cNvSpPr>
              <a:spLocks noChangeAspect="1"/>
            </p:cNvSpPr>
            <p:nvPr/>
          </p:nvSpPr>
          <p:spPr>
            <a:xfrm>
              <a:off x="4816366" y="4422886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0" name="Shape 2554"/>
            <p:cNvSpPr>
              <a:spLocks noChangeAspect="1"/>
            </p:cNvSpPr>
            <p:nvPr/>
          </p:nvSpPr>
          <p:spPr>
            <a:xfrm>
              <a:off x="4927635" y="4548882"/>
              <a:ext cx="324000" cy="29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7965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400" dirty="0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7368562" y="3145877"/>
            <a:ext cx="546538" cy="546538"/>
            <a:chOff x="7368562" y="3145877"/>
            <a:chExt cx="546538" cy="546538"/>
          </a:xfrm>
        </p:grpSpPr>
        <p:sp>
          <p:nvSpPr>
            <p:cNvPr id="12" name="椭圆 11"/>
            <p:cNvSpPr>
              <a:spLocks noChangeAspect="1"/>
            </p:cNvSpPr>
            <p:nvPr/>
          </p:nvSpPr>
          <p:spPr>
            <a:xfrm>
              <a:off x="7368562" y="3145877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1" name="Freeform 38"/>
            <p:cNvSpPr>
              <a:spLocks noChangeAspect="1" noEditPoints="1"/>
            </p:cNvSpPr>
            <p:nvPr/>
          </p:nvSpPr>
          <p:spPr bwMode="auto">
            <a:xfrm>
              <a:off x="7527950" y="3257146"/>
              <a:ext cx="227763" cy="324000"/>
            </a:xfrm>
            <a:custGeom>
              <a:avLst/>
              <a:gdLst>
                <a:gd name="T0" fmla="*/ 29 w 107"/>
                <a:gd name="T1" fmla="*/ 110 h 153"/>
                <a:gd name="T2" fmla="*/ 29 w 107"/>
                <a:gd name="T3" fmla="*/ 124 h 153"/>
                <a:gd name="T4" fmla="*/ 42 w 107"/>
                <a:gd name="T5" fmla="*/ 132 h 153"/>
                <a:gd name="T6" fmla="*/ 66 w 107"/>
                <a:gd name="T7" fmla="*/ 132 h 153"/>
                <a:gd name="T8" fmla="*/ 79 w 107"/>
                <a:gd name="T9" fmla="*/ 124 h 153"/>
                <a:gd name="T10" fmla="*/ 79 w 107"/>
                <a:gd name="T11" fmla="*/ 110 h 153"/>
                <a:gd name="T12" fmla="*/ 54 w 107"/>
                <a:gd name="T13" fmla="*/ 116 h 153"/>
                <a:gd name="T14" fmla="*/ 29 w 107"/>
                <a:gd name="T15" fmla="*/ 110 h 153"/>
                <a:gd name="T16" fmla="*/ 17 w 107"/>
                <a:gd name="T17" fmla="*/ 50 h 153"/>
                <a:gd name="T18" fmla="*/ 54 w 107"/>
                <a:gd name="T19" fmla="*/ 17 h 153"/>
                <a:gd name="T20" fmla="*/ 91 w 107"/>
                <a:gd name="T21" fmla="*/ 50 h 153"/>
                <a:gd name="T22" fmla="*/ 91 w 107"/>
                <a:gd name="T23" fmla="*/ 92 h 153"/>
                <a:gd name="T24" fmla="*/ 107 w 107"/>
                <a:gd name="T25" fmla="*/ 54 h 153"/>
                <a:gd name="T26" fmla="*/ 54 w 107"/>
                <a:gd name="T27" fmla="*/ 0 h 153"/>
                <a:gd name="T28" fmla="*/ 0 w 107"/>
                <a:gd name="T29" fmla="*/ 54 h 153"/>
                <a:gd name="T30" fmla="*/ 17 w 107"/>
                <a:gd name="T31" fmla="*/ 92 h 153"/>
                <a:gd name="T32" fmla="*/ 17 w 107"/>
                <a:gd name="T33" fmla="*/ 50 h 153"/>
                <a:gd name="T34" fmla="*/ 56 w 107"/>
                <a:gd name="T35" fmla="*/ 38 h 153"/>
                <a:gd name="T36" fmla="*/ 40 w 107"/>
                <a:gd name="T37" fmla="*/ 55 h 153"/>
                <a:gd name="T38" fmla="*/ 43 w 107"/>
                <a:gd name="T39" fmla="*/ 58 h 153"/>
                <a:gd name="T40" fmla="*/ 47 w 107"/>
                <a:gd name="T41" fmla="*/ 60 h 153"/>
                <a:gd name="T42" fmla="*/ 47 w 107"/>
                <a:gd name="T43" fmla="*/ 55 h 153"/>
                <a:gd name="T44" fmla="*/ 57 w 107"/>
                <a:gd name="T45" fmla="*/ 45 h 153"/>
                <a:gd name="T46" fmla="*/ 62 w 107"/>
                <a:gd name="T47" fmla="*/ 45 h 153"/>
                <a:gd name="T48" fmla="*/ 60 w 107"/>
                <a:gd name="T49" fmla="*/ 41 h 153"/>
                <a:gd name="T50" fmla="*/ 56 w 107"/>
                <a:gd name="T51" fmla="*/ 38 h 153"/>
                <a:gd name="T52" fmla="*/ 101 w 107"/>
                <a:gd name="T53" fmla="*/ 140 h 153"/>
                <a:gd name="T54" fmla="*/ 7 w 107"/>
                <a:gd name="T55" fmla="*/ 140 h 153"/>
                <a:gd name="T56" fmla="*/ 0 w 107"/>
                <a:gd name="T57" fmla="*/ 146 h 153"/>
                <a:gd name="T58" fmla="*/ 7 w 107"/>
                <a:gd name="T59" fmla="*/ 153 h 153"/>
                <a:gd name="T60" fmla="*/ 101 w 107"/>
                <a:gd name="T61" fmla="*/ 153 h 153"/>
                <a:gd name="T62" fmla="*/ 107 w 107"/>
                <a:gd name="T63" fmla="*/ 146 h 153"/>
                <a:gd name="T64" fmla="*/ 101 w 107"/>
                <a:gd name="T65" fmla="*/ 140 h 153"/>
                <a:gd name="T66" fmla="*/ 83 w 107"/>
                <a:gd name="T67" fmla="*/ 50 h 153"/>
                <a:gd name="T68" fmla="*/ 54 w 107"/>
                <a:gd name="T69" fmla="*/ 25 h 153"/>
                <a:gd name="T70" fmla="*/ 25 w 107"/>
                <a:gd name="T71" fmla="*/ 50 h 153"/>
                <a:gd name="T72" fmla="*/ 25 w 107"/>
                <a:gd name="T73" fmla="*/ 83 h 153"/>
                <a:gd name="T74" fmla="*/ 54 w 107"/>
                <a:gd name="T75" fmla="*/ 107 h 153"/>
                <a:gd name="T76" fmla="*/ 83 w 107"/>
                <a:gd name="T77" fmla="*/ 83 h 153"/>
                <a:gd name="T78" fmla="*/ 83 w 107"/>
                <a:gd name="T79" fmla="*/ 50 h 153"/>
                <a:gd name="T80" fmla="*/ 54 w 107"/>
                <a:gd name="T81" fmla="*/ 74 h 153"/>
                <a:gd name="T82" fmla="*/ 33 w 107"/>
                <a:gd name="T83" fmla="*/ 54 h 153"/>
                <a:gd name="T84" fmla="*/ 54 w 107"/>
                <a:gd name="T85" fmla="*/ 33 h 153"/>
                <a:gd name="T86" fmla="*/ 75 w 107"/>
                <a:gd name="T87" fmla="*/ 54 h 153"/>
                <a:gd name="T88" fmla="*/ 54 w 107"/>
                <a:gd name="T89" fmla="*/ 7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53">
                  <a:moveTo>
                    <a:pt x="29" y="110"/>
                  </a:moveTo>
                  <a:cubicBezTo>
                    <a:pt x="29" y="124"/>
                    <a:pt x="29" y="124"/>
                    <a:pt x="29" y="124"/>
                  </a:cubicBezTo>
                  <a:cubicBezTo>
                    <a:pt x="29" y="131"/>
                    <a:pt x="35" y="132"/>
                    <a:pt x="42" y="132"/>
                  </a:cubicBezTo>
                  <a:cubicBezTo>
                    <a:pt x="66" y="132"/>
                    <a:pt x="66" y="132"/>
                    <a:pt x="66" y="132"/>
                  </a:cubicBezTo>
                  <a:cubicBezTo>
                    <a:pt x="73" y="132"/>
                    <a:pt x="79" y="131"/>
                    <a:pt x="79" y="124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1" y="113"/>
                    <a:pt x="63" y="116"/>
                    <a:pt x="54" y="116"/>
                  </a:cubicBezTo>
                  <a:cubicBezTo>
                    <a:pt x="45" y="116"/>
                    <a:pt x="37" y="113"/>
                    <a:pt x="29" y="110"/>
                  </a:cubicBezTo>
                  <a:close/>
                  <a:moveTo>
                    <a:pt x="17" y="50"/>
                  </a:moveTo>
                  <a:cubicBezTo>
                    <a:pt x="17" y="32"/>
                    <a:pt x="34" y="17"/>
                    <a:pt x="54" y="17"/>
                  </a:cubicBezTo>
                  <a:cubicBezTo>
                    <a:pt x="74" y="17"/>
                    <a:pt x="91" y="32"/>
                    <a:pt x="91" y="50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101" y="83"/>
                    <a:pt x="107" y="69"/>
                    <a:pt x="107" y="54"/>
                  </a:cubicBezTo>
                  <a:cubicBezTo>
                    <a:pt x="107" y="24"/>
                    <a:pt x="8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69"/>
                    <a:pt x="7" y="83"/>
                    <a:pt x="17" y="92"/>
                  </a:cubicBezTo>
                  <a:lnTo>
                    <a:pt x="17" y="50"/>
                  </a:lnTo>
                  <a:close/>
                  <a:moveTo>
                    <a:pt x="56" y="38"/>
                  </a:moveTo>
                  <a:cubicBezTo>
                    <a:pt x="48" y="36"/>
                    <a:pt x="38" y="46"/>
                    <a:pt x="40" y="55"/>
                  </a:cubicBezTo>
                  <a:cubicBezTo>
                    <a:pt x="40" y="57"/>
                    <a:pt x="42" y="58"/>
                    <a:pt x="43" y="58"/>
                  </a:cubicBezTo>
                  <a:cubicBezTo>
                    <a:pt x="44" y="60"/>
                    <a:pt x="46" y="61"/>
                    <a:pt x="47" y="60"/>
                  </a:cubicBezTo>
                  <a:cubicBezTo>
                    <a:pt x="48" y="59"/>
                    <a:pt x="47" y="57"/>
                    <a:pt x="47" y="55"/>
                  </a:cubicBezTo>
                  <a:cubicBezTo>
                    <a:pt x="45" y="50"/>
                    <a:pt x="51" y="43"/>
                    <a:pt x="57" y="45"/>
                  </a:cubicBezTo>
                  <a:cubicBezTo>
                    <a:pt x="59" y="45"/>
                    <a:pt x="61" y="46"/>
                    <a:pt x="62" y="45"/>
                  </a:cubicBezTo>
                  <a:cubicBezTo>
                    <a:pt x="63" y="44"/>
                    <a:pt x="62" y="42"/>
                    <a:pt x="60" y="41"/>
                  </a:cubicBezTo>
                  <a:cubicBezTo>
                    <a:pt x="59" y="40"/>
                    <a:pt x="58" y="39"/>
                    <a:pt x="56" y="38"/>
                  </a:cubicBezTo>
                  <a:close/>
                  <a:moveTo>
                    <a:pt x="101" y="140"/>
                  </a:moveTo>
                  <a:cubicBezTo>
                    <a:pt x="7" y="140"/>
                    <a:pt x="7" y="140"/>
                    <a:pt x="7" y="140"/>
                  </a:cubicBezTo>
                  <a:cubicBezTo>
                    <a:pt x="3" y="140"/>
                    <a:pt x="0" y="143"/>
                    <a:pt x="0" y="146"/>
                  </a:cubicBezTo>
                  <a:cubicBezTo>
                    <a:pt x="0" y="150"/>
                    <a:pt x="3" y="153"/>
                    <a:pt x="7" y="153"/>
                  </a:cubicBezTo>
                  <a:cubicBezTo>
                    <a:pt x="101" y="153"/>
                    <a:pt x="101" y="153"/>
                    <a:pt x="101" y="153"/>
                  </a:cubicBezTo>
                  <a:cubicBezTo>
                    <a:pt x="105" y="153"/>
                    <a:pt x="107" y="150"/>
                    <a:pt x="107" y="146"/>
                  </a:cubicBezTo>
                  <a:cubicBezTo>
                    <a:pt x="107" y="143"/>
                    <a:pt x="105" y="140"/>
                    <a:pt x="101" y="140"/>
                  </a:cubicBezTo>
                  <a:close/>
                  <a:moveTo>
                    <a:pt x="83" y="50"/>
                  </a:moveTo>
                  <a:cubicBezTo>
                    <a:pt x="83" y="36"/>
                    <a:pt x="70" y="25"/>
                    <a:pt x="54" y="25"/>
                  </a:cubicBezTo>
                  <a:cubicBezTo>
                    <a:pt x="38" y="25"/>
                    <a:pt x="25" y="36"/>
                    <a:pt x="25" y="50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5" y="96"/>
                    <a:pt x="38" y="107"/>
                    <a:pt x="54" y="107"/>
                  </a:cubicBezTo>
                  <a:cubicBezTo>
                    <a:pt x="70" y="107"/>
                    <a:pt x="83" y="96"/>
                    <a:pt x="83" y="83"/>
                  </a:cubicBezTo>
                  <a:lnTo>
                    <a:pt x="83" y="50"/>
                  </a:lnTo>
                  <a:close/>
                  <a:moveTo>
                    <a:pt x="54" y="74"/>
                  </a:moveTo>
                  <a:cubicBezTo>
                    <a:pt x="43" y="74"/>
                    <a:pt x="33" y="65"/>
                    <a:pt x="33" y="54"/>
                  </a:cubicBezTo>
                  <a:cubicBezTo>
                    <a:pt x="33" y="42"/>
                    <a:pt x="43" y="33"/>
                    <a:pt x="54" y="33"/>
                  </a:cubicBezTo>
                  <a:cubicBezTo>
                    <a:pt x="65" y="33"/>
                    <a:pt x="75" y="42"/>
                    <a:pt x="75" y="54"/>
                  </a:cubicBezTo>
                  <a:cubicBezTo>
                    <a:pt x="75" y="65"/>
                    <a:pt x="65" y="74"/>
                    <a:pt x="54" y="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6793" tIns="38396" rIns="76793" bIns="38396" numCol="1" anchor="t" anchorCtr="0" compatLnSpc="1"/>
            <a:lstStyle/>
            <a:p>
              <a:endParaRPr 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276900" y="3145877"/>
            <a:ext cx="546538" cy="546538"/>
            <a:chOff x="4276900" y="3145877"/>
            <a:chExt cx="546538" cy="546538"/>
          </a:xfrm>
        </p:grpSpPr>
        <p:sp>
          <p:nvSpPr>
            <p:cNvPr id="11" name="椭圆 10"/>
            <p:cNvSpPr>
              <a:spLocks noChangeAspect="1"/>
            </p:cNvSpPr>
            <p:nvPr/>
          </p:nvSpPr>
          <p:spPr>
            <a:xfrm>
              <a:off x="4276900" y="3145877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4" name="Shape 4678"/>
            <p:cNvSpPr>
              <a:spLocks noChangeAspect="1"/>
            </p:cNvSpPr>
            <p:nvPr/>
          </p:nvSpPr>
          <p:spPr>
            <a:xfrm>
              <a:off x="4414614" y="3275146"/>
              <a:ext cx="271110" cy="288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7372" y="74011"/>
                  </a:moveTo>
                  <a:lnTo>
                    <a:pt x="97372" y="74011"/>
                  </a:lnTo>
                  <a:cubicBezTo>
                    <a:pt x="86186" y="74011"/>
                    <a:pt x="78813" y="77365"/>
                    <a:pt x="75000" y="84550"/>
                  </a:cubicBezTo>
                  <a:cubicBezTo>
                    <a:pt x="48813" y="70419"/>
                    <a:pt x="48813" y="70419"/>
                    <a:pt x="48813" y="70419"/>
                  </a:cubicBezTo>
                  <a:cubicBezTo>
                    <a:pt x="48813" y="67065"/>
                    <a:pt x="52372" y="63233"/>
                    <a:pt x="52372" y="59880"/>
                  </a:cubicBezTo>
                  <a:cubicBezTo>
                    <a:pt x="52372" y="56287"/>
                    <a:pt x="52372" y="56287"/>
                    <a:pt x="48813" y="52934"/>
                  </a:cubicBezTo>
                  <a:cubicBezTo>
                    <a:pt x="78813" y="38802"/>
                    <a:pt x="78813" y="38802"/>
                    <a:pt x="78813" y="38802"/>
                  </a:cubicBezTo>
                  <a:cubicBezTo>
                    <a:pt x="82372" y="42155"/>
                    <a:pt x="89745" y="45748"/>
                    <a:pt x="97372" y="45748"/>
                  </a:cubicBezTo>
                  <a:cubicBezTo>
                    <a:pt x="108559" y="45748"/>
                    <a:pt x="119745" y="35209"/>
                    <a:pt x="119745" y="21077"/>
                  </a:cubicBezTo>
                  <a:cubicBezTo>
                    <a:pt x="119745" y="10538"/>
                    <a:pt x="108559" y="0"/>
                    <a:pt x="97372" y="0"/>
                  </a:cubicBezTo>
                  <a:cubicBezTo>
                    <a:pt x="82372" y="0"/>
                    <a:pt x="71186" y="10538"/>
                    <a:pt x="71186" y="21077"/>
                  </a:cubicBezTo>
                  <a:cubicBezTo>
                    <a:pt x="71186" y="24670"/>
                    <a:pt x="71186" y="28023"/>
                    <a:pt x="71186" y="28023"/>
                  </a:cubicBezTo>
                  <a:cubicBezTo>
                    <a:pt x="45000" y="42155"/>
                    <a:pt x="45000" y="42155"/>
                    <a:pt x="45000" y="42155"/>
                  </a:cubicBezTo>
                  <a:cubicBezTo>
                    <a:pt x="41186" y="38802"/>
                    <a:pt x="33813" y="35209"/>
                    <a:pt x="26186" y="35209"/>
                  </a:cubicBezTo>
                  <a:cubicBezTo>
                    <a:pt x="11186" y="35209"/>
                    <a:pt x="0" y="45748"/>
                    <a:pt x="0" y="59880"/>
                  </a:cubicBezTo>
                  <a:cubicBezTo>
                    <a:pt x="0" y="74011"/>
                    <a:pt x="11186" y="84550"/>
                    <a:pt x="26186" y="84550"/>
                  </a:cubicBezTo>
                  <a:cubicBezTo>
                    <a:pt x="33813" y="84550"/>
                    <a:pt x="37627" y="80958"/>
                    <a:pt x="41186" y="77365"/>
                  </a:cubicBezTo>
                  <a:lnTo>
                    <a:pt x="41186" y="77365"/>
                  </a:lnTo>
                  <a:cubicBezTo>
                    <a:pt x="71186" y="95089"/>
                    <a:pt x="71186" y="95089"/>
                    <a:pt x="71186" y="95089"/>
                  </a:cubicBezTo>
                  <a:cubicBezTo>
                    <a:pt x="71186" y="95089"/>
                    <a:pt x="71186" y="95089"/>
                    <a:pt x="71186" y="98682"/>
                  </a:cubicBezTo>
                  <a:cubicBezTo>
                    <a:pt x="71186" y="109221"/>
                    <a:pt x="82372" y="119760"/>
                    <a:pt x="97372" y="119760"/>
                  </a:cubicBezTo>
                  <a:cubicBezTo>
                    <a:pt x="108559" y="119760"/>
                    <a:pt x="119745" y="109221"/>
                    <a:pt x="119745" y="98682"/>
                  </a:cubicBezTo>
                  <a:cubicBezTo>
                    <a:pt x="119745" y="84550"/>
                    <a:pt x="108559" y="74011"/>
                    <a:pt x="97372" y="74011"/>
                  </a:cubicBezTo>
                  <a:close/>
                  <a:moveTo>
                    <a:pt x="97372" y="6946"/>
                  </a:moveTo>
                  <a:lnTo>
                    <a:pt x="97372" y="6946"/>
                  </a:lnTo>
                  <a:cubicBezTo>
                    <a:pt x="104745" y="6946"/>
                    <a:pt x="112372" y="14131"/>
                    <a:pt x="112372" y="21077"/>
                  </a:cubicBezTo>
                  <a:cubicBezTo>
                    <a:pt x="112372" y="31616"/>
                    <a:pt x="104745" y="35209"/>
                    <a:pt x="97372" y="35209"/>
                  </a:cubicBezTo>
                  <a:cubicBezTo>
                    <a:pt x="86186" y="35209"/>
                    <a:pt x="82372" y="31616"/>
                    <a:pt x="82372" y="21077"/>
                  </a:cubicBezTo>
                  <a:cubicBezTo>
                    <a:pt x="82372" y="14131"/>
                    <a:pt x="86186" y="6946"/>
                    <a:pt x="97372" y="6946"/>
                  </a:cubicBezTo>
                  <a:close/>
                  <a:moveTo>
                    <a:pt x="26186" y="74011"/>
                  </a:moveTo>
                  <a:lnTo>
                    <a:pt x="26186" y="74011"/>
                  </a:lnTo>
                  <a:cubicBezTo>
                    <a:pt x="18813" y="74011"/>
                    <a:pt x="11186" y="67065"/>
                    <a:pt x="11186" y="59880"/>
                  </a:cubicBezTo>
                  <a:cubicBezTo>
                    <a:pt x="11186" y="52934"/>
                    <a:pt x="18813" y="45748"/>
                    <a:pt x="26186" y="45748"/>
                  </a:cubicBezTo>
                  <a:cubicBezTo>
                    <a:pt x="33813" y="45748"/>
                    <a:pt x="41186" y="52934"/>
                    <a:pt x="41186" y="59880"/>
                  </a:cubicBezTo>
                  <a:cubicBezTo>
                    <a:pt x="41186" y="67065"/>
                    <a:pt x="33813" y="74011"/>
                    <a:pt x="26186" y="74011"/>
                  </a:cubicBezTo>
                  <a:close/>
                  <a:moveTo>
                    <a:pt x="97372" y="112814"/>
                  </a:moveTo>
                  <a:lnTo>
                    <a:pt x="97372" y="112814"/>
                  </a:lnTo>
                  <a:cubicBezTo>
                    <a:pt x="86186" y="112814"/>
                    <a:pt x="82372" y="105628"/>
                    <a:pt x="82372" y="98682"/>
                  </a:cubicBezTo>
                  <a:cubicBezTo>
                    <a:pt x="82372" y="88143"/>
                    <a:pt x="86186" y="84550"/>
                    <a:pt x="97372" y="84550"/>
                  </a:cubicBezTo>
                  <a:cubicBezTo>
                    <a:pt x="104745" y="84550"/>
                    <a:pt x="112372" y="88143"/>
                    <a:pt x="112372" y="98682"/>
                  </a:cubicBezTo>
                  <a:cubicBezTo>
                    <a:pt x="112372" y="105628"/>
                    <a:pt x="104745" y="112814"/>
                    <a:pt x="97372" y="1128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600" dirty="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816366" y="1888577"/>
            <a:ext cx="546538" cy="546538"/>
            <a:chOff x="4816366" y="1888577"/>
            <a:chExt cx="546538" cy="546538"/>
          </a:xfrm>
        </p:grpSpPr>
        <p:sp>
          <p:nvSpPr>
            <p:cNvPr id="2" name="椭圆 1"/>
            <p:cNvSpPr>
              <a:spLocks noChangeAspect="1"/>
            </p:cNvSpPr>
            <p:nvPr/>
          </p:nvSpPr>
          <p:spPr>
            <a:xfrm>
              <a:off x="4816366" y="1888577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5" name="Freeform 8"/>
            <p:cNvSpPr>
              <a:spLocks noChangeAspect="1" noEditPoints="1"/>
            </p:cNvSpPr>
            <p:nvPr/>
          </p:nvSpPr>
          <p:spPr bwMode="auto">
            <a:xfrm>
              <a:off x="4947040" y="2017846"/>
              <a:ext cx="285191" cy="288000"/>
            </a:xfrm>
            <a:custGeom>
              <a:avLst/>
              <a:gdLst>
                <a:gd name="T0" fmla="*/ 180 w 203"/>
                <a:gd name="T1" fmla="*/ 205 h 205"/>
                <a:gd name="T2" fmla="*/ 108 w 203"/>
                <a:gd name="T3" fmla="*/ 205 h 205"/>
                <a:gd name="T4" fmla="*/ 108 w 203"/>
                <a:gd name="T5" fmla="*/ 163 h 205"/>
                <a:gd name="T6" fmla="*/ 96 w 203"/>
                <a:gd name="T7" fmla="*/ 163 h 205"/>
                <a:gd name="T8" fmla="*/ 96 w 203"/>
                <a:gd name="T9" fmla="*/ 205 h 205"/>
                <a:gd name="T10" fmla="*/ 24 w 203"/>
                <a:gd name="T11" fmla="*/ 205 h 205"/>
                <a:gd name="T12" fmla="*/ 24 w 203"/>
                <a:gd name="T13" fmla="*/ 134 h 205"/>
                <a:gd name="T14" fmla="*/ 0 w 203"/>
                <a:gd name="T15" fmla="*/ 134 h 205"/>
                <a:gd name="T16" fmla="*/ 0 w 203"/>
                <a:gd name="T17" fmla="*/ 120 h 205"/>
                <a:gd name="T18" fmla="*/ 102 w 203"/>
                <a:gd name="T19" fmla="*/ 0 h 205"/>
                <a:gd name="T20" fmla="*/ 132 w 203"/>
                <a:gd name="T21" fmla="*/ 36 h 205"/>
                <a:gd name="T22" fmla="*/ 132 w 203"/>
                <a:gd name="T23" fmla="*/ 10 h 205"/>
                <a:gd name="T24" fmla="*/ 168 w 203"/>
                <a:gd name="T25" fmla="*/ 10 h 205"/>
                <a:gd name="T26" fmla="*/ 168 w 203"/>
                <a:gd name="T27" fmla="*/ 78 h 205"/>
                <a:gd name="T28" fmla="*/ 203 w 203"/>
                <a:gd name="T29" fmla="*/ 120 h 205"/>
                <a:gd name="T30" fmla="*/ 203 w 203"/>
                <a:gd name="T31" fmla="*/ 134 h 205"/>
                <a:gd name="T32" fmla="*/ 180 w 203"/>
                <a:gd name="T33" fmla="*/ 134 h 205"/>
                <a:gd name="T34" fmla="*/ 180 w 203"/>
                <a:gd name="T35" fmla="*/ 205 h 205"/>
                <a:gd name="T36" fmla="*/ 120 w 203"/>
                <a:gd name="T37" fmla="*/ 193 h 205"/>
                <a:gd name="T38" fmla="*/ 168 w 203"/>
                <a:gd name="T39" fmla="*/ 193 h 205"/>
                <a:gd name="T40" fmla="*/ 168 w 203"/>
                <a:gd name="T41" fmla="*/ 123 h 205"/>
                <a:gd name="T42" fmla="*/ 190 w 203"/>
                <a:gd name="T43" fmla="*/ 123 h 205"/>
                <a:gd name="T44" fmla="*/ 156 w 203"/>
                <a:gd name="T45" fmla="*/ 82 h 205"/>
                <a:gd name="T46" fmla="*/ 156 w 203"/>
                <a:gd name="T47" fmla="*/ 22 h 205"/>
                <a:gd name="T48" fmla="*/ 144 w 203"/>
                <a:gd name="T49" fmla="*/ 22 h 205"/>
                <a:gd name="T50" fmla="*/ 144 w 203"/>
                <a:gd name="T51" fmla="*/ 67 h 205"/>
                <a:gd name="T52" fmla="*/ 102 w 203"/>
                <a:gd name="T53" fmla="*/ 19 h 205"/>
                <a:gd name="T54" fmla="*/ 14 w 203"/>
                <a:gd name="T55" fmla="*/ 123 h 205"/>
                <a:gd name="T56" fmla="*/ 36 w 203"/>
                <a:gd name="T57" fmla="*/ 123 h 205"/>
                <a:gd name="T58" fmla="*/ 36 w 203"/>
                <a:gd name="T59" fmla="*/ 193 h 205"/>
                <a:gd name="T60" fmla="*/ 84 w 203"/>
                <a:gd name="T61" fmla="*/ 193 h 205"/>
                <a:gd name="T62" fmla="*/ 84 w 203"/>
                <a:gd name="T63" fmla="*/ 151 h 205"/>
                <a:gd name="T64" fmla="*/ 120 w 203"/>
                <a:gd name="T65" fmla="*/ 151 h 205"/>
                <a:gd name="T66" fmla="*/ 120 w 203"/>
                <a:gd name="T67" fmla="*/ 19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3" h="205">
                  <a:moveTo>
                    <a:pt x="180" y="205"/>
                  </a:moveTo>
                  <a:lnTo>
                    <a:pt x="108" y="205"/>
                  </a:lnTo>
                  <a:lnTo>
                    <a:pt x="108" y="163"/>
                  </a:lnTo>
                  <a:lnTo>
                    <a:pt x="96" y="163"/>
                  </a:lnTo>
                  <a:lnTo>
                    <a:pt x="96" y="205"/>
                  </a:lnTo>
                  <a:lnTo>
                    <a:pt x="24" y="205"/>
                  </a:lnTo>
                  <a:lnTo>
                    <a:pt x="24" y="134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102" y="0"/>
                  </a:lnTo>
                  <a:lnTo>
                    <a:pt x="132" y="36"/>
                  </a:lnTo>
                  <a:lnTo>
                    <a:pt x="132" y="10"/>
                  </a:lnTo>
                  <a:lnTo>
                    <a:pt x="168" y="10"/>
                  </a:lnTo>
                  <a:lnTo>
                    <a:pt x="168" y="78"/>
                  </a:lnTo>
                  <a:lnTo>
                    <a:pt x="203" y="120"/>
                  </a:lnTo>
                  <a:lnTo>
                    <a:pt x="203" y="134"/>
                  </a:lnTo>
                  <a:lnTo>
                    <a:pt x="180" y="134"/>
                  </a:lnTo>
                  <a:lnTo>
                    <a:pt x="180" y="205"/>
                  </a:lnTo>
                  <a:close/>
                  <a:moveTo>
                    <a:pt x="120" y="193"/>
                  </a:moveTo>
                  <a:lnTo>
                    <a:pt x="168" y="193"/>
                  </a:lnTo>
                  <a:lnTo>
                    <a:pt x="168" y="123"/>
                  </a:lnTo>
                  <a:lnTo>
                    <a:pt x="190" y="123"/>
                  </a:lnTo>
                  <a:lnTo>
                    <a:pt x="156" y="82"/>
                  </a:lnTo>
                  <a:lnTo>
                    <a:pt x="156" y="22"/>
                  </a:lnTo>
                  <a:lnTo>
                    <a:pt x="144" y="22"/>
                  </a:lnTo>
                  <a:lnTo>
                    <a:pt x="144" y="67"/>
                  </a:lnTo>
                  <a:lnTo>
                    <a:pt x="102" y="19"/>
                  </a:lnTo>
                  <a:lnTo>
                    <a:pt x="14" y="123"/>
                  </a:lnTo>
                  <a:lnTo>
                    <a:pt x="36" y="123"/>
                  </a:lnTo>
                  <a:lnTo>
                    <a:pt x="36" y="193"/>
                  </a:lnTo>
                  <a:lnTo>
                    <a:pt x="84" y="193"/>
                  </a:lnTo>
                  <a:lnTo>
                    <a:pt x="84" y="151"/>
                  </a:lnTo>
                  <a:lnTo>
                    <a:pt x="120" y="151"/>
                  </a:lnTo>
                  <a:lnTo>
                    <a:pt x="120" y="1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A5E6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829097" y="4422886"/>
            <a:ext cx="546538" cy="546538"/>
            <a:chOff x="6829097" y="4422886"/>
            <a:chExt cx="546538" cy="546538"/>
          </a:xfrm>
        </p:grpSpPr>
        <p:sp>
          <p:nvSpPr>
            <p:cNvPr id="10" name="椭圆 9"/>
            <p:cNvSpPr>
              <a:spLocks noChangeAspect="1"/>
            </p:cNvSpPr>
            <p:nvPr/>
          </p:nvSpPr>
          <p:spPr>
            <a:xfrm>
              <a:off x="6829097" y="4422886"/>
              <a:ext cx="546538" cy="546538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6" name="Freeform 32"/>
            <p:cNvSpPr>
              <a:spLocks noChangeAspect="1" noEditPoints="1"/>
            </p:cNvSpPr>
            <p:nvPr/>
          </p:nvSpPr>
          <p:spPr bwMode="auto">
            <a:xfrm>
              <a:off x="6958366" y="4555260"/>
              <a:ext cx="288000" cy="281790"/>
            </a:xfrm>
            <a:custGeom>
              <a:avLst/>
              <a:gdLst/>
              <a:ahLst/>
              <a:cxnLst>
                <a:cxn ang="0">
                  <a:pos x="108" y="215"/>
                </a:cxn>
                <a:cxn ang="0">
                  <a:pos x="104" y="214"/>
                </a:cxn>
                <a:cxn ang="0">
                  <a:pos x="96" y="210"/>
                </a:cxn>
                <a:cxn ang="0">
                  <a:pos x="93" y="200"/>
                </a:cxn>
                <a:cxn ang="0">
                  <a:pos x="15" y="122"/>
                </a:cxn>
                <a:cxn ang="0">
                  <a:pos x="9" y="122"/>
                </a:cxn>
                <a:cxn ang="0">
                  <a:pos x="3" y="115"/>
                </a:cxn>
                <a:cxn ang="0">
                  <a:pos x="1" y="111"/>
                </a:cxn>
                <a:cxn ang="0">
                  <a:pos x="1" y="102"/>
                </a:cxn>
                <a:cxn ang="0">
                  <a:pos x="8" y="95"/>
                </a:cxn>
                <a:cxn ang="0">
                  <a:pos x="193" y="2"/>
                </a:cxn>
                <a:cxn ang="0">
                  <a:pos x="200" y="0"/>
                </a:cxn>
                <a:cxn ang="0">
                  <a:pos x="205" y="2"/>
                </a:cxn>
                <a:cxn ang="0">
                  <a:pos x="210" y="5"/>
                </a:cxn>
                <a:cxn ang="0">
                  <a:pos x="214" y="13"/>
                </a:cxn>
                <a:cxn ang="0">
                  <a:pos x="213" y="22"/>
                </a:cxn>
                <a:cxn ang="0">
                  <a:pos x="120" y="207"/>
                </a:cxn>
                <a:cxn ang="0">
                  <a:pos x="115" y="213"/>
                </a:cxn>
                <a:cxn ang="0">
                  <a:pos x="108" y="215"/>
                </a:cxn>
                <a:cxn ang="0">
                  <a:pos x="200" y="11"/>
                </a:cxn>
                <a:cxn ang="0">
                  <a:pos x="198" y="11"/>
                </a:cxn>
                <a:cxn ang="0">
                  <a:pos x="13" y="104"/>
                </a:cxn>
                <a:cxn ang="0">
                  <a:pos x="11" y="109"/>
                </a:cxn>
                <a:cxn ang="0">
                  <a:pos x="12" y="111"/>
                </a:cxn>
                <a:cxn ang="0">
                  <a:pos x="104" y="111"/>
                </a:cxn>
                <a:cxn ang="0">
                  <a:pos x="104" y="200"/>
                </a:cxn>
                <a:cxn ang="0">
                  <a:pos x="106" y="204"/>
                </a:cxn>
                <a:cxn ang="0">
                  <a:pos x="108" y="204"/>
                </a:cxn>
                <a:cxn ang="0">
                  <a:pos x="109" y="203"/>
                </a:cxn>
                <a:cxn ang="0">
                  <a:pos x="204" y="17"/>
                </a:cxn>
                <a:cxn ang="0">
                  <a:pos x="204" y="14"/>
                </a:cxn>
                <a:cxn ang="0">
                  <a:pos x="202" y="13"/>
                </a:cxn>
                <a:cxn ang="0">
                  <a:pos x="200" y="11"/>
                </a:cxn>
              </a:cxnLst>
              <a:rect l="0" t="0" r="r" b="b"/>
              <a:pathLst>
                <a:path w="214" h="215">
                  <a:moveTo>
                    <a:pt x="108" y="215"/>
                  </a:moveTo>
                  <a:lnTo>
                    <a:pt x="108" y="215"/>
                  </a:lnTo>
                  <a:lnTo>
                    <a:pt x="104" y="214"/>
                  </a:lnTo>
                  <a:lnTo>
                    <a:pt x="104" y="214"/>
                  </a:lnTo>
                  <a:lnTo>
                    <a:pt x="100" y="213"/>
                  </a:lnTo>
                  <a:lnTo>
                    <a:pt x="96" y="210"/>
                  </a:lnTo>
                  <a:lnTo>
                    <a:pt x="93" y="204"/>
                  </a:lnTo>
                  <a:lnTo>
                    <a:pt x="93" y="200"/>
                  </a:lnTo>
                  <a:lnTo>
                    <a:pt x="93" y="122"/>
                  </a:lnTo>
                  <a:lnTo>
                    <a:pt x="15" y="122"/>
                  </a:lnTo>
                  <a:lnTo>
                    <a:pt x="15" y="122"/>
                  </a:lnTo>
                  <a:lnTo>
                    <a:pt x="9" y="122"/>
                  </a:lnTo>
                  <a:lnTo>
                    <a:pt x="5" y="119"/>
                  </a:lnTo>
                  <a:lnTo>
                    <a:pt x="3" y="115"/>
                  </a:lnTo>
                  <a:lnTo>
                    <a:pt x="1" y="111"/>
                  </a:lnTo>
                  <a:lnTo>
                    <a:pt x="1" y="111"/>
                  </a:lnTo>
                  <a:lnTo>
                    <a:pt x="0" y="106"/>
                  </a:lnTo>
                  <a:lnTo>
                    <a:pt x="1" y="102"/>
                  </a:lnTo>
                  <a:lnTo>
                    <a:pt x="4" y="98"/>
                  </a:lnTo>
                  <a:lnTo>
                    <a:pt x="8" y="95"/>
                  </a:lnTo>
                  <a:lnTo>
                    <a:pt x="193" y="2"/>
                  </a:lnTo>
                  <a:lnTo>
                    <a:pt x="193" y="2"/>
                  </a:lnTo>
                  <a:lnTo>
                    <a:pt x="196" y="0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205" y="2"/>
                  </a:lnTo>
                  <a:lnTo>
                    <a:pt x="210" y="5"/>
                  </a:lnTo>
                  <a:lnTo>
                    <a:pt x="210" y="5"/>
                  </a:lnTo>
                  <a:lnTo>
                    <a:pt x="213" y="9"/>
                  </a:lnTo>
                  <a:lnTo>
                    <a:pt x="214" y="13"/>
                  </a:lnTo>
                  <a:lnTo>
                    <a:pt x="214" y="18"/>
                  </a:lnTo>
                  <a:lnTo>
                    <a:pt x="213" y="22"/>
                  </a:lnTo>
                  <a:lnTo>
                    <a:pt x="120" y="207"/>
                  </a:lnTo>
                  <a:lnTo>
                    <a:pt x="120" y="207"/>
                  </a:lnTo>
                  <a:lnTo>
                    <a:pt x="119" y="210"/>
                  </a:lnTo>
                  <a:lnTo>
                    <a:pt x="115" y="213"/>
                  </a:lnTo>
                  <a:lnTo>
                    <a:pt x="112" y="214"/>
                  </a:lnTo>
                  <a:lnTo>
                    <a:pt x="108" y="215"/>
                  </a:lnTo>
                  <a:lnTo>
                    <a:pt x="108" y="215"/>
                  </a:lnTo>
                  <a:close/>
                  <a:moveTo>
                    <a:pt x="200" y="11"/>
                  </a:moveTo>
                  <a:lnTo>
                    <a:pt x="200" y="11"/>
                  </a:lnTo>
                  <a:lnTo>
                    <a:pt x="198" y="11"/>
                  </a:lnTo>
                  <a:lnTo>
                    <a:pt x="13" y="104"/>
                  </a:lnTo>
                  <a:lnTo>
                    <a:pt x="13" y="104"/>
                  </a:lnTo>
                  <a:lnTo>
                    <a:pt x="12" y="106"/>
                  </a:lnTo>
                  <a:lnTo>
                    <a:pt x="11" y="109"/>
                  </a:lnTo>
                  <a:lnTo>
                    <a:pt x="11" y="109"/>
                  </a:lnTo>
                  <a:lnTo>
                    <a:pt x="12" y="111"/>
                  </a:lnTo>
                  <a:lnTo>
                    <a:pt x="15" y="111"/>
                  </a:lnTo>
                  <a:lnTo>
                    <a:pt x="104" y="111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04" y="203"/>
                  </a:lnTo>
                  <a:lnTo>
                    <a:pt x="106" y="204"/>
                  </a:lnTo>
                  <a:lnTo>
                    <a:pt x="106" y="204"/>
                  </a:lnTo>
                  <a:lnTo>
                    <a:pt x="108" y="204"/>
                  </a:lnTo>
                  <a:lnTo>
                    <a:pt x="108" y="204"/>
                  </a:lnTo>
                  <a:lnTo>
                    <a:pt x="109" y="203"/>
                  </a:lnTo>
                  <a:lnTo>
                    <a:pt x="111" y="202"/>
                  </a:lnTo>
                  <a:lnTo>
                    <a:pt x="204" y="17"/>
                  </a:lnTo>
                  <a:lnTo>
                    <a:pt x="204" y="17"/>
                  </a:lnTo>
                  <a:lnTo>
                    <a:pt x="204" y="14"/>
                  </a:lnTo>
                  <a:lnTo>
                    <a:pt x="202" y="13"/>
                  </a:lnTo>
                  <a:lnTo>
                    <a:pt x="202" y="13"/>
                  </a:lnTo>
                  <a:lnTo>
                    <a:pt x="200" y="11"/>
                  </a:lnTo>
                  <a:lnTo>
                    <a:pt x="200" y="1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527950" y="1500030"/>
            <a:ext cx="3156413" cy="859551"/>
            <a:chOff x="416822" y="5648845"/>
            <a:chExt cx="3156413" cy="859551"/>
          </a:xfrm>
        </p:grpSpPr>
        <p:sp>
          <p:nvSpPr>
            <p:cNvPr id="34" name="文本框 33"/>
            <p:cNvSpPr txBox="1"/>
            <p:nvPr/>
          </p:nvSpPr>
          <p:spPr>
            <a:xfrm>
              <a:off x="416823" y="596440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416822" y="564884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8074488" y="2767184"/>
            <a:ext cx="3156413" cy="859551"/>
            <a:chOff x="416822" y="5648845"/>
            <a:chExt cx="3156413" cy="859551"/>
          </a:xfrm>
        </p:grpSpPr>
        <p:sp>
          <p:nvSpPr>
            <p:cNvPr id="37" name="文本框 36"/>
            <p:cNvSpPr txBox="1"/>
            <p:nvPr/>
          </p:nvSpPr>
          <p:spPr>
            <a:xfrm>
              <a:off x="416823" y="596440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16822" y="564884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527950" y="4034339"/>
            <a:ext cx="3156413" cy="859551"/>
            <a:chOff x="416822" y="5648845"/>
            <a:chExt cx="3156413" cy="859551"/>
          </a:xfrm>
        </p:grpSpPr>
        <p:sp>
          <p:nvSpPr>
            <p:cNvPr id="40" name="文本框 39"/>
            <p:cNvSpPr txBox="1"/>
            <p:nvPr/>
          </p:nvSpPr>
          <p:spPr>
            <a:xfrm>
              <a:off x="416823" y="596440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416822" y="564884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507638" y="1488874"/>
            <a:ext cx="3156412" cy="859551"/>
            <a:chOff x="693036" y="1649296"/>
            <a:chExt cx="3156412" cy="859551"/>
          </a:xfrm>
        </p:grpSpPr>
        <p:sp>
          <p:nvSpPr>
            <p:cNvPr id="43" name="文本框 42"/>
            <p:cNvSpPr txBox="1"/>
            <p:nvPr/>
          </p:nvSpPr>
          <p:spPr>
            <a:xfrm>
              <a:off x="693036" y="1964852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716708" y="1649296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23508" y="2761606"/>
            <a:ext cx="3156412" cy="859551"/>
            <a:chOff x="1239574" y="2916450"/>
            <a:chExt cx="3156412" cy="859551"/>
          </a:xfrm>
        </p:grpSpPr>
        <p:sp>
          <p:nvSpPr>
            <p:cNvPr id="46" name="文本框 45"/>
            <p:cNvSpPr txBox="1"/>
            <p:nvPr/>
          </p:nvSpPr>
          <p:spPr>
            <a:xfrm>
              <a:off x="1239574" y="3232006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263246" y="2916450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507638" y="4034339"/>
            <a:ext cx="3156412" cy="859551"/>
            <a:chOff x="693036" y="4183605"/>
            <a:chExt cx="3156412" cy="859551"/>
          </a:xfrm>
        </p:grpSpPr>
        <p:sp>
          <p:nvSpPr>
            <p:cNvPr id="49" name="文本框 48"/>
            <p:cNvSpPr txBox="1"/>
            <p:nvPr/>
          </p:nvSpPr>
          <p:spPr>
            <a:xfrm>
              <a:off x="693036" y="4499161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716708" y="4183605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358758" y="1521851"/>
            <a:ext cx="2774731" cy="594414"/>
            <a:chOff x="6358758" y="1537616"/>
            <a:chExt cx="2774731" cy="594414"/>
          </a:xfrm>
        </p:grpSpPr>
        <p:sp>
          <p:nvSpPr>
            <p:cNvPr id="12" name="矩形 3"/>
            <p:cNvSpPr txBox="1"/>
            <p:nvPr/>
          </p:nvSpPr>
          <p:spPr>
            <a:xfrm>
              <a:off x="6358758" y="1537616"/>
              <a:ext cx="20216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3"/>
            <p:cNvSpPr txBox="1"/>
            <p:nvPr/>
          </p:nvSpPr>
          <p:spPr>
            <a:xfrm>
              <a:off x="6358758" y="1870420"/>
              <a:ext cx="27747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358758" y="2534036"/>
            <a:ext cx="2296292" cy="572955"/>
            <a:chOff x="6358758" y="2540126"/>
            <a:chExt cx="2296292" cy="572955"/>
          </a:xfrm>
        </p:grpSpPr>
        <p:sp>
          <p:nvSpPr>
            <p:cNvPr id="15" name="矩形 3"/>
            <p:cNvSpPr txBox="1"/>
            <p:nvPr/>
          </p:nvSpPr>
          <p:spPr>
            <a:xfrm>
              <a:off x="6358758" y="2540126"/>
              <a:ext cx="20179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3"/>
            <p:cNvSpPr txBox="1"/>
            <p:nvPr/>
          </p:nvSpPr>
          <p:spPr>
            <a:xfrm>
              <a:off x="6358758" y="2851471"/>
              <a:ext cx="22962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358758" y="3524762"/>
            <a:ext cx="2474092" cy="595710"/>
            <a:chOff x="6358758" y="3562676"/>
            <a:chExt cx="2474092" cy="595710"/>
          </a:xfrm>
        </p:grpSpPr>
        <p:sp>
          <p:nvSpPr>
            <p:cNvPr id="18" name="矩形 3"/>
            <p:cNvSpPr txBox="1"/>
            <p:nvPr/>
          </p:nvSpPr>
          <p:spPr>
            <a:xfrm>
              <a:off x="6358758" y="3562676"/>
              <a:ext cx="19795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3"/>
            <p:cNvSpPr txBox="1"/>
            <p:nvPr/>
          </p:nvSpPr>
          <p:spPr>
            <a:xfrm>
              <a:off x="6358758" y="3896776"/>
              <a:ext cx="24740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358758" y="4538242"/>
            <a:ext cx="2387819" cy="603302"/>
            <a:chOff x="6358758" y="4554007"/>
            <a:chExt cx="2387819" cy="603302"/>
          </a:xfrm>
        </p:grpSpPr>
        <p:sp>
          <p:nvSpPr>
            <p:cNvPr id="21" name="矩形 3"/>
            <p:cNvSpPr txBox="1"/>
            <p:nvPr/>
          </p:nvSpPr>
          <p:spPr>
            <a:xfrm>
              <a:off x="6358758" y="4554007"/>
              <a:ext cx="2018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3"/>
            <p:cNvSpPr txBox="1"/>
            <p:nvPr/>
          </p:nvSpPr>
          <p:spPr>
            <a:xfrm>
              <a:off x="6358758" y="4895699"/>
              <a:ext cx="2387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522872" y="1593045"/>
            <a:ext cx="3057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5402097" y="1531058"/>
            <a:ext cx="576000" cy="576000"/>
            <a:chOff x="5226818" y="1537695"/>
            <a:chExt cx="576000" cy="576000"/>
          </a:xfrm>
        </p:grpSpPr>
        <p:sp>
          <p:nvSpPr>
            <p:cNvPr id="25" name="文本框 24"/>
            <p:cNvSpPr txBox="1"/>
            <p:nvPr/>
          </p:nvSpPr>
          <p:spPr>
            <a:xfrm>
              <a:off x="5246155" y="1579474"/>
              <a:ext cx="4780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: 圆角 30"/>
            <p:cNvSpPr>
              <a:spLocks noChangeAspect="1"/>
            </p:cNvSpPr>
            <p:nvPr/>
          </p:nvSpPr>
          <p:spPr>
            <a:xfrm rot="2700000">
              <a:off x="5226818" y="1537695"/>
              <a:ext cx="576000" cy="576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402097" y="2522838"/>
            <a:ext cx="576000" cy="576000"/>
            <a:chOff x="5221095" y="2522838"/>
            <a:chExt cx="576000" cy="576000"/>
          </a:xfrm>
        </p:grpSpPr>
        <p:sp>
          <p:nvSpPr>
            <p:cNvPr id="26" name="文本框 25"/>
            <p:cNvSpPr txBox="1"/>
            <p:nvPr/>
          </p:nvSpPr>
          <p:spPr>
            <a:xfrm>
              <a:off x="5240432" y="2564617"/>
              <a:ext cx="53732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: 圆角 31"/>
            <p:cNvSpPr>
              <a:spLocks noChangeAspect="1"/>
            </p:cNvSpPr>
            <p:nvPr/>
          </p:nvSpPr>
          <p:spPr>
            <a:xfrm rot="2700000">
              <a:off x="5221095" y="2522838"/>
              <a:ext cx="576000" cy="576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402097" y="3556766"/>
            <a:ext cx="576000" cy="576000"/>
            <a:chOff x="5160365" y="3548295"/>
            <a:chExt cx="576000" cy="576000"/>
          </a:xfrm>
        </p:grpSpPr>
        <p:sp>
          <p:nvSpPr>
            <p:cNvPr id="27" name="文本框 26"/>
            <p:cNvSpPr txBox="1"/>
            <p:nvPr/>
          </p:nvSpPr>
          <p:spPr>
            <a:xfrm>
              <a:off x="5179702" y="3590074"/>
              <a:ext cx="53572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>
              <a:spLocks noChangeAspect="1"/>
            </p:cNvSpPr>
            <p:nvPr/>
          </p:nvSpPr>
          <p:spPr>
            <a:xfrm rot="2700000">
              <a:off x="5160365" y="3548295"/>
              <a:ext cx="576000" cy="576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402097" y="4551893"/>
            <a:ext cx="576000" cy="576000"/>
            <a:chOff x="5213994" y="4533439"/>
            <a:chExt cx="576000" cy="576000"/>
          </a:xfrm>
        </p:grpSpPr>
        <p:sp>
          <p:nvSpPr>
            <p:cNvPr id="28" name="文本框 27"/>
            <p:cNvSpPr txBox="1"/>
            <p:nvPr/>
          </p:nvSpPr>
          <p:spPr>
            <a:xfrm>
              <a:off x="5233331" y="4575218"/>
              <a:ext cx="54694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: 圆角 33"/>
            <p:cNvSpPr>
              <a:spLocks noChangeAspect="1"/>
            </p:cNvSpPr>
            <p:nvPr/>
          </p:nvSpPr>
          <p:spPr>
            <a:xfrm rot="2700000">
              <a:off x="5213994" y="4533439"/>
              <a:ext cx="576000" cy="576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9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sp>
        <p:nvSpPr>
          <p:cNvPr id="4" name="矩形: 圆顶角 3"/>
          <p:cNvSpPr/>
          <p:nvPr/>
        </p:nvSpPr>
        <p:spPr>
          <a:xfrm rot="16200000">
            <a:off x="1838653" y="3299565"/>
            <a:ext cx="903891" cy="8973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 w="28575">
            <a:solidFill>
              <a:srgbClr val="002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739259" y="3172225"/>
            <a:ext cx="0" cy="1152000"/>
          </a:xfrm>
          <a:prstGeom prst="line">
            <a:avLst/>
          </a:prstGeom>
          <a:ln w="28575">
            <a:solidFill>
              <a:srgbClr val="002C84"/>
            </a:solidFill>
          </a:ln>
          <a:effectLst>
            <a:outerShdw blurRad="50800" dist="12700" dir="10800000" sx="103000" sy="103000" algn="r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: 圆顶角 19"/>
          <p:cNvSpPr/>
          <p:nvPr/>
        </p:nvSpPr>
        <p:spPr>
          <a:xfrm rot="16200000">
            <a:off x="4805860" y="2528394"/>
            <a:ext cx="903891" cy="8973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 w="28575">
            <a:solidFill>
              <a:srgbClr val="002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5706466" y="2401054"/>
            <a:ext cx="0" cy="1152000"/>
          </a:xfrm>
          <a:prstGeom prst="line">
            <a:avLst/>
          </a:prstGeom>
          <a:ln w="28575">
            <a:solidFill>
              <a:srgbClr val="002C84"/>
            </a:solidFill>
          </a:ln>
          <a:effectLst>
            <a:outerShdw blurRad="50800" dist="12700" dir="10800000" sx="103000" sy="103000" algn="r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: 圆顶角 24"/>
          <p:cNvSpPr/>
          <p:nvPr/>
        </p:nvSpPr>
        <p:spPr>
          <a:xfrm rot="16200000">
            <a:off x="7869736" y="3299565"/>
            <a:ext cx="903891" cy="8973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 w="28575">
            <a:solidFill>
              <a:srgbClr val="002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8770342" y="3172225"/>
            <a:ext cx="0" cy="1152000"/>
          </a:xfrm>
          <a:prstGeom prst="line">
            <a:avLst/>
          </a:prstGeom>
          <a:ln w="28575">
            <a:solidFill>
              <a:srgbClr val="002C84"/>
            </a:solidFill>
          </a:ln>
          <a:effectLst>
            <a:outerShdw blurRad="50800" dist="12700" dir="10800000" sx="103000" sy="103000" algn="r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2794121" y="2991350"/>
            <a:ext cx="1836694" cy="2365999"/>
            <a:chOff x="1758155" y="3845541"/>
            <a:chExt cx="1836694" cy="2365999"/>
          </a:xfrm>
        </p:grpSpPr>
        <p:sp>
          <p:nvSpPr>
            <p:cNvPr id="28" name="文本框 27"/>
            <p:cNvSpPr txBox="1"/>
            <p:nvPr/>
          </p:nvSpPr>
          <p:spPr>
            <a:xfrm>
              <a:off x="1758155" y="3845541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761821" y="4153817"/>
              <a:ext cx="1758343" cy="1116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758155" y="5513720"/>
              <a:ext cx="1836694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1820102" y="5499510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>
            <a:off x="8818005" y="2991350"/>
            <a:ext cx="1836694" cy="2365999"/>
            <a:chOff x="1758155" y="3845541"/>
            <a:chExt cx="1836694" cy="2365999"/>
          </a:xfrm>
        </p:grpSpPr>
        <p:sp>
          <p:nvSpPr>
            <p:cNvPr id="33" name="文本框 32"/>
            <p:cNvSpPr txBox="1"/>
            <p:nvPr/>
          </p:nvSpPr>
          <p:spPr>
            <a:xfrm>
              <a:off x="1758155" y="3845541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761821" y="4153817"/>
              <a:ext cx="1758343" cy="1116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758155" y="5513720"/>
              <a:ext cx="1836694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1841122" y="5520531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组合 36"/>
          <p:cNvGrpSpPr/>
          <p:nvPr/>
        </p:nvGrpSpPr>
        <p:grpSpPr>
          <a:xfrm>
            <a:off x="5781151" y="2198904"/>
            <a:ext cx="1836694" cy="2365999"/>
            <a:chOff x="1758155" y="3845541"/>
            <a:chExt cx="1836694" cy="2365999"/>
          </a:xfrm>
        </p:grpSpPr>
        <p:sp>
          <p:nvSpPr>
            <p:cNvPr id="38" name="文本框 37"/>
            <p:cNvSpPr txBox="1"/>
            <p:nvPr/>
          </p:nvSpPr>
          <p:spPr>
            <a:xfrm>
              <a:off x="1758155" y="3845541"/>
              <a:ext cx="1762014" cy="307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Add Your </a:t>
              </a:r>
              <a:r>
                <a:rPr lang="en-US" altLang="zh-CN" sz="1200" dirty="0" err="1">
                  <a:cs typeface="+mn-ea"/>
                  <a:sym typeface="+mn-lt"/>
                </a:rPr>
                <a:t>Titlt</a:t>
              </a:r>
              <a:r>
                <a:rPr lang="en-US" altLang="zh-CN" sz="1200" dirty="0">
                  <a:cs typeface="+mn-ea"/>
                  <a:sym typeface="+mn-lt"/>
                </a:rPr>
                <a:t> Here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761821" y="4153817"/>
              <a:ext cx="1758343" cy="1116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Most designers set their type arbitrarily, either by pulling values out of the sky or by adhering to a baseline grid.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758155" y="5513720"/>
              <a:ext cx="1836694" cy="697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The example text goes here with your own detailed summery.</a:t>
              </a: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1830612" y="5510020"/>
              <a:ext cx="1512000" cy="0"/>
            </a:xfrm>
            <a:prstGeom prst="line">
              <a:avLst/>
            </a:prstGeom>
            <a:ln w="19050"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文本框 41"/>
          <p:cNvSpPr txBox="1"/>
          <p:nvPr/>
        </p:nvSpPr>
        <p:spPr>
          <a:xfrm>
            <a:off x="1780113" y="2161801"/>
            <a:ext cx="992579" cy="11187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dirty="0">
                <a:cs typeface="+mn-ea"/>
                <a:sym typeface="+mn-lt"/>
              </a:rPr>
              <a:t>STEP</a:t>
            </a:r>
          </a:p>
          <a:p>
            <a:pPr>
              <a:lnSpc>
                <a:spcPct val="125000"/>
              </a:lnSpc>
            </a:pPr>
            <a:r>
              <a:rPr lang="en-US" altLang="zh-CN" sz="3200" dirty="0">
                <a:cs typeface="+mn-ea"/>
                <a:sym typeface="+mn-lt"/>
              </a:rPr>
              <a:t>01</a:t>
            </a:r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823833" y="1447672"/>
            <a:ext cx="992579" cy="11187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dirty="0">
                <a:cs typeface="+mn-ea"/>
                <a:sym typeface="+mn-lt"/>
              </a:rPr>
              <a:t>STEP</a:t>
            </a:r>
          </a:p>
          <a:p>
            <a:pPr>
              <a:lnSpc>
                <a:spcPct val="125000"/>
              </a:lnSpc>
            </a:pPr>
            <a:r>
              <a:rPr lang="en-US" altLang="zh-CN" sz="3200" dirty="0">
                <a:cs typeface="+mn-ea"/>
                <a:sym typeface="+mn-lt"/>
              </a:rPr>
              <a:t>02</a:t>
            </a:r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842952" y="2161801"/>
            <a:ext cx="992579" cy="11187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dirty="0">
                <a:cs typeface="+mn-ea"/>
                <a:sym typeface="+mn-lt"/>
              </a:rPr>
              <a:t>STEP</a:t>
            </a:r>
          </a:p>
          <a:p>
            <a:pPr>
              <a:lnSpc>
                <a:spcPct val="125000"/>
              </a:lnSpc>
            </a:pPr>
            <a:r>
              <a:rPr lang="en-US" altLang="zh-CN" sz="3200" dirty="0">
                <a:cs typeface="+mn-ea"/>
                <a:sym typeface="+mn-lt"/>
              </a:rPr>
              <a:t>03</a:t>
            </a:r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46" name="Freeform 142"/>
          <p:cNvSpPr>
            <a:spLocks noChangeAspect="1" noEditPoints="1"/>
          </p:cNvSpPr>
          <p:nvPr/>
        </p:nvSpPr>
        <p:spPr bwMode="auto">
          <a:xfrm>
            <a:off x="2071671" y="3584275"/>
            <a:ext cx="540000" cy="327900"/>
          </a:xfrm>
          <a:custGeom>
            <a:avLst/>
            <a:gdLst>
              <a:gd name="T0" fmla="*/ 172 w 209"/>
              <a:gd name="T1" fmla="*/ 85 h 127"/>
              <a:gd name="T2" fmla="*/ 142 w 209"/>
              <a:gd name="T3" fmla="*/ 17 h 127"/>
              <a:gd name="T4" fmla="*/ 138 w 209"/>
              <a:gd name="T5" fmla="*/ 20 h 127"/>
              <a:gd name="T6" fmla="*/ 131 w 209"/>
              <a:gd name="T7" fmla="*/ 19 h 127"/>
              <a:gd name="T8" fmla="*/ 79 w 209"/>
              <a:gd name="T9" fmla="*/ 23 h 127"/>
              <a:gd name="T10" fmla="*/ 67 w 209"/>
              <a:gd name="T11" fmla="*/ 17 h 127"/>
              <a:gd name="T12" fmla="*/ 37 w 209"/>
              <a:gd name="T13" fmla="*/ 85 h 127"/>
              <a:gd name="T14" fmla="*/ 45 w 209"/>
              <a:gd name="T15" fmla="*/ 91 h 127"/>
              <a:gd name="T16" fmla="*/ 60 w 209"/>
              <a:gd name="T17" fmla="*/ 99 h 127"/>
              <a:gd name="T18" fmla="*/ 72 w 209"/>
              <a:gd name="T19" fmla="*/ 110 h 127"/>
              <a:gd name="T20" fmla="*/ 85 w 209"/>
              <a:gd name="T21" fmla="*/ 121 h 127"/>
              <a:gd name="T22" fmla="*/ 109 w 209"/>
              <a:gd name="T23" fmla="*/ 125 h 127"/>
              <a:gd name="T24" fmla="*/ 116 w 209"/>
              <a:gd name="T25" fmla="*/ 111 h 127"/>
              <a:gd name="T26" fmla="*/ 130 w 209"/>
              <a:gd name="T27" fmla="*/ 116 h 127"/>
              <a:gd name="T28" fmla="*/ 134 w 209"/>
              <a:gd name="T29" fmla="*/ 102 h 127"/>
              <a:gd name="T30" fmla="*/ 141 w 209"/>
              <a:gd name="T31" fmla="*/ 104 h 127"/>
              <a:gd name="T32" fmla="*/ 149 w 209"/>
              <a:gd name="T33" fmla="*/ 91 h 127"/>
              <a:gd name="T34" fmla="*/ 158 w 209"/>
              <a:gd name="T35" fmla="*/ 93 h 127"/>
              <a:gd name="T36" fmla="*/ 165 w 209"/>
              <a:gd name="T37" fmla="*/ 79 h 127"/>
              <a:gd name="T38" fmla="*/ 34 w 209"/>
              <a:gd name="T39" fmla="*/ 9 h 127"/>
              <a:gd name="T40" fmla="*/ 175 w 209"/>
              <a:gd name="T41" fmla="*/ 9 h 127"/>
              <a:gd name="T42" fmla="*/ 151 w 209"/>
              <a:gd name="T43" fmla="*/ 20 h 127"/>
              <a:gd name="T44" fmla="*/ 100 w 209"/>
              <a:gd name="T45" fmla="*/ 27 h 127"/>
              <a:gd name="T46" fmla="*/ 108 w 209"/>
              <a:gd name="T47" fmla="*/ 25 h 127"/>
              <a:gd name="T48" fmla="*/ 115 w 209"/>
              <a:gd name="T49" fmla="*/ 24 h 127"/>
              <a:gd name="T50" fmla="*/ 130 w 209"/>
              <a:gd name="T51" fmla="*/ 26 h 127"/>
              <a:gd name="T52" fmla="*/ 148 w 209"/>
              <a:gd name="T53" fmla="*/ 29 h 127"/>
              <a:gd name="T54" fmla="*/ 160 w 209"/>
              <a:gd name="T55" fmla="*/ 75 h 127"/>
              <a:gd name="T56" fmla="*/ 111 w 209"/>
              <a:gd name="T57" fmla="*/ 48 h 127"/>
              <a:gd name="T58" fmla="*/ 107 w 209"/>
              <a:gd name="T59" fmla="*/ 47 h 127"/>
              <a:gd name="T60" fmla="*/ 103 w 209"/>
              <a:gd name="T61" fmla="*/ 46 h 127"/>
              <a:gd name="T62" fmla="*/ 95 w 209"/>
              <a:gd name="T63" fmla="*/ 47 h 127"/>
              <a:gd name="T64" fmla="*/ 93 w 209"/>
              <a:gd name="T65" fmla="*/ 48 h 127"/>
              <a:gd name="T66" fmla="*/ 72 w 209"/>
              <a:gd name="T67" fmla="*/ 52 h 127"/>
              <a:gd name="T68" fmla="*/ 69 w 209"/>
              <a:gd name="T69" fmla="*/ 50 h 127"/>
              <a:gd name="T70" fmla="*/ 94 w 209"/>
              <a:gd name="T71" fmla="*/ 30 h 127"/>
              <a:gd name="T72" fmla="*/ 50 w 209"/>
              <a:gd name="T73" fmla="*/ 90 h 127"/>
              <a:gd name="T74" fmla="*/ 56 w 209"/>
              <a:gd name="T75" fmla="*/ 84 h 127"/>
              <a:gd name="T76" fmla="*/ 71 w 209"/>
              <a:gd name="T77" fmla="*/ 105 h 127"/>
              <a:gd name="T78" fmla="*/ 70 w 209"/>
              <a:gd name="T79" fmla="*/ 94 h 127"/>
              <a:gd name="T80" fmla="*/ 71 w 209"/>
              <a:gd name="T81" fmla="*/ 105 h 127"/>
              <a:gd name="T82" fmla="*/ 80 w 209"/>
              <a:gd name="T83" fmla="*/ 107 h 127"/>
              <a:gd name="T84" fmla="*/ 91 w 209"/>
              <a:gd name="T85" fmla="*/ 10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09" h="127">
                <a:moveTo>
                  <a:pt x="165" y="79"/>
                </a:moveTo>
                <a:cubicBezTo>
                  <a:pt x="167" y="78"/>
                  <a:pt x="167" y="77"/>
                  <a:pt x="168" y="76"/>
                </a:cubicBezTo>
                <a:cubicBezTo>
                  <a:pt x="172" y="85"/>
                  <a:pt x="172" y="85"/>
                  <a:pt x="172" y="85"/>
                </a:cubicBezTo>
                <a:cubicBezTo>
                  <a:pt x="209" y="68"/>
                  <a:pt x="209" y="68"/>
                  <a:pt x="209" y="68"/>
                </a:cubicBezTo>
                <a:cubicBezTo>
                  <a:pt x="179" y="0"/>
                  <a:pt x="179" y="0"/>
                  <a:pt x="179" y="0"/>
                </a:cubicBezTo>
                <a:cubicBezTo>
                  <a:pt x="142" y="17"/>
                  <a:pt x="142" y="17"/>
                  <a:pt x="142" y="17"/>
                </a:cubicBezTo>
                <a:cubicBezTo>
                  <a:pt x="144" y="22"/>
                  <a:pt x="144" y="22"/>
                  <a:pt x="144" y="22"/>
                </a:cubicBezTo>
                <a:cubicBezTo>
                  <a:pt x="138" y="20"/>
                  <a:pt x="138" y="20"/>
                  <a:pt x="138" y="20"/>
                </a:cubicBezTo>
                <a:cubicBezTo>
                  <a:pt x="138" y="20"/>
                  <a:pt x="138" y="20"/>
                  <a:pt x="138" y="20"/>
                </a:cubicBezTo>
                <a:cubicBezTo>
                  <a:pt x="138" y="20"/>
                  <a:pt x="138" y="20"/>
                  <a:pt x="138" y="20"/>
                </a:cubicBezTo>
                <a:cubicBezTo>
                  <a:pt x="134" y="19"/>
                  <a:pt x="134" y="19"/>
                  <a:pt x="134" y="19"/>
                </a:cubicBezTo>
                <a:cubicBezTo>
                  <a:pt x="133" y="19"/>
                  <a:pt x="132" y="19"/>
                  <a:pt x="131" y="19"/>
                </a:cubicBezTo>
                <a:cubicBezTo>
                  <a:pt x="121" y="17"/>
                  <a:pt x="104" y="16"/>
                  <a:pt x="93" y="23"/>
                </a:cubicBezTo>
                <a:cubicBezTo>
                  <a:pt x="91" y="24"/>
                  <a:pt x="90" y="25"/>
                  <a:pt x="89" y="26"/>
                </a:cubicBezTo>
                <a:cubicBezTo>
                  <a:pt x="86" y="23"/>
                  <a:pt x="82" y="22"/>
                  <a:pt x="79" y="23"/>
                </a:cubicBezTo>
                <a:cubicBezTo>
                  <a:pt x="64" y="27"/>
                  <a:pt x="64" y="27"/>
                  <a:pt x="64" y="27"/>
                </a:cubicBezTo>
                <a:cubicBezTo>
                  <a:pt x="63" y="26"/>
                  <a:pt x="63" y="26"/>
                  <a:pt x="63" y="26"/>
                </a:cubicBezTo>
                <a:cubicBezTo>
                  <a:pt x="67" y="17"/>
                  <a:pt x="67" y="17"/>
                  <a:pt x="67" y="17"/>
                </a:cubicBezTo>
                <a:cubicBezTo>
                  <a:pt x="31" y="0"/>
                  <a:pt x="31" y="0"/>
                  <a:pt x="31" y="0"/>
                </a:cubicBezTo>
                <a:cubicBezTo>
                  <a:pt x="0" y="68"/>
                  <a:pt x="0" y="68"/>
                  <a:pt x="0" y="68"/>
                </a:cubicBezTo>
                <a:cubicBezTo>
                  <a:pt x="37" y="85"/>
                  <a:pt x="37" y="85"/>
                  <a:pt x="37" y="85"/>
                </a:cubicBezTo>
                <a:cubicBezTo>
                  <a:pt x="41" y="76"/>
                  <a:pt x="41" y="76"/>
                  <a:pt x="41" y="76"/>
                </a:cubicBezTo>
                <a:cubicBezTo>
                  <a:pt x="43" y="78"/>
                  <a:pt x="45" y="81"/>
                  <a:pt x="47" y="83"/>
                </a:cubicBezTo>
                <a:cubicBezTo>
                  <a:pt x="46" y="85"/>
                  <a:pt x="45" y="88"/>
                  <a:pt x="45" y="91"/>
                </a:cubicBezTo>
                <a:cubicBezTo>
                  <a:pt x="46" y="96"/>
                  <a:pt x="51" y="100"/>
                  <a:pt x="56" y="100"/>
                </a:cubicBezTo>
                <a:cubicBezTo>
                  <a:pt x="56" y="100"/>
                  <a:pt x="57" y="100"/>
                  <a:pt x="57" y="100"/>
                </a:cubicBezTo>
                <a:cubicBezTo>
                  <a:pt x="58" y="100"/>
                  <a:pt x="59" y="99"/>
                  <a:pt x="60" y="99"/>
                </a:cubicBezTo>
                <a:cubicBezTo>
                  <a:pt x="60" y="100"/>
                  <a:pt x="60" y="100"/>
                  <a:pt x="60" y="101"/>
                </a:cubicBezTo>
                <a:cubicBezTo>
                  <a:pt x="61" y="106"/>
                  <a:pt x="65" y="110"/>
                  <a:pt x="70" y="110"/>
                </a:cubicBezTo>
                <a:cubicBezTo>
                  <a:pt x="71" y="110"/>
                  <a:pt x="71" y="110"/>
                  <a:pt x="72" y="110"/>
                </a:cubicBezTo>
                <a:cubicBezTo>
                  <a:pt x="73" y="110"/>
                  <a:pt x="74" y="110"/>
                  <a:pt x="74" y="109"/>
                </a:cubicBezTo>
                <a:cubicBezTo>
                  <a:pt x="74" y="110"/>
                  <a:pt x="74" y="111"/>
                  <a:pt x="75" y="112"/>
                </a:cubicBezTo>
                <a:cubicBezTo>
                  <a:pt x="75" y="117"/>
                  <a:pt x="80" y="121"/>
                  <a:pt x="85" y="121"/>
                </a:cubicBezTo>
                <a:cubicBezTo>
                  <a:pt x="85" y="121"/>
                  <a:pt x="86" y="121"/>
                  <a:pt x="86" y="120"/>
                </a:cubicBezTo>
                <a:cubicBezTo>
                  <a:pt x="90" y="120"/>
                  <a:pt x="92" y="118"/>
                  <a:pt x="94" y="116"/>
                </a:cubicBezTo>
                <a:cubicBezTo>
                  <a:pt x="109" y="125"/>
                  <a:pt x="109" y="125"/>
                  <a:pt x="109" y="125"/>
                </a:cubicBezTo>
                <a:cubicBezTo>
                  <a:pt x="112" y="127"/>
                  <a:pt x="117" y="126"/>
                  <a:pt x="119" y="122"/>
                </a:cubicBezTo>
                <a:cubicBezTo>
                  <a:pt x="121" y="118"/>
                  <a:pt x="120" y="114"/>
                  <a:pt x="116" y="112"/>
                </a:cubicBezTo>
                <a:cubicBezTo>
                  <a:pt x="116" y="111"/>
                  <a:pt x="116" y="111"/>
                  <a:pt x="116" y="111"/>
                </a:cubicBezTo>
                <a:cubicBezTo>
                  <a:pt x="117" y="111"/>
                  <a:pt x="118" y="111"/>
                  <a:pt x="119" y="110"/>
                </a:cubicBezTo>
                <a:cubicBezTo>
                  <a:pt x="126" y="115"/>
                  <a:pt x="126" y="115"/>
                  <a:pt x="126" y="115"/>
                </a:cubicBezTo>
                <a:cubicBezTo>
                  <a:pt x="128" y="116"/>
                  <a:pt x="129" y="116"/>
                  <a:pt x="130" y="116"/>
                </a:cubicBezTo>
                <a:cubicBezTo>
                  <a:pt x="133" y="116"/>
                  <a:pt x="135" y="115"/>
                  <a:pt x="137" y="112"/>
                </a:cubicBezTo>
                <a:cubicBezTo>
                  <a:pt x="138" y="111"/>
                  <a:pt x="138" y="109"/>
                  <a:pt x="138" y="107"/>
                </a:cubicBezTo>
                <a:cubicBezTo>
                  <a:pt x="137" y="105"/>
                  <a:pt x="136" y="103"/>
                  <a:pt x="134" y="102"/>
                </a:cubicBezTo>
                <a:cubicBezTo>
                  <a:pt x="132" y="101"/>
                  <a:pt x="132" y="101"/>
                  <a:pt x="132" y="101"/>
                </a:cubicBezTo>
                <a:cubicBezTo>
                  <a:pt x="133" y="101"/>
                  <a:pt x="134" y="100"/>
                  <a:pt x="134" y="100"/>
                </a:cubicBezTo>
                <a:cubicBezTo>
                  <a:pt x="141" y="104"/>
                  <a:pt x="141" y="104"/>
                  <a:pt x="141" y="104"/>
                </a:cubicBezTo>
                <a:cubicBezTo>
                  <a:pt x="142" y="104"/>
                  <a:pt x="143" y="105"/>
                  <a:pt x="145" y="105"/>
                </a:cubicBezTo>
                <a:cubicBezTo>
                  <a:pt x="147" y="105"/>
                  <a:pt x="150" y="103"/>
                  <a:pt x="151" y="101"/>
                </a:cubicBezTo>
                <a:cubicBezTo>
                  <a:pt x="153" y="98"/>
                  <a:pt x="152" y="93"/>
                  <a:pt x="149" y="91"/>
                </a:cubicBezTo>
                <a:cubicBezTo>
                  <a:pt x="151" y="90"/>
                  <a:pt x="151" y="90"/>
                  <a:pt x="151" y="90"/>
                </a:cubicBezTo>
                <a:cubicBezTo>
                  <a:pt x="154" y="92"/>
                  <a:pt x="154" y="92"/>
                  <a:pt x="154" y="92"/>
                </a:cubicBezTo>
                <a:cubicBezTo>
                  <a:pt x="155" y="92"/>
                  <a:pt x="157" y="93"/>
                  <a:pt x="158" y="93"/>
                </a:cubicBezTo>
                <a:cubicBezTo>
                  <a:pt x="161" y="93"/>
                  <a:pt x="163" y="91"/>
                  <a:pt x="164" y="89"/>
                </a:cubicBezTo>
                <a:cubicBezTo>
                  <a:pt x="166" y="86"/>
                  <a:pt x="166" y="83"/>
                  <a:pt x="164" y="80"/>
                </a:cubicBezTo>
                <a:cubicBezTo>
                  <a:pt x="164" y="80"/>
                  <a:pt x="165" y="80"/>
                  <a:pt x="165" y="79"/>
                </a:cubicBezTo>
                <a:close/>
                <a:moveTo>
                  <a:pt x="34" y="76"/>
                </a:moveTo>
                <a:cubicBezTo>
                  <a:pt x="9" y="65"/>
                  <a:pt x="9" y="65"/>
                  <a:pt x="9" y="65"/>
                </a:cubicBezTo>
                <a:cubicBezTo>
                  <a:pt x="34" y="9"/>
                  <a:pt x="34" y="9"/>
                  <a:pt x="34" y="9"/>
                </a:cubicBezTo>
                <a:cubicBezTo>
                  <a:pt x="59" y="20"/>
                  <a:pt x="59" y="20"/>
                  <a:pt x="59" y="20"/>
                </a:cubicBezTo>
                <a:lnTo>
                  <a:pt x="34" y="76"/>
                </a:lnTo>
                <a:close/>
                <a:moveTo>
                  <a:pt x="175" y="9"/>
                </a:moveTo>
                <a:cubicBezTo>
                  <a:pt x="200" y="65"/>
                  <a:pt x="200" y="65"/>
                  <a:pt x="200" y="65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151" y="20"/>
                  <a:pt x="151" y="20"/>
                  <a:pt x="151" y="20"/>
                </a:cubicBezTo>
                <a:lnTo>
                  <a:pt x="175" y="9"/>
                </a:lnTo>
                <a:close/>
                <a:moveTo>
                  <a:pt x="98" y="28"/>
                </a:moveTo>
                <a:cubicBezTo>
                  <a:pt x="99" y="27"/>
                  <a:pt x="99" y="27"/>
                  <a:pt x="100" y="27"/>
                </a:cubicBezTo>
                <a:cubicBezTo>
                  <a:pt x="101" y="26"/>
                  <a:pt x="102" y="26"/>
                  <a:pt x="103" y="26"/>
                </a:cubicBezTo>
                <a:cubicBezTo>
                  <a:pt x="103" y="26"/>
                  <a:pt x="104" y="26"/>
                  <a:pt x="105" y="25"/>
                </a:cubicBezTo>
                <a:cubicBezTo>
                  <a:pt x="106" y="25"/>
                  <a:pt x="107" y="25"/>
                  <a:pt x="108" y="25"/>
                </a:cubicBezTo>
                <a:cubicBezTo>
                  <a:pt x="108" y="25"/>
                  <a:pt x="109" y="25"/>
                  <a:pt x="110" y="25"/>
                </a:cubicBezTo>
                <a:cubicBezTo>
                  <a:pt x="111" y="24"/>
                  <a:pt x="113" y="24"/>
                  <a:pt x="114" y="24"/>
                </a:cubicBezTo>
                <a:cubicBezTo>
                  <a:pt x="114" y="24"/>
                  <a:pt x="114" y="24"/>
                  <a:pt x="115" y="24"/>
                </a:cubicBezTo>
                <a:cubicBezTo>
                  <a:pt x="115" y="24"/>
                  <a:pt x="115" y="24"/>
                  <a:pt x="115" y="24"/>
                </a:cubicBezTo>
                <a:cubicBezTo>
                  <a:pt x="121" y="24"/>
                  <a:pt x="126" y="25"/>
                  <a:pt x="130" y="26"/>
                </a:cubicBezTo>
                <a:cubicBezTo>
                  <a:pt x="130" y="26"/>
                  <a:pt x="130" y="26"/>
                  <a:pt x="130" y="26"/>
                </a:cubicBezTo>
                <a:cubicBezTo>
                  <a:pt x="133" y="26"/>
                  <a:pt x="135" y="27"/>
                  <a:pt x="136" y="27"/>
                </a:cubicBezTo>
                <a:cubicBezTo>
                  <a:pt x="147" y="30"/>
                  <a:pt x="147" y="30"/>
                  <a:pt x="147" y="30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65" y="68"/>
                  <a:pt x="165" y="68"/>
                  <a:pt x="165" y="68"/>
                </a:cubicBezTo>
                <a:cubicBezTo>
                  <a:pt x="164" y="70"/>
                  <a:pt x="162" y="72"/>
                  <a:pt x="161" y="74"/>
                </a:cubicBezTo>
                <a:cubicBezTo>
                  <a:pt x="160" y="75"/>
                  <a:pt x="160" y="75"/>
                  <a:pt x="160" y="75"/>
                </a:cubicBezTo>
                <a:cubicBezTo>
                  <a:pt x="160" y="75"/>
                  <a:pt x="159" y="76"/>
                  <a:pt x="158" y="76"/>
                </a:cubicBezTo>
                <a:cubicBezTo>
                  <a:pt x="114" y="49"/>
                  <a:pt x="114" y="49"/>
                  <a:pt x="114" y="49"/>
                </a:cubicBezTo>
                <a:cubicBezTo>
                  <a:pt x="113" y="49"/>
                  <a:pt x="112" y="48"/>
                  <a:pt x="111" y="48"/>
                </a:cubicBezTo>
                <a:cubicBezTo>
                  <a:pt x="110" y="47"/>
                  <a:pt x="109" y="47"/>
                  <a:pt x="108" y="47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08" y="47"/>
                  <a:pt x="108" y="47"/>
                  <a:pt x="107" y="47"/>
                </a:cubicBezTo>
                <a:cubicBezTo>
                  <a:pt x="107" y="47"/>
                  <a:pt x="107" y="47"/>
                  <a:pt x="106" y="47"/>
                </a:cubicBezTo>
                <a:cubicBezTo>
                  <a:pt x="106" y="46"/>
                  <a:pt x="105" y="46"/>
                  <a:pt x="104" y="46"/>
                </a:cubicBezTo>
                <a:cubicBezTo>
                  <a:pt x="104" y="46"/>
                  <a:pt x="103" y="46"/>
                  <a:pt x="103" y="46"/>
                </a:cubicBezTo>
                <a:cubicBezTo>
                  <a:pt x="102" y="46"/>
                  <a:pt x="102" y="46"/>
                  <a:pt x="101" y="46"/>
                </a:cubicBezTo>
                <a:cubicBezTo>
                  <a:pt x="101" y="46"/>
                  <a:pt x="100" y="46"/>
                  <a:pt x="100" y="46"/>
                </a:cubicBezTo>
                <a:cubicBezTo>
                  <a:pt x="98" y="46"/>
                  <a:pt x="97" y="47"/>
                  <a:pt x="95" y="47"/>
                </a:cubicBezTo>
                <a:cubicBezTo>
                  <a:pt x="95" y="47"/>
                  <a:pt x="95" y="47"/>
                  <a:pt x="95" y="47"/>
                </a:cubicBezTo>
                <a:cubicBezTo>
                  <a:pt x="94" y="48"/>
                  <a:pt x="94" y="48"/>
                  <a:pt x="93" y="48"/>
                </a:cubicBezTo>
                <a:cubicBezTo>
                  <a:pt x="93" y="48"/>
                  <a:pt x="93" y="48"/>
                  <a:pt x="93" y="48"/>
                </a:cubicBezTo>
                <a:cubicBezTo>
                  <a:pt x="92" y="48"/>
                  <a:pt x="92" y="49"/>
                  <a:pt x="91" y="49"/>
                </a:cubicBezTo>
                <a:cubicBezTo>
                  <a:pt x="90" y="49"/>
                  <a:pt x="90" y="50"/>
                  <a:pt x="89" y="50"/>
                </a:cubicBezTo>
                <a:cubicBezTo>
                  <a:pt x="82" y="53"/>
                  <a:pt x="76" y="53"/>
                  <a:pt x="72" y="52"/>
                </a:cubicBezTo>
                <a:cubicBezTo>
                  <a:pt x="71" y="52"/>
                  <a:pt x="71" y="51"/>
                  <a:pt x="70" y="51"/>
                </a:cubicBezTo>
                <a:cubicBezTo>
                  <a:pt x="70" y="51"/>
                  <a:pt x="70" y="50"/>
                  <a:pt x="70" y="50"/>
                </a:cubicBezTo>
                <a:cubicBezTo>
                  <a:pt x="70" y="50"/>
                  <a:pt x="69" y="50"/>
                  <a:pt x="69" y="50"/>
                </a:cubicBezTo>
                <a:cubicBezTo>
                  <a:pt x="69" y="49"/>
                  <a:pt x="69" y="49"/>
                  <a:pt x="69" y="49"/>
                </a:cubicBezTo>
                <a:cubicBezTo>
                  <a:pt x="68" y="48"/>
                  <a:pt x="66" y="40"/>
                  <a:pt x="70" y="40"/>
                </a:cubicBezTo>
                <a:cubicBezTo>
                  <a:pt x="72" y="39"/>
                  <a:pt x="84" y="36"/>
                  <a:pt x="94" y="30"/>
                </a:cubicBezTo>
                <a:cubicBezTo>
                  <a:pt x="95" y="29"/>
                  <a:pt x="96" y="28"/>
                  <a:pt x="98" y="28"/>
                </a:cubicBezTo>
                <a:close/>
                <a:moveTo>
                  <a:pt x="57" y="95"/>
                </a:moveTo>
                <a:cubicBezTo>
                  <a:pt x="54" y="95"/>
                  <a:pt x="51" y="93"/>
                  <a:pt x="50" y="90"/>
                </a:cubicBezTo>
                <a:cubicBezTo>
                  <a:pt x="50" y="89"/>
                  <a:pt x="50" y="87"/>
                  <a:pt x="51" y="86"/>
                </a:cubicBezTo>
                <a:cubicBezTo>
                  <a:pt x="52" y="85"/>
                  <a:pt x="54" y="84"/>
                  <a:pt x="55" y="84"/>
                </a:cubicBezTo>
                <a:cubicBezTo>
                  <a:pt x="55" y="84"/>
                  <a:pt x="56" y="84"/>
                  <a:pt x="56" y="84"/>
                </a:cubicBezTo>
                <a:cubicBezTo>
                  <a:pt x="59" y="84"/>
                  <a:pt x="61" y="86"/>
                  <a:pt x="61" y="89"/>
                </a:cubicBezTo>
                <a:cubicBezTo>
                  <a:pt x="62" y="92"/>
                  <a:pt x="60" y="95"/>
                  <a:pt x="57" y="95"/>
                </a:cubicBezTo>
                <a:close/>
                <a:moveTo>
                  <a:pt x="71" y="105"/>
                </a:moveTo>
                <a:cubicBezTo>
                  <a:pt x="68" y="106"/>
                  <a:pt x="65" y="104"/>
                  <a:pt x="65" y="100"/>
                </a:cubicBezTo>
                <a:cubicBezTo>
                  <a:pt x="65" y="99"/>
                  <a:pt x="65" y="98"/>
                  <a:pt x="66" y="96"/>
                </a:cubicBezTo>
                <a:cubicBezTo>
                  <a:pt x="67" y="95"/>
                  <a:pt x="68" y="94"/>
                  <a:pt x="70" y="94"/>
                </a:cubicBezTo>
                <a:cubicBezTo>
                  <a:pt x="70" y="94"/>
                  <a:pt x="70" y="94"/>
                  <a:pt x="70" y="94"/>
                </a:cubicBezTo>
                <a:cubicBezTo>
                  <a:pt x="73" y="94"/>
                  <a:pt x="76" y="96"/>
                  <a:pt x="76" y="99"/>
                </a:cubicBezTo>
                <a:cubicBezTo>
                  <a:pt x="76" y="102"/>
                  <a:pt x="74" y="105"/>
                  <a:pt x="71" y="105"/>
                </a:cubicBezTo>
                <a:close/>
                <a:moveTo>
                  <a:pt x="86" y="116"/>
                </a:moveTo>
                <a:cubicBezTo>
                  <a:pt x="83" y="116"/>
                  <a:pt x="80" y="114"/>
                  <a:pt x="79" y="111"/>
                </a:cubicBezTo>
                <a:cubicBezTo>
                  <a:pt x="79" y="109"/>
                  <a:pt x="79" y="108"/>
                  <a:pt x="80" y="107"/>
                </a:cubicBezTo>
                <a:cubicBezTo>
                  <a:pt x="81" y="105"/>
                  <a:pt x="83" y="105"/>
                  <a:pt x="84" y="104"/>
                </a:cubicBezTo>
                <a:cubicBezTo>
                  <a:pt x="84" y="104"/>
                  <a:pt x="85" y="104"/>
                  <a:pt x="85" y="104"/>
                </a:cubicBezTo>
                <a:cubicBezTo>
                  <a:pt x="88" y="104"/>
                  <a:pt x="90" y="106"/>
                  <a:pt x="91" y="109"/>
                </a:cubicBezTo>
                <a:cubicBezTo>
                  <a:pt x="91" y="112"/>
                  <a:pt x="89" y="115"/>
                  <a:pt x="86" y="116"/>
                </a:cubicBezTo>
                <a:close/>
              </a:path>
            </a:pathLst>
          </a:custGeom>
          <a:solidFill>
            <a:srgbClr val="002C8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47" name="Freeform 10"/>
          <p:cNvSpPr>
            <a:spLocks noChangeAspect="1" noEditPoints="1"/>
          </p:cNvSpPr>
          <p:nvPr/>
        </p:nvSpPr>
        <p:spPr bwMode="auto">
          <a:xfrm>
            <a:off x="5133066" y="2743054"/>
            <a:ext cx="264167" cy="468000"/>
          </a:xfrm>
          <a:custGeom>
            <a:avLst/>
            <a:gdLst>
              <a:gd name="T0" fmla="*/ 1428 w 1428"/>
              <a:gd name="T1" fmla="*/ 546 h 2532"/>
              <a:gd name="T2" fmla="*/ 1194 w 1428"/>
              <a:gd name="T3" fmla="*/ 0 h 2532"/>
              <a:gd name="T4" fmla="*/ 0 w 1428"/>
              <a:gd name="T5" fmla="*/ 563 h 2532"/>
              <a:gd name="T6" fmla="*/ 404 w 1428"/>
              <a:gd name="T7" fmla="*/ 2332 h 2532"/>
              <a:gd name="T8" fmla="*/ 988 w 1428"/>
              <a:gd name="T9" fmla="*/ 2532 h 2532"/>
              <a:gd name="T10" fmla="*/ 1265 w 1428"/>
              <a:gd name="T11" fmla="*/ 2532 h 2532"/>
              <a:gd name="T12" fmla="*/ 1428 w 1428"/>
              <a:gd name="T13" fmla="*/ 2332 h 2532"/>
              <a:gd name="T14" fmla="*/ 173 w 1428"/>
              <a:gd name="T15" fmla="*/ 660 h 2532"/>
              <a:gd name="T16" fmla="*/ 644 w 1428"/>
              <a:gd name="T17" fmla="*/ 533 h 2532"/>
              <a:gd name="T18" fmla="*/ 173 w 1428"/>
              <a:gd name="T19" fmla="*/ 660 h 2532"/>
              <a:gd name="T20" fmla="*/ 644 w 1428"/>
              <a:gd name="T21" fmla="*/ 617 h 2532"/>
              <a:gd name="T22" fmla="*/ 173 w 1428"/>
              <a:gd name="T23" fmla="*/ 894 h 2532"/>
              <a:gd name="T24" fmla="*/ 417 w 1428"/>
              <a:gd name="T25" fmla="*/ 2258 h 2532"/>
              <a:gd name="T26" fmla="*/ 301 w 1428"/>
              <a:gd name="T27" fmla="*/ 1680 h 2532"/>
              <a:gd name="T28" fmla="*/ 1143 w 1428"/>
              <a:gd name="T29" fmla="*/ 1393 h 2532"/>
              <a:gd name="T30" fmla="*/ 191 w 1428"/>
              <a:gd name="T31" fmla="*/ 1957 h 2532"/>
              <a:gd name="T32" fmla="*/ 988 w 1428"/>
              <a:gd name="T33" fmla="*/ 2182 h 2532"/>
              <a:gd name="T34" fmla="*/ 417 w 1428"/>
              <a:gd name="T35" fmla="*/ 2258 h 2532"/>
              <a:gd name="T36" fmla="*/ 988 w 1428"/>
              <a:gd name="T37" fmla="*/ 2032 h 2532"/>
              <a:gd name="T38" fmla="*/ 972 w 1428"/>
              <a:gd name="T39" fmla="*/ 2107 h 2532"/>
              <a:gd name="T40" fmla="*/ 297 w 1428"/>
              <a:gd name="T41" fmla="*/ 2032 h 2532"/>
              <a:gd name="T42" fmla="*/ 1265 w 1428"/>
              <a:gd name="T43" fmla="*/ 2258 h 2532"/>
              <a:gd name="T44" fmla="*/ 1353 w 1428"/>
              <a:gd name="T45" fmla="*/ 2182 h 2532"/>
              <a:gd name="T46" fmla="*/ 1353 w 1428"/>
              <a:gd name="T47" fmla="*/ 2107 h 2532"/>
              <a:gd name="T48" fmla="*/ 1265 w 1428"/>
              <a:gd name="T49" fmla="*/ 2032 h 2532"/>
              <a:gd name="T50" fmla="*/ 1353 w 1428"/>
              <a:gd name="T51" fmla="*/ 2107 h 2532"/>
              <a:gd name="T52" fmla="*/ 276 w 1428"/>
              <a:gd name="T53" fmla="*/ 1955 h 2532"/>
              <a:gd name="T54" fmla="*/ 295 w 1428"/>
              <a:gd name="T55" fmla="*/ 1880 h 2532"/>
              <a:gd name="T56" fmla="*/ 1353 w 1428"/>
              <a:gd name="T57" fmla="*/ 1955 h 2532"/>
              <a:gd name="T58" fmla="*/ 390 w 1428"/>
              <a:gd name="T59" fmla="*/ 1805 h 2532"/>
              <a:gd name="T60" fmla="*/ 1194 w 1428"/>
              <a:gd name="T61" fmla="*/ 1409 h 2532"/>
              <a:gd name="T62" fmla="*/ 1353 w 1428"/>
              <a:gd name="T63" fmla="*/ 621 h 2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28" h="2532">
                <a:moveTo>
                  <a:pt x="1428" y="1941"/>
                </a:moveTo>
                <a:lnTo>
                  <a:pt x="1428" y="546"/>
                </a:lnTo>
                <a:lnTo>
                  <a:pt x="1194" y="546"/>
                </a:lnTo>
                <a:lnTo>
                  <a:pt x="1194" y="0"/>
                </a:lnTo>
                <a:lnTo>
                  <a:pt x="73" y="478"/>
                </a:lnTo>
                <a:cubicBezTo>
                  <a:pt x="24" y="504"/>
                  <a:pt x="0" y="534"/>
                  <a:pt x="0" y="563"/>
                </a:cubicBezTo>
                <a:lnTo>
                  <a:pt x="0" y="1875"/>
                </a:lnTo>
                <a:cubicBezTo>
                  <a:pt x="0" y="2135"/>
                  <a:pt x="159" y="2332"/>
                  <a:pt x="404" y="2332"/>
                </a:cubicBezTo>
                <a:lnTo>
                  <a:pt x="988" y="2332"/>
                </a:lnTo>
                <a:lnTo>
                  <a:pt x="988" y="2532"/>
                </a:lnTo>
                <a:lnTo>
                  <a:pt x="1130" y="2369"/>
                </a:lnTo>
                <a:lnTo>
                  <a:pt x="1265" y="2532"/>
                </a:lnTo>
                <a:lnTo>
                  <a:pt x="1265" y="2332"/>
                </a:lnTo>
                <a:lnTo>
                  <a:pt x="1428" y="2332"/>
                </a:lnTo>
                <a:lnTo>
                  <a:pt x="1428" y="1941"/>
                </a:lnTo>
                <a:close/>
                <a:moveTo>
                  <a:pt x="173" y="660"/>
                </a:moveTo>
                <a:lnTo>
                  <a:pt x="644" y="458"/>
                </a:lnTo>
                <a:lnTo>
                  <a:pt x="644" y="533"/>
                </a:lnTo>
                <a:lnTo>
                  <a:pt x="173" y="735"/>
                </a:lnTo>
                <a:lnTo>
                  <a:pt x="173" y="660"/>
                </a:lnTo>
                <a:close/>
                <a:moveTo>
                  <a:pt x="173" y="819"/>
                </a:moveTo>
                <a:lnTo>
                  <a:pt x="644" y="617"/>
                </a:lnTo>
                <a:lnTo>
                  <a:pt x="644" y="692"/>
                </a:lnTo>
                <a:lnTo>
                  <a:pt x="173" y="894"/>
                </a:lnTo>
                <a:lnTo>
                  <a:pt x="173" y="819"/>
                </a:lnTo>
                <a:close/>
                <a:moveTo>
                  <a:pt x="417" y="2258"/>
                </a:moveTo>
                <a:cubicBezTo>
                  <a:pt x="251" y="2258"/>
                  <a:pt x="116" y="2123"/>
                  <a:pt x="116" y="1957"/>
                </a:cubicBezTo>
                <a:cubicBezTo>
                  <a:pt x="116" y="1835"/>
                  <a:pt x="189" y="1727"/>
                  <a:pt x="301" y="1680"/>
                </a:cubicBezTo>
                <a:cubicBezTo>
                  <a:pt x="332" y="1667"/>
                  <a:pt x="1136" y="1314"/>
                  <a:pt x="1143" y="1311"/>
                </a:cubicBezTo>
                <a:lnTo>
                  <a:pt x="1143" y="1393"/>
                </a:lnTo>
                <a:cubicBezTo>
                  <a:pt x="1143" y="1393"/>
                  <a:pt x="361" y="1736"/>
                  <a:pt x="330" y="1749"/>
                </a:cubicBezTo>
                <a:cubicBezTo>
                  <a:pt x="246" y="1784"/>
                  <a:pt x="191" y="1866"/>
                  <a:pt x="191" y="1957"/>
                </a:cubicBezTo>
                <a:cubicBezTo>
                  <a:pt x="191" y="2081"/>
                  <a:pt x="292" y="2182"/>
                  <a:pt x="417" y="2182"/>
                </a:cubicBezTo>
                <a:lnTo>
                  <a:pt x="988" y="2182"/>
                </a:lnTo>
                <a:lnTo>
                  <a:pt x="988" y="2258"/>
                </a:lnTo>
                <a:lnTo>
                  <a:pt x="417" y="2258"/>
                </a:lnTo>
                <a:close/>
                <a:moveTo>
                  <a:pt x="297" y="2032"/>
                </a:moveTo>
                <a:lnTo>
                  <a:pt x="988" y="2032"/>
                </a:lnTo>
                <a:lnTo>
                  <a:pt x="988" y="2107"/>
                </a:lnTo>
                <a:lnTo>
                  <a:pt x="972" y="2107"/>
                </a:lnTo>
                <a:lnTo>
                  <a:pt x="428" y="2107"/>
                </a:lnTo>
                <a:cubicBezTo>
                  <a:pt x="372" y="2107"/>
                  <a:pt x="323" y="2077"/>
                  <a:pt x="297" y="2032"/>
                </a:cubicBezTo>
                <a:close/>
                <a:moveTo>
                  <a:pt x="1353" y="2258"/>
                </a:moveTo>
                <a:lnTo>
                  <a:pt x="1265" y="2258"/>
                </a:lnTo>
                <a:lnTo>
                  <a:pt x="1265" y="2182"/>
                </a:lnTo>
                <a:lnTo>
                  <a:pt x="1353" y="2182"/>
                </a:lnTo>
                <a:lnTo>
                  <a:pt x="1353" y="2258"/>
                </a:lnTo>
                <a:close/>
                <a:moveTo>
                  <a:pt x="1353" y="2107"/>
                </a:moveTo>
                <a:lnTo>
                  <a:pt x="1265" y="2107"/>
                </a:lnTo>
                <a:lnTo>
                  <a:pt x="1265" y="2032"/>
                </a:lnTo>
                <a:lnTo>
                  <a:pt x="1353" y="2032"/>
                </a:lnTo>
                <a:lnTo>
                  <a:pt x="1353" y="2107"/>
                </a:lnTo>
                <a:close/>
                <a:moveTo>
                  <a:pt x="1353" y="1955"/>
                </a:moveTo>
                <a:lnTo>
                  <a:pt x="276" y="1955"/>
                </a:lnTo>
                <a:cubicBezTo>
                  <a:pt x="276" y="1955"/>
                  <a:pt x="276" y="1955"/>
                  <a:pt x="276" y="1954"/>
                </a:cubicBezTo>
                <a:cubicBezTo>
                  <a:pt x="276" y="1927"/>
                  <a:pt x="283" y="1902"/>
                  <a:pt x="295" y="1880"/>
                </a:cubicBezTo>
                <a:lnTo>
                  <a:pt x="1353" y="1880"/>
                </a:lnTo>
                <a:lnTo>
                  <a:pt x="1353" y="1955"/>
                </a:lnTo>
                <a:close/>
                <a:moveTo>
                  <a:pt x="1353" y="1805"/>
                </a:moveTo>
                <a:lnTo>
                  <a:pt x="390" y="1805"/>
                </a:lnTo>
                <a:lnTo>
                  <a:pt x="1152" y="1471"/>
                </a:lnTo>
                <a:cubicBezTo>
                  <a:pt x="1177" y="1460"/>
                  <a:pt x="1194" y="1435"/>
                  <a:pt x="1194" y="1409"/>
                </a:cubicBezTo>
                <a:lnTo>
                  <a:pt x="1194" y="621"/>
                </a:lnTo>
                <a:lnTo>
                  <a:pt x="1353" y="621"/>
                </a:lnTo>
                <a:lnTo>
                  <a:pt x="1353" y="1805"/>
                </a:lnTo>
                <a:close/>
              </a:path>
            </a:pathLst>
          </a:custGeom>
          <a:solidFill>
            <a:srgbClr val="002C8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8" name="Shape 2778"/>
          <p:cNvSpPr>
            <a:spLocks noChangeAspect="1"/>
          </p:cNvSpPr>
          <p:nvPr/>
        </p:nvSpPr>
        <p:spPr>
          <a:xfrm>
            <a:off x="8164560" y="3537089"/>
            <a:ext cx="432000" cy="432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002C84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29959" y="3245470"/>
            <a:ext cx="3132082" cy="2608792"/>
          </a:xfrm>
          <a:prstGeom prst="rect">
            <a:avLst/>
          </a:prstGeom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</p:pic>
      <p:grpSp>
        <p:nvGrpSpPr>
          <p:cNvPr id="9" name="组合 8"/>
          <p:cNvGrpSpPr/>
          <p:nvPr/>
        </p:nvGrpSpPr>
        <p:grpSpPr>
          <a:xfrm>
            <a:off x="1606381" y="3896664"/>
            <a:ext cx="2656395" cy="1182076"/>
            <a:chOff x="370559" y="5345090"/>
            <a:chExt cx="2656395" cy="1182076"/>
          </a:xfrm>
        </p:grpSpPr>
        <p:sp>
          <p:nvSpPr>
            <p:cNvPr id="10" name="文本框 9"/>
            <p:cNvSpPr txBox="1"/>
            <p:nvPr/>
          </p:nvSpPr>
          <p:spPr>
            <a:xfrm>
              <a:off x="370559" y="5742912"/>
              <a:ext cx="2656395" cy="784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When selecting a typeface for body text, your primary concern should be readability. 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81094" y="5345090"/>
              <a:ext cx="2157933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104133" y="2000699"/>
            <a:ext cx="3703536" cy="943869"/>
            <a:chOff x="370559" y="5345090"/>
            <a:chExt cx="3703536" cy="943869"/>
          </a:xfrm>
        </p:grpSpPr>
        <p:sp>
          <p:nvSpPr>
            <p:cNvPr id="13" name="文本框 12"/>
            <p:cNvSpPr txBox="1"/>
            <p:nvPr/>
          </p:nvSpPr>
          <p:spPr>
            <a:xfrm>
              <a:off x="370559" y="5742912"/>
              <a:ext cx="3703536" cy="546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When selecting a typeface for body text, your primary concern should be readability. 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81094" y="5345090"/>
              <a:ext cx="2157933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043967" y="3896664"/>
            <a:ext cx="2656395" cy="1182076"/>
            <a:chOff x="370559" y="5345090"/>
            <a:chExt cx="2656395" cy="1182076"/>
          </a:xfrm>
        </p:grpSpPr>
        <p:sp>
          <p:nvSpPr>
            <p:cNvPr id="16" name="文本框 15"/>
            <p:cNvSpPr txBox="1"/>
            <p:nvPr/>
          </p:nvSpPr>
          <p:spPr>
            <a:xfrm>
              <a:off x="370559" y="5742912"/>
              <a:ext cx="2656395" cy="784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When selecting a typeface for body text, your primary concern should be readability.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81094" y="5345090"/>
              <a:ext cx="2157933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sp>
        <p:nvSpPr>
          <p:cNvPr id="18" name="Freeform 30"/>
          <p:cNvSpPr>
            <a:spLocks noChangeAspect="1" noEditPoints="1" noChangeArrowheads="1"/>
          </p:cNvSpPr>
          <p:nvPr/>
        </p:nvSpPr>
        <p:spPr bwMode="auto">
          <a:xfrm>
            <a:off x="2447872" y="3429000"/>
            <a:ext cx="330348" cy="432000"/>
          </a:xfrm>
          <a:custGeom>
            <a:avLst/>
            <a:gdLst>
              <a:gd name="T0" fmla="*/ 60 w 74"/>
              <a:gd name="T1" fmla="*/ 0 h 97"/>
              <a:gd name="T2" fmla="*/ 72 w 74"/>
              <a:gd name="T3" fmla="*/ 11 h 97"/>
              <a:gd name="T4" fmla="*/ 70 w 74"/>
              <a:gd name="T5" fmla="*/ 52 h 97"/>
              <a:gd name="T6" fmla="*/ 63 w 74"/>
              <a:gd name="T7" fmla="*/ 11 h 97"/>
              <a:gd name="T8" fmla="*/ 60 w 74"/>
              <a:gd name="T9" fmla="*/ 8 h 97"/>
              <a:gd name="T10" fmla="*/ 26 w 74"/>
              <a:gd name="T11" fmla="*/ 11 h 97"/>
              <a:gd name="T12" fmla="*/ 26 w 74"/>
              <a:gd name="T13" fmla="*/ 18 h 97"/>
              <a:gd name="T14" fmla="*/ 19 w 74"/>
              <a:gd name="T15" fmla="*/ 24 h 97"/>
              <a:gd name="T16" fmla="*/ 12 w 74"/>
              <a:gd name="T17" fmla="*/ 24 h 97"/>
              <a:gd name="T18" fmla="*/ 8 w 74"/>
              <a:gd name="T19" fmla="*/ 79 h 97"/>
              <a:gd name="T20" fmla="*/ 9 w 74"/>
              <a:gd name="T21" fmla="*/ 81 h 97"/>
              <a:gd name="T22" fmla="*/ 28 w 74"/>
              <a:gd name="T23" fmla="*/ 82 h 97"/>
              <a:gd name="T24" fmla="*/ 37 w 74"/>
              <a:gd name="T25" fmla="*/ 90 h 97"/>
              <a:gd name="T26" fmla="*/ 3 w 74"/>
              <a:gd name="T27" fmla="*/ 87 h 97"/>
              <a:gd name="T28" fmla="*/ 3 w 74"/>
              <a:gd name="T29" fmla="*/ 87 h 97"/>
              <a:gd name="T30" fmla="*/ 0 w 74"/>
              <a:gd name="T31" fmla="*/ 20 h 97"/>
              <a:gd name="T32" fmla="*/ 1 w 74"/>
              <a:gd name="T33" fmla="*/ 17 h 97"/>
              <a:gd name="T34" fmla="*/ 19 w 74"/>
              <a:gd name="T35" fmla="*/ 0 h 97"/>
              <a:gd name="T36" fmla="*/ 17 w 74"/>
              <a:gd name="T37" fmla="*/ 52 h 97"/>
              <a:gd name="T38" fmla="*/ 27 w 74"/>
              <a:gd name="T39" fmla="*/ 56 h 97"/>
              <a:gd name="T40" fmla="*/ 17 w 74"/>
              <a:gd name="T41" fmla="*/ 52 h 97"/>
              <a:gd name="T42" fmla="*/ 17 w 74"/>
              <a:gd name="T43" fmla="*/ 44 h 97"/>
              <a:gd name="T44" fmla="*/ 56 w 74"/>
              <a:gd name="T45" fmla="*/ 40 h 97"/>
              <a:gd name="T46" fmla="*/ 17 w 74"/>
              <a:gd name="T47" fmla="*/ 28 h 97"/>
              <a:gd name="T48" fmla="*/ 56 w 74"/>
              <a:gd name="T49" fmla="*/ 33 h 97"/>
              <a:gd name="T50" fmla="*/ 17 w 74"/>
              <a:gd name="T51" fmla="*/ 28 h 97"/>
              <a:gd name="T52" fmla="*/ 34 w 74"/>
              <a:gd name="T53" fmla="*/ 22 h 97"/>
              <a:gd name="T54" fmla="*/ 56 w 74"/>
              <a:gd name="T55" fmla="*/ 17 h 97"/>
              <a:gd name="T56" fmla="*/ 41 w 74"/>
              <a:gd name="T57" fmla="*/ 69 h 97"/>
              <a:gd name="T58" fmla="*/ 41 w 74"/>
              <a:gd name="T59" fmla="*/ 69 h 97"/>
              <a:gd name="T60" fmla="*/ 31 w 74"/>
              <a:gd name="T61" fmla="*/ 66 h 97"/>
              <a:gd name="T62" fmla="*/ 47 w 74"/>
              <a:gd name="T63" fmla="*/ 86 h 97"/>
              <a:gd name="T64" fmla="*/ 59 w 74"/>
              <a:gd name="T65" fmla="*/ 87 h 97"/>
              <a:gd name="T66" fmla="*/ 71 w 74"/>
              <a:gd name="T67" fmla="*/ 96 h 97"/>
              <a:gd name="T68" fmla="*/ 72 w 74"/>
              <a:gd name="T69" fmla="*/ 90 h 97"/>
              <a:gd name="T70" fmla="*/ 63 w 74"/>
              <a:gd name="T71" fmla="*/ 80 h 97"/>
              <a:gd name="T72" fmla="*/ 64 w 74"/>
              <a:gd name="T73" fmla="*/ 57 h 97"/>
              <a:gd name="T74" fmla="*/ 38 w 74"/>
              <a:gd name="T75" fmla="*/ 54 h 97"/>
              <a:gd name="T76" fmla="*/ 42 w 74"/>
              <a:gd name="T77" fmla="*/ 58 h 97"/>
              <a:gd name="T78" fmla="*/ 40 w 74"/>
              <a:gd name="T79" fmla="*/ 76 h 97"/>
              <a:gd name="T80" fmla="*/ 57 w 74"/>
              <a:gd name="T81" fmla="*/ 78 h 97"/>
              <a:gd name="T82" fmla="*/ 59 w 74"/>
              <a:gd name="T83" fmla="*/ 61 h 97"/>
              <a:gd name="T84" fmla="*/ 21 w 74"/>
              <a:gd name="T85" fmla="*/ 9 h 97"/>
              <a:gd name="T86" fmla="*/ 13 w 74"/>
              <a:gd name="T87" fmla="*/ 19 h 97"/>
              <a:gd name="T88" fmla="*/ 17 w 74"/>
              <a:gd name="T89" fmla="*/ 20 h 97"/>
              <a:gd name="T90" fmla="*/ 18 w 74"/>
              <a:gd name="T91" fmla="*/ 20 h 97"/>
              <a:gd name="T92" fmla="*/ 22 w 74"/>
              <a:gd name="T93" fmla="*/ 17 h 97"/>
              <a:gd name="T94" fmla="*/ 22 w 74"/>
              <a:gd name="T95" fmla="*/ 15 h 97"/>
              <a:gd name="T96" fmla="*/ 21 w 74"/>
              <a:gd name="T97" fmla="*/ 11 h 9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4"/>
              <a:gd name="T148" fmla="*/ 0 h 97"/>
              <a:gd name="T149" fmla="*/ 74 w 74"/>
              <a:gd name="T150" fmla="*/ 97 h 97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4" h="97">
                <a:moveTo>
                  <a:pt x="21" y="0"/>
                </a:move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6" y="1"/>
                  <a:pt x="68" y="3"/>
                </a:cubicBezTo>
                <a:cubicBezTo>
                  <a:pt x="70" y="5"/>
                  <a:pt x="72" y="8"/>
                  <a:pt x="72" y="11"/>
                </a:cubicBezTo>
                <a:cubicBezTo>
                  <a:pt x="72" y="56"/>
                  <a:pt x="72" y="56"/>
                  <a:pt x="72" y="56"/>
                </a:cubicBezTo>
                <a:cubicBezTo>
                  <a:pt x="71" y="55"/>
                  <a:pt x="70" y="53"/>
                  <a:pt x="70" y="52"/>
                </a:cubicBezTo>
                <a:cubicBezTo>
                  <a:pt x="68" y="50"/>
                  <a:pt x="66" y="48"/>
                  <a:pt x="63" y="47"/>
                </a:cubicBezTo>
                <a:cubicBezTo>
                  <a:pt x="63" y="11"/>
                  <a:pt x="63" y="11"/>
                  <a:pt x="63" y="11"/>
                </a:cubicBezTo>
                <a:cubicBezTo>
                  <a:pt x="63" y="10"/>
                  <a:pt x="63" y="9"/>
                  <a:pt x="62" y="9"/>
                </a:cubicBezTo>
                <a:cubicBezTo>
                  <a:pt x="62" y="8"/>
                  <a:pt x="61" y="8"/>
                  <a:pt x="60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26" y="11"/>
                  <a:pt x="26" y="11"/>
                  <a:pt x="26" y="11"/>
                </a:cubicBezTo>
                <a:cubicBezTo>
                  <a:pt x="26" y="14"/>
                  <a:pt x="26" y="14"/>
                  <a:pt x="26" y="14"/>
                </a:cubicBezTo>
                <a:cubicBezTo>
                  <a:pt x="26" y="16"/>
                  <a:pt x="26" y="17"/>
                  <a:pt x="26" y="18"/>
                </a:cubicBezTo>
                <a:cubicBezTo>
                  <a:pt x="26" y="19"/>
                  <a:pt x="25" y="21"/>
                  <a:pt x="23" y="22"/>
                </a:cubicBezTo>
                <a:cubicBezTo>
                  <a:pt x="22" y="23"/>
                  <a:pt x="21" y="24"/>
                  <a:pt x="19" y="24"/>
                </a:cubicBezTo>
                <a:cubicBezTo>
                  <a:pt x="18" y="24"/>
                  <a:pt x="17" y="24"/>
                  <a:pt x="1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79"/>
                  <a:pt x="8" y="79"/>
                  <a:pt x="8" y="79"/>
                </a:cubicBezTo>
                <a:cubicBezTo>
                  <a:pt x="8" y="80"/>
                  <a:pt x="9" y="80"/>
                  <a:pt x="9" y="81"/>
                </a:cubicBezTo>
                <a:cubicBezTo>
                  <a:pt x="9" y="81"/>
                  <a:pt x="9" y="81"/>
                  <a:pt x="9" y="81"/>
                </a:cubicBezTo>
                <a:cubicBezTo>
                  <a:pt x="10" y="81"/>
                  <a:pt x="10" y="82"/>
                  <a:pt x="11" y="82"/>
                </a:cubicBezTo>
                <a:cubicBezTo>
                  <a:pt x="28" y="82"/>
                  <a:pt x="28" y="82"/>
                  <a:pt x="28" y="82"/>
                </a:cubicBezTo>
                <a:cubicBezTo>
                  <a:pt x="28" y="82"/>
                  <a:pt x="29" y="83"/>
                  <a:pt x="29" y="84"/>
                </a:cubicBezTo>
                <a:cubicBezTo>
                  <a:pt x="31" y="86"/>
                  <a:pt x="34" y="88"/>
                  <a:pt x="37" y="90"/>
                </a:cubicBezTo>
                <a:cubicBezTo>
                  <a:pt x="11" y="90"/>
                  <a:pt x="11" y="90"/>
                  <a:pt x="11" y="90"/>
                </a:cubicBezTo>
                <a:cubicBezTo>
                  <a:pt x="8" y="90"/>
                  <a:pt x="5" y="89"/>
                  <a:pt x="3" y="87"/>
                </a:cubicBezTo>
                <a:cubicBezTo>
                  <a:pt x="3" y="87"/>
                  <a:pt x="3" y="87"/>
                  <a:pt x="3" y="87"/>
                </a:cubicBezTo>
                <a:cubicBezTo>
                  <a:pt x="3" y="87"/>
                  <a:pt x="3" y="87"/>
                  <a:pt x="3" y="87"/>
                </a:cubicBezTo>
                <a:cubicBezTo>
                  <a:pt x="1" y="85"/>
                  <a:pt x="0" y="82"/>
                  <a:pt x="0" y="79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8"/>
                  <a:pt x="0" y="18"/>
                  <a:pt x="0" y="18"/>
                </a:cubicBezTo>
                <a:cubicBezTo>
                  <a:pt x="1" y="17"/>
                  <a:pt x="1" y="17"/>
                  <a:pt x="1" y="17"/>
                </a:cubicBezTo>
                <a:cubicBezTo>
                  <a:pt x="18" y="1"/>
                  <a:pt x="18" y="1"/>
                  <a:pt x="18" y="1"/>
                </a:cubicBezTo>
                <a:cubicBezTo>
                  <a:pt x="19" y="0"/>
                  <a:pt x="19" y="0"/>
                  <a:pt x="19" y="0"/>
                </a:cubicBezTo>
                <a:cubicBezTo>
                  <a:pt x="21" y="0"/>
                  <a:pt x="21" y="0"/>
                  <a:pt x="21" y="0"/>
                </a:cubicBezTo>
                <a:close/>
                <a:moveTo>
                  <a:pt x="17" y="52"/>
                </a:moveTo>
                <a:cubicBezTo>
                  <a:pt x="17" y="56"/>
                  <a:pt x="17" y="56"/>
                  <a:pt x="17" y="56"/>
                </a:cubicBezTo>
                <a:cubicBezTo>
                  <a:pt x="27" y="56"/>
                  <a:pt x="27" y="56"/>
                  <a:pt x="27" y="56"/>
                </a:cubicBezTo>
                <a:cubicBezTo>
                  <a:pt x="27" y="52"/>
                  <a:pt x="27" y="52"/>
                  <a:pt x="27" y="52"/>
                </a:cubicBezTo>
                <a:cubicBezTo>
                  <a:pt x="17" y="52"/>
                  <a:pt x="17" y="52"/>
                  <a:pt x="17" y="52"/>
                </a:cubicBezTo>
                <a:close/>
                <a:moveTo>
                  <a:pt x="17" y="40"/>
                </a:moveTo>
                <a:cubicBezTo>
                  <a:pt x="17" y="44"/>
                  <a:pt x="17" y="44"/>
                  <a:pt x="17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6" y="40"/>
                  <a:pt x="56" y="40"/>
                  <a:pt x="56" y="40"/>
                </a:cubicBezTo>
                <a:cubicBezTo>
                  <a:pt x="17" y="40"/>
                  <a:pt x="17" y="40"/>
                  <a:pt x="17" y="40"/>
                </a:cubicBezTo>
                <a:close/>
                <a:moveTo>
                  <a:pt x="17" y="28"/>
                </a:moveTo>
                <a:cubicBezTo>
                  <a:pt x="17" y="33"/>
                  <a:pt x="17" y="33"/>
                  <a:pt x="17" y="33"/>
                </a:cubicBezTo>
                <a:cubicBezTo>
                  <a:pt x="56" y="33"/>
                  <a:pt x="56" y="33"/>
                  <a:pt x="56" y="33"/>
                </a:cubicBezTo>
                <a:cubicBezTo>
                  <a:pt x="56" y="28"/>
                  <a:pt x="56" y="28"/>
                  <a:pt x="56" y="28"/>
                </a:cubicBezTo>
                <a:cubicBezTo>
                  <a:pt x="17" y="28"/>
                  <a:pt x="17" y="28"/>
                  <a:pt x="17" y="28"/>
                </a:cubicBezTo>
                <a:close/>
                <a:moveTo>
                  <a:pt x="34" y="17"/>
                </a:moveTo>
                <a:cubicBezTo>
                  <a:pt x="34" y="22"/>
                  <a:pt x="34" y="22"/>
                  <a:pt x="34" y="22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17"/>
                  <a:pt x="56" y="17"/>
                  <a:pt x="56" y="17"/>
                </a:cubicBezTo>
                <a:cubicBezTo>
                  <a:pt x="34" y="17"/>
                  <a:pt x="34" y="17"/>
                  <a:pt x="34" y="17"/>
                </a:cubicBezTo>
                <a:close/>
                <a:moveTo>
                  <a:pt x="41" y="69"/>
                </a:moveTo>
                <a:cubicBezTo>
                  <a:pt x="43" y="64"/>
                  <a:pt x="48" y="61"/>
                  <a:pt x="55" y="60"/>
                </a:cubicBezTo>
                <a:cubicBezTo>
                  <a:pt x="48" y="56"/>
                  <a:pt x="39" y="62"/>
                  <a:pt x="41" y="69"/>
                </a:cubicBezTo>
                <a:close/>
                <a:moveTo>
                  <a:pt x="38" y="54"/>
                </a:moveTo>
                <a:cubicBezTo>
                  <a:pt x="34" y="57"/>
                  <a:pt x="32" y="61"/>
                  <a:pt x="31" y="66"/>
                </a:cubicBezTo>
                <a:cubicBezTo>
                  <a:pt x="31" y="70"/>
                  <a:pt x="32" y="75"/>
                  <a:pt x="35" y="79"/>
                </a:cubicBezTo>
                <a:cubicBezTo>
                  <a:pt x="38" y="83"/>
                  <a:pt x="43" y="86"/>
                  <a:pt x="47" y="86"/>
                </a:cubicBezTo>
                <a:cubicBezTo>
                  <a:pt x="51" y="87"/>
                  <a:pt x="55" y="86"/>
                  <a:pt x="58" y="84"/>
                </a:cubicBezTo>
                <a:cubicBezTo>
                  <a:pt x="58" y="85"/>
                  <a:pt x="58" y="86"/>
                  <a:pt x="59" y="87"/>
                </a:cubicBezTo>
                <a:cubicBezTo>
                  <a:pt x="65" y="95"/>
                  <a:pt x="65" y="95"/>
                  <a:pt x="65" y="95"/>
                </a:cubicBezTo>
                <a:cubicBezTo>
                  <a:pt x="67" y="97"/>
                  <a:pt x="69" y="97"/>
                  <a:pt x="71" y="96"/>
                </a:cubicBezTo>
                <a:cubicBezTo>
                  <a:pt x="71" y="96"/>
                  <a:pt x="71" y="96"/>
                  <a:pt x="71" y="96"/>
                </a:cubicBezTo>
                <a:cubicBezTo>
                  <a:pt x="73" y="94"/>
                  <a:pt x="74" y="91"/>
                  <a:pt x="72" y="90"/>
                </a:cubicBezTo>
                <a:cubicBezTo>
                  <a:pt x="66" y="82"/>
                  <a:pt x="66" y="82"/>
                  <a:pt x="66" y="82"/>
                </a:cubicBezTo>
                <a:cubicBezTo>
                  <a:pt x="65" y="81"/>
                  <a:pt x="64" y="80"/>
                  <a:pt x="63" y="80"/>
                </a:cubicBezTo>
                <a:cubicBezTo>
                  <a:pt x="66" y="77"/>
                  <a:pt x="67" y="74"/>
                  <a:pt x="68" y="70"/>
                </a:cubicBezTo>
                <a:cubicBezTo>
                  <a:pt x="68" y="66"/>
                  <a:pt x="67" y="61"/>
                  <a:pt x="64" y="57"/>
                </a:cubicBezTo>
                <a:cubicBezTo>
                  <a:pt x="61" y="53"/>
                  <a:pt x="56" y="50"/>
                  <a:pt x="52" y="50"/>
                </a:cubicBezTo>
                <a:cubicBezTo>
                  <a:pt x="47" y="49"/>
                  <a:pt x="42" y="50"/>
                  <a:pt x="38" y="54"/>
                </a:cubicBezTo>
                <a:close/>
                <a:moveTo>
                  <a:pt x="51" y="56"/>
                </a:moveTo>
                <a:cubicBezTo>
                  <a:pt x="48" y="56"/>
                  <a:pt x="45" y="56"/>
                  <a:pt x="42" y="58"/>
                </a:cubicBezTo>
                <a:cubicBezTo>
                  <a:pt x="39" y="61"/>
                  <a:pt x="38" y="63"/>
                  <a:pt x="37" y="67"/>
                </a:cubicBezTo>
                <a:cubicBezTo>
                  <a:pt x="37" y="70"/>
                  <a:pt x="38" y="73"/>
                  <a:pt x="40" y="76"/>
                </a:cubicBezTo>
                <a:cubicBezTo>
                  <a:pt x="42" y="78"/>
                  <a:pt x="45" y="80"/>
                  <a:pt x="48" y="80"/>
                </a:cubicBezTo>
                <a:cubicBezTo>
                  <a:pt x="51" y="80"/>
                  <a:pt x="54" y="80"/>
                  <a:pt x="57" y="78"/>
                </a:cubicBezTo>
                <a:cubicBezTo>
                  <a:pt x="60" y="76"/>
                  <a:pt x="61" y="73"/>
                  <a:pt x="61" y="69"/>
                </a:cubicBezTo>
                <a:cubicBezTo>
                  <a:pt x="62" y="66"/>
                  <a:pt x="61" y="63"/>
                  <a:pt x="59" y="61"/>
                </a:cubicBezTo>
                <a:cubicBezTo>
                  <a:pt x="57" y="58"/>
                  <a:pt x="54" y="56"/>
                  <a:pt x="51" y="56"/>
                </a:cubicBezTo>
                <a:close/>
                <a:moveTo>
                  <a:pt x="21" y="9"/>
                </a:moveTo>
                <a:cubicBezTo>
                  <a:pt x="11" y="19"/>
                  <a:pt x="11" y="19"/>
                  <a:pt x="11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7" y="20"/>
                  <a:pt x="17" y="20"/>
                  <a:pt x="17" y="20"/>
                </a:cubicBezTo>
                <a:cubicBezTo>
                  <a:pt x="17" y="20"/>
                  <a:pt x="17" y="20"/>
                  <a:pt x="17" y="20"/>
                </a:cubicBezTo>
                <a:cubicBezTo>
                  <a:pt x="17" y="20"/>
                  <a:pt x="17" y="20"/>
                  <a:pt x="17" y="20"/>
                </a:cubicBezTo>
                <a:cubicBezTo>
                  <a:pt x="17" y="20"/>
                  <a:pt x="18" y="20"/>
                  <a:pt x="18" y="20"/>
                </a:cubicBezTo>
                <a:cubicBezTo>
                  <a:pt x="19" y="20"/>
                  <a:pt x="20" y="19"/>
                  <a:pt x="21" y="19"/>
                </a:cubicBezTo>
                <a:cubicBezTo>
                  <a:pt x="21" y="18"/>
                  <a:pt x="22" y="17"/>
                  <a:pt x="22" y="17"/>
                </a:cubicBezTo>
                <a:cubicBezTo>
                  <a:pt x="22" y="16"/>
                  <a:pt x="22" y="16"/>
                  <a:pt x="22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21" y="11"/>
                  <a:pt x="21" y="11"/>
                  <a:pt x="21" y="11"/>
                </a:cubicBezTo>
                <a:lnTo>
                  <a:pt x="21" y="9"/>
                </a:lnTo>
                <a:close/>
              </a:path>
            </a:pathLst>
          </a:custGeom>
          <a:solidFill>
            <a:srgbClr val="002C84"/>
          </a:solidFill>
          <a:ln>
            <a:noFill/>
          </a:ln>
        </p:spPr>
        <p:txBody>
          <a:bodyPr/>
          <a:lstStyle/>
          <a:p>
            <a:pPr defTabSz="913765">
              <a:defRPr/>
            </a:pPr>
            <a:endParaRPr lang="zh-CN" altLang="zh-CN" sz="1185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Freeform 180"/>
          <p:cNvSpPr>
            <a:spLocks noChangeAspect="1" noEditPoints="1"/>
          </p:cNvSpPr>
          <p:nvPr/>
        </p:nvSpPr>
        <p:spPr bwMode="auto">
          <a:xfrm>
            <a:off x="8919695" y="3429000"/>
            <a:ext cx="427546" cy="432000"/>
          </a:xfrm>
          <a:custGeom>
            <a:avLst/>
            <a:gdLst>
              <a:gd name="T0" fmla="*/ 145 w 145"/>
              <a:gd name="T1" fmla="*/ 49 h 146"/>
              <a:gd name="T2" fmla="*/ 145 w 145"/>
              <a:gd name="T3" fmla="*/ 136 h 146"/>
              <a:gd name="T4" fmla="*/ 143 w 145"/>
              <a:gd name="T5" fmla="*/ 143 h 146"/>
              <a:gd name="T6" fmla="*/ 136 w 145"/>
              <a:gd name="T7" fmla="*/ 146 h 146"/>
              <a:gd name="T8" fmla="*/ 9 w 145"/>
              <a:gd name="T9" fmla="*/ 146 h 146"/>
              <a:gd name="T10" fmla="*/ 3 w 145"/>
              <a:gd name="T11" fmla="*/ 143 h 146"/>
              <a:gd name="T12" fmla="*/ 0 w 145"/>
              <a:gd name="T13" fmla="*/ 136 h 146"/>
              <a:gd name="T14" fmla="*/ 0 w 145"/>
              <a:gd name="T15" fmla="*/ 9 h 146"/>
              <a:gd name="T16" fmla="*/ 3 w 145"/>
              <a:gd name="T17" fmla="*/ 3 h 146"/>
              <a:gd name="T18" fmla="*/ 9 w 145"/>
              <a:gd name="T19" fmla="*/ 0 h 146"/>
              <a:gd name="T20" fmla="*/ 97 w 145"/>
              <a:gd name="T21" fmla="*/ 0 h 146"/>
              <a:gd name="T22" fmla="*/ 105 w 145"/>
              <a:gd name="T23" fmla="*/ 2 h 146"/>
              <a:gd name="T24" fmla="*/ 113 w 145"/>
              <a:gd name="T25" fmla="*/ 7 h 146"/>
              <a:gd name="T26" fmla="*/ 139 w 145"/>
              <a:gd name="T27" fmla="*/ 33 h 146"/>
              <a:gd name="T28" fmla="*/ 144 w 145"/>
              <a:gd name="T29" fmla="*/ 40 h 146"/>
              <a:gd name="T30" fmla="*/ 145 w 145"/>
              <a:gd name="T31" fmla="*/ 49 h 146"/>
              <a:gd name="T32" fmla="*/ 121 w 145"/>
              <a:gd name="T33" fmla="*/ 133 h 146"/>
              <a:gd name="T34" fmla="*/ 133 w 145"/>
              <a:gd name="T35" fmla="*/ 133 h 146"/>
              <a:gd name="T36" fmla="*/ 133 w 145"/>
              <a:gd name="T37" fmla="*/ 49 h 146"/>
              <a:gd name="T38" fmla="*/ 132 w 145"/>
              <a:gd name="T39" fmla="*/ 45 h 146"/>
              <a:gd name="T40" fmla="*/ 131 w 145"/>
              <a:gd name="T41" fmla="*/ 42 h 146"/>
              <a:gd name="T42" fmla="*/ 104 w 145"/>
              <a:gd name="T43" fmla="*/ 15 h 146"/>
              <a:gd name="T44" fmla="*/ 101 w 145"/>
              <a:gd name="T45" fmla="*/ 13 h 146"/>
              <a:gd name="T46" fmla="*/ 97 w 145"/>
              <a:gd name="T47" fmla="*/ 12 h 146"/>
              <a:gd name="T48" fmla="*/ 97 w 145"/>
              <a:gd name="T49" fmla="*/ 52 h 146"/>
              <a:gd name="T50" fmla="*/ 94 w 145"/>
              <a:gd name="T51" fmla="*/ 58 h 146"/>
              <a:gd name="T52" fmla="*/ 88 w 145"/>
              <a:gd name="T53" fmla="*/ 61 h 146"/>
              <a:gd name="T54" fmla="*/ 34 w 145"/>
              <a:gd name="T55" fmla="*/ 61 h 146"/>
              <a:gd name="T56" fmla="*/ 27 w 145"/>
              <a:gd name="T57" fmla="*/ 58 h 146"/>
              <a:gd name="T58" fmla="*/ 24 w 145"/>
              <a:gd name="T59" fmla="*/ 52 h 146"/>
              <a:gd name="T60" fmla="*/ 24 w 145"/>
              <a:gd name="T61" fmla="*/ 12 h 146"/>
              <a:gd name="T62" fmla="*/ 12 w 145"/>
              <a:gd name="T63" fmla="*/ 12 h 146"/>
              <a:gd name="T64" fmla="*/ 12 w 145"/>
              <a:gd name="T65" fmla="*/ 133 h 146"/>
              <a:gd name="T66" fmla="*/ 24 w 145"/>
              <a:gd name="T67" fmla="*/ 133 h 146"/>
              <a:gd name="T68" fmla="*/ 24 w 145"/>
              <a:gd name="T69" fmla="*/ 94 h 146"/>
              <a:gd name="T70" fmla="*/ 27 w 145"/>
              <a:gd name="T71" fmla="*/ 88 h 146"/>
              <a:gd name="T72" fmla="*/ 34 w 145"/>
              <a:gd name="T73" fmla="*/ 85 h 146"/>
              <a:gd name="T74" fmla="*/ 112 w 145"/>
              <a:gd name="T75" fmla="*/ 85 h 146"/>
              <a:gd name="T76" fmla="*/ 119 w 145"/>
              <a:gd name="T77" fmla="*/ 88 h 146"/>
              <a:gd name="T78" fmla="*/ 121 w 145"/>
              <a:gd name="T79" fmla="*/ 94 h 146"/>
              <a:gd name="T80" fmla="*/ 121 w 145"/>
              <a:gd name="T81" fmla="*/ 133 h 146"/>
              <a:gd name="T82" fmla="*/ 37 w 145"/>
              <a:gd name="T83" fmla="*/ 133 h 146"/>
              <a:gd name="T84" fmla="*/ 109 w 145"/>
              <a:gd name="T85" fmla="*/ 133 h 146"/>
              <a:gd name="T86" fmla="*/ 109 w 145"/>
              <a:gd name="T87" fmla="*/ 97 h 146"/>
              <a:gd name="T88" fmla="*/ 37 w 145"/>
              <a:gd name="T89" fmla="*/ 97 h 146"/>
              <a:gd name="T90" fmla="*/ 37 w 145"/>
              <a:gd name="T91" fmla="*/ 133 h 146"/>
              <a:gd name="T92" fmla="*/ 85 w 145"/>
              <a:gd name="T93" fmla="*/ 46 h 146"/>
              <a:gd name="T94" fmla="*/ 85 w 145"/>
              <a:gd name="T95" fmla="*/ 15 h 146"/>
              <a:gd name="T96" fmla="*/ 84 w 145"/>
              <a:gd name="T97" fmla="*/ 13 h 146"/>
              <a:gd name="T98" fmla="*/ 82 w 145"/>
              <a:gd name="T99" fmla="*/ 12 h 146"/>
              <a:gd name="T100" fmla="*/ 64 w 145"/>
              <a:gd name="T101" fmla="*/ 12 h 146"/>
              <a:gd name="T102" fmla="*/ 62 w 145"/>
              <a:gd name="T103" fmla="*/ 13 h 146"/>
              <a:gd name="T104" fmla="*/ 61 w 145"/>
              <a:gd name="T105" fmla="*/ 15 h 146"/>
              <a:gd name="T106" fmla="*/ 61 w 145"/>
              <a:gd name="T107" fmla="*/ 46 h 146"/>
              <a:gd name="T108" fmla="*/ 62 w 145"/>
              <a:gd name="T109" fmla="*/ 48 h 146"/>
              <a:gd name="T110" fmla="*/ 64 w 145"/>
              <a:gd name="T111" fmla="*/ 49 h 146"/>
              <a:gd name="T112" fmla="*/ 82 w 145"/>
              <a:gd name="T113" fmla="*/ 49 h 146"/>
              <a:gd name="T114" fmla="*/ 84 w 145"/>
              <a:gd name="T115" fmla="*/ 48 h 146"/>
              <a:gd name="T116" fmla="*/ 85 w 145"/>
              <a:gd name="T117" fmla="*/ 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5" h="146">
                <a:moveTo>
                  <a:pt x="145" y="49"/>
                </a:moveTo>
                <a:cubicBezTo>
                  <a:pt x="145" y="136"/>
                  <a:pt x="145" y="136"/>
                  <a:pt x="145" y="136"/>
                </a:cubicBezTo>
                <a:cubicBezTo>
                  <a:pt x="145" y="139"/>
                  <a:pt x="145" y="141"/>
                  <a:pt x="143" y="143"/>
                </a:cubicBezTo>
                <a:cubicBezTo>
                  <a:pt x="141" y="145"/>
                  <a:pt x="139" y="146"/>
                  <a:pt x="136" y="146"/>
                </a:cubicBezTo>
                <a:cubicBezTo>
                  <a:pt x="9" y="146"/>
                  <a:pt x="9" y="146"/>
                  <a:pt x="9" y="146"/>
                </a:cubicBezTo>
                <a:cubicBezTo>
                  <a:pt x="7" y="146"/>
                  <a:pt x="5" y="145"/>
                  <a:pt x="3" y="143"/>
                </a:cubicBezTo>
                <a:cubicBezTo>
                  <a:pt x="1" y="141"/>
                  <a:pt x="0" y="139"/>
                  <a:pt x="0" y="136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5"/>
                  <a:pt x="3" y="3"/>
                </a:cubicBezTo>
                <a:cubicBezTo>
                  <a:pt x="5" y="1"/>
                  <a:pt x="7" y="0"/>
                  <a:pt x="9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100" y="0"/>
                  <a:pt x="102" y="1"/>
                  <a:pt x="105" y="2"/>
                </a:cubicBezTo>
                <a:cubicBezTo>
                  <a:pt x="108" y="3"/>
                  <a:pt x="111" y="5"/>
                  <a:pt x="113" y="7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41" y="35"/>
                  <a:pt x="142" y="37"/>
                  <a:pt x="144" y="40"/>
                </a:cubicBezTo>
                <a:cubicBezTo>
                  <a:pt x="145" y="43"/>
                  <a:pt x="145" y="46"/>
                  <a:pt x="145" y="49"/>
                </a:cubicBezTo>
                <a:close/>
                <a:moveTo>
                  <a:pt x="121" y="133"/>
                </a:moveTo>
                <a:cubicBezTo>
                  <a:pt x="133" y="133"/>
                  <a:pt x="133" y="133"/>
                  <a:pt x="133" y="133"/>
                </a:cubicBezTo>
                <a:cubicBezTo>
                  <a:pt x="133" y="49"/>
                  <a:pt x="133" y="49"/>
                  <a:pt x="133" y="49"/>
                </a:cubicBezTo>
                <a:cubicBezTo>
                  <a:pt x="133" y="48"/>
                  <a:pt x="133" y="47"/>
                  <a:pt x="132" y="45"/>
                </a:cubicBezTo>
                <a:cubicBezTo>
                  <a:pt x="132" y="44"/>
                  <a:pt x="131" y="42"/>
                  <a:pt x="131" y="42"/>
                </a:cubicBezTo>
                <a:cubicBezTo>
                  <a:pt x="104" y="15"/>
                  <a:pt x="104" y="15"/>
                  <a:pt x="104" y="15"/>
                </a:cubicBezTo>
                <a:cubicBezTo>
                  <a:pt x="103" y="15"/>
                  <a:pt x="102" y="14"/>
                  <a:pt x="101" y="13"/>
                </a:cubicBezTo>
                <a:cubicBezTo>
                  <a:pt x="99" y="13"/>
                  <a:pt x="98" y="12"/>
                  <a:pt x="97" y="12"/>
                </a:cubicBezTo>
                <a:cubicBezTo>
                  <a:pt x="97" y="52"/>
                  <a:pt x="97" y="52"/>
                  <a:pt x="97" y="52"/>
                </a:cubicBezTo>
                <a:cubicBezTo>
                  <a:pt x="97" y="54"/>
                  <a:pt x="96" y="56"/>
                  <a:pt x="94" y="58"/>
                </a:cubicBezTo>
                <a:cubicBezTo>
                  <a:pt x="93" y="60"/>
                  <a:pt x="91" y="61"/>
                  <a:pt x="88" y="61"/>
                </a:cubicBezTo>
                <a:cubicBezTo>
                  <a:pt x="34" y="61"/>
                  <a:pt x="34" y="61"/>
                  <a:pt x="34" y="61"/>
                </a:cubicBezTo>
                <a:cubicBezTo>
                  <a:pt x="31" y="61"/>
                  <a:pt x="29" y="60"/>
                  <a:pt x="27" y="58"/>
                </a:cubicBezTo>
                <a:cubicBezTo>
                  <a:pt x="25" y="56"/>
                  <a:pt x="24" y="54"/>
                  <a:pt x="24" y="52"/>
                </a:cubicBezTo>
                <a:cubicBezTo>
                  <a:pt x="24" y="12"/>
                  <a:pt x="24" y="12"/>
                  <a:pt x="24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33"/>
                  <a:pt x="12" y="133"/>
                  <a:pt x="12" y="133"/>
                </a:cubicBezTo>
                <a:cubicBezTo>
                  <a:pt x="24" y="133"/>
                  <a:pt x="24" y="133"/>
                  <a:pt x="24" y="133"/>
                </a:cubicBezTo>
                <a:cubicBezTo>
                  <a:pt x="24" y="94"/>
                  <a:pt x="24" y="94"/>
                  <a:pt x="24" y="94"/>
                </a:cubicBezTo>
                <a:cubicBezTo>
                  <a:pt x="24" y="92"/>
                  <a:pt x="25" y="89"/>
                  <a:pt x="27" y="88"/>
                </a:cubicBezTo>
                <a:cubicBezTo>
                  <a:pt x="29" y="86"/>
                  <a:pt x="31" y="85"/>
                  <a:pt x="34" y="85"/>
                </a:cubicBezTo>
                <a:cubicBezTo>
                  <a:pt x="112" y="85"/>
                  <a:pt x="112" y="85"/>
                  <a:pt x="112" y="85"/>
                </a:cubicBezTo>
                <a:cubicBezTo>
                  <a:pt x="115" y="85"/>
                  <a:pt x="117" y="86"/>
                  <a:pt x="119" y="88"/>
                </a:cubicBezTo>
                <a:cubicBezTo>
                  <a:pt x="120" y="89"/>
                  <a:pt x="121" y="92"/>
                  <a:pt x="121" y="94"/>
                </a:cubicBezTo>
                <a:lnTo>
                  <a:pt x="121" y="133"/>
                </a:lnTo>
                <a:close/>
                <a:moveTo>
                  <a:pt x="37" y="133"/>
                </a:moveTo>
                <a:cubicBezTo>
                  <a:pt x="109" y="133"/>
                  <a:pt x="109" y="133"/>
                  <a:pt x="109" y="133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37" y="97"/>
                  <a:pt x="37" y="97"/>
                  <a:pt x="37" y="97"/>
                </a:cubicBezTo>
                <a:lnTo>
                  <a:pt x="37" y="133"/>
                </a:lnTo>
                <a:close/>
                <a:moveTo>
                  <a:pt x="85" y="46"/>
                </a:moveTo>
                <a:cubicBezTo>
                  <a:pt x="85" y="15"/>
                  <a:pt x="85" y="15"/>
                  <a:pt x="85" y="15"/>
                </a:cubicBezTo>
                <a:cubicBezTo>
                  <a:pt x="85" y="15"/>
                  <a:pt x="85" y="14"/>
                  <a:pt x="84" y="13"/>
                </a:cubicBezTo>
                <a:cubicBezTo>
                  <a:pt x="83" y="13"/>
                  <a:pt x="83" y="12"/>
                  <a:pt x="82" y="12"/>
                </a:cubicBezTo>
                <a:cubicBezTo>
                  <a:pt x="64" y="12"/>
                  <a:pt x="64" y="12"/>
                  <a:pt x="64" y="12"/>
                </a:cubicBezTo>
                <a:cubicBezTo>
                  <a:pt x="63" y="12"/>
                  <a:pt x="62" y="13"/>
                  <a:pt x="62" y="13"/>
                </a:cubicBezTo>
                <a:cubicBezTo>
                  <a:pt x="61" y="14"/>
                  <a:pt x="61" y="15"/>
                  <a:pt x="61" y="15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7"/>
                  <a:pt x="61" y="47"/>
                  <a:pt x="62" y="48"/>
                </a:cubicBezTo>
                <a:cubicBezTo>
                  <a:pt x="62" y="48"/>
                  <a:pt x="63" y="49"/>
                  <a:pt x="64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3" y="49"/>
                  <a:pt x="83" y="48"/>
                  <a:pt x="84" y="48"/>
                </a:cubicBezTo>
                <a:cubicBezTo>
                  <a:pt x="85" y="47"/>
                  <a:pt x="85" y="47"/>
                  <a:pt x="85" y="46"/>
                </a:cubicBezTo>
                <a:close/>
              </a:path>
            </a:pathLst>
          </a:custGeom>
          <a:solidFill>
            <a:srgbClr val="002C84"/>
          </a:solidFill>
          <a:ln>
            <a:noFill/>
          </a:ln>
        </p:spPr>
        <p:txBody>
          <a:bodyPr vert="horz" wrap="square" lIns="57150" tIns="28575" rIns="57150" bIns="28575" numCol="1" anchor="t" anchorCtr="0" compatLnSpc="1"/>
          <a:lstStyle/>
          <a:p>
            <a:endParaRPr lang="en-US" sz="1125" dirty="0">
              <a:cs typeface="+mn-ea"/>
              <a:sym typeface="+mn-lt"/>
            </a:endParaRPr>
          </a:p>
        </p:txBody>
      </p:sp>
      <p:sp>
        <p:nvSpPr>
          <p:cNvPr id="20" name="Camille8"/>
          <p:cNvSpPr>
            <a:spLocks noChangeAspect="1" noEditPoints="1"/>
          </p:cNvSpPr>
          <p:nvPr/>
        </p:nvSpPr>
        <p:spPr bwMode="auto">
          <a:xfrm>
            <a:off x="4461401" y="2386220"/>
            <a:ext cx="432000" cy="320389"/>
          </a:xfrm>
          <a:custGeom>
            <a:avLst/>
            <a:gdLst>
              <a:gd name="T0" fmla="*/ 44 w 209"/>
              <a:gd name="T1" fmla="*/ 99 h 155"/>
              <a:gd name="T2" fmla="*/ 24 w 209"/>
              <a:gd name="T3" fmla="*/ 87 h 155"/>
              <a:gd name="T4" fmla="*/ 28 w 209"/>
              <a:gd name="T5" fmla="*/ 4 h 155"/>
              <a:gd name="T6" fmla="*/ 179 w 209"/>
              <a:gd name="T7" fmla="*/ 4 h 155"/>
              <a:gd name="T8" fmla="*/ 182 w 209"/>
              <a:gd name="T9" fmla="*/ 87 h 155"/>
              <a:gd name="T10" fmla="*/ 161 w 209"/>
              <a:gd name="T11" fmla="*/ 99 h 155"/>
              <a:gd name="T12" fmla="*/ 209 w 209"/>
              <a:gd name="T13" fmla="*/ 141 h 155"/>
              <a:gd name="T14" fmla="*/ 7 w 209"/>
              <a:gd name="T15" fmla="*/ 155 h 155"/>
              <a:gd name="T16" fmla="*/ 63 w 209"/>
              <a:gd name="T17" fmla="*/ 102 h 155"/>
              <a:gd name="T18" fmla="*/ 63 w 209"/>
              <a:gd name="T19" fmla="*/ 99 h 155"/>
              <a:gd name="T20" fmla="*/ 36 w 209"/>
              <a:gd name="T21" fmla="*/ 12 h 155"/>
              <a:gd name="T22" fmla="*/ 36 w 209"/>
              <a:gd name="T23" fmla="*/ 12 h 155"/>
              <a:gd name="T24" fmla="*/ 36 w 209"/>
              <a:gd name="T25" fmla="*/ 87 h 155"/>
              <a:gd name="T26" fmla="*/ 170 w 209"/>
              <a:gd name="T27" fmla="*/ 87 h 155"/>
              <a:gd name="T28" fmla="*/ 170 w 209"/>
              <a:gd name="T29" fmla="*/ 12 h 155"/>
              <a:gd name="T30" fmla="*/ 27 w 209"/>
              <a:gd name="T31" fmla="*/ 133 h 155"/>
              <a:gd name="T32" fmla="*/ 31 w 209"/>
              <a:gd name="T33" fmla="*/ 126 h 155"/>
              <a:gd name="T34" fmla="*/ 61 w 209"/>
              <a:gd name="T35" fmla="*/ 115 h 155"/>
              <a:gd name="T36" fmla="*/ 157 w 209"/>
              <a:gd name="T37" fmla="*/ 110 h 155"/>
              <a:gd name="T38" fmla="*/ 170 w 209"/>
              <a:gd name="T39" fmla="*/ 110 h 155"/>
              <a:gd name="T40" fmla="*/ 140 w 209"/>
              <a:gd name="T41" fmla="*/ 115 h 155"/>
              <a:gd name="T42" fmla="*/ 139 w 209"/>
              <a:gd name="T43" fmla="*/ 110 h 155"/>
              <a:gd name="T44" fmla="*/ 136 w 209"/>
              <a:gd name="T45" fmla="*/ 115 h 155"/>
              <a:gd name="T46" fmla="*/ 103 w 209"/>
              <a:gd name="T47" fmla="*/ 110 h 155"/>
              <a:gd name="T48" fmla="*/ 117 w 209"/>
              <a:gd name="T49" fmla="*/ 110 h 155"/>
              <a:gd name="T50" fmla="*/ 84 w 209"/>
              <a:gd name="T51" fmla="*/ 115 h 155"/>
              <a:gd name="T52" fmla="*/ 85 w 209"/>
              <a:gd name="T53" fmla="*/ 110 h 155"/>
              <a:gd name="T54" fmla="*/ 80 w 209"/>
              <a:gd name="T55" fmla="*/ 115 h 155"/>
              <a:gd name="T56" fmla="*/ 152 w 209"/>
              <a:gd name="T57" fmla="*/ 117 h 155"/>
              <a:gd name="T58" fmla="*/ 175 w 209"/>
              <a:gd name="T59" fmla="*/ 117 h 155"/>
              <a:gd name="T60" fmla="*/ 134 w 209"/>
              <a:gd name="T61" fmla="*/ 123 h 155"/>
              <a:gd name="T62" fmla="*/ 132 w 209"/>
              <a:gd name="T63" fmla="*/ 117 h 155"/>
              <a:gd name="T64" fmla="*/ 129 w 209"/>
              <a:gd name="T65" fmla="*/ 123 h 155"/>
              <a:gd name="T66" fmla="*/ 94 w 209"/>
              <a:gd name="T67" fmla="*/ 117 h 155"/>
              <a:gd name="T68" fmla="*/ 109 w 209"/>
              <a:gd name="T69" fmla="*/ 117 h 155"/>
              <a:gd name="T70" fmla="*/ 73 w 209"/>
              <a:gd name="T71" fmla="*/ 123 h 155"/>
              <a:gd name="T72" fmla="*/ 75 w 209"/>
              <a:gd name="T73" fmla="*/ 117 h 155"/>
              <a:gd name="T74" fmla="*/ 68 w 209"/>
              <a:gd name="T75" fmla="*/ 123 h 155"/>
              <a:gd name="T76" fmla="*/ 37 w 209"/>
              <a:gd name="T77" fmla="*/ 117 h 155"/>
              <a:gd name="T78" fmla="*/ 51 w 209"/>
              <a:gd name="T79" fmla="*/ 117 h 155"/>
              <a:gd name="T80" fmla="*/ 163 w 209"/>
              <a:gd name="T81" fmla="*/ 133 h 155"/>
              <a:gd name="T82" fmla="*/ 160 w 209"/>
              <a:gd name="T83" fmla="*/ 126 h 155"/>
              <a:gd name="T84" fmla="*/ 158 w 209"/>
              <a:gd name="T85" fmla="*/ 133 h 155"/>
              <a:gd name="T86" fmla="*/ 119 w 209"/>
              <a:gd name="T87" fmla="*/ 126 h 155"/>
              <a:gd name="T88" fmla="*/ 135 w 209"/>
              <a:gd name="T89" fmla="*/ 126 h 155"/>
              <a:gd name="T90" fmla="*/ 98 w 209"/>
              <a:gd name="T91" fmla="*/ 133 h 155"/>
              <a:gd name="T92" fmla="*/ 98 w 209"/>
              <a:gd name="T93" fmla="*/ 126 h 155"/>
              <a:gd name="T94" fmla="*/ 92 w 209"/>
              <a:gd name="T95" fmla="*/ 133 h 155"/>
              <a:gd name="T96" fmla="*/ 57 w 209"/>
              <a:gd name="T97" fmla="*/ 126 h 155"/>
              <a:gd name="T98" fmla="*/ 73 w 209"/>
              <a:gd name="T99" fmla="*/ 12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9" h="155">
                <a:moveTo>
                  <a:pt x="27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9"/>
                  <a:pt x="44" y="99"/>
                  <a:pt x="44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3" y="99"/>
                  <a:pt x="30" y="98"/>
                  <a:pt x="28" y="96"/>
                </a:cubicBezTo>
                <a:cubicBezTo>
                  <a:pt x="25" y="93"/>
                  <a:pt x="24" y="90"/>
                  <a:pt x="24" y="87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9"/>
                  <a:pt x="25" y="6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30" y="1"/>
                  <a:pt x="33" y="0"/>
                  <a:pt x="36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7" y="1"/>
                  <a:pt x="179" y="4"/>
                </a:cubicBezTo>
                <a:cubicBezTo>
                  <a:pt x="179" y="4"/>
                  <a:pt x="179" y="4"/>
                  <a:pt x="179" y="4"/>
                </a:cubicBezTo>
                <a:cubicBezTo>
                  <a:pt x="181" y="6"/>
                  <a:pt x="182" y="9"/>
                  <a:pt x="182" y="12"/>
                </a:cubicBezTo>
                <a:cubicBezTo>
                  <a:pt x="182" y="87"/>
                  <a:pt x="182" y="87"/>
                  <a:pt x="182" y="87"/>
                </a:cubicBezTo>
                <a:cubicBezTo>
                  <a:pt x="182" y="90"/>
                  <a:pt x="181" y="93"/>
                  <a:pt x="179" y="96"/>
                </a:cubicBezTo>
                <a:cubicBezTo>
                  <a:pt x="177" y="98"/>
                  <a:pt x="173" y="99"/>
                  <a:pt x="170" y="99"/>
                </a:cubicBezTo>
                <a:cubicBezTo>
                  <a:pt x="161" y="99"/>
                  <a:pt x="161" y="99"/>
                  <a:pt x="161" y="99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7" y="155"/>
                  <a:pt x="7" y="155"/>
                  <a:pt x="7" y="155"/>
                </a:cubicBezTo>
                <a:cubicBezTo>
                  <a:pt x="0" y="141"/>
                  <a:pt x="0" y="141"/>
                  <a:pt x="0" y="141"/>
                </a:cubicBezTo>
                <a:cubicBezTo>
                  <a:pt x="27" y="102"/>
                  <a:pt x="27" y="102"/>
                  <a:pt x="27" y="102"/>
                </a:cubicBezTo>
                <a:close/>
                <a:moveTo>
                  <a:pt x="63" y="102"/>
                </a:moveTo>
                <a:cubicBezTo>
                  <a:pt x="143" y="102"/>
                  <a:pt x="143" y="102"/>
                  <a:pt x="143" y="102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2"/>
                  <a:pt x="63" y="102"/>
                  <a:pt x="63" y="102"/>
                </a:cubicBezTo>
                <a:close/>
                <a:moveTo>
                  <a:pt x="170" y="12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lose/>
                <a:moveTo>
                  <a:pt x="31" y="126"/>
                </a:moveTo>
                <a:cubicBezTo>
                  <a:pt x="30" y="128"/>
                  <a:pt x="28" y="131"/>
                  <a:pt x="27" y="133"/>
                </a:cubicBezTo>
                <a:cubicBezTo>
                  <a:pt x="34" y="133"/>
                  <a:pt x="41" y="133"/>
                  <a:pt x="48" y="133"/>
                </a:cubicBezTo>
                <a:cubicBezTo>
                  <a:pt x="49" y="131"/>
                  <a:pt x="50" y="128"/>
                  <a:pt x="51" y="126"/>
                </a:cubicBezTo>
                <a:cubicBezTo>
                  <a:pt x="44" y="126"/>
                  <a:pt x="38" y="126"/>
                  <a:pt x="31" y="126"/>
                </a:cubicBezTo>
                <a:close/>
                <a:moveTo>
                  <a:pt x="41" y="110"/>
                </a:moveTo>
                <a:cubicBezTo>
                  <a:pt x="40" y="111"/>
                  <a:pt x="39" y="113"/>
                  <a:pt x="38" y="115"/>
                </a:cubicBezTo>
                <a:cubicBezTo>
                  <a:pt x="46" y="115"/>
                  <a:pt x="53" y="115"/>
                  <a:pt x="61" y="115"/>
                </a:cubicBezTo>
                <a:cubicBezTo>
                  <a:pt x="62" y="113"/>
                  <a:pt x="62" y="111"/>
                  <a:pt x="63" y="110"/>
                </a:cubicBezTo>
                <a:cubicBezTo>
                  <a:pt x="56" y="110"/>
                  <a:pt x="49" y="110"/>
                  <a:pt x="41" y="110"/>
                </a:cubicBezTo>
                <a:close/>
                <a:moveTo>
                  <a:pt x="157" y="110"/>
                </a:moveTo>
                <a:cubicBezTo>
                  <a:pt x="157" y="111"/>
                  <a:pt x="158" y="113"/>
                  <a:pt x="159" y="115"/>
                </a:cubicBezTo>
                <a:cubicBezTo>
                  <a:pt x="164" y="115"/>
                  <a:pt x="169" y="115"/>
                  <a:pt x="173" y="115"/>
                </a:cubicBezTo>
                <a:cubicBezTo>
                  <a:pt x="172" y="113"/>
                  <a:pt x="171" y="111"/>
                  <a:pt x="170" y="110"/>
                </a:cubicBezTo>
                <a:cubicBezTo>
                  <a:pt x="166" y="110"/>
                  <a:pt x="161" y="110"/>
                  <a:pt x="157" y="110"/>
                </a:cubicBezTo>
                <a:close/>
                <a:moveTo>
                  <a:pt x="139" y="110"/>
                </a:moveTo>
                <a:cubicBezTo>
                  <a:pt x="139" y="111"/>
                  <a:pt x="140" y="113"/>
                  <a:pt x="140" y="115"/>
                </a:cubicBezTo>
                <a:cubicBezTo>
                  <a:pt x="145" y="115"/>
                  <a:pt x="150" y="115"/>
                  <a:pt x="155" y="115"/>
                </a:cubicBezTo>
                <a:cubicBezTo>
                  <a:pt x="154" y="113"/>
                  <a:pt x="153" y="111"/>
                  <a:pt x="152" y="110"/>
                </a:cubicBezTo>
                <a:cubicBezTo>
                  <a:pt x="148" y="110"/>
                  <a:pt x="143" y="110"/>
                  <a:pt x="139" y="110"/>
                </a:cubicBezTo>
                <a:close/>
                <a:moveTo>
                  <a:pt x="121" y="110"/>
                </a:moveTo>
                <a:cubicBezTo>
                  <a:pt x="121" y="111"/>
                  <a:pt x="121" y="113"/>
                  <a:pt x="122" y="115"/>
                </a:cubicBezTo>
                <a:cubicBezTo>
                  <a:pt x="126" y="115"/>
                  <a:pt x="131" y="115"/>
                  <a:pt x="136" y="115"/>
                </a:cubicBezTo>
                <a:cubicBezTo>
                  <a:pt x="135" y="113"/>
                  <a:pt x="135" y="111"/>
                  <a:pt x="134" y="110"/>
                </a:cubicBezTo>
                <a:cubicBezTo>
                  <a:pt x="130" y="110"/>
                  <a:pt x="125" y="110"/>
                  <a:pt x="121" y="110"/>
                </a:cubicBezTo>
                <a:close/>
                <a:moveTo>
                  <a:pt x="103" y="110"/>
                </a:moveTo>
                <a:cubicBezTo>
                  <a:pt x="103" y="111"/>
                  <a:pt x="103" y="113"/>
                  <a:pt x="103" y="115"/>
                </a:cubicBezTo>
                <a:cubicBezTo>
                  <a:pt x="108" y="115"/>
                  <a:pt x="113" y="115"/>
                  <a:pt x="117" y="115"/>
                </a:cubicBezTo>
                <a:cubicBezTo>
                  <a:pt x="117" y="113"/>
                  <a:pt x="117" y="111"/>
                  <a:pt x="117" y="110"/>
                </a:cubicBezTo>
                <a:cubicBezTo>
                  <a:pt x="112" y="110"/>
                  <a:pt x="108" y="110"/>
                  <a:pt x="103" y="110"/>
                </a:cubicBezTo>
                <a:close/>
                <a:moveTo>
                  <a:pt x="85" y="110"/>
                </a:moveTo>
                <a:cubicBezTo>
                  <a:pt x="85" y="111"/>
                  <a:pt x="85" y="113"/>
                  <a:pt x="84" y="115"/>
                </a:cubicBezTo>
                <a:cubicBezTo>
                  <a:pt x="89" y="115"/>
                  <a:pt x="94" y="115"/>
                  <a:pt x="98" y="115"/>
                </a:cubicBezTo>
                <a:cubicBezTo>
                  <a:pt x="99" y="113"/>
                  <a:pt x="99" y="111"/>
                  <a:pt x="99" y="110"/>
                </a:cubicBezTo>
                <a:cubicBezTo>
                  <a:pt x="94" y="110"/>
                  <a:pt x="90" y="110"/>
                  <a:pt x="85" y="110"/>
                </a:cubicBezTo>
                <a:close/>
                <a:moveTo>
                  <a:pt x="67" y="110"/>
                </a:moveTo>
                <a:cubicBezTo>
                  <a:pt x="67" y="111"/>
                  <a:pt x="66" y="113"/>
                  <a:pt x="66" y="115"/>
                </a:cubicBezTo>
                <a:cubicBezTo>
                  <a:pt x="70" y="115"/>
                  <a:pt x="75" y="115"/>
                  <a:pt x="80" y="115"/>
                </a:cubicBezTo>
                <a:cubicBezTo>
                  <a:pt x="80" y="113"/>
                  <a:pt x="81" y="111"/>
                  <a:pt x="81" y="110"/>
                </a:cubicBezTo>
                <a:cubicBezTo>
                  <a:pt x="77" y="110"/>
                  <a:pt x="72" y="110"/>
                  <a:pt x="67" y="110"/>
                </a:cubicBezTo>
                <a:close/>
                <a:moveTo>
                  <a:pt x="152" y="117"/>
                </a:moveTo>
                <a:cubicBezTo>
                  <a:pt x="153" y="119"/>
                  <a:pt x="153" y="121"/>
                  <a:pt x="154" y="123"/>
                </a:cubicBezTo>
                <a:cubicBezTo>
                  <a:pt x="162" y="123"/>
                  <a:pt x="170" y="123"/>
                  <a:pt x="178" y="123"/>
                </a:cubicBezTo>
                <a:cubicBezTo>
                  <a:pt x="177" y="121"/>
                  <a:pt x="176" y="119"/>
                  <a:pt x="175" y="117"/>
                </a:cubicBezTo>
                <a:cubicBezTo>
                  <a:pt x="167" y="117"/>
                  <a:pt x="160" y="117"/>
                  <a:pt x="152" y="117"/>
                </a:cubicBezTo>
                <a:close/>
                <a:moveTo>
                  <a:pt x="132" y="117"/>
                </a:moveTo>
                <a:cubicBezTo>
                  <a:pt x="133" y="119"/>
                  <a:pt x="133" y="121"/>
                  <a:pt x="134" y="123"/>
                </a:cubicBezTo>
                <a:cubicBezTo>
                  <a:pt x="139" y="123"/>
                  <a:pt x="144" y="123"/>
                  <a:pt x="149" y="123"/>
                </a:cubicBezTo>
                <a:cubicBezTo>
                  <a:pt x="148" y="121"/>
                  <a:pt x="148" y="119"/>
                  <a:pt x="147" y="117"/>
                </a:cubicBezTo>
                <a:cubicBezTo>
                  <a:pt x="142" y="117"/>
                  <a:pt x="137" y="117"/>
                  <a:pt x="132" y="117"/>
                </a:cubicBezTo>
                <a:close/>
                <a:moveTo>
                  <a:pt x="113" y="117"/>
                </a:moveTo>
                <a:cubicBezTo>
                  <a:pt x="113" y="119"/>
                  <a:pt x="114" y="121"/>
                  <a:pt x="114" y="123"/>
                </a:cubicBezTo>
                <a:cubicBezTo>
                  <a:pt x="119" y="123"/>
                  <a:pt x="124" y="123"/>
                  <a:pt x="129" y="123"/>
                </a:cubicBezTo>
                <a:cubicBezTo>
                  <a:pt x="129" y="121"/>
                  <a:pt x="128" y="119"/>
                  <a:pt x="128" y="117"/>
                </a:cubicBezTo>
                <a:cubicBezTo>
                  <a:pt x="123" y="117"/>
                  <a:pt x="118" y="117"/>
                  <a:pt x="113" y="117"/>
                </a:cubicBezTo>
                <a:close/>
                <a:moveTo>
                  <a:pt x="94" y="117"/>
                </a:moveTo>
                <a:cubicBezTo>
                  <a:pt x="94" y="119"/>
                  <a:pt x="94" y="121"/>
                  <a:pt x="93" y="123"/>
                </a:cubicBezTo>
                <a:cubicBezTo>
                  <a:pt x="99" y="123"/>
                  <a:pt x="104" y="123"/>
                  <a:pt x="109" y="123"/>
                </a:cubicBezTo>
                <a:cubicBezTo>
                  <a:pt x="109" y="121"/>
                  <a:pt x="109" y="119"/>
                  <a:pt x="109" y="117"/>
                </a:cubicBezTo>
                <a:cubicBezTo>
                  <a:pt x="104" y="117"/>
                  <a:pt x="99" y="117"/>
                  <a:pt x="94" y="117"/>
                </a:cubicBezTo>
                <a:close/>
                <a:moveTo>
                  <a:pt x="75" y="117"/>
                </a:moveTo>
                <a:cubicBezTo>
                  <a:pt x="74" y="119"/>
                  <a:pt x="74" y="121"/>
                  <a:pt x="73" y="123"/>
                </a:cubicBezTo>
                <a:cubicBezTo>
                  <a:pt x="79" y="123"/>
                  <a:pt x="84" y="123"/>
                  <a:pt x="89" y="123"/>
                </a:cubicBezTo>
                <a:cubicBezTo>
                  <a:pt x="89" y="121"/>
                  <a:pt x="89" y="119"/>
                  <a:pt x="90" y="117"/>
                </a:cubicBezTo>
                <a:cubicBezTo>
                  <a:pt x="85" y="117"/>
                  <a:pt x="80" y="117"/>
                  <a:pt x="75" y="117"/>
                </a:cubicBezTo>
                <a:close/>
                <a:moveTo>
                  <a:pt x="56" y="117"/>
                </a:moveTo>
                <a:cubicBezTo>
                  <a:pt x="55" y="119"/>
                  <a:pt x="54" y="121"/>
                  <a:pt x="53" y="123"/>
                </a:cubicBezTo>
                <a:cubicBezTo>
                  <a:pt x="58" y="123"/>
                  <a:pt x="63" y="123"/>
                  <a:pt x="68" y="123"/>
                </a:cubicBezTo>
                <a:cubicBezTo>
                  <a:pt x="69" y="121"/>
                  <a:pt x="70" y="119"/>
                  <a:pt x="70" y="117"/>
                </a:cubicBezTo>
                <a:cubicBezTo>
                  <a:pt x="65" y="117"/>
                  <a:pt x="60" y="117"/>
                  <a:pt x="56" y="117"/>
                </a:cubicBezTo>
                <a:close/>
                <a:moveTo>
                  <a:pt x="37" y="117"/>
                </a:moveTo>
                <a:cubicBezTo>
                  <a:pt x="35" y="119"/>
                  <a:pt x="34" y="121"/>
                  <a:pt x="33" y="123"/>
                </a:cubicBezTo>
                <a:cubicBezTo>
                  <a:pt x="38" y="123"/>
                  <a:pt x="43" y="123"/>
                  <a:pt x="48" y="123"/>
                </a:cubicBezTo>
                <a:cubicBezTo>
                  <a:pt x="49" y="121"/>
                  <a:pt x="50" y="119"/>
                  <a:pt x="51" y="117"/>
                </a:cubicBezTo>
                <a:cubicBezTo>
                  <a:pt x="46" y="117"/>
                  <a:pt x="41" y="117"/>
                  <a:pt x="37" y="117"/>
                </a:cubicBezTo>
                <a:close/>
                <a:moveTo>
                  <a:pt x="160" y="126"/>
                </a:moveTo>
                <a:cubicBezTo>
                  <a:pt x="161" y="128"/>
                  <a:pt x="162" y="131"/>
                  <a:pt x="163" y="133"/>
                </a:cubicBezTo>
                <a:cubicBezTo>
                  <a:pt x="170" y="133"/>
                  <a:pt x="177" y="133"/>
                  <a:pt x="184" y="133"/>
                </a:cubicBezTo>
                <a:cubicBezTo>
                  <a:pt x="183" y="131"/>
                  <a:pt x="182" y="128"/>
                  <a:pt x="180" y="126"/>
                </a:cubicBezTo>
                <a:cubicBezTo>
                  <a:pt x="174" y="126"/>
                  <a:pt x="167" y="126"/>
                  <a:pt x="160" y="126"/>
                </a:cubicBezTo>
                <a:close/>
                <a:moveTo>
                  <a:pt x="139" y="126"/>
                </a:moveTo>
                <a:cubicBezTo>
                  <a:pt x="140" y="128"/>
                  <a:pt x="141" y="131"/>
                  <a:pt x="141" y="133"/>
                </a:cubicBezTo>
                <a:cubicBezTo>
                  <a:pt x="147" y="133"/>
                  <a:pt x="152" y="133"/>
                  <a:pt x="158" y="133"/>
                </a:cubicBezTo>
                <a:cubicBezTo>
                  <a:pt x="157" y="131"/>
                  <a:pt x="156" y="128"/>
                  <a:pt x="155" y="126"/>
                </a:cubicBezTo>
                <a:cubicBezTo>
                  <a:pt x="150" y="126"/>
                  <a:pt x="145" y="126"/>
                  <a:pt x="139" y="126"/>
                </a:cubicBezTo>
                <a:close/>
                <a:moveTo>
                  <a:pt x="119" y="126"/>
                </a:moveTo>
                <a:cubicBezTo>
                  <a:pt x="119" y="128"/>
                  <a:pt x="119" y="131"/>
                  <a:pt x="119" y="133"/>
                </a:cubicBezTo>
                <a:cubicBezTo>
                  <a:pt x="125" y="133"/>
                  <a:pt x="131" y="133"/>
                  <a:pt x="136" y="133"/>
                </a:cubicBezTo>
                <a:cubicBezTo>
                  <a:pt x="136" y="131"/>
                  <a:pt x="135" y="128"/>
                  <a:pt x="135" y="126"/>
                </a:cubicBezTo>
                <a:cubicBezTo>
                  <a:pt x="129" y="126"/>
                  <a:pt x="124" y="126"/>
                  <a:pt x="119" y="126"/>
                </a:cubicBezTo>
                <a:close/>
                <a:moveTo>
                  <a:pt x="98" y="126"/>
                </a:moveTo>
                <a:cubicBezTo>
                  <a:pt x="98" y="128"/>
                  <a:pt x="98" y="131"/>
                  <a:pt x="98" y="133"/>
                </a:cubicBezTo>
                <a:cubicBezTo>
                  <a:pt x="103" y="133"/>
                  <a:pt x="109" y="133"/>
                  <a:pt x="115" y="133"/>
                </a:cubicBezTo>
                <a:cubicBezTo>
                  <a:pt x="114" y="131"/>
                  <a:pt x="114" y="128"/>
                  <a:pt x="114" y="126"/>
                </a:cubicBezTo>
                <a:cubicBezTo>
                  <a:pt x="109" y="126"/>
                  <a:pt x="103" y="126"/>
                  <a:pt x="98" y="126"/>
                </a:cubicBezTo>
                <a:close/>
                <a:moveTo>
                  <a:pt x="77" y="126"/>
                </a:moveTo>
                <a:cubicBezTo>
                  <a:pt x="77" y="128"/>
                  <a:pt x="76" y="131"/>
                  <a:pt x="76" y="133"/>
                </a:cubicBezTo>
                <a:cubicBezTo>
                  <a:pt x="81" y="133"/>
                  <a:pt x="87" y="133"/>
                  <a:pt x="92" y="133"/>
                </a:cubicBezTo>
                <a:cubicBezTo>
                  <a:pt x="93" y="131"/>
                  <a:pt x="93" y="128"/>
                  <a:pt x="93" y="126"/>
                </a:cubicBezTo>
                <a:cubicBezTo>
                  <a:pt x="88" y="126"/>
                  <a:pt x="83" y="126"/>
                  <a:pt x="77" y="126"/>
                </a:cubicBezTo>
                <a:close/>
                <a:moveTo>
                  <a:pt x="57" y="126"/>
                </a:moveTo>
                <a:cubicBezTo>
                  <a:pt x="56" y="128"/>
                  <a:pt x="55" y="131"/>
                  <a:pt x="54" y="133"/>
                </a:cubicBezTo>
                <a:cubicBezTo>
                  <a:pt x="60" y="133"/>
                  <a:pt x="65" y="133"/>
                  <a:pt x="71" y="133"/>
                </a:cubicBezTo>
                <a:cubicBezTo>
                  <a:pt x="71" y="131"/>
                  <a:pt x="72" y="128"/>
                  <a:pt x="73" y="126"/>
                </a:cubicBezTo>
                <a:cubicBezTo>
                  <a:pt x="67" y="126"/>
                  <a:pt x="62" y="126"/>
                  <a:pt x="57" y="126"/>
                </a:cubicBezTo>
                <a:close/>
              </a:path>
            </a:pathLst>
          </a:custGeom>
          <a:solidFill>
            <a:srgbClr val="002C84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6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pic>
        <p:nvPicPr>
          <p:cNvPr id="3" name="图片 2" descr="图形用户界面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62" y="2389345"/>
            <a:ext cx="4142388" cy="3524830"/>
          </a:xfrm>
          <a:prstGeom prst="rect">
            <a:avLst/>
          </a:prstGeom>
          <a:effectLst>
            <a:outerShdw blurRad="444500" dist="152400" dir="2700000" sx="102000" sy="102000" algn="tl" rotWithShape="0">
              <a:prstClr val="black">
                <a:alpha val="12000"/>
              </a:prstClr>
            </a:outerShdw>
          </a:effectLst>
        </p:spPr>
      </p:pic>
      <p:grpSp>
        <p:nvGrpSpPr>
          <p:cNvPr id="8" name="组合 7"/>
          <p:cNvGrpSpPr/>
          <p:nvPr/>
        </p:nvGrpSpPr>
        <p:grpSpPr>
          <a:xfrm>
            <a:off x="1362312" y="2740499"/>
            <a:ext cx="4576033" cy="2646227"/>
            <a:chOff x="6321622" y="286235"/>
            <a:chExt cx="4576033" cy="2646227"/>
          </a:xfrm>
        </p:grpSpPr>
        <p:sp>
          <p:nvSpPr>
            <p:cNvPr id="9" name="文本框 8"/>
            <p:cNvSpPr txBox="1"/>
            <p:nvPr/>
          </p:nvSpPr>
          <p:spPr>
            <a:xfrm>
              <a:off x="6321622" y="286235"/>
              <a:ext cx="2442433" cy="418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dirty="0">
                  <a:cs typeface="+mn-ea"/>
                  <a:sym typeface="+mn-lt"/>
                </a:rPr>
                <a:t>Add Your </a:t>
              </a:r>
              <a:r>
                <a:rPr lang="en-US" altLang="zh-CN" dirty="0" err="1">
                  <a:cs typeface="+mn-ea"/>
                  <a:sym typeface="+mn-lt"/>
                </a:rPr>
                <a:t>Titlt</a:t>
              </a:r>
              <a:r>
                <a:rPr lang="en-US" altLang="zh-CN" dirty="0">
                  <a:cs typeface="+mn-ea"/>
                  <a:sym typeface="+mn-lt"/>
                </a:rPr>
                <a:t> Here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321622" y="889339"/>
              <a:ext cx="4576033" cy="2043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400"/>
              </a:lvl1pPr>
            </a:lstStyle>
            <a:p>
              <a:pPr marL="285750" indent="-285750">
                <a:lnSpc>
                  <a:spcPct val="129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altLang="zh-CN" dirty="0">
                  <a:cs typeface="+mn-ea"/>
                  <a:sym typeface="+mn-lt"/>
                </a:rPr>
                <a:t>Designed to help anyone that is stepping into the word of PowerPoint for the very first time. </a:t>
              </a:r>
            </a:p>
            <a:p>
              <a:pPr marL="285750" indent="-285750">
                <a:lnSpc>
                  <a:spcPct val="129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altLang="zh-CN" dirty="0">
                  <a:cs typeface="+mn-ea"/>
                  <a:sym typeface="+mn-lt"/>
                </a:rPr>
                <a:t>Designed to help anyone that is stepping into the word of PowerPoint for the very first time. </a:t>
              </a:r>
            </a:p>
            <a:p>
              <a:pPr marL="285750" indent="-285750">
                <a:lnSpc>
                  <a:spcPct val="129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altLang="zh-CN" dirty="0">
                  <a:cs typeface="+mn-ea"/>
                  <a:sym typeface="+mn-lt"/>
                </a:rPr>
                <a:t>Designed to help anyone that is stepping into the word of PowerPoint for the very first time. 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838117" y="1593464"/>
            <a:ext cx="4100228" cy="1008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9000"/>
              </a:lnSpc>
            </a:pPr>
            <a:r>
              <a:rPr lang="en-US" altLang="zh-CN" sz="2400" b="0" i="0" u="none" strike="noStrike" baseline="0" dirty="0">
                <a:solidFill>
                  <a:srgbClr val="002C84"/>
                </a:solidFill>
                <a:cs typeface="+mn-ea"/>
                <a:sym typeface="+mn-lt"/>
              </a:rPr>
              <a:t>Unified fonts make reading more fluent.</a:t>
            </a:r>
            <a:endParaRPr lang="zh-CN" altLang="en-US" sz="2400" b="0" i="0" u="none" strike="noStrike" baseline="0" dirty="0">
              <a:solidFill>
                <a:srgbClr val="002C84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71816" y="1878303"/>
            <a:ext cx="70936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cs typeface="+mn-ea"/>
                <a:sym typeface="+mn-lt"/>
              </a:rPr>
              <a:t>THANK YOU</a:t>
            </a:r>
            <a:endParaRPr lang="zh-CN" altLang="en-US" sz="8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E9AB498-BC65-306C-88C8-67E559BED13F}"/>
              </a:ext>
            </a:extLst>
          </p:cNvPr>
          <p:cNvSpPr txBox="1"/>
          <p:nvPr/>
        </p:nvSpPr>
        <p:spPr>
          <a:xfrm>
            <a:off x="3526570" y="4605267"/>
            <a:ext cx="2327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Report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9EE52D3-702B-364A-826F-8D9B969D095D}"/>
              </a:ext>
            </a:extLst>
          </p:cNvPr>
          <p:cNvSpPr txBox="1"/>
          <p:nvPr/>
        </p:nvSpPr>
        <p:spPr>
          <a:xfrm>
            <a:off x="6460679" y="4605267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Time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XXXX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363084" y="2967022"/>
            <a:ext cx="5465833" cy="1323440"/>
            <a:chOff x="3363084" y="2967022"/>
            <a:chExt cx="5465833" cy="1323440"/>
          </a:xfrm>
        </p:grpSpPr>
        <p:sp>
          <p:nvSpPr>
            <p:cNvPr id="3" name="矩形 3"/>
            <p:cNvSpPr txBox="1"/>
            <p:nvPr/>
          </p:nvSpPr>
          <p:spPr>
            <a:xfrm>
              <a:off x="3363084" y="2967022"/>
              <a:ext cx="54658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54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3363084" y="3890352"/>
              <a:ext cx="54658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2000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任意多边形: 形状 7"/>
          <p:cNvSpPr/>
          <p:nvPr/>
        </p:nvSpPr>
        <p:spPr>
          <a:xfrm>
            <a:off x="4693325" y="1120136"/>
            <a:ext cx="1282618" cy="1235069"/>
          </a:xfrm>
          <a:custGeom>
            <a:avLst/>
            <a:gdLst>
              <a:gd name="connsiteX0" fmla="*/ 667534 w 1282618"/>
              <a:gd name="connsiteY0" fmla="*/ 182947 h 1235069"/>
              <a:gd name="connsiteX1" fmla="*/ 637924 w 1282618"/>
              <a:gd name="connsiteY1" fmla="*/ 208295 h 1235069"/>
              <a:gd name="connsiteX2" fmla="*/ 630708 w 1282618"/>
              <a:gd name="connsiteY2" fmla="*/ 325483 h 1235069"/>
              <a:gd name="connsiteX3" fmla="*/ 630708 w 1282618"/>
              <a:gd name="connsiteY3" fmla="*/ 905914 h 1235069"/>
              <a:gd name="connsiteX4" fmla="*/ 637426 w 1282618"/>
              <a:gd name="connsiteY4" fmla="*/ 1030816 h 1235069"/>
              <a:gd name="connsiteX5" fmla="*/ 666538 w 1282618"/>
              <a:gd name="connsiteY5" fmla="*/ 1052124 h 1235069"/>
              <a:gd name="connsiteX6" fmla="*/ 695899 w 1282618"/>
              <a:gd name="connsiteY6" fmla="*/ 1027143 h 1235069"/>
              <a:gd name="connsiteX7" fmla="*/ 702866 w 1282618"/>
              <a:gd name="connsiteY7" fmla="*/ 914730 h 1235069"/>
              <a:gd name="connsiteX8" fmla="*/ 702866 w 1282618"/>
              <a:gd name="connsiteY8" fmla="*/ 325483 h 1235069"/>
              <a:gd name="connsiteX9" fmla="*/ 696646 w 1282618"/>
              <a:gd name="connsiteY9" fmla="*/ 206825 h 1235069"/>
              <a:gd name="connsiteX10" fmla="*/ 667534 w 1282618"/>
              <a:gd name="connsiteY10" fmla="*/ 182947 h 1235069"/>
              <a:gd name="connsiteX11" fmla="*/ 1164179 w 1282618"/>
              <a:gd name="connsiteY11" fmla="*/ 15427 h 1235069"/>
              <a:gd name="connsiteX12" fmla="*/ 1282618 w 1282618"/>
              <a:gd name="connsiteY12" fmla="*/ 15427 h 1235069"/>
              <a:gd name="connsiteX13" fmla="*/ 1282618 w 1282618"/>
              <a:gd name="connsiteY13" fmla="*/ 1204944 h 1235069"/>
              <a:gd name="connsiteX14" fmla="*/ 1081570 w 1282618"/>
              <a:gd name="connsiteY14" fmla="*/ 1204944 h 1235069"/>
              <a:gd name="connsiteX15" fmla="*/ 1081570 w 1282618"/>
              <a:gd name="connsiteY15" fmla="*/ 567205 h 1235069"/>
              <a:gd name="connsiteX16" fmla="*/ 1077091 w 1282618"/>
              <a:gd name="connsiteY16" fmla="*/ 401158 h 1235069"/>
              <a:gd name="connsiteX17" fmla="*/ 1052457 w 1282618"/>
              <a:gd name="connsiteY17" fmla="*/ 358911 h 1235069"/>
              <a:gd name="connsiteX18" fmla="*/ 962633 w 1282618"/>
              <a:gd name="connsiteY18" fmla="*/ 344584 h 1235069"/>
              <a:gd name="connsiteX19" fmla="*/ 942727 w 1282618"/>
              <a:gd name="connsiteY19" fmla="*/ 344584 h 1235069"/>
              <a:gd name="connsiteX20" fmla="*/ 942727 w 1282618"/>
              <a:gd name="connsiteY20" fmla="*/ 205905 h 1235069"/>
              <a:gd name="connsiteX21" fmla="*/ 1164179 w 1282618"/>
              <a:gd name="connsiteY21" fmla="*/ 15427 h 1235069"/>
              <a:gd name="connsiteX22" fmla="*/ 663055 w 1282618"/>
              <a:gd name="connsiteY22" fmla="*/ 0 h 1235069"/>
              <a:gd name="connsiteX23" fmla="*/ 781494 w 1282618"/>
              <a:gd name="connsiteY23" fmla="*/ 34166 h 1235069"/>
              <a:gd name="connsiteX24" fmla="*/ 859624 w 1282618"/>
              <a:gd name="connsiteY24" fmla="*/ 117557 h 1235069"/>
              <a:gd name="connsiteX25" fmla="*/ 894708 w 1282618"/>
              <a:gd name="connsiteY25" fmla="*/ 228500 h 1235069"/>
              <a:gd name="connsiteX26" fmla="*/ 903914 w 1282618"/>
              <a:gd name="connsiteY26" fmla="*/ 425405 h 1235069"/>
              <a:gd name="connsiteX27" fmla="*/ 903914 w 1282618"/>
              <a:gd name="connsiteY27" fmla="*/ 822155 h 1235069"/>
              <a:gd name="connsiteX28" fmla="*/ 893962 w 1282618"/>
              <a:gd name="connsiteY28" fmla="*/ 1019061 h 1235069"/>
              <a:gd name="connsiteX29" fmla="*/ 852657 w 1282618"/>
              <a:gd name="connsiteY29" fmla="*/ 1134413 h 1235069"/>
              <a:gd name="connsiteX30" fmla="*/ 777015 w 1282618"/>
              <a:gd name="connsiteY30" fmla="*/ 1211559 h 1235069"/>
              <a:gd name="connsiteX31" fmla="*/ 677984 w 1282618"/>
              <a:gd name="connsiteY31" fmla="*/ 1235069 h 1235069"/>
              <a:gd name="connsiteX32" fmla="*/ 558052 w 1282618"/>
              <a:gd name="connsiteY32" fmla="*/ 1210456 h 1235069"/>
              <a:gd name="connsiteX33" fmla="*/ 481912 w 1282618"/>
              <a:gd name="connsiteY33" fmla="*/ 1133677 h 1235069"/>
              <a:gd name="connsiteX34" fmla="*/ 441603 w 1282618"/>
              <a:gd name="connsiteY34" fmla="*/ 1023836 h 1235069"/>
              <a:gd name="connsiteX35" fmla="*/ 429660 w 1282618"/>
              <a:gd name="connsiteY35" fmla="*/ 840523 h 1235069"/>
              <a:gd name="connsiteX36" fmla="*/ 429660 w 1282618"/>
              <a:gd name="connsiteY36" fmla="*/ 425405 h 1235069"/>
              <a:gd name="connsiteX37" fmla="*/ 448819 w 1282618"/>
              <a:gd name="connsiteY37" fmla="*/ 180007 h 1235069"/>
              <a:gd name="connsiteX38" fmla="*/ 524958 w 1282618"/>
              <a:gd name="connsiteY38" fmla="*/ 49228 h 1235069"/>
              <a:gd name="connsiteX39" fmla="*/ 663055 w 1282618"/>
              <a:gd name="connsiteY39" fmla="*/ 0 h 1235069"/>
              <a:gd name="connsiteX40" fmla="*/ 239864 w 1282618"/>
              <a:gd name="connsiteY40" fmla="*/ 0 h 1235069"/>
              <a:gd name="connsiteX41" fmla="*/ 390588 w 1282618"/>
              <a:gd name="connsiteY41" fmla="*/ 0 h 1235069"/>
              <a:gd name="connsiteX42" fmla="*/ 152263 w 1282618"/>
              <a:gd name="connsiteY42" fmla="*/ 1235069 h 1235069"/>
              <a:gd name="connsiteX43" fmla="*/ 0 w 1282618"/>
              <a:gd name="connsiteY43" fmla="*/ 1235069 h 1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82618" h="1235069">
                <a:moveTo>
                  <a:pt x="667534" y="182947"/>
                </a:moveTo>
                <a:cubicBezTo>
                  <a:pt x="652604" y="182947"/>
                  <a:pt x="642734" y="191396"/>
                  <a:pt x="637924" y="208295"/>
                </a:cubicBezTo>
                <a:cubicBezTo>
                  <a:pt x="633113" y="225193"/>
                  <a:pt x="630708" y="264255"/>
                  <a:pt x="630708" y="325483"/>
                </a:cubicBezTo>
                <a:lnTo>
                  <a:pt x="630708" y="905914"/>
                </a:lnTo>
                <a:cubicBezTo>
                  <a:pt x="630708" y="974977"/>
                  <a:pt x="632947" y="1016612"/>
                  <a:pt x="637426" y="1030816"/>
                </a:cubicBezTo>
                <a:cubicBezTo>
                  <a:pt x="641905" y="1045021"/>
                  <a:pt x="651609" y="1052124"/>
                  <a:pt x="666538" y="1052124"/>
                </a:cubicBezTo>
                <a:cubicBezTo>
                  <a:pt x="681468" y="1052124"/>
                  <a:pt x="691255" y="1043797"/>
                  <a:pt x="695899" y="1027143"/>
                </a:cubicBezTo>
                <a:cubicBezTo>
                  <a:pt x="700544" y="1010489"/>
                  <a:pt x="702866" y="973018"/>
                  <a:pt x="702866" y="914730"/>
                </a:cubicBezTo>
                <a:lnTo>
                  <a:pt x="702866" y="325483"/>
                </a:lnTo>
                <a:cubicBezTo>
                  <a:pt x="702866" y="262296"/>
                  <a:pt x="700793" y="222745"/>
                  <a:pt x="696646" y="206825"/>
                </a:cubicBezTo>
                <a:cubicBezTo>
                  <a:pt x="692499" y="190906"/>
                  <a:pt x="682795" y="182947"/>
                  <a:pt x="667534" y="182947"/>
                </a:cubicBezTo>
                <a:close/>
                <a:moveTo>
                  <a:pt x="1164179" y="15427"/>
                </a:moveTo>
                <a:lnTo>
                  <a:pt x="1282618" y="15427"/>
                </a:lnTo>
                <a:lnTo>
                  <a:pt x="1282618" y="1204944"/>
                </a:lnTo>
                <a:lnTo>
                  <a:pt x="1081570" y="1204944"/>
                </a:lnTo>
                <a:lnTo>
                  <a:pt x="1081570" y="567205"/>
                </a:lnTo>
                <a:cubicBezTo>
                  <a:pt x="1081570" y="475120"/>
                  <a:pt x="1080077" y="419771"/>
                  <a:pt x="1077091" y="401158"/>
                </a:cubicBezTo>
                <a:cubicBezTo>
                  <a:pt x="1074105" y="382545"/>
                  <a:pt x="1065894" y="368462"/>
                  <a:pt x="1052457" y="358911"/>
                </a:cubicBezTo>
                <a:cubicBezTo>
                  <a:pt x="1039021" y="349360"/>
                  <a:pt x="1009079" y="344584"/>
                  <a:pt x="962633" y="344584"/>
                </a:cubicBezTo>
                <a:lnTo>
                  <a:pt x="942727" y="344584"/>
                </a:lnTo>
                <a:lnTo>
                  <a:pt x="942727" y="205905"/>
                </a:lnTo>
                <a:cubicBezTo>
                  <a:pt x="1039933" y="175016"/>
                  <a:pt x="1113751" y="111523"/>
                  <a:pt x="1164179" y="15427"/>
                </a:cubicBezTo>
                <a:close/>
                <a:moveTo>
                  <a:pt x="663055" y="0"/>
                </a:moveTo>
                <a:cubicBezTo>
                  <a:pt x="707179" y="0"/>
                  <a:pt x="746659" y="11389"/>
                  <a:pt x="781494" y="34166"/>
                </a:cubicBezTo>
                <a:cubicBezTo>
                  <a:pt x="816329" y="56942"/>
                  <a:pt x="842372" y="84738"/>
                  <a:pt x="859624" y="117557"/>
                </a:cubicBezTo>
                <a:cubicBezTo>
                  <a:pt x="876876" y="150375"/>
                  <a:pt x="888570" y="187355"/>
                  <a:pt x="894708" y="228500"/>
                </a:cubicBezTo>
                <a:cubicBezTo>
                  <a:pt x="900846" y="269644"/>
                  <a:pt x="903914" y="335279"/>
                  <a:pt x="903914" y="425405"/>
                </a:cubicBezTo>
                <a:lnTo>
                  <a:pt x="903914" y="822155"/>
                </a:lnTo>
                <a:cubicBezTo>
                  <a:pt x="903914" y="912282"/>
                  <a:pt x="900597" y="977917"/>
                  <a:pt x="893962" y="1019061"/>
                </a:cubicBezTo>
                <a:cubicBezTo>
                  <a:pt x="887326" y="1060206"/>
                  <a:pt x="873558" y="1098656"/>
                  <a:pt x="852657" y="1134413"/>
                </a:cubicBezTo>
                <a:cubicBezTo>
                  <a:pt x="831756" y="1170170"/>
                  <a:pt x="806542" y="1195884"/>
                  <a:pt x="777015" y="1211559"/>
                </a:cubicBezTo>
                <a:cubicBezTo>
                  <a:pt x="747488" y="1227232"/>
                  <a:pt x="714478" y="1235069"/>
                  <a:pt x="677984" y="1235069"/>
                </a:cubicBezTo>
                <a:cubicBezTo>
                  <a:pt x="629878" y="1235069"/>
                  <a:pt x="589901" y="1226865"/>
                  <a:pt x="558052" y="1210456"/>
                </a:cubicBezTo>
                <a:cubicBezTo>
                  <a:pt x="526203" y="1194047"/>
                  <a:pt x="500823" y="1168454"/>
                  <a:pt x="481912" y="1133677"/>
                </a:cubicBezTo>
                <a:cubicBezTo>
                  <a:pt x="463002" y="1098901"/>
                  <a:pt x="449565" y="1062287"/>
                  <a:pt x="441603" y="1023836"/>
                </a:cubicBezTo>
                <a:cubicBezTo>
                  <a:pt x="433641" y="985386"/>
                  <a:pt x="429660" y="924282"/>
                  <a:pt x="429660" y="840523"/>
                </a:cubicBezTo>
                <a:lnTo>
                  <a:pt x="429660" y="425405"/>
                </a:lnTo>
                <a:cubicBezTo>
                  <a:pt x="429660" y="316176"/>
                  <a:pt x="436046" y="234377"/>
                  <a:pt x="448819" y="180007"/>
                </a:cubicBezTo>
                <a:cubicBezTo>
                  <a:pt x="461592" y="125639"/>
                  <a:pt x="486972" y="82045"/>
                  <a:pt x="524958" y="49228"/>
                </a:cubicBezTo>
                <a:cubicBezTo>
                  <a:pt x="562945" y="16410"/>
                  <a:pt x="608977" y="0"/>
                  <a:pt x="663055" y="0"/>
                </a:cubicBezTo>
                <a:close/>
                <a:moveTo>
                  <a:pt x="239864" y="0"/>
                </a:moveTo>
                <a:lnTo>
                  <a:pt x="390588" y="0"/>
                </a:lnTo>
                <a:lnTo>
                  <a:pt x="152263" y="1235069"/>
                </a:lnTo>
                <a:lnTo>
                  <a:pt x="0" y="1235069"/>
                </a:lnTo>
                <a:close/>
              </a:path>
            </a:pathLst>
          </a:custGeom>
          <a:solidFill>
            <a:srgbClr val="012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3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400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773094" y="1562341"/>
            <a:ext cx="735549" cy="735548"/>
            <a:chOff x="4585313" y="2056670"/>
            <a:chExt cx="735549" cy="735548"/>
          </a:xfrm>
        </p:grpSpPr>
        <p:grpSp>
          <p:nvGrpSpPr>
            <p:cNvPr id="6" name="组合 5"/>
            <p:cNvGrpSpPr>
              <a:grpSpLocks noChangeAspect="1"/>
            </p:cNvGrpSpPr>
            <p:nvPr/>
          </p:nvGrpSpPr>
          <p:grpSpPr>
            <a:xfrm>
              <a:off x="4791087" y="2311256"/>
              <a:ext cx="324000" cy="226376"/>
              <a:chOff x="2782741" y="2791280"/>
              <a:chExt cx="273131" cy="190834"/>
            </a:xfrm>
            <a:solidFill>
              <a:srgbClr val="0142AB"/>
            </a:solidFill>
          </p:grpSpPr>
          <p:sp>
            <p:nvSpPr>
              <p:cNvPr id="7" name="Freeform 79"/>
              <p:cNvSpPr>
                <a:spLocks noEditPoints="1"/>
              </p:cNvSpPr>
              <p:nvPr/>
            </p:nvSpPr>
            <p:spPr bwMode="auto">
              <a:xfrm>
                <a:off x="2782741" y="2791280"/>
                <a:ext cx="273131" cy="190834"/>
              </a:xfrm>
              <a:custGeom>
                <a:avLst/>
                <a:gdLst>
                  <a:gd name="T0" fmla="*/ 140 w 153"/>
                  <a:gd name="T1" fmla="*/ 107 h 107"/>
                  <a:gd name="T2" fmla="*/ 13 w 153"/>
                  <a:gd name="T3" fmla="*/ 107 h 107"/>
                  <a:gd name="T4" fmla="*/ 0 w 153"/>
                  <a:gd name="T5" fmla="*/ 94 h 107"/>
                  <a:gd name="T6" fmla="*/ 0 w 153"/>
                  <a:gd name="T7" fmla="*/ 57 h 107"/>
                  <a:gd name="T8" fmla="*/ 47 w 153"/>
                  <a:gd name="T9" fmla="*/ 0 h 107"/>
                  <a:gd name="T10" fmla="*/ 106 w 153"/>
                  <a:gd name="T11" fmla="*/ 0 h 107"/>
                  <a:gd name="T12" fmla="*/ 153 w 153"/>
                  <a:gd name="T13" fmla="*/ 57 h 107"/>
                  <a:gd name="T14" fmla="*/ 153 w 153"/>
                  <a:gd name="T15" fmla="*/ 94 h 107"/>
                  <a:gd name="T16" fmla="*/ 140 w 153"/>
                  <a:gd name="T17" fmla="*/ 107 h 107"/>
                  <a:gd name="T18" fmla="*/ 8 w 153"/>
                  <a:gd name="T19" fmla="*/ 59 h 107"/>
                  <a:gd name="T20" fmla="*/ 8 w 153"/>
                  <a:gd name="T21" fmla="*/ 94 h 107"/>
                  <a:gd name="T22" fmla="*/ 13 w 153"/>
                  <a:gd name="T23" fmla="*/ 99 h 107"/>
                  <a:gd name="T24" fmla="*/ 140 w 153"/>
                  <a:gd name="T25" fmla="*/ 99 h 107"/>
                  <a:gd name="T26" fmla="*/ 145 w 153"/>
                  <a:gd name="T27" fmla="*/ 94 h 107"/>
                  <a:gd name="T28" fmla="*/ 145 w 153"/>
                  <a:gd name="T29" fmla="*/ 59 h 107"/>
                  <a:gd name="T30" fmla="*/ 102 w 153"/>
                  <a:gd name="T31" fmla="*/ 8 h 107"/>
                  <a:gd name="T32" fmla="*/ 51 w 153"/>
                  <a:gd name="T33" fmla="*/ 8 h 107"/>
                  <a:gd name="T34" fmla="*/ 8 w 153"/>
                  <a:gd name="T35" fmla="*/ 5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3" h="107">
                    <a:moveTo>
                      <a:pt x="140" y="107"/>
                    </a:moveTo>
                    <a:cubicBezTo>
                      <a:pt x="13" y="107"/>
                      <a:pt x="13" y="107"/>
                      <a:pt x="13" y="107"/>
                    </a:cubicBezTo>
                    <a:cubicBezTo>
                      <a:pt x="6" y="107"/>
                      <a:pt x="0" y="101"/>
                      <a:pt x="0" y="94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3" y="94"/>
                      <a:pt x="153" y="94"/>
                      <a:pt x="153" y="94"/>
                    </a:cubicBezTo>
                    <a:cubicBezTo>
                      <a:pt x="153" y="101"/>
                      <a:pt x="147" y="107"/>
                      <a:pt x="140" y="107"/>
                    </a:cubicBezTo>
                    <a:close/>
                    <a:moveTo>
                      <a:pt x="8" y="59"/>
                    </a:moveTo>
                    <a:cubicBezTo>
                      <a:pt x="8" y="94"/>
                      <a:pt x="8" y="94"/>
                      <a:pt x="8" y="94"/>
                    </a:cubicBezTo>
                    <a:cubicBezTo>
                      <a:pt x="8" y="97"/>
                      <a:pt x="10" y="99"/>
                      <a:pt x="13" y="99"/>
                    </a:cubicBezTo>
                    <a:cubicBezTo>
                      <a:pt x="140" y="99"/>
                      <a:pt x="140" y="99"/>
                      <a:pt x="140" y="99"/>
                    </a:cubicBezTo>
                    <a:cubicBezTo>
                      <a:pt x="143" y="99"/>
                      <a:pt x="145" y="97"/>
                      <a:pt x="145" y="94"/>
                    </a:cubicBezTo>
                    <a:cubicBezTo>
                      <a:pt x="145" y="59"/>
                      <a:pt x="145" y="59"/>
                      <a:pt x="145" y="59"/>
                    </a:cubicBezTo>
                    <a:cubicBezTo>
                      <a:pt x="102" y="8"/>
                      <a:pt x="102" y="8"/>
                      <a:pt x="102" y="8"/>
                    </a:cubicBezTo>
                    <a:cubicBezTo>
                      <a:pt x="51" y="8"/>
                      <a:pt x="51" y="8"/>
                      <a:pt x="51" y="8"/>
                    </a:cubicBezTo>
                    <a:lnTo>
                      <a:pt x="8" y="5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" name="Freeform 80"/>
              <p:cNvSpPr>
                <a:spLocks noEditPoints="1"/>
              </p:cNvSpPr>
              <p:nvPr/>
            </p:nvSpPr>
            <p:spPr bwMode="auto">
              <a:xfrm>
                <a:off x="2863846" y="2906973"/>
                <a:ext cx="113308" cy="22662"/>
              </a:xfrm>
              <a:custGeom>
                <a:avLst/>
                <a:gdLst>
                  <a:gd name="T0" fmla="*/ 76 w 95"/>
                  <a:gd name="T1" fmla="*/ 19 h 19"/>
                  <a:gd name="T2" fmla="*/ 19 w 95"/>
                  <a:gd name="T3" fmla="*/ 19 h 19"/>
                  <a:gd name="T4" fmla="*/ 0 w 95"/>
                  <a:gd name="T5" fmla="*/ 0 h 19"/>
                  <a:gd name="T6" fmla="*/ 95 w 95"/>
                  <a:gd name="T7" fmla="*/ 0 h 19"/>
                  <a:gd name="T8" fmla="*/ 76 w 95"/>
                  <a:gd name="T9" fmla="*/ 19 h 19"/>
                  <a:gd name="T10" fmla="*/ 21 w 95"/>
                  <a:gd name="T11" fmla="*/ 13 h 19"/>
                  <a:gd name="T12" fmla="*/ 73 w 95"/>
                  <a:gd name="T13" fmla="*/ 13 h 19"/>
                  <a:gd name="T14" fmla="*/ 80 w 95"/>
                  <a:gd name="T15" fmla="*/ 6 h 19"/>
                  <a:gd name="T16" fmla="*/ 13 w 95"/>
                  <a:gd name="T17" fmla="*/ 6 h 19"/>
                  <a:gd name="T18" fmla="*/ 21 w 95"/>
                  <a:gd name="T19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9">
                    <a:moveTo>
                      <a:pt x="76" y="19"/>
                    </a:moveTo>
                    <a:lnTo>
                      <a:pt x="19" y="19"/>
                    </a:lnTo>
                    <a:lnTo>
                      <a:pt x="0" y="0"/>
                    </a:lnTo>
                    <a:lnTo>
                      <a:pt x="95" y="0"/>
                    </a:lnTo>
                    <a:lnTo>
                      <a:pt x="76" y="19"/>
                    </a:lnTo>
                    <a:close/>
                    <a:moveTo>
                      <a:pt x="21" y="13"/>
                    </a:moveTo>
                    <a:lnTo>
                      <a:pt x="73" y="13"/>
                    </a:lnTo>
                    <a:lnTo>
                      <a:pt x="80" y="6"/>
                    </a:lnTo>
                    <a:lnTo>
                      <a:pt x="13" y="6"/>
                    </a:lnTo>
                    <a:lnTo>
                      <a:pt x="21" y="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" name="Freeform 81"/>
              <p:cNvSpPr>
                <a:spLocks noEditPoints="1"/>
              </p:cNvSpPr>
              <p:nvPr/>
            </p:nvSpPr>
            <p:spPr bwMode="auto">
              <a:xfrm>
                <a:off x="2804210" y="2810364"/>
                <a:ext cx="231386" cy="87068"/>
              </a:xfrm>
              <a:custGeom>
                <a:avLst/>
                <a:gdLst>
                  <a:gd name="T0" fmla="*/ 194 w 194"/>
                  <a:gd name="T1" fmla="*/ 73 h 73"/>
                  <a:gd name="T2" fmla="*/ 0 w 194"/>
                  <a:gd name="T3" fmla="*/ 73 h 73"/>
                  <a:gd name="T4" fmla="*/ 62 w 194"/>
                  <a:gd name="T5" fmla="*/ 0 h 73"/>
                  <a:gd name="T6" fmla="*/ 132 w 194"/>
                  <a:gd name="T7" fmla="*/ 0 h 73"/>
                  <a:gd name="T8" fmla="*/ 194 w 194"/>
                  <a:gd name="T9" fmla="*/ 73 h 73"/>
                  <a:gd name="T10" fmla="*/ 12 w 194"/>
                  <a:gd name="T11" fmla="*/ 67 h 73"/>
                  <a:gd name="T12" fmla="*/ 181 w 194"/>
                  <a:gd name="T13" fmla="*/ 67 h 73"/>
                  <a:gd name="T14" fmla="*/ 130 w 194"/>
                  <a:gd name="T15" fmla="*/ 6 h 73"/>
                  <a:gd name="T16" fmla="*/ 65 w 194"/>
                  <a:gd name="T17" fmla="*/ 6 h 73"/>
                  <a:gd name="T18" fmla="*/ 12 w 194"/>
                  <a:gd name="T19" fmla="*/ 6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4" h="73">
                    <a:moveTo>
                      <a:pt x="194" y="73"/>
                    </a:moveTo>
                    <a:lnTo>
                      <a:pt x="0" y="73"/>
                    </a:lnTo>
                    <a:lnTo>
                      <a:pt x="62" y="0"/>
                    </a:lnTo>
                    <a:lnTo>
                      <a:pt x="132" y="0"/>
                    </a:lnTo>
                    <a:lnTo>
                      <a:pt x="194" y="73"/>
                    </a:lnTo>
                    <a:close/>
                    <a:moveTo>
                      <a:pt x="12" y="67"/>
                    </a:moveTo>
                    <a:lnTo>
                      <a:pt x="181" y="67"/>
                    </a:lnTo>
                    <a:lnTo>
                      <a:pt x="130" y="6"/>
                    </a:lnTo>
                    <a:lnTo>
                      <a:pt x="65" y="6"/>
                    </a:lnTo>
                    <a:lnTo>
                      <a:pt x="12" y="6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" name="Freeform 82"/>
              <p:cNvSpPr>
                <a:spLocks noEditPoints="1"/>
              </p:cNvSpPr>
              <p:nvPr/>
            </p:nvSpPr>
            <p:spPr bwMode="auto">
              <a:xfrm>
                <a:off x="2861460" y="2827062"/>
                <a:ext cx="115693" cy="22662"/>
              </a:xfrm>
              <a:custGeom>
                <a:avLst/>
                <a:gdLst>
                  <a:gd name="T0" fmla="*/ 97 w 97"/>
                  <a:gd name="T1" fmla="*/ 19 h 19"/>
                  <a:gd name="T2" fmla="*/ 0 w 97"/>
                  <a:gd name="T3" fmla="*/ 19 h 19"/>
                  <a:gd name="T4" fmla="*/ 15 w 97"/>
                  <a:gd name="T5" fmla="*/ 0 h 19"/>
                  <a:gd name="T6" fmla="*/ 82 w 97"/>
                  <a:gd name="T7" fmla="*/ 0 h 19"/>
                  <a:gd name="T8" fmla="*/ 97 w 97"/>
                  <a:gd name="T9" fmla="*/ 19 h 19"/>
                  <a:gd name="T10" fmla="*/ 12 w 97"/>
                  <a:gd name="T11" fmla="*/ 13 h 19"/>
                  <a:gd name="T12" fmla="*/ 85 w 97"/>
                  <a:gd name="T13" fmla="*/ 13 h 19"/>
                  <a:gd name="T14" fmla="*/ 79 w 97"/>
                  <a:gd name="T15" fmla="*/ 6 h 19"/>
                  <a:gd name="T16" fmla="*/ 18 w 97"/>
                  <a:gd name="T17" fmla="*/ 6 h 19"/>
                  <a:gd name="T18" fmla="*/ 12 w 97"/>
                  <a:gd name="T19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7" h="19">
                    <a:moveTo>
                      <a:pt x="97" y="19"/>
                    </a:moveTo>
                    <a:lnTo>
                      <a:pt x="0" y="19"/>
                    </a:lnTo>
                    <a:lnTo>
                      <a:pt x="15" y="0"/>
                    </a:lnTo>
                    <a:lnTo>
                      <a:pt x="82" y="0"/>
                    </a:lnTo>
                    <a:lnTo>
                      <a:pt x="97" y="19"/>
                    </a:lnTo>
                    <a:close/>
                    <a:moveTo>
                      <a:pt x="12" y="13"/>
                    </a:moveTo>
                    <a:lnTo>
                      <a:pt x="85" y="13"/>
                    </a:lnTo>
                    <a:lnTo>
                      <a:pt x="79" y="6"/>
                    </a:lnTo>
                    <a:lnTo>
                      <a:pt x="18" y="6"/>
                    </a:lnTo>
                    <a:lnTo>
                      <a:pt x="12" y="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" name="Freeform 83"/>
              <p:cNvSpPr>
                <a:spLocks noEditPoints="1"/>
              </p:cNvSpPr>
              <p:nvPr/>
            </p:nvSpPr>
            <p:spPr bwMode="auto">
              <a:xfrm>
                <a:off x="2838799" y="2859264"/>
                <a:ext cx="162209" cy="22662"/>
              </a:xfrm>
              <a:custGeom>
                <a:avLst/>
                <a:gdLst>
                  <a:gd name="T0" fmla="*/ 136 w 136"/>
                  <a:gd name="T1" fmla="*/ 19 h 19"/>
                  <a:gd name="T2" fmla="*/ 0 w 136"/>
                  <a:gd name="T3" fmla="*/ 19 h 19"/>
                  <a:gd name="T4" fmla="*/ 15 w 136"/>
                  <a:gd name="T5" fmla="*/ 0 h 19"/>
                  <a:gd name="T6" fmla="*/ 122 w 136"/>
                  <a:gd name="T7" fmla="*/ 0 h 19"/>
                  <a:gd name="T8" fmla="*/ 136 w 136"/>
                  <a:gd name="T9" fmla="*/ 19 h 19"/>
                  <a:gd name="T10" fmla="*/ 12 w 136"/>
                  <a:gd name="T11" fmla="*/ 13 h 19"/>
                  <a:gd name="T12" fmla="*/ 124 w 136"/>
                  <a:gd name="T13" fmla="*/ 13 h 19"/>
                  <a:gd name="T14" fmla="*/ 119 w 136"/>
                  <a:gd name="T15" fmla="*/ 6 h 19"/>
                  <a:gd name="T16" fmla="*/ 18 w 136"/>
                  <a:gd name="T17" fmla="*/ 6 h 19"/>
                  <a:gd name="T18" fmla="*/ 12 w 136"/>
                  <a:gd name="T19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6" h="19">
                    <a:moveTo>
                      <a:pt x="136" y="19"/>
                    </a:moveTo>
                    <a:lnTo>
                      <a:pt x="0" y="19"/>
                    </a:lnTo>
                    <a:lnTo>
                      <a:pt x="15" y="0"/>
                    </a:lnTo>
                    <a:lnTo>
                      <a:pt x="122" y="0"/>
                    </a:lnTo>
                    <a:lnTo>
                      <a:pt x="136" y="19"/>
                    </a:lnTo>
                    <a:close/>
                    <a:moveTo>
                      <a:pt x="12" y="13"/>
                    </a:moveTo>
                    <a:lnTo>
                      <a:pt x="124" y="13"/>
                    </a:lnTo>
                    <a:lnTo>
                      <a:pt x="119" y="6"/>
                    </a:lnTo>
                    <a:lnTo>
                      <a:pt x="18" y="6"/>
                    </a:lnTo>
                    <a:lnTo>
                      <a:pt x="12" y="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0" name="任意多边形: 形状 19"/>
            <p:cNvSpPr/>
            <p:nvPr/>
          </p:nvSpPr>
          <p:spPr>
            <a:xfrm>
              <a:off x="4585313" y="2056670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679622" y="2213066"/>
            <a:ext cx="735549" cy="735548"/>
            <a:chOff x="6187350" y="2525812"/>
            <a:chExt cx="735549" cy="735548"/>
          </a:xfrm>
        </p:grpSpPr>
        <p:grpSp>
          <p:nvGrpSpPr>
            <p:cNvPr id="12" name="组合 11"/>
            <p:cNvGrpSpPr>
              <a:grpSpLocks noChangeAspect="1"/>
            </p:cNvGrpSpPr>
            <p:nvPr/>
          </p:nvGrpSpPr>
          <p:grpSpPr>
            <a:xfrm>
              <a:off x="6393124" y="2735325"/>
              <a:ext cx="324000" cy="316523"/>
              <a:chOff x="5445126" y="3225801"/>
              <a:chExt cx="412750" cy="403225"/>
            </a:xfrm>
            <a:solidFill>
              <a:srgbClr val="0142AB"/>
            </a:solidFill>
          </p:grpSpPr>
          <p:sp>
            <p:nvSpPr>
              <p:cNvPr id="13" name="Freeform 129"/>
              <p:cNvSpPr>
                <a:spLocks noEditPoints="1"/>
              </p:cNvSpPr>
              <p:nvPr/>
            </p:nvSpPr>
            <p:spPr bwMode="auto">
              <a:xfrm>
                <a:off x="5656263" y="3449638"/>
                <a:ext cx="201613" cy="179388"/>
              </a:xfrm>
              <a:custGeom>
                <a:avLst/>
                <a:gdLst>
                  <a:gd name="T0" fmla="*/ 60 w 85"/>
                  <a:gd name="T1" fmla="*/ 76 h 76"/>
                  <a:gd name="T2" fmla="*/ 60 w 85"/>
                  <a:gd name="T3" fmla="*/ 76 h 76"/>
                  <a:gd name="T4" fmla="*/ 52 w 85"/>
                  <a:gd name="T5" fmla="*/ 73 h 76"/>
                  <a:gd name="T6" fmla="*/ 0 w 85"/>
                  <a:gd name="T7" fmla="*/ 22 h 76"/>
                  <a:gd name="T8" fmla="*/ 13 w 85"/>
                  <a:gd name="T9" fmla="*/ 9 h 76"/>
                  <a:gd name="T10" fmla="*/ 30 w 85"/>
                  <a:gd name="T11" fmla="*/ 1 h 76"/>
                  <a:gd name="T12" fmla="*/ 33 w 85"/>
                  <a:gd name="T13" fmla="*/ 0 h 76"/>
                  <a:gd name="T14" fmla="*/ 79 w 85"/>
                  <a:gd name="T15" fmla="*/ 46 h 76"/>
                  <a:gd name="T16" fmla="*/ 74 w 85"/>
                  <a:gd name="T17" fmla="*/ 69 h 76"/>
                  <a:gd name="T18" fmla="*/ 60 w 85"/>
                  <a:gd name="T19" fmla="*/ 76 h 76"/>
                  <a:gd name="T20" fmla="*/ 58 w 85"/>
                  <a:gd name="T21" fmla="*/ 68 h 76"/>
                  <a:gd name="T22" fmla="*/ 60 w 85"/>
                  <a:gd name="T23" fmla="*/ 68 h 76"/>
                  <a:gd name="T24" fmla="*/ 68 w 85"/>
                  <a:gd name="T25" fmla="*/ 63 h 76"/>
                  <a:gd name="T26" fmla="*/ 73 w 85"/>
                  <a:gd name="T27" fmla="*/ 52 h 76"/>
                  <a:gd name="T28" fmla="*/ 30 w 85"/>
                  <a:gd name="T29" fmla="*/ 9 h 76"/>
                  <a:gd name="T30" fmla="*/ 18 w 85"/>
                  <a:gd name="T31" fmla="*/ 14 h 76"/>
                  <a:gd name="T32" fmla="*/ 11 w 85"/>
                  <a:gd name="T33" fmla="*/ 21 h 76"/>
                  <a:gd name="T34" fmla="*/ 58 w 85"/>
                  <a:gd name="T35" fmla="*/ 68 h 76"/>
                  <a:gd name="T36" fmla="*/ 58 w 85"/>
                  <a:gd name="T37" fmla="*/ 6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76">
                    <a:moveTo>
                      <a:pt x="60" y="76"/>
                    </a:moveTo>
                    <a:cubicBezTo>
                      <a:pt x="60" y="76"/>
                      <a:pt x="60" y="76"/>
                      <a:pt x="60" y="76"/>
                    </a:cubicBezTo>
                    <a:cubicBezTo>
                      <a:pt x="55" y="76"/>
                      <a:pt x="52" y="74"/>
                      <a:pt x="52" y="7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4" y="8"/>
                      <a:pt x="17" y="5"/>
                      <a:pt x="30" y="1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79" y="46"/>
                      <a:pt x="79" y="46"/>
                      <a:pt x="79" y="46"/>
                    </a:cubicBezTo>
                    <a:cubicBezTo>
                      <a:pt x="82" y="49"/>
                      <a:pt x="85" y="58"/>
                      <a:pt x="74" y="69"/>
                    </a:cubicBezTo>
                    <a:cubicBezTo>
                      <a:pt x="69" y="74"/>
                      <a:pt x="64" y="76"/>
                      <a:pt x="60" y="76"/>
                    </a:cubicBezTo>
                    <a:close/>
                    <a:moveTo>
                      <a:pt x="58" y="68"/>
                    </a:moveTo>
                    <a:cubicBezTo>
                      <a:pt x="58" y="68"/>
                      <a:pt x="58" y="68"/>
                      <a:pt x="60" y="68"/>
                    </a:cubicBezTo>
                    <a:cubicBezTo>
                      <a:pt x="62" y="68"/>
                      <a:pt x="65" y="66"/>
                      <a:pt x="68" y="63"/>
                    </a:cubicBezTo>
                    <a:cubicBezTo>
                      <a:pt x="76" y="56"/>
                      <a:pt x="73" y="52"/>
                      <a:pt x="73" y="52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21" y="12"/>
                      <a:pt x="19" y="14"/>
                      <a:pt x="18" y="14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58" y="68"/>
                      <a:pt x="58" y="68"/>
                      <a:pt x="58" y="68"/>
                    </a:cubicBezTo>
                    <a:cubicBezTo>
                      <a:pt x="58" y="68"/>
                      <a:pt x="58" y="68"/>
                      <a:pt x="58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Freeform 130"/>
              <p:cNvSpPr>
                <a:spLocks noEditPoints="1"/>
              </p:cNvSpPr>
              <p:nvPr/>
            </p:nvSpPr>
            <p:spPr bwMode="auto">
              <a:xfrm>
                <a:off x="5445126" y="3225801"/>
                <a:ext cx="192088" cy="190500"/>
              </a:xfrm>
              <a:custGeom>
                <a:avLst/>
                <a:gdLst>
                  <a:gd name="T0" fmla="*/ 65 w 81"/>
                  <a:gd name="T1" fmla="*/ 80 h 80"/>
                  <a:gd name="T2" fmla="*/ 32 w 81"/>
                  <a:gd name="T3" fmla="*/ 47 h 80"/>
                  <a:gd name="T4" fmla="*/ 18 w 81"/>
                  <a:gd name="T5" fmla="*/ 41 h 80"/>
                  <a:gd name="T6" fmla="*/ 0 w 81"/>
                  <a:gd name="T7" fmla="*/ 15 h 80"/>
                  <a:gd name="T8" fmla="*/ 15 w 81"/>
                  <a:gd name="T9" fmla="*/ 0 h 80"/>
                  <a:gd name="T10" fmla="*/ 42 w 81"/>
                  <a:gd name="T11" fmla="*/ 17 h 80"/>
                  <a:gd name="T12" fmla="*/ 48 w 81"/>
                  <a:gd name="T13" fmla="*/ 31 h 80"/>
                  <a:gd name="T14" fmla="*/ 81 w 81"/>
                  <a:gd name="T15" fmla="*/ 64 h 80"/>
                  <a:gd name="T16" fmla="*/ 79 w 81"/>
                  <a:gd name="T17" fmla="*/ 67 h 80"/>
                  <a:gd name="T18" fmla="*/ 74 w 81"/>
                  <a:gd name="T19" fmla="*/ 72 h 80"/>
                  <a:gd name="T20" fmla="*/ 74 w 81"/>
                  <a:gd name="T21" fmla="*/ 73 h 80"/>
                  <a:gd name="T22" fmla="*/ 65 w 81"/>
                  <a:gd name="T23" fmla="*/ 80 h 80"/>
                  <a:gd name="T24" fmla="*/ 23 w 81"/>
                  <a:gd name="T25" fmla="*/ 35 h 80"/>
                  <a:gd name="T26" fmla="*/ 36 w 81"/>
                  <a:gd name="T27" fmla="*/ 41 h 80"/>
                  <a:gd name="T28" fmla="*/ 65 w 81"/>
                  <a:gd name="T29" fmla="*/ 70 h 80"/>
                  <a:gd name="T30" fmla="*/ 69 w 81"/>
                  <a:gd name="T31" fmla="*/ 66 h 80"/>
                  <a:gd name="T32" fmla="*/ 70 w 81"/>
                  <a:gd name="T33" fmla="*/ 65 h 80"/>
                  <a:gd name="T34" fmla="*/ 41 w 81"/>
                  <a:gd name="T35" fmla="*/ 36 h 80"/>
                  <a:gd name="T36" fmla="*/ 35 w 81"/>
                  <a:gd name="T37" fmla="*/ 22 h 80"/>
                  <a:gd name="T38" fmla="*/ 16 w 81"/>
                  <a:gd name="T39" fmla="*/ 10 h 80"/>
                  <a:gd name="T40" fmla="*/ 11 w 81"/>
                  <a:gd name="T41" fmla="*/ 16 h 80"/>
                  <a:gd name="T42" fmla="*/ 23 w 81"/>
                  <a:gd name="T43" fmla="*/ 35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1" h="80">
                    <a:moveTo>
                      <a:pt x="65" y="80"/>
                    </a:moveTo>
                    <a:cubicBezTo>
                      <a:pt x="32" y="47"/>
                      <a:pt x="32" y="47"/>
                      <a:pt x="32" y="47"/>
                    </a:cubicBezTo>
                    <a:cubicBezTo>
                      <a:pt x="18" y="41"/>
                      <a:pt x="18" y="41"/>
                      <a:pt x="18" y="41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48" y="31"/>
                      <a:pt x="48" y="31"/>
                      <a:pt x="48" y="31"/>
                    </a:cubicBezTo>
                    <a:cubicBezTo>
                      <a:pt x="81" y="64"/>
                      <a:pt x="81" y="64"/>
                      <a:pt x="81" y="64"/>
                    </a:cubicBezTo>
                    <a:cubicBezTo>
                      <a:pt x="79" y="67"/>
                      <a:pt x="79" y="67"/>
                      <a:pt x="79" y="67"/>
                    </a:cubicBezTo>
                    <a:cubicBezTo>
                      <a:pt x="77" y="69"/>
                      <a:pt x="76" y="71"/>
                      <a:pt x="74" y="72"/>
                    </a:cubicBezTo>
                    <a:cubicBezTo>
                      <a:pt x="74" y="73"/>
                      <a:pt x="74" y="73"/>
                      <a:pt x="74" y="73"/>
                    </a:cubicBezTo>
                    <a:lnTo>
                      <a:pt x="65" y="80"/>
                    </a:lnTo>
                    <a:close/>
                    <a:moveTo>
                      <a:pt x="23" y="35"/>
                    </a:moveTo>
                    <a:cubicBezTo>
                      <a:pt x="36" y="41"/>
                      <a:pt x="36" y="41"/>
                      <a:pt x="36" y="41"/>
                    </a:cubicBezTo>
                    <a:cubicBezTo>
                      <a:pt x="65" y="70"/>
                      <a:pt x="65" y="70"/>
                      <a:pt x="65" y="70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6"/>
                      <a:pt x="70" y="65"/>
                      <a:pt x="70" y="65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1" y="16"/>
                      <a:pt x="11" y="16"/>
                      <a:pt x="11" y="16"/>
                    </a:cubicBezTo>
                    <a:lnTo>
                      <a:pt x="23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Freeform 131"/>
              <p:cNvSpPr>
                <a:spLocks noEditPoints="1"/>
              </p:cNvSpPr>
              <p:nvPr/>
            </p:nvSpPr>
            <p:spPr bwMode="auto">
              <a:xfrm>
                <a:off x="5453063" y="3252788"/>
                <a:ext cx="376238" cy="355600"/>
              </a:xfrm>
              <a:custGeom>
                <a:avLst/>
                <a:gdLst>
                  <a:gd name="T0" fmla="*/ 127 w 159"/>
                  <a:gd name="T1" fmla="*/ 4 h 150"/>
                  <a:gd name="T2" fmla="*/ 140 w 159"/>
                  <a:gd name="T3" fmla="*/ 6 h 150"/>
                  <a:gd name="T4" fmla="*/ 123 w 159"/>
                  <a:gd name="T5" fmla="*/ 13 h 150"/>
                  <a:gd name="T6" fmla="*/ 121 w 159"/>
                  <a:gd name="T7" fmla="*/ 14 h 150"/>
                  <a:gd name="T8" fmla="*/ 121 w 159"/>
                  <a:gd name="T9" fmla="*/ 16 h 150"/>
                  <a:gd name="T10" fmla="*/ 120 w 159"/>
                  <a:gd name="T11" fmla="*/ 23 h 150"/>
                  <a:gd name="T12" fmla="*/ 120 w 159"/>
                  <a:gd name="T13" fmla="*/ 24 h 150"/>
                  <a:gd name="T14" fmla="*/ 120 w 159"/>
                  <a:gd name="T15" fmla="*/ 25 h 150"/>
                  <a:gd name="T16" fmla="*/ 126 w 159"/>
                  <a:gd name="T17" fmla="*/ 39 h 150"/>
                  <a:gd name="T18" fmla="*/ 128 w 159"/>
                  <a:gd name="T19" fmla="*/ 43 h 150"/>
                  <a:gd name="T20" fmla="*/ 131 w 159"/>
                  <a:gd name="T21" fmla="*/ 41 h 150"/>
                  <a:gd name="T22" fmla="*/ 152 w 159"/>
                  <a:gd name="T23" fmla="*/ 32 h 150"/>
                  <a:gd name="T24" fmla="*/ 135 w 159"/>
                  <a:gd name="T25" fmla="*/ 50 h 150"/>
                  <a:gd name="T26" fmla="*/ 132 w 159"/>
                  <a:gd name="T27" fmla="*/ 52 h 150"/>
                  <a:gd name="T28" fmla="*/ 133 w 159"/>
                  <a:gd name="T29" fmla="*/ 56 h 150"/>
                  <a:gd name="T30" fmla="*/ 138 w 159"/>
                  <a:gd name="T31" fmla="*/ 68 h 150"/>
                  <a:gd name="T32" fmla="*/ 90 w 159"/>
                  <a:gd name="T33" fmla="*/ 83 h 150"/>
                  <a:gd name="T34" fmla="*/ 33 w 159"/>
                  <a:gd name="T35" fmla="*/ 142 h 150"/>
                  <a:gd name="T36" fmla="*/ 23 w 159"/>
                  <a:gd name="T37" fmla="*/ 146 h 150"/>
                  <a:gd name="T38" fmla="*/ 15 w 159"/>
                  <a:gd name="T39" fmla="*/ 142 h 150"/>
                  <a:gd name="T40" fmla="*/ 15 w 159"/>
                  <a:gd name="T41" fmla="*/ 123 h 150"/>
                  <a:gd name="T42" fmla="*/ 80 w 159"/>
                  <a:gd name="T43" fmla="*/ 71 h 150"/>
                  <a:gd name="T44" fmla="*/ 80 w 159"/>
                  <a:gd name="T45" fmla="*/ 71 h 150"/>
                  <a:gd name="T46" fmla="*/ 80 w 159"/>
                  <a:gd name="T47" fmla="*/ 70 h 150"/>
                  <a:gd name="T48" fmla="*/ 102 w 159"/>
                  <a:gd name="T49" fmla="*/ 23 h 150"/>
                  <a:gd name="T50" fmla="*/ 104 w 159"/>
                  <a:gd name="T51" fmla="*/ 15 h 150"/>
                  <a:gd name="T52" fmla="*/ 121 w 159"/>
                  <a:gd name="T53" fmla="*/ 4 h 150"/>
                  <a:gd name="T54" fmla="*/ 122 w 159"/>
                  <a:gd name="T55" fmla="*/ 4 h 150"/>
                  <a:gd name="T56" fmla="*/ 127 w 159"/>
                  <a:gd name="T57" fmla="*/ 4 h 150"/>
                  <a:gd name="T58" fmla="*/ 127 w 159"/>
                  <a:gd name="T59" fmla="*/ 4 h 150"/>
                  <a:gd name="T60" fmla="*/ 24 w 159"/>
                  <a:gd name="T61" fmla="*/ 142 h 150"/>
                  <a:gd name="T62" fmla="*/ 31 w 159"/>
                  <a:gd name="T63" fmla="*/ 139 h 150"/>
                  <a:gd name="T64" fmla="*/ 31 w 159"/>
                  <a:gd name="T65" fmla="*/ 125 h 150"/>
                  <a:gd name="T66" fmla="*/ 24 w 159"/>
                  <a:gd name="T67" fmla="*/ 122 h 150"/>
                  <a:gd name="T68" fmla="*/ 17 w 159"/>
                  <a:gd name="T69" fmla="*/ 125 h 150"/>
                  <a:gd name="T70" fmla="*/ 17 w 159"/>
                  <a:gd name="T71" fmla="*/ 139 h 150"/>
                  <a:gd name="T72" fmla="*/ 24 w 159"/>
                  <a:gd name="T73" fmla="*/ 142 h 150"/>
                  <a:gd name="T74" fmla="*/ 127 w 159"/>
                  <a:gd name="T75" fmla="*/ 0 h 150"/>
                  <a:gd name="T76" fmla="*/ 121 w 159"/>
                  <a:gd name="T77" fmla="*/ 0 h 150"/>
                  <a:gd name="T78" fmla="*/ 100 w 159"/>
                  <a:gd name="T79" fmla="*/ 13 h 150"/>
                  <a:gd name="T80" fmla="*/ 77 w 159"/>
                  <a:gd name="T81" fmla="*/ 68 h 150"/>
                  <a:gd name="T82" fmla="*/ 12 w 159"/>
                  <a:gd name="T83" fmla="*/ 120 h 150"/>
                  <a:gd name="T84" fmla="*/ 12 w 159"/>
                  <a:gd name="T85" fmla="*/ 145 h 150"/>
                  <a:gd name="T86" fmla="*/ 23 w 159"/>
                  <a:gd name="T87" fmla="*/ 150 h 150"/>
                  <a:gd name="T88" fmla="*/ 36 w 159"/>
                  <a:gd name="T89" fmla="*/ 145 h 150"/>
                  <a:gd name="T90" fmla="*/ 93 w 159"/>
                  <a:gd name="T91" fmla="*/ 85 h 150"/>
                  <a:gd name="T92" fmla="*/ 144 w 159"/>
                  <a:gd name="T93" fmla="*/ 71 h 150"/>
                  <a:gd name="T94" fmla="*/ 137 w 159"/>
                  <a:gd name="T95" fmla="*/ 54 h 150"/>
                  <a:gd name="T96" fmla="*/ 159 w 159"/>
                  <a:gd name="T97" fmla="*/ 25 h 150"/>
                  <a:gd name="T98" fmla="*/ 130 w 159"/>
                  <a:gd name="T99" fmla="*/ 37 h 150"/>
                  <a:gd name="T100" fmla="*/ 124 w 159"/>
                  <a:gd name="T101" fmla="*/ 24 h 150"/>
                  <a:gd name="T102" fmla="*/ 125 w 159"/>
                  <a:gd name="T103" fmla="*/ 17 h 150"/>
                  <a:gd name="T104" fmla="*/ 149 w 159"/>
                  <a:gd name="T105" fmla="*/ 6 h 150"/>
                  <a:gd name="T106" fmla="*/ 127 w 159"/>
                  <a:gd name="T107" fmla="*/ 0 h 150"/>
                  <a:gd name="T108" fmla="*/ 24 w 159"/>
                  <a:gd name="T109" fmla="*/ 138 h 150"/>
                  <a:gd name="T110" fmla="*/ 20 w 159"/>
                  <a:gd name="T111" fmla="*/ 136 h 150"/>
                  <a:gd name="T112" fmla="*/ 20 w 159"/>
                  <a:gd name="T113" fmla="*/ 128 h 150"/>
                  <a:gd name="T114" fmla="*/ 24 w 159"/>
                  <a:gd name="T115" fmla="*/ 126 h 150"/>
                  <a:gd name="T116" fmla="*/ 29 w 159"/>
                  <a:gd name="T117" fmla="*/ 128 h 150"/>
                  <a:gd name="T118" fmla="*/ 29 w 159"/>
                  <a:gd name="T119" fmla="*/ 136 h 150"/>
                  <a:gd name="T120" fmla="*/ 24 w 159"/>
                  <a:gd name="T121" fmla="*/ 13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9" h="150">
                    <a:moveTo>
                      <a:pt x="127" y="4"/>
                    </a:moveTo>
                    <a:cubicBezTo>
                      <a:pt x="132" y="4"/>
                      <a:pt x="136" y="5"/>
                      <a:pt x="140" y="6"/>
                    </a:cubicBezTo>
                    <a:cubicBezTo>
                      <a:pt x="123" y="13"/>
                      <a:pt x="123" y="13"/>
                      <a:pt x="123" y="13"/>
                    </a:cubicBezTo>
                    <a:cubicBezTo>
                      <a:pt x="121" y="14"/>
                      <a:pt x="121" y="14"/>
                      <a:pt x="121" y="14"/>
                    </a:cubicBezTo>
                    <a:cubicBezTo>
                      <a:pt x="121" y="16"/>
                      <a:pt x="121" y="16"/>
                      <a:pt x="121" y="16"/>
                    </a:cubicBezTo>
                    <a:cubicBezTo>
                      <a:pt x="120" y="23"/>
                      <a:pt x="120" y="23"/>
                      <a:pt x="120" y="23"/>
                    </a:cubicBezTo>
                    <a:cubicBezTo>
                      <a:pt x="120" y="24"/>
                      <a:pt x="120" y="24"/>
                      <a:pt x="120" y="24"/>
                    </a:cubicBezTo>
                    <a:cubicBezTo>
                      <a:pt x="120" y="25"/>
                      <a:pt x="120" y="25"/>
                      <a:pt x="120" y="25"/>
                    </a:cubicBezTo>
                    <a:cubicBezTo>
                      <a:pt x="126" y="39"/>
                      <a:pt x="126" y="39"/>
                      <a:pt x="126" y="39"/>
                    </a:cubicBezTo>
                    <a:cubicBezTo>
                      <a:pt x="128" y="43"/>
                      <a:pt x="128" y="43"/>
                      <a:pt x="128" y="43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52" y="32"/>
                      <a:pt x="152" y="32"/>
                      <a:pt x="152" y="32"/>
                    </a:cubicBezTo>
                    <a:cubicBezTo>
                      <a:pt x="148" y="38"/>
                      <a:pt x="143" y="46"/>
                      <a:pt x="135" y="50"/>
                    </a:cubicBezTo>
                    <a:cubicBezTo>
                      <a:pt x="132" y="52"/>
                      <a:pt x="132" y="52"/>
                      <a:pt x="132" y="52"/>
                    </a:cubicBezTo>
                    <a:cubicBezTo>
                      <a:pt x="133" y="56"/>
                      <a:pt x="133" y="56"/>
                      <a:pt x="133" y="56"/>
                    </a:cubicBezTo>
                    <a:cubicBezTo>
                      <a:pt x="138" y="68"/>
                      <a:pt x="138" y="68"/>
                      <a:pt x="138" y="68"/>
                    </a:cubicBezTo>
                    <a:cubicBezTo>
                      <a:pt x="126" y="69"/>
                      <a:pt x="98" y="74"/>
                      <a:pt x="90" y="83"/>
                    </a:cubicBezTo>
                    <a:cubicBezTo>
                      <a:pt x="33" y="142"/>
                      <a:pt x="33" y="142"/>
                      <a:pt x="33" y="142"/>
                    </a:cubicBezTo>
                    <a:cubicBezTo>
                      <a:pt x="33" y="142"/>
                      <a:pt x="28" y="146"/>
                      <a:pt x="23" y="146"/>
                    </a:cubicBezTo>
                    <a:cubicBezTo>
                      <a:pt x="20" y="146"/>
                      <a:pt x="17" y="144"/>
                      <a:pt x="15" y="142"/>
                    </a:cubicBezTo>
                    <a:cubicBezTo>
                      <a:pt x="7" y="134"/>
                      <a:pt x="13" y="125"/>
                      <a:pt x="15" y="123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80" y="70"/>
                      <a:pt x="80" y="70"/>
                      <a:pt x="80" y="70"/>
                    </a:cubicBezTo>
                    <a:cubicBezTo>
                      <a:pt x="93" y="58"/>
                      <a:pt x="98" y="36"/>
                      <a:pt x="102" y="23"/>
                    </a:cubicBezTo>
                    <a:cubicBezTo>
                      <a:pt x="103" y="19"/>
                      <a:pt x="103" y="17"/>
                      <a:pt x="104" y="15"/>
                    </a:cubicBezTo>
                    <a:cubicBezTo>
                      <a:pt x="106" y="7"/>
                      <a:pt x="107" y="7"/>
                      <a:pt x="121" y="4"/>
                    </a:cubicBezTo>
                    <a:cubicBezTo>
                      <a:pt x="122" y="4"/>
                      <a:pt x="122" y="4"/>
                      <a:pt x="122" y="4"/>
                    </a:cubicBezTo>
                    <a:cubicBezTo>
                      <a:pt x="124" y="4"/>
                      <a:pt x="125" y="4"/>
                      <a:pt x="127" y="4"/>
                    </a:cubicBezTo>
                    <a:cubicBezTo>
                      <a:pt x="127" y="4"/>
                      <a:pt x="127" y="4"/>
                      <a:pt x="127" y="4"/>
                    </a:cubicBezTo>
                    <a:moveTo>
                      <a:pt x="24" y="142"/>
                    </a:moveTo>
                    <a:cubicBezTo>
                      <a:pt x="27" y="142"/>
                      <a:pt x="30" y="141"/>
                      <a:pt x="31" y="139"/>
                    </a:cubicBezTo>
                    <a:cubicBezTo>
                      <a:pt x="35" y="135"/>
                      <a:pt x="35" y="129"/>
                      <a:pt x="31" y="125"/>
                    </a:cubicBezTo>
                    <a:cubicBezTo>
                      <a:pt x="30" y="123"/>
                      <a:pt x="27" y="122"/>
                      <a:pt x="24" y="122"/>
                    </a:cubicBezTo>
                    <a:cubicBezTo>
                      <a:pt x="22" y="122"/>
                      <a:pt x="19" y="123"/>
                      <a:pt x="17" y="125"/>
                    </a:cubicBezTo>
                    <a:cubicBezTo>
                      <a:pt x="13" y="129"/>
                      <a:pt x="13" y="135"/>
                      <a:pt x="17" y="139"/>
                    </a:cubicBezTo>
                    <a:cubicBezTo>
                      <a:pt x="19" y="141"/>
                      <a:pt x="22" y="142"/>
                      <a:pt x="24" y="142"/>
                    </a:cubicBezTo>
                    <a:moveTo>
                      <a:pt x="127" y="0"/>
                    </a:moveTo>
                    <a:cubicBezTo>
                      <a:pt x="125" y="0"/>
                      <a:pt x="123" y="0"/>
                      <a:pt x="121" y="0"/>
                    </a:cubicBezTo>
                    <a:cubicBezTo>
                      <a:pt x="106" y="3"/>
                      <a:pt x="103" y="4"/>
                      <a:pt x="100" y="13"/>
                    </a:cubicBezTo>
                    <a:cubicBezTo>
                      <a:pt x="97" y="23"/>
                      <a:pt x="93" y="53"/>
                      <a:pt x="77" y="68"/>
                    </a:cubicBezTo>
                    <a:cubicBezTo>
                      <a:pt x="12" y="120"/>
                      <a:pt x="12" y="120"/>
                      <a:pt x="12" y="120"/>
                    </a:cubicBezTo>
                    <a:cubicBezTo>
                      <a:pt x="12" y="120"/>
                      <a:pt x="0" y="133"/>
                      <a:pt x="12" y="145"/>
                    </a:cubicBezTo>
                    <a:cubicBezTo>
                      <a:pt x="16" y="148"/>
                      <a:pt x="20" y="150"/>
                      <a:pt x="23" y="150"/>
                    </a:cubicBezTo>
                    <a:cubicBezTo>
                      <a:pt x="30" y="150"/>
                      <a:pt x="36" y="145"/>
                      <a:pt x="36" y="145"/>
                    </a:cubicBezTo>
                    <a:cubicBezTo>
                      <a:pt x="93" y="85"/>
                      <a:pt x="93" y="85"/>
                      <a:pt x="93" y="85"/>
                    </a:cubicBezTo>
                    <a:cubicBezTo>
                      <a:pt x="102" y="76"/>
                      <a:pt x="144" y="71"/>
                      <a:pt x="144" y="71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53" y="46"/>
                      <a:pt x="159" y="25"/>
                      <a:pt x="159" y="25"/>
                    </a:cubicBezTo>
                    <a:cubicBezTo>
                      <a:pt x="130" y="37"/>
                      <a:pt x="130" y="37"/>
                      <a:pt x="130" y="37"/>
                    </a:cubicBezTo>
                    <a:cubicBezTo>
                      <a:pt x="124" y="24"/>
                      <a:pt x="124" y="24"/>
                      <a:pt x="124" y="24"/>
                    </a:cubicBezTo>
                    <a:cubicBezTo>
                      <a:pt x="125" y="17"/>
                      <a:pt x="125" y="17"/>
                      <a:pt x="125" y="17"/>
                    </a:cubicBezTo>
                    <a:cubicBezTo>
                      <a:pt x="149" y="6"/>
                      <a:pt x="149" y="6"/>
                      <a:pt x="149" y="6"/>
                    </a:cubicBezTo>
                    <a:cubicBezTo>
                      <a:pt x="149" y="6"/>
                      <a:pt x="139" y="0"/>
                      <a:pt x="127" y="0"/>
                    </a:cubicBezTo>
                    <a:close/>
                    <a:moveTo>
                      <a:pt x="24" y="138"/>
                    </a:moveTo>
                    <a:cubicBezTo>
                      <a:pt x="23" y="138"/>
                      <a:pt x="21" y="138"/>
                      <a:pt x="20" y="136"/>
                    </a:cubicBezTo>
                    <a:cubicBezTo>
                      <a:pt x="17" y="134"/>
                      <a:pt x="17" y="130"/>
                      <a:pt x="20" y="128"/>
                    </a:cubicBezTo>
                    <a:cubicBezTo>
                      <a:pt x="21" y="127"/>
                      <a:pt x="23" y="126"/>
                      <a:pt x="24" y="126"/>
                    </a:cubicBezTo>
                    <a:cubicBezTo>
                      <a:pt x="26" y="126"/>
                      <a:pt x="27" y="127"/>
                      <a:pt x="29" y="128"/>
                    </a:cubicBezTo>
                    <a:cubicBezTo>
                      <a:pt x="31" y="130"/>
                      <a:pt x="31" y="134"/>
                      <a:pt x="29" y="136"/>
                    </a:cubicBezTo>
                    <a:cubicBezTo>
                      <a:pt x="27" y="138"/>
                      <a:pt x="26" y="138"/>
                      <a:pt x="24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4" name="任意多边形: 形状 23"/>
            <p:cNvSpPr/>
            <p:nvPr/>
          </p:nvSpPr>
          <p:spPr>
            <a:xfrm>
              <a:off x="6187350" y="2525812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773093" y="2863791"/>
            <a:ext cx="735549" cy="735548"/>
            <a:chOff x="4869552" y="3603618"/>
            <a:chExt cx="735549" cy="735548"/>
          </a:xfrm>
        </p:grpSpPr>
        <p:sp>
          <p:nvSpPr>
            <p:cNvPr id="23" name="任意多边形: 形状 22"/>
            <p:cNvSpPr/>
            <p:nvPr/>
          </p:nvSpPr>
          <p:spPr>
            <a:xfrm>
              <a:off x="4869552" y="3603618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Freeform 188"/>
            <p:cNvSpPr>
              <a:spLocks noChangeAspect="1" noEditPoints="1"/>
            </p:cNvSpPr>
            <p:nvPr/>
          </p:nvSpPr>
          <p:spPr bwMode="auto">
            <a:xfrm>
              <a:off x="5100794" y="3811816"/>
              <a:ext cx="324000" cy="319151"/>
            </a:xfrm>
            <a:custGeom>
              <a:avLst/>
              <a:gdLst>
                <a:gd name="T0" fmla="*/ 79 w 134"/>
                <a:gd name="T1" fmla="*/ 99 h 132"/>
                <a:gd name="T2" fmla="*/ 76 w 134"/>
                <a:gd name="T3" fmla="*/ 102 h 132"/>
                <a:gd name="T4" fmla="*/ 73 w 134"/>
                <a:gd name="T5" fmla="*/ 99 h 132"/>
                <a:gd name="T6" fmla="*/ 74 w 134"/>
                <a:gd name="T7" fmla="*/ 96 h 132"/>
                <a:gd name="T8" fmla="*/ 78 w 134"/>
                <a:gd name="T9" fmla="*/ 96 h 132"/>
                <a:gd name="T10" fmla="*/ 98 w 134"/>
                <a:gd name="T11" fmla="*/ 18 h 132"/>
                <a:gd name="T12" fmla="*/ 14 w 134"/>
                <a:gd name="T13" fmla="*/ 20 h 132"/>
                <a:gd name="T14" fmla="*/ 98 w 134"/>
                <a:gd name="T15" fmla="*/ 22 h 132"/>
                <a:gd name="T16" fmla="*/ 98 w 134"/>
                <a:gd name="T17" fmla="*/ 18 h 132"/>
                <a:gd name="T18" fmla="*/ 17 w 134"/>
                <a:gd name="T19" fmla="*/ 33 h 132"/>
                <a:gd name="T20" fmla="*/ 17 w 134"/>
                <a:gd name="T21" fmla="*/ 36 h 132"/>
                <a:gd name="T22" fmla="*/ 102 w 134"/>
                <a:gd name="T23" fmla="*/ 34 h 132"/>
                <a:gd name="T24" fmla="*/ 102 w 134"/>
                <a:gd name="T25" fmla="*/ 49 h 132"/>
                <a:gd name="T26" fmla="*/ 17 w 134"/>
                <a:gd name="T27" fmla="*/ 47 h 132"/>
                <a:gd name="T28" fmla="*/ 17 w 134"/>
                <a:gd name="T29" fmla="*/ 50 h 132"/>
                <a:gd name="T30" fmla="*/ 102 w 134"/>
                <a:gd name="T31" fmla="*/ 49 h 132"/>
                <a:gd name="T32" fmla="*/ 108 w 134"/>
                <a:gd name="T33" fmla="*/ 127 h 132"/>
                <a:gd name="T34" fmla="*/ 24 w 134"/>
                <a:gd name="T35" fmla="*/ 106 h 132"/>
                <a:gd name="T36" fmla="*/ 5 w 134"/>
                <a:gd name="T37" fmla="*/ 8 h 132"/>
                <a:gd name="T38" fmla="*/ 108 w 134"/>
                <a:gd name="T39" fmla="*/ 5 h 132"/>
                <a:gd name="T40" fmla="*/ 110 w 134"/>
                <a:gd name="T41" fmla="*/ 66 h 132"/>
                <a:gd name="T42" fmla="*/ 116 w 134"/>
                <a:gd name="T43" fmla="*/ 8 h 132"/>
                <a:gd name="T44" fmla="*/ 8 w 134"/>
                <a:gd name="T45" fmla="*/ 0 h 132"/>
                <a:gd name="T46" fmla="*/ 0 w 134"/>
                <a:gd name="T47" fmla="*/ 124 h 132"/>
                <a:gd name="T48" fmla="*/ 108 w 134"/>
                <a:gd name="T49" fmla="*/ 132 h 132"/>
                <a:gd name="T50" fmla="*/ 116 w 134"/>
                <a:gd name="T51" fmla="*/ 104 h 132"/>
                <a:gd name="T52" fmla="*/ 111 w 134"/>
                <a:gd name="T53" fmla="*/ 124 h 132"/>
                <a:gd name="T54" fmla="*/ 113 w 134"/>
                <a:gd name="T55" fmla="*/ 104 h 132"/>
                <a:gd name="T56" fmla="*/ 88 w 134"/>
                <a:gd name="T57" fmla="*/ 77 h 132"/>
                <a:gd name="T58" fmla="*/ 79 w 134"/>
                <a:gd name="T59" fmla="*/ 82 h 132"/>
                <a:gd name="T60" fmla="*/ 104 w 134"/>
                <a:gd name="T61" fmla="*/ 109 h 132"/>
                <a:gd name="T62" fmla="*/ 98 w 134"/>
                <a:gd name="T63" fmla="*/ 76 h 132"/>
                <a:gd name="T64" fmla="*/ 92 w 134"/>
                <a:gd name="T65" fmla="*/ 79 h 132"/>
                <a:gd name="T66" fmla="*/ 113 w 134"/>
                <a:gd name="T67" fmla="*/ 93 h 132"/>
                <a:gd name="T68" fmla="*/ 98 w 134"/>
                <a:gd name="T69" fmla="*/ 76 h 132"/>
                <a:gd name="T70" fmla="*/ 117 w 134"/>
                <a:gd name="T71" fmla="*/ 60 h 132"/>
                <a:gd name="T72" fmla="*/ 102 w 134"/>
                <a:gd name="T73" fmla="*/ 76 h 132"/>
                <a:gd name="T74" fmla="*/ 101 w 134"/>
                <a:gd name="T75" fmla="*/ 78 h 132"/>
                <a:gd name="T76" fmla="*/ 113 w 134"/>
                <a:gd name="T77" fmla="*/ 88 h 132"/>
                <a:gd name="T78" fmla="*/ 110 w 134"/>
                <a:gd name="T79" fmla="*/ 83 h 132"/>
                <a:gd name="T80" fmla="*/ 130 w 134"/>
                <a:gd name="T81" fmla="*/ 57 h 132"/>
                <a:gd name="T82" fmla="*/ 76 w 134"/>
                <a:gd name="T83" fmla="*/ 119 h 132"/>
                <a:gd name="T84" fmla="*/ 93 w 134"/>
                <a:gd name="T85" fmla="*/ 104 h 132"/>
                <a:gd name="T86" fmla="*/ 59 w 134"/>
                <a:gd name="T87" fmla="*/ 98 h 132"/>
                <a:gd name="T88" fmla="*/ 76 w 134"/>
                <a:gd name="T89" fmla="*/ 79 h 132"/>
                <a:gd name="T90" fmla="*/ 76 w 134"/>
                <a:gd name="T91" fmla="*/ 7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4" h="132">
                  <a:moveTo>
                    <a:pt x="84" y="96"/>
                  </a:moveTo>
                  <a:cubicBezTo>
                    <a:pt x="79" y="99"/>
                    <a:pt x="79" y="99"/>
                    <a:pt x="79" y="99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3" y="99"/>
                    <a:pt x="73" y="99"/>
                    <a:pt x="73" y="99"/>
                  </a:cubicBezTo>
                  <a:cubicBezTo>
                    <a:pt x="68" y="96"/>
                    <a:pt x="68" y="96"/>
                    <a:pt x="68" y="96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6" y="90"/>
                    <a:pt x="76" y="90"/>
                    <a:pt x="76" y="90"/>
                  </a:cubicBezTo>
                  <a:cubicBezTo>
                    <a:pt x="78" y="96"/>
                    <a:pt x="78" y="96"/>
                    <a:pt x="78" y="96"/>
                  </a:cubicBezTo>
                  <a:lnTo>
                    <a:pt x="84" y="96"/>
                  </a:lnTo>
                  <a:close/>
                  <a:moveTo>
                    <a:pt x="98" y="18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15" y="18"/>
                    <a:pt x="14" y="19"/>
                    <a:pt x="14" y="20"/>
                  </a:cubicBezTo>
                  <a:cubicBezTo>
                    <a:pt x="14" y="21"/>
                    <a:pt x="15" y="22"/>
                    <a:pt x="17" y="22"/>
                  </a:cubicBezTo>
                  <a:cubicBezTo>
                    <a:pt x="98" y="22"/>
                    <a:pt x="98" y="22"/>
                    <a:pt x="98" y="22"/>
                  </a:cubicBezTo>
                  <a:cubicBezTo>
                    <a:pt x="100" y="22"/>
                    <a:pt x="102" y="21"/>
                    <a:pt x="102" y="20"/>
                  </a:cubicBezTo>
                  <a:cubicBezTo>
                    <a:pt x="102" y="19"/>
                    <a:pt x="100" y="18"/>
                    <a:pt x="98" y="18"/>
                  </a:cubicBezTo>
                  <a:close/>
                  <a:moveTo>
                    <a:pt x="98" y="33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15" y="33"/>
                    <a:pt x="14" y="33"/>
                    <a:pt x="14" y="34"/>
                  </a:cubicBezTo>
                  <a:cubicBezTo>
                    <a:pt x="14" y="35"/>
                    <a:pt x="15" y="36"/>
                    <a:pt x="17" y="36"/>
                  </a:cubicBezTo>
                  <a:cubicBezTo>
                    <a:pt x="98" y="36"/>
                    <a:pt x="98" y="36"/>
                    <a:pt x="98" y="36"/>
                  </a:cubicBezTo>
                  <a:cubicBezTo>
                    <a:pt x="100" y="36"/>
                    <a:pt x="102" y="35"/>
                    <a:pt x="102" y="34"/>
                  </a:cubicBezTo>
                  <a:cubicBezTo>
                    <a:pt x="102" y="33"/>
                    <a:pt x="100" y="33"/>
                    <a:pt x="98" y="33"/>
                  </a:cubicBezTo>
                  <a:close/>
                  <a:moveTo>
                    <a:pt x="102" y="49"/>
                  </a:moveTo>
                  <a:cubicBezTo>
                    <a:pt x="102" y="48"/>
                    <a:pt x="100" y="47"/>
                    <a:pt x="98" y="4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5" y="47"/>
                    <a:pt x="14" y="48"/>
                    <a:pt x="14" y="49"/>
                  </a:cubicBezTo>
                  <a:cubicBezTo>
                    <a:pt x="14" y="49"/>
                    <a:pt x="15" y="50"/>
                    <a:pt x="17" y="50"/>
                  </a:cubicBezTo>
                  <a:cubicBezTo>
                    <a:pt x="98" y="50"/>
                    <a:pt x="98" y="50"/>
                    <a:pt x="98" y="50"/>
                  </a:cubicBezTo>
                  <a:cubicBezTo>
                    <a:pt x="100" y="50"/>
                    <a:pt x="102" y="49"/>
                    <a:pt x="102" y="49"/>
                  </a:cubicBezTo>
                  <a:close/>
                  <a:moveTo>
                    <a:pt x="111" y="124"/>
                  </a:moveTo>
                  <a:cubicBezTo>
                    <a:pt x="111" y="125"/>
                    <a:pt x="109" y="127"/>
                    <a:pt x="10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72" y="127"/>
                    <a:pt x="24" y="106"/>
                    <a:pt x="24" y="106"/>
                  </a:cubicBezTo>
                  <a:cubicBezTo>
                    <a:pt x="15" y="117"/>
                    <a:pt x="5" y="113"/>
                    <a:pt x="5" y="10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6" y="5"/>
                    <a:pt x="8" y="5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9" y="5"/>
                    <a:pt x="111" y="7"/>
                    <a:pt x="111" y="8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13" y="59"/>
                    <a:pt x="116" y="58"/>
                    <a:pt x="116" y="5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6" y="4"/>
                    <a:pt x="112" y="0"/>
                    <a:pt x="10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8"/>
                    <a:pt x="3" y="132"/>
                    <a:pt x="8" y="132"/>
                  </a:cubicBezTo>
                  <a:cubicBezTo>
                    <a:pt x="108" y="132"/>
                    <a:pt x="108" y="132"/>
                    <a:pt x="108" y="132"/>
                  </a:cubicBezTo>
                  <a:cubicBezTo>
                    <a:pt x="112" y="132"/>
                    <a:pt x="116" y="128"/>
                    <a:pt x="116" y="12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111" y="110"/>
                    <a:pt x="111" y="110"/>
                    <a:pt x="111" y="110"/>
                  </a:cubicBezTo>
                  <a:lnTo>
                    <a:pt x="111" y="124"/>
                  </a:lnTo>
                  <a:close/>
                  <a:moveTo>
                    <a:pt x="108" y="109"/>
                  </a:moveTo>
                  <a:cubicBezTo>
                    <a:pt x="113" y="104"/>
                    <a:pt x="113" y="104"/>
                    <a:pt x="113" y="104"/>
                  </a:cubicBezTo>
                  <a:cubicBezTo>
                    <a:pt x="114" y="103"/>
                    <a:pt x="114" y="101"/>
                    <a:pt x="113" y="100"/>
                  </a:cubicBezTo>
                  <a:cubicBezTo>
                    <a:pt x="88" y="77"/>
                    <a:pt x="88" y="77"/>
                    <a:pt x="88" y="77"/>
                  </a:cubicBezTo>
                  <a:cubicBezTo>
                    <a:pt x="87" y="75"/>
                    <a:pt x="85" y="75"/>
                    <a:pt x="83" y="77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8" y="83"/>
                    <a:pt x="78" y="85"/>
                    <a:pt x="79" y="86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5" y="111"/>
                    <a:pt x="107" y="110"/>
                    <a:pt x="108" y="109"/>
                  </a:cubicBezTo>
                  <a:close/>
                  <a:moveTo>
                    <a:pt x="98" y="76"/>
                  </a:moveTo>
                  <a:cubicBezTo>
                    <a:pt x="97" y="75"/>
                    <a:pt x="96" y="76"/>
                    <a:pt x="95" y="76"/>
                  </a:cubicBezTo>
                  <a:cubicBezTo>
                    <a:pt x="92" y="79"/>
                    <a:pt x="92" y="79"/>
                    <a:pt x="92" y="79"/>
                  </a:cubicBezTo>
                  <a:cubicBezTo>
                    <a:pt x="110" y="95"/>
                    <a:pt x="110" y="95"/>
                    <a:pt x="110" y="95"/>
                  </a:cubicBezTo>
                  <a:cubicBezTo>
                    <a:pt x="113" y="93"/>
                    <a:pt x="113" y="93"/>
                    <a:pt x="113" y="93"/>
                  </a:cubicBezTo>
                  <a:cubicBezTo>
                    <a:pt x="113" y="92"/>
                    <a:pt x="113" y="91"/>
                    <a:pt x="112" y="90"/>
                  </a:cubicBezTo>
                  <a:lnTo>
                    <a:pt x="98" y="76"/>
                  </a:lnTo>
                  <a:close/>
                  <a:moveTo>
                    <a:pt x="130" y="57"/>
                  </a:moveTo>
                  <a:cubicBezTo>
                    <a:pt x="127" y="54"/>
                    <a:pt x="123" y="53"/>
                    <a:pt x="117" y="60"/>
                  </a:cubicBezTo>
                  <a:cubicBezTo>
                    <a:pt x="112" y="65"/>
                    <a:pt x="109" y="74"/>
                    <a:pt x="105" y="78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2" y="75"/>
                    <a:pt x="101" y="75"/>
                    <a:pt x="100" y="76"/>
                  </a:cubicBezTo>
                  <a:cubicBezTo>
                    <a:pt x="100" y="76"/>
                    <a:pt x="100" y="77"/>
                    <a:pt x="101" y="78"/>
                  </a:cubicBezTo>
                  <a:cubicBezTo>
                    <a:pt x="111" y="87"/>
                    <a:pt x="111" y="87"/>
                    <a:pt x="111" y="87"/>
                  </a:cubicBezTo>
                  <a:cubicBezTo>
                    <a:pt x="112" y="88"/>
                    <a:pt x="113" y="88"/>
                    <a:pt x="113" y="88"/>
                  </a:cubicBezTo>
                  <a:cubicBezTo>
                    <a:pt x="114" y="87"/>
                    <a:pt x="114" y="86"/>
                    <a:pt x="113" y="86"/>
                  </a:cubicBezTo>
                  <a:cubicBezTo>
                    <a:pt x="110" y="83"/>
                    <a:pt x="110" y="83"/>
                    <a:pt x="110" y="83"/>
                  </a:cubicBezTo>
                  <a:cubicBezTo>
                    <a:pt x="114" y="79"/>
                    <a:pt x="123" y="75"/>
                    <a:pt x="127" y="70"/>
                  </a:cubicBezTo>
                  <a:cubicBezTo>
                    <a:pt x="134" y="63"/>
                    <a:pt x="133" y="59"/>
                    <a:pt x="130" y="57"/>
                  </a:cubicBezTo>
                  <a:close/>
                  <a:moveTo>
                    <a:pt x="56" y="98"/>
                  </a:moveTo>
                  <a:cubicBezTo>
                    <a:pt x="56" y="110"/>
                    <a:pt x="65" y="119"/>
                    <a:pt x="76" y="119"/>
                  </a:cubicBezTo>
                  <a:cubicBezTo>
                    <a:pt x="85" y="119"/>
                    <a:pt x="92" y="114"/>
                    <a:pt x="95" y="106"/>
                  </a:cubicBezTo>
                  <a:cubicBezTo>
                    <a:pt x="93" y="104"/>
                    <a:pt x="93" y="104"/>
                    <a:pt x="93" y="104"/>
                  </a:cubicBezTo>
                  <a:cubicBezTo>
                    <a:pt x="91" y="111"/>
                    <a:pt x="84" y="116"/>
                    <a:pt x="76" y="116"/>
                  </a:cubicBezTo>
                  <a:cubicBezTo>
                    <a:pt x="67" y="116"/>
                    <a:pt x="59" y="108"/>
                    <a:pt x="59" y="98"/>
                  </a:cubicBezTo>
                  <a:cubicBezTo>
                    <a:pt x="59" y="89"/>
                    <a:pt x="66" y="81"/>
                    <a:pt x="75" y="81"/>
                  </a:cubicBezTo>
                  <a:cubicBezTo>
                    <a:pt x="75" y="80"/>
                    <a:pt x="76" y="80"/>
                    <a:pt x="76" y="79"/>
                  </a:cubicBezTo>
                  <a:cubicBezTo>
                    <a:pt x="77" y="78"/>
                    <a:pt x="77" y="78"/>
                    <a:pt x="77" y="78"/>
                  </a:cubicBezTo>
                  <a:cubicBezTo>
                    <a:pt x="77" y="78"/>
                    <a:pt x="77" y="78"/>
                    <a:pt x="76" y="78"/>
                  </a:cubicBezTo>
                  <a:cubicBezTo>
                    <a:pt x="65" y="78"/>
                    <a:pt x="56" y="87"/>
                    <a:pt x="56" y="98"/>
                  </a:cubicBezTo>
                  <a:close/>
                </a:path>
              </a:pathLst>
            </a:custGeom>
            <a:solidFill>
              <a:srgbClr val="0142A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679622" y="3514516"/>
            <a:ext cx="735549" cy="735548"/>
            <a:chOff x="6586899" y="4458197"/>
            <a:chExt cx="735549" cy="735548"/>
          </a:xfrm>
        </p:grpSpPr>
        <p:sp>
          <p:nvSpPr>
            <p:cNvPr id="22" name="任意多边形: 形状 21"/>
            <p:cNvSpPr/>
            <p:nvPr/>
          </p:nvSpPr>
          <p:spPr>
            <a:xfrm>
              <a:off x="6586899" y="4458197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>
              <a:grpSpLocks noChangeAspect="1"/>
            </p:cNvGrpSpPr>
            <p:nvPr/>
          </p:nvGrpSpPr>
          <p:grpSpPr>
            <a:xfrm>
              <a:off x="6781458" y="4703328"/>
              <a:ext cx="324000" cy="245286"/>
              <a:chOff x="3192968" y="2571029"/>
              <a:chExt cx="1012825" cy="766763"/>
            </a:xfrm>
            <a:solidFill>
              <a:srgbClr val="0142AB"/>
            </a:solidFill>
          </p:grpSpPr>
          <p:sp>
            <p:nvSpPr>
              <p:cNvPr id="30" name="Freeform 74"/>
              <p:cNvSpPr>
                <a:spLocks noEditPoints="1"/>
              </p:cNvSpPr>
              <p:nvPr/>
            </p:nvSpPr>
            <p:spPr bwMode="auto">
              <a:xfrm>
                <a:off x="3485068" y="3082204"/>
                <a:ext cx="649288" cy="239713"/>
              </a:xfrm>
              <a:custGeom>
                <a:avLst/>
                <a:gdLst>
                  <a:gd name="T0" fmla="*/ 0 w 173"/>
                  <a:gd name="T1" fmla="*/ 12 h 64"/>
                  <a:gd name="T2" fmla="*/ 0 w 173"/>
                  <a:gd name="T3" fmla="*/ 52 h 64"/>
                  <a:gd name="T4" fmla="*/ 12 w 173"/>
                  <a:gd name="T5" fmla="*/ 64 h 64"/>
                  <a:gd name="T6" fmla="*/ 173 w 173"/>
                  <a:gd name="T7" fmla="*/ 64 h 64"/>
                  <a:gd name="T8" fmla="*/ 173 w 173"/>
                  <a:gd name="T9" fmla="*/ 54 h 64"/>
                  <a:gd name="T10" fmla="*/ 162 w 173"/>
                  <a:gd name="T11" fmla="*/ 54 h 64"/>
                  <a:gd name="T12" fmla="*/ 159 w 173"/>
                  <a:gd name="T13" fmla="*/ 34 h 64"/>
                  <a:gd name="T14" fmla="*/ 164 w 173"/>
                  <a:gd name="T15" fmla="*/ 10 h 64"/>
                  <a:gd name="T16" fmla="*/ 173 w 173"/>
                  <a:gd name="T17" fmla="*/ 10 h 64"/>
                  <a:gd name="T18" fmla="*/ 173 w 173"/>
                  <a:gd name="T19" fmla="*/ 0 h 64"/>
                  <a:gd name="T20" fmla="*/ 12 w 173"/>
                  <a:gd name="T21" fmla="*/ 0 h 64"/>
                  <a:gd name="T22" fmla="*/ 0 w 173"/>
                  <a:gd name="T23" fmla="*/ 12 h 64"/>
                  <a:gd name="T24" fmla="*/ 150 w 173"/>
                  <a:gd name="T25" fmla="*/ 21 h 64"/>
                  <a:gd name="T26" fmla="*/ 149 w 173"/>
                  <a:gd name="T27" fmla="*/ 30 h 64"/>
                  <a:gd name="T28" fmla="*/ 25 w 173"/>
                  <a:gd name="T29" fmla="*/ 30 h 64"/>
                  <a:gd name="T30" fmla="*/ 25 w 173"/>
                  <a:gd name="T31" fmla="*/ 34 h 64"/>
                  <a:gd name="T32" fmla="*/ 149 w 173"/>
                  <a:gd name="T33" fmla="*/ 34 h 64"/>
                  <a:gd name="T34" fmla="*/ 150 w 173"/>
                  <a:gd name="T35" fmla="*/ 43 h 64"/>
                  <a:gd name="T36" fmla="*/ 26 w 173"/>
                  <a:gd name="T37" fmla="*/ 43 h 64"/>
                  <a:gd name="T38" fmla="*/ 26 w 173"/>
                  <a:gd name="T39" fmla="*/ 47 h 64"/>
                  <a:gd name="T40" fmla="*/ 150 w 173"/>
                  <a:gd name="T41" fmla="*/ 47 h 64"/>
                  <a:gd name="T42" fmla="*/ 152 w 173"/>
                  <a:gd name="T43" fmla="*/ 54 h 64"/>
                  <a:gd name="T44" fmla="*/ 12 w 173"/>
                  <a:gd name="T45" fmla="*/ 54 h 64"/>
                  <a:gd name="T46" fmla="*/ 10 w 173"/>
                  <a:gd name="T47" fmla="*/ 52 h 64"/>
                  <a:gd name="T48" fmla="*/ 10 w 173"/>
                  <a:gd name="T49" fmla="*/ 12 h 64"/>
                  <a:gd name="T50" fmla="*/ 12 w 173"/>
                  <a:gd name="T51" fmla="*/ 10 h 64"/>
                  <a:gd name="T52" fmla="*/ 153 w 173"/>
                  <a:gd name="T53" fmla="*/ 10 h 64"/>
                  <a:gd name="T54" fmla="*/ 151 w 173"/>
                  <a:gd name="T55" fmla="*/ 17 h 64"/>
                  <a:gd name="T56" fmla="*/ 26 w 173"/>
                  <a:gd name="T57" fmla="*/ 17 h 64"/>
                  <a:gd name="T58" fmla="*/ 26 w 173"/>
                  <a:gd name="T59" fmla="*/ 21 h 64"/>
                  <a:gd name="T60" fmla="*/ 150 w 173"/>
                  <a:gd name="T61" fmla="*/ 2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3" h="64">
                    <a:moveTo>
                      <a:pt x="0" y="12"/>
                    </a:moveTo>
                    <a:cubicBezTo>
                      <a:pt x="0" y="52"/>
                      <a:pt x="0" y="52"/>
                      <a:pt x="0" y="52"/>
                    </a:cubicBezTo>
                    <a:cubicBezTo>
                      <a:pt x="0" y="59"/>
                      <a:pt x="6" y="64"/>
                      <a:pt x="12" y="64"/>
                    </a:cubicBezTo>
                    <a:cubicBezTo>
                      <a:pt x="173" y="64"/>
                      <a:pt x="173" y="64"/>
                      <a:pt x="173" y="64"/>
                    </a:cubicBezTo>
                    <a:cubicBezTo>
                      <a:pt x="173" y="54"/>
                      <a:pt x="173" y="54"/>
                      <a:pt x="173" y="54"/>
                    </a:cubicBezTo>
                    <a:cubicBezTo>
                      <a:pt x="162" y="54"/>
                      <a:pt x="162" y="54"/>
                      <a:pt x="162" y="54"/>
                    </a:cubicBezTo>
                    <a:cubicBezTo>
                      <a:pt x="161" y="50"/>
                      <a:pt x="159" y="43"/>
                      <a:pt x="159" y="34"/>
                    </a:cubicBezTo>
                    <a:cubicBezTo>
                      <a:pt x="159" y="23"/>
                      <a:pt x="162" y="15"/>
                      <a:pt x="164" y="10"/>
                    </a:cubicBezTo>
                    <a:cubicBezTo>
                      <a:pt x="173" y="10"/>
                      <a:pt x="173" y="10"/>
                      <a:pt x="173" y="10"/>
                    </a:cubicBezTo>
                    <a:cubicBezTo>
                      <a:pt x="173" y="0"/>
                      <a:pt x="173" y="0"/>
                      <a:pt x="17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0" y="5"/>
                      <a:pt x="0" y="12"/>
                    </a:cubicBezTo>
                    <a:close/>
                    <a:moveTo>
                      <a:pt x="150" y="21"/>
                    </a:moveTo>
                    <a:cubicBezTo>
                      <a:pt x="150" y="24"/>
                      <a:pt x="149" y="27"/>
                      <a:pt x="149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149" y="34"/>
                      <a:pt x="149" y="34"/>
                      <a:pt x="149" y="34"/>
                    </a:cubicBezTo>
                    <a:cubicBezTo>
                      <a:pt x="149" y="37"/>
                      <a:pt x="149" y="40"/>
                      <a:pt x="150" y="43"/>
                    </a:cubicBezTo>
                    <a:cubicBezTo>
                      <a:pt x="26" y="43"/>
                      <a:pt x="26" y="43"/>
                      <a:pt x="26" y="43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150" y="47"/>
                      <a:pt x="150" y="47"/>
                      <a:pt x="150" y="47"/>
                    </a:cubicBezTo>
                    <a:cubicBezTo>
                      <a:pt x="151" y="50"/>
                      <a:pt x="151" y="52"/>
                      <a:pt x="152" y="54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11" y="54"/>
                      <a:pt x="10" y="53"/>
                      <a:pt x="10" y="52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1"/>
                      <a:pt x="11" y="10"/>
                      <a:pt x="12" y="10"/>
                    </a:cubicBezTo>
                    <a:cubicBezTo>
                      <a:pt x="153" y="10"/>
                      <a:pt x="153" y="10"/>
                      <a:pt x="153" y="10"/>
                    </a:cubicBezTo>
                    <a:cubicBezTo>
                      <a:pt x="152" y="12"/>
                      <a:pt x="152" y="14"/>
                      <a:pt x="151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21"/>
                      <a:pt x="26" y="21"/>
                      <a:pt x="26" y="21"/>
                    </a:cubicBezTo>
                    <a:lnTo>
                      <a:pt x="150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75"/>
              <p:cNvSpPr>
                <a:spLocks noEditPoints="1"/>
              </p:cNvSpPr>
              <p:nvPr/>
            </p:nvSpPr>
            <p:spPr bwMode="auto">
              <a:xfrm>
                <a:off x="3473955" y="2807567"/>
                <a:ext cx="649288" cy="244475"/>
              </a:xfrm>
              <a:custGeom>
                <a:avLst/>
                <a:gdLst>
                  <a:gd name="T0" fmla="*/ 12 w 173"/>
                  <a:gd name="T1" fmla="*/ 65 h 65"/>
                  <a:gd name="T2" fmla="*/ 173 w 173"/>
                  <a:gd name="T3" fmla="*/ 65 h 65"/>
                  <a:gd name="T4" fmla="*/ 173 w 173"/>
                  <a:gd name="T5" fmla="*/ 55 h 65"/>
                  <a:gd name="T6" fmla="*/ 162 w 173"/>
                  <a:gd name="T7" fmla="*/ 55 h 65"/>
                  <a:gd name="T8" fmla="*/ 159 w 173"/>
                  <a:gd name="T9" fmla="*/ 35 h 65"/>
                  <a:gd name="T10" fmla="*/ 164 w 173"/>
                  <a:gd name="T11" fmla="*/ 10 h 65"/>
                  <a:gd name="T12" fmla="*/ 173 w 173"/>
                  <a:gd name="T13" fmla="*/ 10 h 65"/>
                  <a:gd name="T14" fmla="*/ 173 w 173"/>
                  <a:gd name="T15" fmla="*/ 0 h 65"/>
                  <a:gd name="T16" fmla="*/ 12 w 173"/>
                  <a:gd name="T17" fmla="*/ 0 h 65"/>
                  <a:gd name="T18" fmla="*/ 0 w 173"/>
                  <a:gd name="T19" fmla="*/ 12 h 65"/>
                  <a:gd name="T20" fmla="*/ 0 w 173"/>
                  <a:gd name="T21" fmla="*/ 53 h 65"/>
                  <a:gd name="T22" fmla="*/ 12 w 173"/>
                  <a:gd name="T23" fmla="*/ 65 h 65"/>
                  <a:gd name="T24" fmla="*/ 10 w 173"/>
                  <a:gd name="T25" fmla="*/ 12 h 65"/>
                  <a:gd name="T26" fmla="*/ 12 w 173"/>
                  <a:gd name="T27" fmla="*/ 10 h 65"/>
                  <a:gd name="T28" fmla="*/ 153 w 173"/>
                  <a:gd name="T29" fmla="*/ 10 h 65"/>
                  <a:gd name="T30" fmla="*/ 151 w 173"/>
                  <a:gd name="T31" fmla="*/ 17 h 65"/>
                  <a:gd name="T32" fmla="*/ 26 w 173"/>
                  <a:gd name="T33" fmla="*/ 17 h 65"/>
                  <a:gd name="T34" fmla="*/ 26 w 173"/>
                  <a:gd name="T35" fmla="*/ 22 h 65"/>
                  <a:gd name="T36" fmla="*/ 150 w 173"/>
                  <a:gd name="T37" fmla="*/ 22 h 65"/>
                  <a:gd name="T38" fmla="*/ 149 w 173"/>
                  <a:gd name="T39" fmla="*/ 30 h 65"/>
                  <a:gd name="T40" fmla="*/ 25 w 173"/>
                  <a:gd name="T41" fmla="*/ 30 h 65"/>
                  <a:gd name="T42" fmla="*/ 25 w 173"/>
                  <a:gd name="T43" fmla="*/ 35 h 65"/>
                  <a:gd name="T44" fmla="*/ 149 w 173"/>
                  <a:gd name="T45" fmla="*/ 35 h 65"/>
                  <a:gd name="T46" fmla="*/ 150 w 173"/>
                  <a:gd name="T47" fmla="*/ 43 h 65"/>
                  <a:gd name="T48" fmla="*/ 26 w 173"/>
                  <a:gd name="T49" fmla="*/ 43 h 65"/>
                  <a:gd name="T50" fmla="*/ 26 w 173"/>
                  <a:gd name="T51" fmla="*/ 48 h 65"/>
                  <a:gd name="T52" fmla="*/ 150 w 173"/>
                  <a:gd name="T53" fmla="*/ 48 h 65"/>
                  <a:gd name="T54" fmla="*/ 152 w 173"/>
                  <a:gd name="T55" fmla="*/ 55 h 65"/>
                  <a:gd name="T56" fmla="*/ 12 w 173"/>
                  <a:gd name="T57" fmla="*/ 55 h 65"/>
                  <a:gd name="T58" fmla="*/ 10 w 173"/>
                  <a:gd name="T59" fmla="*/ 53 h 65"/>
                  <a:gd name="T60" fmla="*/ 10 w 173"/>
                  <a:gd name="T61" fmla="*/ 1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3" h="65">
                    <a:moveTo>
                      <a:pt x="12" y="65"/>
                    </a:moveTo>
                    <a:cubicBezTo>
                      <a:pt x="173" y="65"/>
                      <a:pt x="173" y="65"/>
                      <a:pt x="173" y="65"/>
                    </a:cubicBezTo>
                    <a:cubicBezTo>
                      <a:pt x="173" y="55"/>
                      <a:pt x="173" y="55"/>
                      <a:pt x="173" y="55"/>
                    </a:cubicBezTo>
                    <a:cubicBezTo>
                      <a:pt x="162" y="55"/>
                      <a:pt x="162" y="55"/>
                      <a:pt x="162" y="55"/>
                    </a:cubicBezTo>
                    <a:cubicBezTo>
                      <a:pt x="161" y="50"/>
                      <a:pt x="159" y="43"/>
                      <a:pt x="159" y="35"/>
                    </a:cubicBezTo>
                    <a:cubicBezTo>
                      <a:pt x="159" y="23"/>
                      <a:pt x="162" y="15"/>
                      <a:pt x="164" y="10"/>
                    </a:cubicBezTo>
                    <a:cubicBezTo>
                      <a:pt x="173" y="10"/>
                      <a:pt x="173" y="10"/>
                      <a:pt x="173" y="10"/>
                    </a:cubicBezTo>
                    <a:cubicBezTo>
                      <a:pt x="173" y="0"/>
                      <a:pt x="173" y="0"/>
                      <a:pt x="17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0" y="6"/>
                      <a:pt x="0" y="12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9"/>
                      <a:pt x="6" y="65"/>
                      <a:pt x="12" y="65"/>
                    </a:cubicBezTo>
                    <a:close/>
                    <a:moveTo>
                      <a:pt x="10" y="12"/>
                    </a:moveTo>
                    <a:cubicBezTo>
                      <a:pt x="10" y="11"/>
                      <a:pt x="11" y="10"/>
                      <a:pt x="12" y="10"/>
                    </a:cubicBezTo>
                    <a:cubicBezTo>
                      <a:pt x="153" y="10"/>
                      <a:pt x="153" y="10"/>
                      <a:pt x="153" y="10"/>
                    </a:cubicBezTo>
                    <a:cubicBezTo>
                      <a:pt x="152" y="13"/>
                      <a:pt x="152" y="15"/>
                      <a:pt x="151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150" y="22"/>
                      <a:pt x="150" y="22"/>
                      <a:pt x="150" y="22"/>
                    </a:cubicBezTo>
                    <a:cubicBezTo>
                      <a:pt x="150" y="25"/>
                      <a:pt x="149" y="27"/>
                      <a:pt x="149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149" y="35"/>
                      <a:pt x="149" y="35"/>
                      <a:pt x="149" y="35"/>
                    </a:cubicBezTo>
                    <a:cubicBezTo>
                      <a:pt x="149" y="38"/>
                      <a:pt x="149" y="41"/>
                      <a:pt x="150" y="43"/>
                    </a:cubicBezTo>
                    <a:cubicBezTo>
                      <a:pt x="26" y="43"/>
                      <a:pt x="26" y="43"/>
                      <a:pt x="26" y="43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150" y="48"/>
                      <a:pt x="150" y="48"/>
                      <a:pt x="150" y="48"/>
                    </a:cubicBezTo>
                    <a:cubicBezTo>
                      <a:pt x="151" y="50"/>
                      <a:pt x="151" y="53"/>
                      <a:pt x="152" y="55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1" y="55"/>
                      <a:pt x="10" y="54"/>
                      <a:pt x="10" y="53"/>
                    </a:cubicBezTo>
                    <a:lnTo>
                      <a:pt x="1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76"/>
              <p:cNvSpPr>
                <a:spLocks noEditPoints="1"/>
              </p:cNvSpPr>
              <p:nvPr/>
            </p:nvSpPr>
            <p:spPr bwMode="auto">
              <a:xfrm>
                <a:off x="3192968" y="2750417"/>
                <a:ext cx="280988" cy="587375"/>
              </a:xfrm>
              <a:custGeom>
                <a:avLst/>
                <a:gdLst>
                  <a:gd name="T0" fmla="*/ 65 w 75"/>
                  <a:gd name="T1" fmla="*/ 16 h 156"/>
                  <a:gd name="T2" fmla="*/ 48 w 75"/>
                  <a:gd name="T3" fmla="*/ 16 h 156"/>
                  <a:gd name="T4" fmla="*/ 27 w 75"/>
                  <a:gd name="T5" fmla="*/ 9 h 156"/>
                  <a:gd name="T6" fmla="*/ 28 w 75"/>
                  <a:gd name="T7" fmla="*/ 2 h 156"/>
                  <a:gd name="T8" fmla="*/ 19 w 75"/>
                  <a:gd name="T9" fmla="*/ 0 h 156"/>
                  <a:gd name="T10" fmla="*/ 1 w 75"/>
                  <a:gd name="T11" fmla="*/ 139 h 156"/>
                  <a:gd name="T12" fmla="*/ 10 w 75"/>
                  <a:gd name="T13" fmla="*/ 150 h 156"/>
                  <a:gd name="T14" fmla="*/ 45 w 75"/>
                  <a:gd name="T15" fmla="*/ 155 h 156"/>
                  <a:gd name="T16" fmla="*/ 57 w 75"/>
                  <a:gd name="T17" fmla="*/ 146 h 156"/>
                  <a:gd name="T18" fmla="*/ 75 w 75"/>
                  <a:gd name="T19" fmla="*/ 8 h 156"/>
                  <a:gd name="T20" fmla="*/ 67 w 75"/>
                  <a:gd name="T21" fmla="*/ 7 h 156"/>
                  <a:gd name="T22" fmla="*/ 65 w 75"/>
                  <a:gd name="T23" fmla="*/ 16 h 156"/>
                  <a:gd name="T24" fmla="*/ 48 w 75"/>
                  <a:gd name="T25" fmla="*/ 145 h 156"/>
                  <a:gd name="T26" fmla="*/ 46 w 75"/>
                  <a:gd name="T27" fmla="*/ 146 h 156"/>
                  <a:gd name="T28" fmla="*/ 11 w 75"/>
                  <a:gd name="T29" fmla="*/ 142 h 156"/>
                  <a:gd name="T30" fmla="*/ 10 w 75"/>
                  <a:gd name="T31" fmla="*/ 140 h 156"/>
                  <a:gd name="T32" fmla="*/ 26 w 75"/>
                  <a:gd name="T33" fmla="*/ 18 h 156"/>
                  <a:gd name="T34" fmla="*/ 32 w 75"/>
                  <a:gd name="T35" fmla="*/ 21 h 156"/>
                  <a:gd name="T36" fmla="*/ 17 w 75"/>
                  <a:gd name="T37" fmla="*/ 129 h 156"/>
                  <a:gd name="T38" fmla="*/ 21 w 75"/>
                  <a:gd name="T39" fmla="*/ 129 h 156"/>
                  <a:gd name="T40" fmla="*/ 35 w 75"/>
                  <a:gd name="T41" fmla="*/ 22 h 156"/>
                  <a:gd name="T42" fmla="*/ 43 w 75"/>
                  <a:gd name="T43" fmla="*/ 24 h 156"/>
                  <a:gd name="T44" fmla="*/ 28 w 75"/>
                  <a:gd name="T45" fmla="*/ 131 h 156"/>
                  <a:gd name="T46" fmla="*/ 32 w 75"/>
                  <a:gd name="T47" fmla="*/ 131 h 156"/>
                  <a:gd name="T48" fmla="*/ 47 w 75"/>
                  <a:gd name="T49" fmla="*/ 25 h 156"/>
                  <a:gd name="T50" fmla="*/ 54 w 75"/>
                  <a:gd name="T51" fmla="*/ 25 h 156"/>
                  <a:gd name="T52" fmla="*/ 40 w 75"/>
                  <a:gd name="T53" fmla="*/ 132 h 156"/>
                  <a:gd name="T54" fmla="*/ 43 w 75"/>
                  <a:gd name="T55" fmla="*/ 132 h 156"/>
                  <a:gd name="T56" fmla="*/ 58 w 75"/>
                  <a:gd name="T57" fmla="*/ 25 h 156"/>
                  <a:gd name="T58" fmla="*/ 64 w 75"/>
                  <a:gd name="T59" fmla="*/ 25 h 156"/>
                  <a:gd name="T60" fmla="*/ 48 w 75"/>
                  <a:gd name="T61" fmla="*/ 1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5" h="156">
                    <a:moveTo>
                      <a:pt x="65" y="16"/>
                    </a:moveTo>
                    <a:cubicBezTo>
                      <a:pt x="61" y="17"/>
                      <a:pt x="55" y="17"/>
                      <a:pt x="48" y="16"/>
                    </a:cubicBezTo>
                    <a:cubicBezTo>
                      <a:pt x="38" y="15"/>
                      <a:pt x="31" y="11"/>
                      <a:pt x="27" y="9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" y="139"/>
                      <a:pt x="1" y="139"/>
                      <a:pt x="1" y="139"/>
                    </a:cubicBezTo>
                    <a:cubicBezTo>
                      <a:pt x="0" y="144"/>
                      <a:pt x="4" y="150"/>
                      <a:pt x="10" y="150"/>
                    </a:cubicBezTo>
                    <a:cubicBezTo>
                      <a:pt x="45" y="155"/>
                      <a:pt x="45" y="155"/>
                      <a:pt x="45" y="155"/>
                    </a:cubicBezTo>
                    <a:cubicBezTo>
                      <a:pt x="51" y="156"/>
                      <a:pt x="56" y="152"/>
                      <a:pt x="57" y="146"/>
                    </a:cubicBezTo>
                    <a:cubicBezTo>
                      <a:pt x="75" y="8"/>
                      <a:pt x="75" y="8"/>
                      <a:pt x="75" y="8"/>
                    </a:cubicBezTo>
                    <a:cubicBezTo>
                      <a:pt x="67" y="7"/>
                      <a:pt x="67" y="7"/>
                      <a:pt x="67" y="7"/>
                    </a:cubicBezTo>
                    <a:lnTo>
                      <a:pt x="65" y="16"/>
                    </a:lnTo>
                    <a:close/>
                    <a:moveTo>
                      <a:pt x="48" y="145"/>
                    </a:moveTo>
                    <a:cubicBezTo>
                      <a:pt x="48" y="146"/>
                      <a:pt x="47" y="147"/>
                      <a:pt x="46" y="146"/>
                    </a:cubicBezTo>
                    <a:cubicBezTo>
                      <a:pt x="11" y="142"/>
                      <a:pt x="11" y="142"/>
                      <a:pt x="11" y="142"/>
                    </a:cubicBezTo>
                    <a:cubicBezTo>
                      <a:pt x="10" y="142"/>
                      <a:pt x="10" y="141"/>
                      <a:pt x="10" y="140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8" y="19"/>
                      <a:pt x="30" y="20"/>
                      <a:pt x="32" y="21"/>
                    </a:cubicBezTo>
                    <a:cubicBezTo>
                      <a:pt x="17" y="129"/>
                      <a:pt x="17" y="129"/>
                      <a:pt x="17" y="129"/>
                    </a:cubicBezTo>
                    <a:cubicBezTo>
                      <a:pt x="21" y="129"/>
                      <a:pt x="21" y="129"/>
                      <a:pt x="21" y="129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38" y="23"/>
                      <a:pt x="40" y="23"/>
                      <a:pt x="43" y="24"/>
                    </a:cubicBezTo>
                    <a:cubicBezTo>
                      <a:pt x="28" y="131"/>
                      <a:pt x="28" y="131"/>
                      <a:pt x="28" y="131"/>
                    </a:cubicBezTo>
                    <a:cubicBezTo>
                      <a:pt x="32" y="131"/>
                      <a:pt x="32" y="131"/>
                      <a:pt x="32" y="131"/>
                    </a:cubicBezTo>
                    <a:cubicBezTo>
                      <a:pt x="47" y="25"/>
                      <a:pt x="47" y="25"/>
                      <a:pt x="47" y="25"/>
                    </a:cubicBezTo>
                    <a:cubicBezTo>
                      <a:pt x="49" y="25"/>
                      <a:pt x="51" y="25"/>
                      <a:pt x="54" y="25"/>
                    </a:cubicBezTo>
                    <a:cubicBezTo>
                      <a:pt x="40" y="132"/>
                      <a:pt x="40" y="132"/>
                      <a:pt x="40" y="132"/>
                    </a:cubicBezTo>
                    <a:cubicBezTo>
                      <a:pt x="43" y="132"/>
                      <a:pt x="43" y="132"/>
                      <a:pt x="43" y="132"/>
                    </a:cubicBezTo>
                    <a:cubicBezTo>
                      <a:pt x="58" y="25"/>
                      <a:pt x="58" y="25"/>
                      <a:pt x="58" y="25"/>
                    </a:cubicBezTo>
                    <a:cubicBezTo>
                      <a:pt x="60" y="25"/>
                      <a:pt x="62" y="25"/>
                      <a:pt x="64" y="25"/>
                    </a:cubicBezTo>
                    <a:lnTo>
                      <a:pt x="48" y="1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Rectangle 77"/>
              <p:cNvSpPr>
                <a:spLocks noChangeArrowheads="1"/>
              </p:cNvSpPr>
              <p:nvPr/>
            </p:nvSpPr>
            <p:spPr bwMode="auto">
              <a:xfrm>
                <a:off x="3666043" y="2571029"/>
                <a:ext cx="539750" cy="412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Freeform 78"/>
              <p:cNvSpPr/>
              <p:nvPr/>
            </p:nvSpPr>
            <p:spPr bwMode="auto">
              <a:xfrm>
                <a:off x="4145468" y="2623417"/>
                <a:ext cx="57150" cy="217488"/>
              </a:xfrm>
              <a:custGeom>
                <a:avLst/>
                <a:gdLst>
                  <a:gd name="T0" fmla="*/ 10 w 15"/>
                  <a:gd name="T1" fmla="*/ 0 h 58"/>
                  <a:gd name="T2" fmla="*/ 5 w 15"/>
                  <a:gd name="T3" fmla="*/ 0 h 58"/>
                  <a:gd name="T4" fmla="*/ 5 w 15"/>
                  <a:gd name="T5" fmla="*/ 38 h 58"/>
                  <a:gd name="T6" fmla="*/ 0 w 15"/>
                  <a:gd name="T7" fmla="*/ 50 h 58"/>
                  <a:gd name="T8" fmla="*/ 7 w 15"/>
                  <a:gd name="T9" fmla="*/ 58 h 58"/>
                  <a:gd name="T10" fmla="*/ 15 w 15"/>
                  <a:gd name="T11" fmla="*/ 50 h 58"/>
                  <a:gd name="T12" fmla="*/ 10 w 15"/>
                  <a:gd name="T13" fmla="*/ 38 h 58"/>
                  <a:gd name="T14" fmla="*/ 10 w 15"/>
                  <a:gd name="T1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58">
                    <a:moveTo>
                      <a:pt x="10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2" y="41"/>
                      <a:pt x="0" y="47"/>
                      <a:pt x="0" y="50"/>
                    </a:cubicBezTo>
                    <a:cubicBezTo>
                      <a:pt x="0" y="54"/>
                      <a:pt x="3" y="58"/>
                      <a:pt x="7" y="58"/>
                    </a:cubicBezTo>
                    <a:cubicBezTo>
                      <a:pt x="11" y="58"/>
                      <a:pt x="15" y="54"/>
                      <a:pt x="15" y="50"/>
                    </a:cubicBezTo>
                    <a:cubicBezTo>
                      <a:pt x="15" y="47"/>
                      <a:pt x="13" y="41"/>
                      <a:pt x="10" y="38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Rectangle 79"/>
              <p:cNvSpPr>
                <a:spLocks noChangeArrowheads="1"/>
              </p:cNvSpPr>
              <p:nvPr/>
            </p:nvSpPr>
            <p:spPr bwMode="auto">
              <a:xfrm>
                <a:off x="3721605" y="2631354"/>
                <a:ext cx="417513" cy="16033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5635986" y="1870456"/>
            <a:ext cx="920028" cy="3343584"/>
            <a:chOff x="5629707" y="1870456"/>
            <a:chExt cx="920028" cy="3343584"/>
          </a:xfrm>
        </p:grpSpPr>
        <p:sp>
          <p:nvSpPr>
            <p:cNvPr id="68" name="矩形 67"/>
            <p:cNvSpPr/>
            <p:nvPr/>
          </p:nvSpPr>
          <p:spPr>
            <a:xfrm rot="2460000">
              <a:off x="5637312" y="4835258"/>
              <a:ext cx="911206" cy="565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 rot="19140000" flipV="1">
              <a:off x="5629707" y="4173397"/>
              <a:ext cx="911206" cy="565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 rot="2460000">
              <a:off x="5637690" y="3523536"/>
              <a:ext cx="911206" cy="565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 rot="19140000" flipV="1">
              <a:off x="5638529" y="2869068"/>
              <a:ext cx="911206" cy="565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 rot="2460000">
              <a:off x="5631806" y="2216428"/>
              <a:ext cx="911206" cy="565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6410187" y="2518117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6410187" y="3815171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5660416" y="1870456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5660416" y="3175805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5660416" y="4479014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6401300" y="5106040"/>
              <a:ext cx="108000" cy="108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4776830" y="4165241"/>
            <a:ext cx="735549" cy="735548"/>
            <a:chOff x="4776830" y="4165241"/>
            <a:chExt cx="735549" cy="735548"/>
          </a:xfrm>
        </p:grpSpPr>
        <p:sp>
          <p:nvSpPr>
            <p:cNvPr id="41" name="任意多边形: 形状 40"/>
            <p:cNvSpPr/>
            <p:nvPr/>
          </p:nvSpPr>
          <p:spPr>
            <a:xfrm>
              <a:off x="4776830" y="4165241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0" name="组合 79"/>
            <p:cNvGrpSpPr/>
            <p:nvPr/>
          </p:nvGrpSpPr>
          <p:grpSpPr>
            <a:xfrm>
              <a:off x="4987416" y="4392132"/>
              <a:ext cx="324000" cy="302308"/>
              <a:chOff x="8670986" y="3415305"/>
              <a:chExt cx="324000" cy="302308"/>
            </a:xfrm>
            <a:solidFill>
              <a:srgbClr val="0142AB"/>
            </a:solidFill>
          </p:grpSpPr>
          <p:sp>
            <p:nvSpPr>
              <p:cNvPr id="71" name="Freeform 115"/>
              <p:cNvSpPr/>
              <p:nvPr/>
            </p:nvSpPr>
            <p:spPr bwMode="auto">
              <a:xfrm>
                <a:off x="8778083" y="3443773"/>
                <a:ext cx="216903" cy="16268"/>
              </a:xfrm>
              <a:custGeom>
                <a:avLst/>
                <a:gdLst>
                  <a:gd name="T0" fmla="*/ 1 w 107"/>
                  <a:gd name="T1" fmla="*/ 4 h 8"/>
                  <a:gd name="T2" fmla="*/ 0 w 107"/>
                  <a:gd name="T3" fmla="*/ 8 h 8"/>
                  <a:gd name="T4" fmla="*/ 103 w 107"/>
                  <a:gd name="T5" fmla="*/ 8 h 8"/>
                  <a:gd name="T6" fmla="*/ 107 w 107"/>
                  <a:gd name="T7" fmla="*/ 4 h 8"/>
                  <a:gd name="T8" fmla="*/ 103 w 107"/>
                  <a:gd name="T9" fmla="*/ 0 h 8"/>
                  <a:gd name="T10" fmla="*/ 0 w 107"/>
                  <a:gd name="T11" fmla="*/ 0 h 8"/>
                  <a:gd name="T12" fmla="*/ 1 w 107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8">
                    <a:moveTo>
                      <a:pt x="1" y="4"/>
                    </a:moveTo>
                    <a:cubicBezTo>
                      <a:pt x="1" y="6"/>
                      <a:pt x="1" y="7"/>
                      <a:pt x="0" y="8"/>
                    </a:cubicBezTo>
                    <a:cubicBezTo>
                      <a:pt x="103" y="8"/>
                      <a:pt x="103" y="8"/>
                      <a:pt x="103" y="8"/>
                    </a:cubicBezTo>
                    <a:cubicBezTo>
                      <a:pt x="105" y="8"/>
                      <a:pt x="107" y="7"/>
                      <a:pt x="107" y="4"/>
                    </a:cubicBezTo>
                    <a:cubicBezTo>
                      <a:pt x="107" y="2"/>
                      <a:pt x="105" y="0"/>
                      <a:pt x="10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1" y="3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2" name="Freeform 116"/>
              <p:cNvSpPr/>
              <p:nvPr/>
            </p:nvSpPr>
            <p:spPr bwMode="auto">
              <a:xfrm>
                <a:off x="8670986" y="3443773"/>
                <a:ext cx="46092" cy="16268"/>
              </a:xfrm>
              <a:custGeom>
                <a:avLst/>
                <a:gdLst>
                  <a:gd name="T0" fmla="*/ 22 w 23"/>
                  <a:gd name="T1" fmla="*/ 4 h 8"/>
                  <a:gd name="T2" fmla="*/ 23 w 23"/>
                  <a:gd name="T3" fmla="*/ 0 h 8"/>
                  <a:gd name="T4" fmla="*/ 4 w 23"/>
                  <a:gd name="T5" fmla="*/ 0 h 8"/>
                  <a:gd name="T6" fmla="*/ 0 w 23"/>
                  <a:gd name="T7" fmla="*/ 4 h 8"/>
                  <a:gd name="T8" fmla="*/ 4 w 23"/>
                  <a:gd name="T9" fmla="*/ 8 h 8"/>
                  <a:gd name="T10" fmla="*/ 23 w 23"/>
                  <a:gd name="T11" fmla="*/ 8 h 8"/>
                  <a:gd name="T12" fmla="*/ 22 w 23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8">
                    <a:moveTo>
                      <a:pt x="22" y="4"/>
                    </a:moveTo>
                    <a:cubicBezTo>
                      <a:pt x="22" y="3"/>
                      <a:pt x="23" y="2"/>
                      <a:pt x="2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"/>
                      <a:pt x="2" y="8"/>
                      <a:pt x="4" y="8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3" y="7"/>
                      <a:pt x="22" y="6"/>
                      <a:pt x="2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3" name="Freeform 117"/>
              <p:cNvSpPr/>
              <p:nvPr/>
            </p:nvSpPr>
            <p:spPr bwMode="auto">
              <a:xfrm>
                <a:off x="8936693" y="3559003"/>
                <a:ext cx="58293" cy="16268"/>
              </a:xfrm>
              <a:custGeom>
                <a:avLst/>
                <a:gdLst>
                  <a:gd name="T0" fmla="*/ 1 w 29"/>
                  <a:gd name="T1" fmla="*/ 4 h 8"/>
                  <a:gd name="T2" fmla="*/ 0 w 29"/>
                  <a:gd name="T3" fmla="*/ 8 h 8"/>
                  <a:gd name="T4" fmla="*/ 25 w 29"/>
                  <a:gd name="T5" fmla="*/ 8 h 8"/>
                  <a:gd name="T6" fmla="*/ 29 w 29"/>
                  <a:gd name="T7" fmla="*/ 4 h 8"/>
                  <a:gd name="T8" fmla="*/ 25 w 29"/>
                  <a:gd name="T9" fmla="*/ 0 h 8"/>
                  <a:gd name="T10" fmla="*/ 0 w 29"/>
                  <a:gd name="T11" fmla="*/ 0 h 8"/>
                  <a:gd name="T12" fmla="*/ 1 w 29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8">
                    <a:moveTo>
                      <a:pt x="1" y="4"/>
                    </a:moveTo>
                    <a:cubicBezTo>
                      <a:pt x="1" y="5"/>
                      <a:pt x="0" y="6"/>
                      <a:pt x="0" y="8"/>
                    </a:cubicBezTo>
                    <a:cubicBezTo>
                      <a:pt x="25" y="8"/>
                      <a:pt x="25" y="8"/>
                      <a:pt x="25" y="8"/>
                    </a:cubicBezTo>
                    <a:cubicBezTo>
                      <a:pt x="27" y="8"/>
                      <a:pt x="29" y="6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4" name="Freeform 118"/>
              <p:cNvSpPr/>
              <p:nvPr/>
            </p:nvSpPr>
            <p:spPr bwMode="auto">
              <a:xfrm>
                <a:off x="8670986" y="3559003"/>
                <a:ext cx="204703" cy="16268"/>
              </a:xfrm>
              <a:custGeom>
                <a:avLst/>
                <a:gdLst>
                  <a:gd name="T0" fmla="*/ 100 w 101"/>
                  <a:gd name="T1" fmla="*/ 4 h 8"/>
                  <a:gd name="T2" fmla="*/ 101 w 101"/>
                  <a:gd name="T3" fmla="*/ 0 h 8"/>
                  <a:gd name="T4" fmla="*/ 4 w 101"/>
                  <a:gd name="T5" fmla="*/ 0 h 8"/>
                  <a:gd name="T6" fmla="*/ 0 w 101"/>
                  <a:gd name="T7" fmla="*/ 4 h 8"/>
                  <a:gd name="T8" fmla="*/ 4 w 101"/>
                  <a:gd name="T9" fmla="*/ 8 h 8"/>
                  <a:gd name="T10" fmla="*/ 101 w 101"/>
                  <a:gd name="T11" fmla="*/ 8 h 8"/>
                  <a:gd name="T12" fmla="*/ 100 w 101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" h="8">
                    <a:moveTo>
                      <a:pt x="100" y="4"/>
                    </a:moveTo>
                    <a:cubicBezTo>
                      <a:pt x="100" y="2"/>
                      <a:pt x="100" y="1"/>
                      <a:pt x="10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101" y="8"/>
                      <a:pt x="101" y="8"/>
                      <a:pt x="101" y="8"/>
                    </a:cubicBezTo>
                    <a:cubicBezTo>
                      <a:pt x="100" y="6"/>
                      <a:pt x="100" y="5"/>
                      <a:pt x="10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5" name="Freeform 119"/>
              <p:cNvSpPr/>
              <p:nvPr/>
            </p:nvSpPr>
            <p:spPr bwMode="auto">
              <a:xfrm>
                <a:off x="8822818" y="3672877"/>
                <a:ext cx="172168" cy="16268"/>
              </a:xfrm>
              <a:custGeom>
                <a:avLst/>
                <a:gdLst>
                  <a:gd name="T0" fmla="*/ 1 w 85"/>
                  <a:gd name="T1" fmla="*/ 4 h 8"/>
                  <a:gd name="T2" fmla="*/ 0 w 85"/>
                  <a:gd name="T3" fmla="*/ 8 h 8"/>
                  <a:gd name="T4" fmla="*/ 81 w 85"/>
                  <a:gd name="T5" fmla="*/ 8 h 8"/>
                  <a:gd name="T6" fmla="*/ 85 w 85"/>
                  <a:gd name="T7" fmla="*/ 4 h 8"/>
                  <a:gd name="T8" fmla="*/ 81 w 85"/>
                  <a:gd name="T9" fmla="*/ 0 h 8"/>
                  <a:gd name="T10" fmla="*/ 0 w 85"/>
                  <a:gd name="T11" fmla="*/ 0 h 8"/>
                  <a:gd name="T12" fmla="*/ 1 w 85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5" h="8">
                    <a:moveTo>
                      <a:pt x="1" y="4"/>
                    </a:moveTo>
                    <a:cubicBezTo>
                      <a:pt x="1" y="6"/>
                      <a:pt x="1" y="7"/>
                      <a:pt x="0" y="8"/>
                    </a:cubicBezTo>
                    <a:cubicBezTo>
                      <a:pt x="81" y="8"/>
                      <a:pt x="81" y="8"/>
                      <a:pt x="81" y="8"/>
                    </a:cubicBezTo>
                    <a:cubicBezTo>
                      <a:pt x="83" y="8"/>
                      <a:pt x="85" y="6"/>
                      <a:pt x="85" y="4"/>
                    </a:cubicBezTo>
                    <a:cubicBezTo>
                      <a:pt x="85" y="2"/>
                      <a:pt x="83" y="0"/>
                      <a:pt x="8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3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6" name="Freeform 120"/>
              <p:cNvSpPr/>
              <p:nvPr/>
            </p:nvSpPr>
            <p:spPr bwMode="auto">
              <a:xfrm>
                <a:off x="8670986" y="3672877"/>
                <a:ext cx="90829" cy="16268"/>
              </a:xfrm>
              <a:custGeom>
                <a:avLst/>
                <a:gdLst>
                  <a:gd name="T0" fmla="*/ 44 w 45"/>
                  <a:gd name="T1" fmla="*/ 4 h 8"/>
                  <a:gd name="T2" fmla="*/ 45 w 45"/>
                  <a:gd name="T3" fmla="*/ 0 h 8"/>
                  <a:gd name="T4" fmla="*/ 4 w 45"/>
                  <a:gd name="T5" fmla="*/ 0 h 8"/>
                  <a:gd name="T6" fmla="*/ 0 w 45"/>
                  <a:gd name="T7" fmla="*/ 4 h 8"/>
                  <a:gd name="T8" fmla="*/ 4 w 45"/>
                  <a:gd name="T9" fmla="*/ 8 h 8"/>
                  <a:gd name="T10" fmla="*/ 45 w 45"/>
                  <a:gd name="T11" fmla="*/ 8 h 8"/>
                  <a:gd name="T12" fmla="*/ 44 w 45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8">
                    <a:moveTo>
                      <a:pt x="44" y="4"/>
                    </a:moveTo>
                    <a:cubicBezTo>
                      <a:pt x="44" y="3"/>
                      <a:pt x="45" y="1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5" y="7"/>
                      <a:pt x="44" y="6"/>
                      <a:pt x="4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7" name="Freeform 121"/>
              <p:cNvSpPr>
                <a:spLocks noEditPoints="1"/>
              </p:cNvSpPr>
              <p:nvPr/>
            </p:nvSpPr>
            <p:spPr bwMode="auto">
              <a:xfrm>
                <a:off x="8711655" y="3415305"/>
                <a:ext cx="73205" cy="73205"/>
              </a:xfrm>
              <a:custGeom>
                <a:avLst/>
                <a:gdLst>
                  <a:gd name="T0" fmla="*/ 18 w 36"/>
                  <a:gd name="T1" fmla="*/ 36 h 36"/>
                  <a:gd name="T2" fmla="*/ 0 w 36"/>
                  <a:gd name="T3" fmla="*/ 18 h 36"/>
                  <a:gd name="T4" fmla="*/ 18 w 36"/>
                  <a:gd name="T5" fmla="*/ 0 h 36"/>
                  <a:gd name="T6" fmla="*/ 36 w 36"/>
                  <a:gd name="T7" fmla="*/ 18 h 36"/>
                  <a:gd name="T8" fmla="*/ 18 w 36"/>
                  <a:gd name="T9" fmla="*/ 36 h 36"/>
                  <a:gd name="T10" fmla="*/ 18 w 36"/>
                  <a:gd name="T11" fmla="*/ 4 h 36"/>
                  <a:gd name="T12" fmla="*/ 4 w 36"/>
                  <a:gd name="T13" fmla="*/ 18 h 36"/>
                  <a:gd name="T14" fmla="*/ 18 w 36"/>
                  <a:gd name="T15" fmla="*/ 32 h 36"/>
                  <a:gd name="T16" fmla="*/ 32 w 36"/>
                  <a:gd name="T17" fmla="*/ 18 h 36"/>
                  <a:gd name="T18" fmla="*/ 18 w 36"/>
                  <a:gd name="T19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36">
                    <a:moveTo>
                      <a:pt x="18" y="36"/>
                    </a:move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ubicBezTo>
                      <a:pt x="36" y="28"/>
                      <a:pt x="28" y="36"/>
                      <a:pt x="18" y="36"/>
                    </a:cubicBezTo>
                    <a:close/>
                    <a:moveTo>
                      <a:pt x="18" y="4"/>
                    </a:moveTo>
                    <a:cubicBezTo>
                      <a:pt x="11" y="4"/>
                      <a:pt x="4" y="10"/>
                      <a:pt x="4" y="18"/>
                    </a:cubicBezTo>
                    <a:cubicBezTo>
                      <a:pt x="4" y="26"/>
                      <a:pt x="11" y="32"/>
                      <a:pt x="18" y="32"/>
                    </a:cubicBezTo>
                    <a:cubicBezTo>
                      <a:pt x="26" y="32"/>
                      <a:pt x="32" y="26"/>
                      <a:pt x="32" y="18"/>
                    </a:cubicBezTo>
                    <a:cubicBezTo>
                      <a:pt x="32" y="10"/>
                      <a:pt x="26" y="4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8" name="Freeform 122"/>
              <p:cNvSpPr>
                <a:spLocks noEditPoints="1"/>
              </p:cNvSpPr>
              <p:nvPr/>
            </p:nvSpPr>
            <p:spPr bwMode="auto">
              <a:xfrm>
                <a:off x="8870266" y="3530534"/>
                <a:ext cx="71850" cy="71850"/>
              </a:xfrm>
              <a:custGeom>
                <a:avLst/>
                <a:gdLst>
                  <a:gd name="T0" fmla="*/ 18 w 36"/>
                  <a:gd name="T1" fmla="*/ 35 h 35"/>
                  <a:gd name="T2" fmla="*/ 0 w 36"/>
                  <a:gd name="T3" fmla="*/ 18 h 35"/>
                  <a:gd name="T4" fmla="*/ 18 w 36"/>
                  <a:gd name="T5" fmla="*/ 0 h 35"/>
                  <a:gd name="T6" fmla="*/ 36 w 36"/>
                  <a:gd name="T7" fmla="*/ 18 h 35"/>
                  <a:gd name="T8" fmla="*/ 18 w 36"/>
                  <a:gd name="T9" fmla="*/ 35 h 35"/>
                  <a:gd name="T10" fmla="*/ 18 w 36"/>
                  <a:gd name="T11" fmla="*/ 4 h 35"/>
                  <a:gd name="T12" fmla="*/ 4 w 36"/>
                  <a:gd name="T13" fmla="*/ 18 h 35"/>
                  <a:gd name="T14" fmla="*/ 18 w 36"/>
                  <a:gd name="T15" fmla="*/ 31 h 35"/>
                  <a:gd name="T16" fmla="*/ 32 w 36"/>
                  <a:gd name="T17" fmla="*/ 18 h 35"/>
                  <a:gd name="T18" fmla="*/ 18 w 36"/>
                  <a:gd name="T19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35">
                    <a:moveTo>
                      <a:pt x="18" y="35"/>
                    </a:moveTo>
                    <a:cubicBezTo>
                      <a:pt x="8" y="35"/>
                      <a:pt x="0" y="27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ubicBezTo>
                      <a:pt x="36" y="27"/>
                      <a:pt x="28" y="35"/>
                      <a:pt x="18" y="35"/>
                    </a:cubicBezTo>
                    <a:close/>
                    <a:moveTo>
                      <a:pt x="18" y="4"/>
                    </a:moveTo>
                    <a:cubicBezTo>
                      <a:pt x="10" y="4"/>
                      <a:pt x="4" y="10"/>
                      <a:pt x="4" y="18"/>
                    </a:cubicBezTo>
                    <a:cubicBezTo>
                      <a:pt x="4" y="25"/>
                      <a:pt x="10" y="31"/>
                      <a:pt x="18" y="31"/>
                    </a:cubicBezTo>
                    <a:cubicBezTo>
                      <a:pt x="25" y="31"/>
                      <a:pt x="32" y="25"/>
                      <a:pt x="32" y="18"/>
                    </a:cubicBezTo>
                    <a:cubicBezTo>
                      <a:pt x="32" y="10"/>
                      <a:pt x="25" y="4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9" name="Freeform 123"/>
              <p:cNvSpPr>
                <a:spLocks noEditPoints="1"/>
              </p:cNvSpPr>
              <p:nvPr/>
            </p:nvSpPr>
            <p:spPr bwMode="auto">
              <a:xfrm>
                <a:off x="8756392" y="3644408"/>
                <a:ext cx="73205" cy="73205"/>
              </a:xfrm>
              <a:custGeom>
                <a:avLst/>
                <a:gdLst>
                  <a:gd name="T0" fmla="*/ 18 w 36"/>
                  <a:gd name="T1" fmla="*/ 36 h 36"/>
                  <a:gd name="T2" fmla="*/ 0 w 36"/>
                  <a:gd name="T3" fmla="*/ 18 h 36"/>
                  <a:gd name="T4" fmla="*/ 18 w 36"/>
                  <a:gd name="T5" fmla="*/ 0 h 36"/>
                  <a:gd name="T6" fmla="*/ 36 w 36"/>
                  <a:gd name="T7" fmla="*/ 18 h 36"/>
                  <a:gd name="T8" fmla="*/ 18 w 36"/>
                  <a:gd name="T9" fmla="*/ 36 h 36"/>
                  <a:gd name="T10" fmla="*/ 18 w 36"/>
                  <a:gd name="T11" fmla="*/ 4 h 36"/>
                  <a:gd name="T12" fmla="*/ 4 w 36"/>
                  <a:gd name="T13" fmla="*/ 18 h 36"/>
                  <a:gd name="T14" fmla="*/ 18 w 36"/>
                  <a:gd name="T15" fmla="*/ 32 h 36"/>
                  <a:gd name="T16" fmla="*/ 32 w 36"/>
                  <a:gd name="T17" fmla="*/ 18 h 36"/>
                  <a:gd name="T18" fmla="*/ 18 w 36"/>
                  <a:gd name="T19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36">
                    <a:moveTo>
                      <a:pt x="18" y="36"/>
                    </a:move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ubicBezTo>
                      <a:pt x="36" y="28"/>
                      <a:pt x="28" y="36"/>
                      <a:pt x="18" y="36"/>
                    </a:cubicBezTo>
                    <a:close/>
                    <a:moveTo>
                      <a:pt x="18" y="4"/>
                    </a:moveTo>
                    <a:cubicBezTo>
                      <a:pt x="11" y="4"/>
                      <a:pt x="4" y="10"/>
                      <a:pt x="4" y="18"/>
                    </a:cubicBezTo>
                    <a:cubicBezTo>
                      <a:pt x="4" y="26"/>
                      <a:pt x="11" y="32"/>
                      <a:pt x="18" y="32"/>
                    </a:cubicBezTo>
                    <a:cubicBezTo>
                      <a:pt x="26" y="32"/>
                      <a:pt x="32" y="26"/>
                      <a:pt x="32" y="18"/>
                    </a:cubicBezTo>
                    <a:cubicBezTo>
                      <a:pt x="32" y="10"/>
                      <a:pt x="26" y="4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A5E6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6" name="组合 85"/>
          <p:cNvGrpSpPr/>
          <p:nvPr/>
        </p:nvGrpSpPr>
        <p:grpSpPr>
          <a:xfrm>
            <a:off x="6679622" y="4815965"/>
            <a:ext cx="735549" cy="735548"/>
            <a:chOff x="6679622" y="4815965"/>
            <a:chExt cx="735549" cy="735548"/>
          </a:xfrm>
        </p:grpSpPr>
        <p:sp>
          <p:nvSpPr>
            <p:cNvPr id="44" name="任意多边形: 形状 43"/>
            <p:cNvSpPr/>
            <p:nvPr/>
          </p:nvSpPr>
          <p:spPr>
            <a:xfrm>
              <a:off x="6679622" y="4815965"/>
              <a:ext cx="735549" cy="735548"/>
            </a:xfrm>
            <a:custGeom>
              <a:avLst/>
              <a:gdLst>
                <a:gd name="connsiteX0" fmla="*/ 367527 w 735549"/>
                <a:gd name="connsiteY0" fmla="*/ 0 h 735548"/>
                <a:gd name="connsiteX1" fmla="*/ 435411 w 735549"/>
                <a:gd name="connsiteY1" fmla="*/ 28118 h 735548"/>
                <a:gd name="connsiteX2" fmla="*/ 707430 w 735549"/>
                <a:gd name="connsiteY2" fmla="*/ 300137 h 735548"/>
                <a:gd name="connsiteX3" fmla="*/ 707430 w 735549"/>
                <a:gd name="connsiteY3" fmla="*/ 435904 h 735548"/>
                <a:gd name="connsiteX4" fmla="*/ 435904 w 735549"/>
                <a:gd name="connsiteY4" fmla="*/ 707431 h 735548"/>
                <a:gd name="connsiteX5" fmla="*/ 300137 w 735549"/>
                <a:gd name="connsiteY5" fmla="*/ 707431 h 735548"/>
                <a:gd name="connsiteX6" fmla="*/ 28117 w 735549"/>
                <a:gd name="connsiteY6" fmla="*/ 435411 h 735548"/>
                <a:gd name="connsiteX7" fmla="*/ 28117 w 735549"/>
                <a:gd name="connsiteY7" fmla="*/ 299644 h 735548"/>
                <a:gd name="connsiteX8" fmla="*/ 299644 w 735549"/>
                <a:gd name="connsiteY8" fmla="*/ 28118 h 735548"/>
                <a:gd name="connsiteX9" fmla="*/ 367527 w 735549"/>
                <a:gd name="connsiteY9" fmla="*/ 0 h 73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5549" h="735548">
                  <a:moveTo>
                    <a:pt x="367527" y="0"/>
                  </a:moveTo>
                  <a:cubicBezTo>
                    <a:pt x="392096" y="0"/>
                    <a:pt x="416665" y="9373"/>
                    <a:pt x="435411" y="28118"/>
                  </a:cubicBezTo>
                  <a:lnTo>
                    <a:pt x="707430" y="300137"/>
                  </a:lnTo>
                  <a:cubicBezTo>
                    <a:pt x="744921" y="337628"/>
                    <a:pt x="744921" y="398414"/>
                    <a:pt x="707430" y="435904"/>
                  </a:cubicBezTo>
                  <a:lnTo>
                    <a:pt x="435904" y="707431"/>
                  </a:lnTo>
                  <a:cubicBezTo>
                    <a:pt x="398413" y="744921"/>
                    <a:pt x="337627" y="744921"/>
                    <a:pt x="300137" y="707431"/>
                  </a:cubicBezTo>
                  <a:lnTo>
                    <a:pt x="28117" y="435411"/>
                  </a:lnTo>
                  <a:cubicBezTo>
                    <a:pt x="-9373" y="397921"/>
                    <a:pt x="-9373" y="337135"/>
                    <a:pt x="28117" y="299644"/>
                  </a:cubicBezTo>
                  <a:lnTo>
                    <a:pt x="299644" y="28118"/>
                  </a:lnTo>
                  <a:cubicBezTo>
                    <a:pt x="318389" y="9373"/>
                    <a:pt x="342958" y="0"/>
                    <a:pt x="367527" y="0"/>
                  </a:cubicBezTo>
                  <a:close/>
                </a:path>
              </a:pathLst>
            </a:custGeom>
            <a:noFill/>
            <a:ln>
              <a:solidFill>
                <a:srgbClr val="0142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2" name="组合 81"/>
            <p:cNvGrpSpPr>
              <a:grpSpLocks noChangeAspect="1"/>
            </p:cNvGrpSpPr>
            <p:nvPr/>
          </p:nvGrpSpPr>
          <p:grpSpPr>
            <a:xfrm>
              <a:off x="6922296" y="5052040"/>
              <a:ext cx="264053" cy="324000"/>
              <a:chOff x="10815097" y="1950038"/>
              <a:chExt cx="334191" cy="410062"/>
            </a:xfrm>
            <a:solidFill>
              <a:srgbClr val="0142AB"/>
            </a:solidFill>
          </p:grpSpPr>
          <p:sp>
            <p:nvSpPr>
              <p:cNvPr id="83" name="Freeform 189"/>
              <p:cNvSpPr/>
              <p:nvPr/>
            </p:nvSpPr>
            <p:spPr bwMode="auto">
              <a:xfrm>
                <a:off x="10905419" y="2325777"/>
                <a:ext cx="153548" cy="34323"/>
              </a:xfrm>
              <a:custGeom>
                <a:avLst/>
                <a:gdLst>
                  <a:gd name="T0" fmla="*/ 9 w 85"/>
                  <a:gd name="T1" fmla="*/ 19 h 19"/>
                  <a:gd name="T2" fmla="*/ 76 w 85"/>
                  <a:gd name="T3" fmla="*/ 19 h 19"/>
                  <a:gd name="T4" fmla="*/ 85 w 85"/>
                  <a:gd name="T5" fmla="*/ 0 h 19"/>
                  <a:gd name="T6" fmla="*/ 0 w 85"/>
                  <a:gd name="T7" fmla="*/ 0 h 19"/>
                  <a:gd name="T8" fmla="*/ 9 w 85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19">
                    <a:moveTo>
                      <a:pt x="9" y="19"/>
                    </a:moveTo>
                    <a:lnTo>
                      <a:pt x="76" y="19"/>
                    </a:lnTo>
                    <a:lnTo>
                      <a:pt x="85" y="0"/>
                    </a:lnTo>
                    <a:lnTo>
                      <a:pt x="0" y="0"/>
                    </a:lnTo>
                    <a:lnTo>
                      <a:pt x="9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Freeform 190"/>
              <p:cNvSpPr>
                <a:spLocks noEditPoints="1"/>
              </p:cNvSpPr>
              <p:nvPr/>
            </p:nvSpPr>
            <p:spPr bwMode="auto">
              <a:xfrm>
                <a:off x="10815097" y="1950038"/>
                <a:ext cx="334191" cy="341417"/>
              </a:xfrm>
              <a:custGeom>
                <a:avLst/>
                <a:gdLst>
                  <a:gd name="T0" fmla="*/ 64 w 78"/>
                  <a:gd name="T1" fmla="*/ 11 h 80"/>
                  <a:gd name="T2" fmla="*/ 39 w 78"/>
                  <a:gd name="T3" fmla="*/ 0 h 80"/>
                  <a:gd name="T4" fmla="*/ 14 w 78"/>
                  <a:gd name="T5" fmla="*/ 11 h 80"/>
                  <a:gd name="T6" fmla="*/ 14 w 78"/>
                  <a:gd name="T7" fmla="*/ 61 h 80"/>
                  <a:gd name="T8" fmla="*/ 14 w 78"/>
                  <a:gd name="T9" fmla="*/ 62 h 80"/>
                  <a:gd name="T10" fmla="*/ 21 w 78"/>
                  <a:gd name="T11" fmla="*/ 78 h 80"/>
                  <a:gd name="T12" fmla="*/ 21 w 78"/>
                  <a:gd name="T13" fmla="*/ 80 h 80"/>
                  <a:gd name="T14" fmla="*/ 55 w 78"/>
                  <a:gd name="T15" fmla="*/ 80 h 80"/>
                  <a:gd name="T16" fmla="*/ 57 w 78"/>
                  <a:gd name="T17" fmla="*/ 80 h 80"/>
                  <a:gd name="T18" fmla="*/ 57 w 78"/>
                  <a:gd name="T19" fmla="*/ 78 h 80"/>
                  <a:gd name="T20" fmla="*/ 64 w 78"/>
                  <a:gd name="T21" fmla="*/ 61 h 80"/>
                  <a:gd name="T22" fmla="*/ 64 w 78"/>
                  <a:gd name="T23" fmla="*/ 11 h 80"/>
                  <a:gd name="T24" fmla="*/ 62 w 78"/>
                  <a:gd name="T25" fmla="*/ 59 h 80"/>
                  <a:gd name="T26" fmla="*/ 53 w 78"/>
                  <a:gd name="T27" fmla="*/ 76 h 80"/>
                  <a:gd name="T28" fmla="*/ 25 w 78"/>
                  <a:gd name="T29" fmla="*/ 76 h 80"/>
                  <a:gd name="T30" fmla="*/ 16 w 78"/>
                  <a:gd name="T31" fmla="*/ 59 h 80"/>
                  <a:gd name="T32" fmla="*/ 16 w 78"/>
                  <a:gd name="T33" fmla="*/ 58 h 80"/>
                  <a:gd name="T34" fmla="*/ 16 w 78"/>
                  <a:gd name="T35" fmla="*/ 58 h 80"/>
                  <a:gd name="T36" fmla="*/ 16 w 78"/>
                  <a:gd name="T37" fmla="*/ 13 h 80"/>
                  <a:gd name="T38" fmla="*/ 39 w 78"/>
                  <a:gd name="T39" fmla="*/ 4 h 80"/>
                  <a:gd name="T40" fmla="*/ 62 w 78"/>
                  <a:gd name="T41" fmla="*/ 13 h 80"/>
                  <a:gd name="T42" fmla="*/ 62 w 78"/>
                  <a:gd name="T43" fmla="*/ 5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8" h="80">
                    <a:moveTo>
                      <a:pt x="64" y="11"/>
                    </a:moveTo>
                    <a:cubicBezTo>
                      <a:pt x="58" y="4"/>
                      <a:pt x="49" y="0"/>
                      <a:pt x="39" y="0"/>
                    </a:cubicBezTo>
                    <a:cubicBezTo>
                      <a:pt x="29" y="0"/>
                      <a:pt x="20" y="4"/>
                      <a:pt x="14" y="11"/>
                    </a:cubicBezTo>
                    <a:cubicBezTo>
                      <a:pt x="0" y="25"/>
                      <a:pt x="0" y="47"/>
                      <a:pt x="14" y="61"/>
                    </a:cubicBezTo>
                    <a:cubicBezTo>
                      <a:pt x="14" y="62"/>
                      <a:pt x="14" y="62"/>
                      <a:pt x="14" y="62"/>
                    </a:cubicBezTo>
                    <a:cubicBezTo>
                      <a:pt x="21" y="69"/>
                      <a:pt x="21" y="78"/>
                      <a:pt x="21" y="78"/>
                    </a:cubicBezTo>
                    <a:cubicBezTo>
                      <a:pt x="21" y="80"/>
                      <a:pt x="21" y="80"/>
                      <a:pt x="21" y="80"/>
                    </a:cubicBezTo>
                    <a:cubicBezTo>
                      <a:pt x="55" y="80"/>
                      <a:pt x="55" y="80"/>
                      <a:pt x="55" y="80"/>
                    </a:cubicBezTo>
                    <a:cubicBezTo>
                      <a:pt x="57" y="80"/>
                      <a:pt x="57" y="80"/>
                      <a:pt x="57" y="80"/>
                    </a:cubicBezTo>
                    <a:cubicBezTo>
                      <a:pt x="57" y="78"/>
                      <a:pt x="57" y="78"/>
                      <a:pt x="57" y="78"/>
                    </a:cubicBezTo>
                    <a:cubicBezTo>
                      <a:pt x="57" y="78"/>
                      <a:pt x="57" y="69"/>
                      <a:pt x="64" y="61"/>
                    </a:cubicBezTo>
                    <a:cubicBezTo>
                      <a:pt x="78" y="47"/>
                      <a:pt x="78" y="25"/>
                      <a:pt x="64" y="11"/>
                    </a:cubicBezTo>
                    <a:close/>
                    <a:moveTo>
                      <a:pt x="62" y="59"/>
                    </a:moveTo>
                    <a:cubicBezTo>
                      <a:pt x="55" y="65"/>
                      <a:pt x="54" y="72"/>
                      <a:pt x="53" y="76"/>
                    </a:cubicBezTo>
                    <a:cubicBezTo>
                      <a:pt x="25" y="76"/>
                      <a:pt x="25" y="76"/>
                      <a:pt x="25" y="76"/>
                    </a:cubicBezTo>
                    <a:cubicBezTo>
                      <a:pt x="24" y="72"/>
                      <a:pt x="23" y="65"/>
                      <a:pt x="16" y="59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4" y="46"/>
                      <a:pt x="4" y="26"/>
                      <a:pt x="16" y="13"/>
                    </a:cubicBezTo>
                    <a:cubicBezTo>
                      <a:pt x="22" y="7"/>
                      <a:pt x="30" y="4"/>
                      <a:pt x="39" y="4"/>
                    </a:cubicBezTo>
                    <a:cubicBezTo>
                      <a:pt x="48" y="4"/>
                      <a:pt x="56" y="7"/>
                      <a:pt x="62" y="13"/>
                    </a:cubicBezTo>
                    <a:cubicBezTo>
                      <a:pt x="74" y="26"/>
                      <a:pt x="74" y="46"/>
                      <a:pt x="62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5" name="Freeform 191"/>
              <p:cNvSpPr/>
              <p:nvPr/>
            </p:nvSpPr>
            <p:spPr bwMode="auto">
              <a:xfrm>
                <a:off x="10901806" y="2107198"/>
                <a:ext cx="162579" cy="77677"/>
              </a:xfrm>
              <a:custGeom>
                <a:avLst/>
                <a:gdLst>
                  <a:gd name="T0" fmla="*/ 59 w 90"/>
                  <a:gd name="T1" fmla="*/ 29 h 43"/>
                  <a:gd name="T2" fmla="*/ 30 w 90"/>
                  <a:gd name="T3" fmla="*/ 0 h 43"/>
                  <a:gd name="T4" fmla="*/ 0 w 90"/>
                  <a:gd name="T5" fmla="*/ 33 h 43"/>
                  <a:gd name="T6" fmla="*/ 4 w 90"/>
                  <a:gd name="T7" fmla="*/ 38 h 43"/>
                  <a:gd name="T8" fmla="*/ 30 w 90"/>
                  <a:gd name="T9" fmla="*/ 14 h 43"/>
                  <a:gd name="T10" fmla="*/ 59 w 90"/>
                  <a:gd name="T11" fmla="*/ 43 h 43"/>
                  <a:gd name="T12" fmla="*/ 90 w 90"/>
                  <a:gd name="T13" fmla="*/ 10 h 43"/>
                  <a:gd name="T14" fmla="*/ 85 w 90"/>
                  <a:gd name="T15" fmla="*/ 5 h 43"/>
                  <a:gd name="T16" fmla="*/ 59 w 90"/>
                  <a:gd name="T17" fmla="*/ 2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0" h="43">
                    <a:moveTo>
                      <a:pt x="59" y="29"/>
                    </a:moveTo>
                    <a:lnTo>
                      <a:pt x="30" y="0"/>
                    </a:lnTo>
                    <a:lnTo>
                      <a:pt x="0" y="33"/>
                    </a:lnTo>
                    <a:lnTo>
                      <a:pt x="4" y="38"/>
                    </a:lnTo>
                    <a:lnTo>
                      <a:pt x="30" y="14"/>
                    </a:lnTo>
                    <a:lnTo>
                      <a:pt x="59" y="43"/>
                    </a:lnTo>
                    <a:lnTo>
                      <a:pt x="90" y="10"/>
                    </a:lnTo>
                    <a:lnTo>
                      <a:pt x="85" y="5"/>
                    </a:lnTo>
                    <a:lnTo>
                      <a:pt x="59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0" name="组合 89"/>
          <p:cNvGrpSpPr/>
          <p:nvPr/>
        </p:nvGrpSpPr>
        <p:grpSpPr>
          <a:xfrm>
            <a:off x="1575652" y="1372022"/>
            <a:ext cx="3156412" cy="859551"/>
            <a:chOff x="1575652" y="1372022"/>
            <a:chExt cx="3156412" cy="859551"/>
          </a:xfrm>
        </p:grpSpPr>
        <p:sp>
          <p:nvSpPr>
            <p:cNvPr id="88" name="文本框 87"/>
            <p:cNvSpPr txBox="1"/>
            <p:nvPr/>
          </p:nvSpPr>
          <p:spPr>
            <a:xfrm>
              <a:off x="1575652" y="1687578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2599324" y="1372022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1590016" y="2705103"/>
            <a:ext cx="3156412" cy="859551"/>
            <a:chOff x="1575652" y="1372022"/>
            <a:chExt cx="3156412" cy="859551"/>
          </a:xfrm>
        </p:grpSpPr>
        <p:sp>
          <p:nvSpPr>
            <p:cNvPr id="92" name="文本框 91"/>
            <p:cNvSpPr txBox="1"/>
            <p:nvPr/>
          </p:nvSpPr>
          <p:spPr>
            <a:xfrm>
              <a:off x="1575652" y="1687578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2599324" y="1372022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1620418" y="4036260"/>
            <a:ext cx="3156412" cy="859551"/>
            <a:chOff x="1575652" y="1372022"/>
            <a:chExt cx="3156412" cy="859551"/>
          </a:xfrm>
        </p:grpSpPr>
        <p:sp>
          <p:nvSpPr>
            <p:cNvPr id="95" name="文本框 94"/>
            <p:cNvSpPr txBox="1"/>
            <p:nvPr/>
          </p:nvSpPr>
          <p:spPr>
            <a:xfrm>
              <a:off x="1575652" y="1687578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2599324" y="1372022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7459936" y="2101016"/>
            <a:ext cx="3156412" cy="859551"/>
            <a:chOff x="7398969" y="2109739"/>
            <a:chExt cx="3156412" cy="859551"/>
          </a:xfrm>
        </p:grpSpPr>
        <p:sp>
          <p:nvSpPr>
            <p:cNvPr id="98" name="文本框 97"/>
            <p:cNvSpPr txBox="1"/>
            <p:nvPr/>
          </p:nvSpPr>
          <p:spPr>
            <a:xfrm>
              <a:off x="7398969" y="2425295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7398969" y="2109739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7459936" y="3424793"/>
            <a:ext cx="3156412" cy="859551"/>
            <a:chOff x="7398969" y="2109739"/>
            <a:chExt cx="3156412" cy="859551"/>
          </a:xfrm>
        </p:grpSpPr>
        <p:sp>
          <p:nvSpPr>
            <p:cNvPr id="102" name="文本框 101"/>
            <p:cNvSpPr txBox="1"/>
            <p:nvPr/>
          </p:nvSpPr>
          <p:spPr>
            <a:xfrm>
              <a:off x="7398969" y="2425295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7398969" y="2109739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7459936" y="4742939"/>
            <a:ext cx="3156412" cy="859551"/>
            <a:chOff x="7398969" y="2109739"/>
            <a:chExt cx="3156412" cy="859551"/>
          </a:xfrm>
        </p:grpSpPr>
        <p:sp>
          <p:nvSpPr>
            <p:cNvPr id="105" name="文本框 104"/>
            <p:cNvSpPr txBox="1"/>
            <p:nvPr/>
          </p:nvSpPr>
          <p:spPr>
            <a:xfrm>
              <a:off x="7398969" y="2425295"/>
              <a:ext cx="3156412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7398969" y="2109739"/>
              <a:ext cx="2132740" cy="382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Add Your </a:t>
              </a:r>
              <a:r>
                <a:rPr lang="en-US" altLang="zh-CN" sz="1600" dirty="0" err="1">
                  <a:cs typeface="+mn-ea"/>
                  <a:sym typeface="+mn-lt"/>
                </a:rPr>
                <a:t>Titlt</a:t>
              </a:r>
              <a:r>
                <a:rPr lang="en-US" altLang="zh-CN" sz="1600" dirty="0">
                  <a:cs typeface="+mn-ea"/>
                  <a:sym typeface="+mn-lt"/>
                </a:rPr>
                <a:t> Here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3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400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8" name="任意多边形: 形状 87"/>
          <p:cNvSpPr>
            <a:spLocks noChangeAspect="1"/>
          </p:cNvSpPr>
          <p:nvPr/>
        </p:nvSpPr>
        <p:spPr>
          <a:xfrm>
            <a:off x="5630056" y="2348537"/>
            <a:ext cx="931888" cy="3096000"/>
          </a:xfrm>
          <a:custGeom>
            <a:avLst/>
            <a:gdLst>
              <a:gd name="connsiteX0" fmla="*/ 583883 w 1321117"/>
              <a:gd name="connsiteY0" fmla="*/ 0 h 4389119"/>
              <a:gd name="connsiteX1" fmla="*/ 736283 w 1321117"/>
              <a:gd name="connsiteY1" fmla="*/ 0 h 4389119"/>
              <a:gd name="connsiteX2" fmla="*/ 786765 w 1321117"/>
              <a:gd name="connsiteY2" fmla="*/ 8573 h 4389119"/>
              <a:gd name="connsiteX3" fmla="*/ 1158240 w 1321117"/>
              <a:gd name="connsiteY3" fmla="*/ 98108 h 4389119"/>
              <a:gd name="connsiteX4" fmla="*/ 1321118 w 1321117"/>
              <a:gd name="connsiteY4" fmla="*/ 347663 h 4389119"/>
              <a:gd name="connsiteX5" fmla="*/ 1319213 w 1321117"/>
              <a:gd name="connsiteY5" fmla="*/ 3174683 h 4389119"/>
              <a:gd name="connsiteX6" fmla="*/ 1287780 w 1321117"/>
              <a:gd name="connsiteY6" fmla="*/ 3295650 h 4389119"/>
              <a:gd name="connsiteX7" fmla="*/ 738188 w 1321117"/>
              <a:gd name="connsiteY7" fmla="*/ 4255770 h 4389119"/>
              <a:gd name="connsiteX8" fmla="*/ 660083 w 1321117"/>
              <a:gd name="connsiteY8" fmla="*/ 4389120 h 4389119"/>
              <a:gd name="connsiteX9" fmla="*/ 635318 w 1321117"/>
              <a:gd name="connsiteY9" fmla="*/ 4350068 h 4389119"/>
              <a:gd name="connsiteX10" fmla="*/ 45720 w 1321117"/>
              <a:gd name="connsiteY10" fmla="*/ 3319463 h 4389119"/>
              <a:gd name="connsiteX11" fmla="*/ 0 w 1321117"/>
              <a:gd name="connsiteY11" fmla="*/ 3145155 h 4389119"/>
              <a:gd name="connsiteX12" fmla="*/ 0 w 1321117"/>
              <a:gd name="connsiteY12" fmla="*/ 318135 h 4389119"/>
              <a:gd name="connsiteX13" fmla="*/ 103823 w 1321117"/>
              <a:gd name="connsiteY13" fmla="*/ 131445 h 4389119"/>
              <a:gd name="connsiteX14" fmla="*/ 382905 w 1321117"/>
              <a:gd name="connsiteY14" fmla="*/ 31433 h 4389119"/>
              <a:gd name="connsiteX15" fmla="*/ 583883 w 1321117"/>
              <a:gd name="connsiteY15" fmla="*/ 0 h 4389119"/>
              <a:gd name="connsiteX16" fmla="*/ 89535 w 1321117"/>
              <a:gd name="connsiteY16" fmla="*/ 972503 h 4389119"/>
              <a:gd name="connsiteX17" fmla="*/ 89535 w 1321117"/>
              <a:gd name="connsiteY17" fmla="*/ 1014413 h 4389119"/>
              <a:gd name="connsiteX18" fmla="*/ 89535 w 1321117"/>
              <a:gd name="connsiteY18" fmla="*/ 3047048 h 4389119"/>
              <a:gd name="connsiteX19" fmla="*/ 97155 w 1321117"/>
              <a:gd name="connsiteY19" fmla="*/ 3103245 h 4389119"/>
              <a:gd name="connsiteX20" fmla="*/ 266700 w 1321117"/>
              <a:gd name="connsiteY20" fmla="*/ 3153728 h 4389119"/>
              <a:gd name="connsiteX21" fmla="*/ 305753 w 1321117"/>
              <a:gd name="connsiteY21" fmla="*/ 3057525 h 4389119"/>
              <a:gd name="connsiteX22" fmla="*/ 307658 w 1321117"/>
              <a:gd name="connsiteY22" fmla="*/ 1009650 h 4389119"/>
              <a:gd name="connsiteX23" fmla="*/ 304800 w 1321117"/>
              <a:gd name="connsiteY23" fmla="*/ 972503 h 4389119"/>
              <a:gd name="connsiteX24" fmla="*/ 89535 w 1321117"/>
              <a:gd name="connsiteY24" fmla="*/ 972503 h 4389119"/>
              <a:gd name="connsiteX25" fmla="*/ 1012508 w 1321117"/>
              <a:gd name="connsiteY25" fmla="*/ 972503 h 4389119"/>
              <a:gd name="connsiteX26" fmla="*/ 1012508 w 1321117"/>
              <a:gd name="connsiteY26" fmla="*/ 1014413 h 4389119"/>
              <a:gd name="connsiteX27" fmla="*/ 1012508 w 1321117"/>
              <a:gd name="connsiteY27" fmla="*/ 3056573 h 4389119"/>
              <a:gd name="connsiteX28" fmla="*/ 1013460 w 1321117"/>
              <a:gd name="connsiteY28" fmla="*/ 3085148 h 4389119"/>
              <a:gd name="connsiteX29" fmla="*/ 1186815 w 1321117"/>
              <a:gd name="connsiteY29" fmla="*/ 3156585 h 4389119"/>
              <a:gd name="connsiteX30" fmla="*/ 1230630 w 1321117"/>
              <a:gd name="connsiteY30" fmla="*/ 3046095 h 4389119"/>
              <a:gd name="connsiteX31" fmla="*/ 1230630 w 1321117"/>
              <a:gd name="connsiteY31" fmla="*/ 1013460 h 4389119"/>
              <a:gd name="connsiteX32" fmla="*/ 1227773 w 1321117"/>
              <a:gd name="connsiteY32" fmla="*/ 971550 h 4389119"/>
              <a:gd name="connsiteX33" fmla="*/ 1012508 w 1321117"/>
              <a:gd name="connsiteY33" fmla="*/ 972503 h 4389119"/>
              <a:gd name="connsiteX34" fmla="*/ 400050 w 1321117"/>
              <a:gd name="connsiteY34" fmla="*/ 972503 h 4389119"/>
              <a:gd name="connsiteX35" fmla="*/ 400050 w 1321117"/>
              <a:gd name="connsiteY35" fmla="*/ 1027748 h 4389119"/>
              <a:gd name="connsiteX36" fmla="*/ 400050 w 1321117"/>
              <a:gd name="connsiteY36" fmla="*/ 3017520 h 4389119"/>
              <a:gd name="connsiteX37" fmla="*/ 402908 w 1321117"/>
              <a:gd name="connsiteY37" fmla="*/ 3088958 h 4389119"/>
              <a:gd name="connsiteX38" fmla="*/ 430530 w 1321117"/>
              <a:gd name="connsiteY38" fmla="*/ 3147060 h 4389119"/>
              <a:gd name="connsiteX39" fmla="*/ 547688 w 1321117"/>
              <a:gd name="connsiteY39" fmla="*/ 3171825 h 4389119"/>
              <a:gd name="connsiteX40" fmla="*/ 613410 w 1321117"/>
              <a:gd name="connsiteY40" fmla="*/ 3061335 h 4389119"/>
              <a:gd name="connsiteX41" fmla="*/ 612458 w 1321117"/>
              <a:gd name="connsiteY41" fmla="*/ 1014413 h 4389119"/>
              <a:gd name="connsiteX42" fmla="*/ 609600 w 1321117"/>
              <a:gd name="connsiteY42" fmla="*/ 972503 h 4389119"/>
              <a:gd name="connsiteX43" fmla="*/ 400050 w 1321117"/>
              <a:gd name="connsiteY43" fmla="*/ 972503 h 4389119"/>
              <a:gd name="connsiteX44" fmla="*/ 707708 w 1321117"/>
              <a:gd name="connsiteY44" fmla="*/ 972503 h 4389119"/>
              <a:gd name="connsiteX45" fmla="*/ 707708 w 1321117"/>
              <a:gd name="connsiteY45" fmla="*/ 1033463 h 4389119"/>
              <a:gd name="connsiteX46" fmla="*/ 707708 w 1321117"/>
              <a:gd name="connsiteY46" fmla="*/ 3004185 h 4389119"/>
              <a:gd name="connsiteX47" fmla="*/ 707708 w 1321117"/>
              <a:gd name="connsiteY47" fmla="*/ 3080385 h 4389119"/>
              <a:gd name="connsiteX48" fmla="*/ 849630 w 1321117"/>
              <a:gd name="connsiteY48" fmla="*/ 3173730 h 4389119"/>
              <a:gd name="connsiteX49" fmla="*/ 919163 w 1321117"/>
              <a:gd name="connsiteY49" fmla="*/ 3043238 h 4389119"/>
              <a:gd name="connsiteX50" fmla="*/ 919163 w 1321117"/>
              <a:gd name="connsiteY50" fmla="*/ 1020128 h 4389119"/>
              <a:gd name="connsiteX51" fmla="*/ 916305 w 1321117"/>
              <a:gd name="connsiteY51" fmla="*/ 973455 h 4389119"/>
              <a:gd name="connsiteX52" fmla="*/ 707708 w 1321117"/>
              <a:gd name="connsiteY52" fmla="*/ 972503 h 4389119"/>
              <a:gd name="connsiteX53" fmla="*/ 95250 w 1321117"/>
              <a:gd name="connsiteY53" fmla="*/ 326708 h 4389119"/>
              <a:gd name="connsiteX54" fmla="*/ 95250 w 1321117"/>
              <a:gd name="connsiteY54" fmla="*/ 721995 h 4389119"/>
              <a:gd name="connsiteX55" fmla="*/ 1224915 w 1321117"/>
              <a:gd name="connsiteY55" fmla="*/ 721995 h 4389119"/>
              <a:gd name="connsiteX56" fmla="*/ 1224915 w 1321117"/>
              <a:gd name="connsiteY56" fmla="*/ 326708 h 4389119"/>
              <a:gd name="connsiteX57" fmla="*/ 95250 w 1321117"/>
              <a:gd name="connsiteY57" fmla="*/ 326708 h 4389119"/>
              <a:gd name="connsiteX58" fmla="*/ 1202055 w 1321117"/>
              <a:gd name="connsiteY58" fmla="*/ 3262313 h 4389119"/>
              <a:gd name="connsiteX59" fmla="*/ 978218 w 1321117"/>
              <a:gd name="connsiteY59" fmla="*/ 3213735 h 4389119"/>
              <a:gd name="connsiteX60" fmla="*/ 945833 w 1321117"/>
              <a:gd name="connsiteY60" fmla="*/ 3221355 h 4389119"/>
              <a:gd name="connsiteX61" fmla="*/ 685800 w 1321117"/>
              <a:gd name="connsiteY61" fmla="*/ 3224213 h 4389119"/>
              <a:gd name="connsiteX62" fmla="*/ 632460 w 1321117"/>
              <a:gd name="connsiteY62" fmla="*/ 3224213 h 4389119"/>
              <a:gd name="connsiteX63" fmla="*/ 377190 w 1321117"/>
              <a:gd name="connsiteY63" fmla="*/ 3224213 h 4389119"/>
              <a:gd name="connsiteX64" fmla="*/ 324803 w 1321117"/>
              <a:gd name="connsiteY64" fmla="*/ 3225165 h 4389119"/>
              <a:gd name="connsiteX65" fmla="*/ 161925 w 1321117"/>
              <a:gd name="connsiteY65" fmla="*/ 3269933 h 4389119"/>
              <a:gd name="connsiteX66" fmla="*/ 123825 w 1321117"/>
              <a:gd name="connsiteY66" fmla="*/ 3269933 h 4389119"/>
              <a:gd name="connsiteX67" fmla="*/ 134303 w 1321117"/>
              <a:gd name="connsiteY67" fmla="*/ 3292793 h 4389119"/>
              <a:gd name="connsiteX68" fmla="*/ 439103 w 1321117"/>
              <a:gd name="connsiteY68" fmla="*/ 3824288 h 4389119"/>
              <a:gd name="connsiteX69" fmla="*/ 483870 w 1321117"/>
              <a:gd name="connsiteY69" fmla="*/ 3847148 h 4389119"/>
              <a:gd name="connsiteX70" fmla="*/ 707708 w 1321117"/>
              <a:gd name="connsiteY70" fmla="*/ 3848100 h 4389119"/>
              <a:gd name="connsiteX71" fmla="*/ 862013 w 1321117"/>
              <a:gd name="connsiteY71" fmla="*/ 3841433 h 4389119"/>
              <a:gd name="connsiteX72" fmla="*/ 948690 w 1321117"/>
              <a:gd name="connsiteY72" fmla="*/ 3709035 h 4389119"/>
              <a:gd name="connsiteX73" fmla="*/ 1202055 w 1321117"/>
              <a:gd name="connsiteY73" fmla="*/ 3262313 h 4389119"/>
              <a:gd name="connsiteX74" fmla="*/ 130493 w 1321117"/>
              <a:gd name="connsiteY74" fmla="*/ 228600 h 4389119"/>
              <a:gd name="connsiteX75" fmla="*/ 1187768 w 1321117"/>
              <a:gd name="connsiteY75" fmla="*/ 228600 h 4389119"/>
              <a:gd name="connsiteX76" fmla="*/ 130493 w 1321117"/>
              <a:gd name="connsiteY76" fmla="*/ 228600 h 4389119"/>
              <a:gd name="connsiteX77" fmla="*/ 90488 w 1321117"/>
              <a:gd name="connsiteY77" fmla="*/ 873443 h 4389119"/>
              <a:gd name="connsiteX78" fmla="*/ 1227773 w 1321117"/>
              <a:gd name="connsiteY78" fmla="*/ 873443 h 4389119"/>
              <a:gd name="connsiteX79" fmla="*/ 1227773 w 1321117"/>
              <a:gd name="connsiteY79" fmla="*/ 821055 h 4389119"/>
              <a:gd name="connsiteX80" fmla="*/ 90488 w 1321117"/>
              <a:gd name="connsiteY80" fmla="*/ 821055 h 4389119"/>
              <a:gd name="connsiteX81" fmla="*/ 90488 w 1321117"/>
              <a:gd name="connsiteY81" fmla="*/ 873443 h 438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321117" h="4389119">
                <a:moveTo>
                  <a:pt x="583883" y="0"/>
                </a:moveTo>
                <a:cubicBezTo>
                  <a:pt x="634365" y="0"/>
                  <a:pt x="685800" y="0"/>
                  <a:pt x="736283" y="0"/>
                </a:cubicBezTo>
                <a:cubicBezTo>
                  <a:pt x="753428" y="2858"/>
                  <a:pt x="769620" y="7620"/>
                  <a:pt x="786765" y="8573"/>
                </a:cubicBezTo>
                <a:cubicBezTo>
                  <a:pt x="915353" y="19050"/>
                  <a:pt x="1041083" y="43815"/>
                  <a:pt x="1158240" y="98108"/>
                </a:cubicBezTo>
                <a:cubicBezTo>
                  <a:pt x="1263968" y="146685"/>
                  <a:pt x="1321118" y="216218"/>
                  <a:pt x="1321118" y="347663"/>
                </a:cubicBezTo>
                <a:cubicBezTo>
                  <a:pt x="1315403" y="1289685"/>
                  <a:pt x="1318260" y="2232660"/>
                  <a:pt x="1319213" y="3174683"/>
                </a:cubicBezTo>
                <a:cubicBezTo>
                  <a:pt x="1319213" y="3218498"/>
                  <a:pt x="1310640" y="3257550"/>
                  <a:pt x="1287780" y="3295650"/>
                </a:cubicBezTo>
                <a:cubicBezTo>
                  <a:pt x="1103948" y="3615690"/>
                  <a:pt x="921068" y="3935730"/>
                  <a:pt x="738188" y="4255770"/>
                </a:cubicBezTo>
                <a:cubicBezTo>
                  <a:pt x="713423" y="4298633"/>
                  <a:pt x="687705" y="4341495"/>
                  <a:pt x="660083" y="4389120"/>
                </a:cubicBezTo>
                <a:cubicBezTo>
                  <a:pt x="648653" y="4371023"/>
                  <a:pt x="641985" y="4360545"/>
                  <a:pt x="635318" y="4350068"/>
                </a:cubicBezTo>
                <a:cubicBezTo>
                  <a:pt x="439103" y="4006215"/>
                  <a:pt x="243840" y="3662363"/>
                  <a:pt x="45720" y="3319463"/>
                </a:cubicBezTo>
                <a:cubicBezTo>
                  <a:pt x="13335" y="3263265"/>
                  <a:pt x="0" y="3208973"/>
                  <a:pt x="0" y="3145155"/>
                </a:cubicBezTo>
                <a:cubicBezTo>
                  <a:pt x="953" y="2203133"/>
                  <a:pt x="1905" y="1260158"/>
                  <a:pt x="0" y="318135"/>
                </a:cubicBezTo>
                <a:cubicBezTo>
                  <a:pt x="0" y="231458"/>
                  <a:pt x="30480" y="165735"/>
                  <a:pt x="103823" y="131445"/>
                </a:cubicBezTo>
                <a:cubicBezTo>
                  <a:pt x="194310" y="91440"/>
                  <a:pt x="288608" y="58103"/>
                  <a:pt x="382905" y="31433"/>
                </a:cubicBezTo>
                <a:cubicBezTo>
                  <a:pt x="447675" y="12383"/>
                  <a:pt x="517208" y="9525"/>
                  <a:pt x="583883" y="0"/>
                </a:cubicBezTo>
                <a:close/>
                <a:moveTo>
                  <a:pt x="89535" y="972503"/>
                </a:moveTo>
                <a:cubicBezTo>
                  <a:pt x="89535" y="989648"/>
                  <a:pt x="89535" y="1002030"/>
                  <a:pt x="89535" y="1014413"/>
                </a:cubicBezTo>
                <a:cubicBezTo>
                  <a:pt x="89535" y="1691640"/>
                  <a:pt x="89535" y="2369820"/>
                  <a:pt x="89535" y="3047048"/>
                </a:cubicBezTo>
                <a:cubicBezTo>
                  <a:pt x="89535" y="3066098"/>
                  <a:pt x="91440" y="3085148"/>
                  <a:pt x="97155" y="3103245"/>
                </a:cubicBezTo>
                <a:cubicBezTo>
                  <a:pt x="119063" y="3178493"/>
                  <a:pt x="210503" y="3208020"/>
                  <a:pt x="266700" y="3153728"/>
                </a:cubicBezTo>
                <a:cubicBezTo>
                  <a:pt x="289560" y="3131820"/>
                  <a:pt x="304800" y="3089910"/>
                  <a:pt x="305753" y="3057525"/>
                </a:cubicBezTo>
                <a:cubicBezTo>
                  <a:pt x="307658" y="2374583"/>
                  <a:pt x="307658" y="1692593"/>
                  <a:pt x="307658" y="1009650"/>
                </a:cubicBezTo>
                <a:cubicBezTo>
                  <a:pt x="307658" y="997268"/>
                  <a:pt x="305753" y="985838"/>
                  <a:pt x="304800" y="972503"/>
                </a:cubicBezTo>
                <a:cubicBezTo>
                  <a:pt x="232410" y="972503"/>
                  <a:pt x="164783" y="972503"/>
                  <a:pt x="89535" y="972503"/>
                </a:cubicBezTo>
                <a:close/>
                <a:moveTo>
                  <a:pt x="1012508" y="972503"/>
                </a:moveTo>
                <a:cubicBezTo>
                  <a:pt x="1012508" y="989648"/>
                  <a:pt x="1012508" y="1002030"/>
                  <a:pt x="1012508" y="1014413"/>
                </a:cubicBezTo>
                <a:cubicBezTo>
                  <a:pt x="1012508" y="1695450"/>
                  <a:pt x="1012508" y="2376488"/>
                  <a:pt x="1012508" y="3056573"/>
                </a:cubicBezTo>
                <a:cubicBezTo>
                  <a:pt x="1012508" y="3066098"/>
                  <a:pt x="1011555" y="3075623"/>
                  <a:pt x="1013460" y="3085148"/>
                </a:cubicBezTo>
                <a:cubicBezTo>
                  <a:pt x="1025843" y="3168968"/>
                  <a:pt x="1119188" y="3207068"/>
                  <a:pt x="1186815" y="3156585"/>
                </a:cubicBezTo>
                <a:cubicBezTo>
                  <a:pt x="1223963" y="3128963"/>
                  <a:pt x="1230630" y="3088958"/>
                  <a:pt x="1230630" y="3046095"/>
                </a:cubicBezTo>
                <a:cubicBezTo>
                  <a:pt x="1230630" y="2368868"/>
                  <a:pt x="1230630" y="1690688"/>
                  <a:pt x="1230630" y="1013460"/>
                </a:cubicBezTo>
                <a:cubicBezTo>
                  <a:pt x="1230630" y="1000125"/>
                  <a:pt x="1228725" y="985838"/>
                  <a:pt x="1227773" y="971550"/>
                </a:cubicBezTo>
                <a:cubicBezTo>
                  <a:pt x="1155383" y="972503"/>
                  <a:pt x="1086803" y="972503"/>
                  <a:pt x="1012508" y="972503"/>
                </a:cubicBezTo>
                <a:close/>
                <a:moveTo>
                  <a:pt x="400050" y="972503"/>
                </a:moveTo>
                <a:cubicBezTo>
                  <a:pt x="400050" y="993458"/>
                  <a:pt x="400050" y="1010603"/>
                  <a:pt x="400050" y="1027748"/>
                </a:cubicBezTo>
                <a:cubicBezTo>
                  <a:pt x="400050" y="1690688"/>
                  <a:pt x="400050" y="2354580"/>
                  <a:pt x="400050" y="3017520"/>
                </a:cubicBezTo>
                <a:cubicBezTo>
                  <a:pt x="400050" y="3041333"/>
                  <a:pt x="398145" y="3066098"/>
                  <a:pt x="402908" y="3088958"/>
                </a:cubicBezTo>
                <a:cubicBezTo>
                  <a:pt x="407670" y="3109913"/>
                  <a:pt x="416243" y="3131820"/>
                  <a:pt x="430530" y="3147060"/>
                </a:cubicBezTo>
                <a:cubicBezTo>
                  <a:pt x="461963" y="3181350"/>
                  <a:pt x="502920" y="3190875"/>
                  <a:pt x="547688" y="3171825"/>
                </a:cubicBezTo>
                <a:cubicBezTo>
                  <a:pt x="596265" y="3150870"/>
                  <a:pt x="613410" y="3112770"/>
                  <a:pt x="613410" y="3061335"/>
                </a:cubicBezTo>
                <a:cubicBezTo>
                  <a:pt x="612458" y="2379345"/>
                  <a:pt x="612458" y="1697355"/>
                  <a:pt x="612458" y="1014413"/>
                </a:cubicBezTo>
                <a:cubicBezTo>
                  <a:pt x="612458" y="1001078"/>
                  <a:pt x="610553" y="986790"/>
                  <a:pt x="609600" y="972503"/>
                </a:cubicBezTo>
                <a:cubicBezTo>
                  <a:pt x="540068" y="972503"/>
                  <a:pt x="473393" y="972503"/>
                  <a:pt x="400050" y="972503"/>
                </a:cubicBezTo>
                <a:close/>
                <a:moveTo>
                  <a:pt x="707708" y="972503"/>
                </a:moveTo>
                <a:cubicBezTo>
                  <a:pt x="707708" y="995363"/>
                  <a:pt x="707708" y="1014413"/>
                  <a:pt x="707708" y="1033463"/>
                </a:cubicBezTo>
                <a:cubicBezTo>
                  <a:pt x="707708" y="1690688"/>
                  <a:pt x="707708" y="2347913"/>
                  <a:pt x="707708" y="3004185"/>
                </a:cubicBezTo>
                <a:cubicBezTo>
                  <a:pt x="707708" y="3029903"/>
                  <a:pt x="706755" y="3054668"/>
                  <a:pt x="707708" y="3080385"/>
                </a:cubicBezTo>
                <a:cubicBezTo>
                  <a:pt x="710565" y="3152775"/>
                  <a:pt x="781050" y="3198495"/>
                  <a:pt x="849630" y="3173730"/>
                </a:cubicBezTo>
                <a:cubicBezTo>
                  <a:pt x="902018" y="3153728"/>
                  <a:pt x="919163" y="3123248"/>
                  <a:pt x="919163" y="3043238"/>
                </a:cubicBezTo>
                <a:cubicBezTo>
                  <a:pt x="919163" y="2368868"/>
                  <a:pt x="919163" y="1694498"/>
                  <a:pt x="919163" y="1020128"/>
                </a:cubicBezTo>
                <a:cubicBezTo>
                  <a:pt x="919163" y="1004888"/>
                  <a:pt x="917258" y="989648"/>
                  <a:pt x="916305" y="973455"/>
                </a:cubicBezTo>
                <a:cubicBezTo>
                  <a:pt x="846773" y="972503"/>
                  <a:pt x="781050" y="972503"/>
                  <a:pt x="707708" y="972503"/>
                </a:cubicBezTo>
                <a:close/>
                <a:moveTo>
                  <a:pt x="95250" y="326708"/>
                </a:moveTo>
                <a:cubicBezTo>
                  <a:pt x="95250" y="459105"/>
                  <a:pt x="95250" y="589598"/>
                  <a:pt x="95250" y="721995"/>
                </a:cubicBezTo>
                <a:cubicBezTo>
                  <a:pt x="473393" y="721995"/>
                  <a:pt x="847725" y="721995"/>
                  <a:pt x="1224915" y="721995"/>
                </a:cubicBezTo>
                <a:cubicBezTo>
                  <a:pt x="1224915" y="589598"/>
                  <a:pt x="1224915" y="459105"/>
                  <a:pt x="1224915" y="326708"/>
                </a:cubicBezTo>
                <a:cubicBezTo>
                  <a:pt x="846773" y="326708"/>
                  <a:pt x="472440" y="326708"/>
                  <a:pt x="95250" y="326708"/>
                </a:cubicBezTo>
                <a:close/>
                <a:moveTo>
                  <a:pt x="1202055" y="3262313"/>
                </a:moveTo>
                <a:cubicBezTo>
                  <a:pt x="1110615" y="3283268"/>
                  <a:pt x="1039178" y="3269933"/>
                  <a:pt x="978218" y="3213735"/>
                </a:cubicBezTo>
                <a:cubicBezTo>
                  <a:pt x="973455" y="3208973"/>
                  <a:pt x="954405" y="3215640"/>
                  <a:pt x="945833" y="3221355"/>
                </a:cubicBezTo>
                <a:cubicBezTo>
                  <a:pt x="846773" y="3289935"/>
                  <a:pt x="779145" y="3291840"/>
                  <a:pt x="685800" y="3224213"/>
                </a:cubicBezTo>
                <a:cubicBezTo>
                  <a:pt x="665798" y="3209925"/>
                  <a:pt x="653415" y="3208020"/>
                  <a:pt x="632460" y="3224213"/>
                </a:cubicBezTo>
                <a:cubicBezTo>
                  <a:pt x="543878" y="3290888"/>
                  <a:pt x="463868" y="3290888"/>
                  <a:pt x="377190" y="3224213"/>
                </a:cubicBezTo>
                <a:cubicBezTo>
                  <a:pt x="356235" y="3208020"/>
                  <a:pt x="343853" y="3208973"/>
                  <a:pt x="324803" y="3225165"/>
                </a:cubicBezTo>
                <a:cubicBezTo>
                  <a:pt x="278130" y="3264218"/>
                  <a:pt x="223838" y="3283268"/>
                  <a:pt x="161925" y="3269933"/>
                </a:cubicBezTo>
                <a:cubicBezTo>
                  <a:pt x="151448" y="3268028"/>
                  <a:pt x="139065" y="3269933"/>
                  <a:pt x="123825" y="3269933"/>
                </a:cubicBezTo>
                <a:cubicBezTo>
                  <a:pt x="129540" y="3282315"/>
                  <a:pt x="131445" y="3288030"/>
                  <a:pt x="134303" y="3292793"/>
                </a:cubicBezTo>
                <a:cubicBezTo>
                  <a:pt x="235268" y="3469958"/>
                  <a:pt x="336233" y="3647123"/>
                  <a:pt x="439103" y="3824288"/>
                </a:cubicBezTo>
                <a:cubicBezTo>
                  <a:pt x="446723" y="3836670"/>
                  <a:pt x="468630" y="3847148"/>
                  <a:pt x="483870" y="3847148"/>
                </a:cubicBezTo>
                <a:cubicBezTo>
                  <a:pt x="558165" y="3849053"/>
                  <a:pt x="632460" y="3848100"/>
                  <a:pt x="707708" y="3848100"/>
                </a:cubicBezTo>
                <a:cubicBezTo>
                  <a:pt x="760095" y="3848100"/>
                  <a:pt x="822960" y="3864293"/>
                  <a:pt x="862013" y="3841433"/>
                </a:cubicBezTo>
                <a:cubicBezTo>
                  <a:pt x="902970" y="3817620"/>
                  <a:pt x="922020" y="3755708"/>
                  <a:pt x="948690" y="3709035"/>
                </a:cubicBezTo>
                <a:cubicBezTo>
                  <a:pt x="1030605" y="3563303"/>
                  <a:pt x="1112520" y="3419475"/>
                  <a:pt x="1202055" y="3262313"/>
                </a:cubicBezTo>
                <a:close/>
                <a:moveTo>
                  <a:pt x="130493" y="228600"/>
                </a:moveTo>
                <a:cubicBezTo>
                  <a:pt x="486728" y="228600"/>
                  <a:pt x="834390" y="228600"/>
                  <a:pt x="1187768" y="228600"/>
                </a:cubicBezTo>
                <a:cubicBezTo>
                  <a:pt x="985838" y="53340"/>
                  <a:pt x="345758" y="49530"/>
                  <a:pt x="130493" y="228600"/>
                </a:cubicBezTo>
                <a:close/>
                <a:moveTo>
                  <a:pt x="90488" y="873443"/>
                </a:moveTo>
                <a:cubicBezTo>
                  <a:pt x="471488" y="873443"/>
                  <a:pt x="848678" y="873443"/>
                  <a:pt x="1227773" y="873443"/>
                </a:cubicBezTo>
                <a:cubicBezTo>
                  <a:pt x="1227773" y="854393"/>
                  <a:pt x="1227773" y="838200"/>
                  <a:pt x="1227773" y="821055"/>
                </a:cubicBezTo>
                <a:cubicBezTo>
                  <a:pt x="846773" y="821055"/>
                  <a:pt x="469583" y="821055"/>
                  <a:pt x="90488" y="821055"/>
                </a:cubicBezTo>
                <a:cubicBezTo>
                  <a:pt x="90488" y="840105"/>
                  <a:pt x="90488" y="854393"/>
                  <a:pt x="90488" y="873443"/>
                </a:cubicBezTo>
                <a:close/>
              </a:path>
            </a:pathLst>
          </a:custGeom>
          <a:solidFill>
            <a:srgbClr val="0142A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036" name="组合 1035"/>
          <p:cNvGrpSpPr/>
          <p:nvPr/>
        </p:nvGrpSpPr>
        <p:grpSpPr>
          <a:xfrm>
            <a:off x="5268399" y="2274722"/>
            <a:ext cx="1656000" cy="1656000"/>
            <a:chOff x="5290336" y="2275414"/>
            <a:chExt cx="1656000" cy="1656000"/>
          </a:xfrm>
        </p:grpSpPr>
        <p:sp>
          <p:nvSpPr>
            <p:cNvPr id="1027" name="椭圆 1026"/>
            <p:cNvSpPr>
              <a:spLocks noChangeAspect="1"/>
            </p:cNvSpPr>
            <p:nvPr/>
          </p:nvSpPr>
          <p:spPr>
            <a:xfrm>
              <a:off x="5290336" y="2275414"/>
              <a:ext cx="1656000" cy="1656000"/>
            </a:xfrm>
            <a:prstGeom prst="ellipse">
              <a:avLst/>
            </a:prstGeom>
            <a:solidFill>
              <a:srgbClr val="0142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029" name="组合 1028"/>
            <p:cNvGrpSpPr/>
            <p:nvPr/>
          </p:nvGrpSpPr>
          <p:grpSpPr>
            <a:xfrm>
              <a:off x="5599186" y="2731799"/>
              <a:ext cx="1038301" cy="872901"/>
              <a:chOff x="5576849" y="2798537"/>
              <a:chExt cx="1038301" cy="872901"/>
            </a:xfrm>
          </p:grpSpPr>
          <p:grpSp>
            <p:nvGrpSpPr>
              <p:cNvPr id="100" name="组合 99"/>
              <p:cNvGrpSpPr>
                <a:grpSpLocks noChangeAspect="1"/>
              </p:cNvGrpSpPr>
              <p:nvPr/>
            </p:nvGrpSpPr>
            <p:grpSpPr>
              <a:xfrm>
                <a:off x="5838191" y="2798537"/>
                <a:ext cx="515616" cy="432000"/>
                <a:chOff x="4043647" y="5098843"/>
                <a:chExt cx="318590" cy="266926"/>
              </a:xfrm>
              <a:solidFill>
                <a:schemeClr val="bg1"/>
              </a:solidFill>
            </p:grpSpPr>
            <p:sp>
              <p:nvSpPr>
                <p:cNvPr id="101" name="Freeform 505"/>
                <p:cNvSpPr>
                  <a:spLocks noEditPoints="1"/>
                </p:cNvSpPr>
                <p:nvPr/>
              </p:nvSpPr>
              <p:spPr bwMode="auto">
                <a:xfrm>
                  <a:off x="4043647" y="5098843"/>
                  <a:ext cx="318590" cy="266926"/>
                </a:xfrm>
                <a:custGeom>
                  <a:avLst/>
                  <a:gdLst>
                    <a:gd name="T0" fmla="*/ 92 w 111"/>
                    <a:gd name="T1" fmla="*/ 27 h 93"/>
                    <a:gd name="T2" fmla="*/ 81 w 111"/>
                    <a:gd name="T3" fmla="*/ 0 h 93"/>
                    <a:gd name="T4" fmla="*/ 0 w 111"/>
                    <a:gd name="T5" fmla="*/ 31 h 93"/>
                    <a:gd name="T6" fmla="*/ 23 w 111"/>
                    <a:gd name="T7" fmla="*/ 93 h 93"/>
                    <a:gd name="T8" fmla="*/ 23 w 111"/>
                    <a:gd name="T9" fmla="*/ 93 h 93"/>
                    <a:gd name="T10" fmla="*/ 111 w 111"/>
                    <a:gd name="T11" fmla="*/ 93 h 93"/>
                    <a:gd name="T12" fmla="*/ 111 w 111"/>
                    <a:gd name="T13" fmla="*/ 27 h 93"/>
                    <a:gd name="T14" fmla="*/ 92 w 111"/>
                    <a:gd name="T15" fmla="*/ 27 h 93"/>
                    <a:gd name="T16" fmla="*/ 84 w 111"/>
                    <a:gd name="T17" fmla="*/ 27 h 93"/>
                    <a:gd name="T18" fmla="*/ 32 w 111"/>
                    <a:gd name="T19" fmla="*/ 27 h 93"/>
                    <a:gd name="T20" fmla="*/ 77 w 111"/>
                    <a:gd name="T21" fmla="*/ 9 h 93"/>
                    <a:gd name="T22" fmla="*/ 84 w 111"/>
                    <a:gd name="T23" fmla="*/ 27 h 93"/>
                    <a:gd name="T24" fmla="*/ 9 w 111"/>
                    <a:gd name="T25" fmla="*/ 36 h 93"/>
                    <a:gd name="T26" fmla="*/ 23 w 111"/>
                    <a:gd name="T27" fmla="*/ 30 h 93"/>
                    <a:gd name="T28" fmla="*/ 23 w 111"/>
                    <a:gd name="T29" fmla="*/ 73 h 93"/>
                    <a:gd name="T30" fmla="*/ 9 w 111"/>
                    <a:gd name="T31" fmla="*/ 36 h 93"/>
                    <a:gd name="T32" fmla="*/ 31 w 111"/>
                    <a:gd name="T33" fmla="*/ 85 h 93"/>
                    <a:gd name="T34" fmla="*/ 31 w 111"/>
                    <a:gd name="T35" fmla="*/ 34 h 93"/>
                    <a:gd name="T36" fmla="*/ 104 w 111"/>
                    <a:gd name="T37" fmla="*/ 34 h 93"/>
                    <a:gd name="T38" fmla="*/ 104 w 111"/>
                    <a:gd name="T39" fmla="*/ 85 h 93"/>
                    <a:gd name="T40" fmla="*/ 31 w 111"/>
                    <a:gd name="T41" fmla="*/ 85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11" h="93">
                      <a:moveTo>
                        <a:pt x="92" y="27"/>
                      </a:moveTo>
                      <a:lnTo>
                        <a:pt x="81" y="0"/>
                      </a:lnTo>
                      <a:lnTo>
                        <a:pt x="0" y="31"/>
                      </a:lnTo>
                      <a:lnTo>
                        <a:pt x="23" y="93"/>
                      </a:lnTo>
                      <a:lnTo>
                        <a:pt x="23" y="93"/>
                      </a:lnTo>
                      <a:lnTo>
                        <a:pt x="111" y="93"/>
                      </a:lnTo>
                      <a:lnTo>
                        <a:pt x="111" y="27"/>
                      </a:lnTo>
                      <a:lnTo>
                        <a:pt x="92" y="27"/>
                      </a:lnTo>
                      <a:close/>
                      <a:moveTo>
                        <a:pt x="84" y="27"/>
                      </a:moveTo>
                      <a:lnTo>
                        <a:pt x="32" y="27"/>
                      </a:lnTo>
                      <a:lnTo>
                        <a:pt x="77" y="9"/>
                      </a:lnTo>
                      <a:lnTo>
                        <a:pt x="84" y="27"/>
                      </a:lnTo>
                      <a:close/>
                      <a:moveTo>
                        <a:pt x="9" y="36"/>
                      </a:moveTo>
                      <a:lnTo>
                        <a:pt x="23" y="30"/>
                      </a:lnTo>
                      <a:lnTo>
                        <a:pt x="23" y="73"/>
                      </a:lnTo>
                      <a:lnTo>
                        <a:pt x="9" y="36"/>
                      </a:lnTo>
                      <a:close/>
                      <a:moveTo>
                        <a:pt x="31" y="85"/>
                      </a:moveTo>
                      <a:lnTo>
                        <a:pt x="31" y="34"/>
                      </a:lnTo>
                      <a:lnTo>
                        <a:pt x="104" y="34"/>
                      </a:lnTo>
                      <a:lnTo>
                        <a:pt x="104" y="85"/>
                      </a:lnTo>
                      <a:lnTo>
                        <a:pt x="31" y="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zh-CN" alt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Freeform 506"/>
                <p:cNvSpPr/>
                <p:nvPr/>
              </p:nvSpPr>
              <p:spPr bwMode="auto">
                <a:xfrm>
                  <a:off x="4155583" y="5233742"/>
                  <a:ext cx="166470" cy="94716"/>
                </a:xfrm>
                <a:custGeom>
                  <a:avLst/>
                  <a:gdLst>
                    <a:gd name="T0" fmla="*/ 50 w 58"/>
                    <a:gd name="T1" fmla="*/ 7 h 33"/>
                    <a:gd name="T2" fmla="*/ 44 w 58"/>
                    <a:gd name="T3" fmla="*/ 9 h 33"/>
                    <a:gd name="T4" fmla="*/ 39 w 58"/>
                    <a:gd name="T5" fmla="*/ 0 h 33"/>
                    <a:gd name="T6" fmla="*/ 23 w 58"/>
                    <a:gd name="T7" fmla="*/ 23 h 33"/>
                    <a:gd name="T8" fmla="*/ 14 w 58"/>
                    <a:gd name="T9" fmla="*/ 18 h 33"/>
                    <a:gd name="T10" fmla="*/ 0 w 58"/>
                    <a:gd name="T11" fmla="*/ 33 h 33"/>
                    <a:gd name="T12" fmla="*/ 58 w 58"/>
                    <a:gd name="T13" fmla="*/ 33 h 33"/>
                    <a:gd name="T14" fmla="*/ 50 w 58"/>
                    <a:gd name="T15" fmla="*/ 7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33">
                      <a:moveTo>
                        <a:pt x="50" y="7"/>
                      </a:moveTo>
                      <a:lnTo>
                        <a:pt x="44" y="9"/>
                      </a:lnTo>
                      <a:lnTo>
                        <a:pt x="39" y="0"/>
                      </a:lnTo>
                      <a:lnTo>
                        <a:pt x="23" y="23"/>
                      </a:lnTo>
                      <a:lnTo>
                        <a:pt x="14" y="18"/>
                      </a:lnTo>
                      <a:lnTo>
                        <a:pt x="0" y="33"/>
                      </a:lnTo>
                      <a:lnTo>
                        <a:pt x="58" y="33"/>
                      </a:lnTo>
                      <a:lnTo>
                        <a:pt x="50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zh-CN" alt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Oval 507"/>
                <p:cNvSpPr>
                  <a:spLocks noChangeArrowheads="1"/>
                </p:cNvSpPr>
                <p:nvPr/>
              </p:nvSpPr>
              <p:spPr bwMode="auto">
                <a:xfrm>
                  <a:off x="4158454" y="5222261"/>
                  <a:ext cx="40182" cy="4018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zh-CN" alt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5" name="文本框 104"/>
              <p:cNvSpPr txBox="1"/>
              <p:nvPr/>
            </p:nvSpPr>
            <p:spPr>
              <a:xfrm>
                <a:off x="5576849" y="3289282"/>
                <a:ext cx="1038301" cy="3821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9000"/>
                  </a:lnSpc>
                </a:pPr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The</a:t>
                </a:r>
                <a:r>
                  <a: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 Title</a:t>
                </a:r>
              </a:p>
            </p:txBody>
          </p:sp>
        </p:grpSp>
      </p:grpSp>
      <p:grpSp>
        <p:nvGrpSpPr>
          <p:cNvPr id="1043" name="组合 1042"/>
          <p:cNvGrpSpPr/>
          <p:nvPr/>
        </p:nvGrpSpPr>
        <p:grpSpPr>
          <a:xfrm>
            <a:off x="4400914" y="1601335"/>
            <a:ext cx="1656000" cy="1656000"/>
            <a:chOff x="4400914" y="1601335"/>
            <a:chExt cx="1656000" cy="1656000"/>
          </a:xfrm>
        </p:grpSpPr>
        <p:grpSp>
          <p:nvGrpSpPr>
            <p:cNvPr id="1039" name="组合 1038"/>
            <p:cNvGrpSpPr/>
            <p:nvPr/>
          </p:nvGrpSpPr>
          <p:grpSpPr>
            <a:xfrm>
              <a:off x="4684051" y="1853335"/>
              <a:ext cx="1152000" cy="1152000"/>
              <a:chOff x="4698114" y="1708037"/>
              <a:chExt cx="1152000" cy="1152000"/>
            </a:xfrm>
          </p:grpSpPr>
          <p:sp>
            <p:nvSpPr>
              <p:cNvPr id="120" name="椭圆 119"/>
              <p:cNvSpPr>
                <a:spLocks noChangeAspect="1"/>
              </p:cNvSpPr>
              <p:nvPr/>
            </p:nvSpPr>
            <p:spPr>
              <a:xfrm>
                <a:off x="4698114" y="1708037"/>
                <a:ext cx="1152000" cy="1152000"/>
              </a:xfrm>
              <a:prstGeom prst="ellipse">
                <a:avLst/>
              </a:prstGeom>
              <a:solidFill>
                <a:srgbClr val="5D83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1034" name="组合 1033"/>
              <p:cNvGrpSpPr/>
              <p:nvPr/>
            </p:nvGrpSpPr>
            <p:grpSpPr>
              <a:xfrm>
                <a:off x="4808170" y="1948204"/>
                <a:ext cx="931888" cy="626719"/>
                <a:chOff x="4691734" y="2164527"/>
                <a:chExt cx="931888" cy="626719"/>
              </a:xfrm>
            </p:grpSpPr>
            <p:sp>
              <p:nvSpPr>
                <p:cNvPr id="122" name="文本框 121"/>
                <p:cNvSpPr txBox="1"/>
                <p:nvPr/>
              </p:nvSpPr>
              <p:spPr>
                <a:xfrm>
                  <a:off x="4691734" y="2483405"/>
                  <a:ext cx="931888" cy="30784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9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The</a:t>
                  </a:r>
                  <a:r>
                    <a:rPr lang="zh-CN" altLang="en-US" sz="1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 Title</a:t>
                  </a:r>
                </a:p>
              </p:txBody>
            </p:sp>
            <p:grpSp>
              <p:nvGrpSpPr>
                <p:cNvPr id="1033" name="组合 1032"/>
                <p:cNvGrpSpPr/>
                <p:nvPr/>
              </p:nvGrpSpPr>
              <p:grpSpPr>
                <a:xfrm>
                  <a:off x="4950731" y="2164527"/>
                  <a:ext cx="413894" cy="286889"/>
                  <a:chOff x="3039108" y="1741799"/>
                  <a:chExt cx="413894" cy="286889"/>
                </a:xfrm>
                <a:solidFill>
                  <a:schemeClr val="bg1"/>
                </a:solidFill>
              </p:grpSpPr>
              <p:grpSp>
                <p:nvGrpSpPr>
                  <p:cNvPr id="124" name="组合 123"/>
                  <p:cNvGrpSpPr>
                    <a:grpSpLocks noChangeAspect="1"/>
                  </p:cNvGrpSpPr>
                  <p:nvPr/>
                </p:nvGrpSpPr>
                <p:grpSpPr>
                  <a:xfrm>
                    <a:off x="3178836" y="1848688"/>
                    <a:ext cx="134438" cy="180000"/>
                    <a:chOff x="8770382" y="3268964"/>
                    <a:chExt cx="289470" cy="387575"/>
                  </a:xfrm>
                  <a:grpFill/>
                </p:grpSpPr>
                <p:sp>
                  <p:nvSpPr>
                    <p:cNvPr id="125" name="Freeform 341"/>
                    <p:cNvSpPr/>
                    <p:nvPr/>
                  </p:nvSpPr>
                  <p:spPr bwMode="auto">
                    <a:xfrm>
                      <a:off x="8904822" y="3501509"/>
                      <a:ext cx="94471" cy="94471"/>
                    </a:xfrm>
                    <a:custGeom>
                      <a:avLst/>
                      <a:gdLst>
                        <a:gd name="T0" fmla="*/ 4 w 33"/>
                        <a:gd name="T1" fmla="*/ 33 h 33"/>
                        <a:gd name="T2" fmla="*/ 0 w 33"/>
                        <a:gd name="T3" fmla="*/ 29 h 33"/>
                        <a:gd name="T4" fmla="*/ 4 w 33"/>
                        <a:gd name="T5" fmla="*/ 25 h 33"/>
                        <a:gd name="T6" fmla="*/ 25 w 33"/>
                        <a:gd name="T7" fmla="*/ 4 h 33"/>
                        <a:gd name="T8" fmla="*/ 29 w 33"/>
                        <a:gd name="T9" fmla="*/ 0 h 33"/>
                        <a:gd name="T10" fmla="*/ 33 w 33"/>
                        <a:gd name="T11" fmla="*/ 4 h 33"/>
                        <a:gd name="T12" fmla="*/ 4 w 33"/>
                        <a:gd name="T13" fmla="*/ 33 h 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33" h="33">
                          <a:moveTo>
                            <a:pt x="4" y="33"/>
                          </a:moveTo>
                          <a:cubicBezTo>
                            <a:pt x="1" y="33"/>
                            <a:pt x="0" y="32"/>
                            <a:pt x="0" y="29"/>
                          </a:cubicBezTo>
                          <a:cubicBezTo>
                            <a:pt x="0" y="27"/>
                            <a:pt x="1" y="25"/>
                            <a:pt x="4" y="25"/>
                          </a:cubicBezTo>
                          <a:cubicBezTo>
                            <a:pt x="16" y="25"/>
                            <a:pt x="25" y="16"/>
                            <a:pt x="25" y="4"/>
                          </a:cubicBezTo>
                          <a:cubicBezTo>
                            <a:pt x="25" y="1"/>
                            <a:pt x="27" y="0"/>
                            <a:pt x="29" y="0"/>
                          </a:cubicBezTo>
                          <a:cubicBezTo>
                            <a:pt x="32" y="0"/>
                            <a:pt x="33" y="1"/>
                            <a:pt x="33" y="4"/>
                          </a:cubicBezTo>
                          <a:cubicBezTo>
                            <a:pt x="33" y="20"/>
                            <a:pt x="20" y="33"/>
                            <a:pt x="4" y="33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6" name="Freeform 342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770382" y="3268964"/>
                      <a:ext cx="289470" cy="387575"/>
                    </a:xfrm>
                    <a:custGeom>
                      <a:avLst/>
                      <a:gdLst>
                        <a:gd name="T0" fmla="*/ 51 w 101"/>
                        <a:gd name="T1" fmla="*/ 135 h 135"/>
                        <a:gd name="T2" fmla="*/ 0 w 101"/>
                        <a:gd name="T3" fmla="*/ 85 h 135"/>
                        <a:gd name="T4" fmla="*/ 48 w 101"/>
                        <a:gd name="T5" fmla="*/ 1 h 135"/>
                        <a:gd name="T6" fmla="*/ 51 w 101"/>
                        <a:gd name="T7" fmla="*/ 0 h 135"/>
                        <a:gd name="T8" fmla="*/ 51 w 101"/>
                        <a:gd name="T9" fmla="*/ 0 h 135"/>
                        <a:gd name="T10" fmla="*/ 54 w 101"/>
                        <a:gd name="T11" fmla="*/ 1 h 135"/>
                        <a:gd name="T12" fmla="*/ 101 w 101"/>
                        <a:gd name="T13" fmla="*/ 85 h 135"/>
                        <a:gd name="T14" fmla="*/ 51 w 101"/>
                        <a:gd name="T15" fmla="*/ 135 h 135"/>
                        <a:gd name="T16" fmla="*/ 51 w 101"/>
                        <a:gd name="T17" fmla="*/ 10 h 135"/>
                        <a:gd name="T18" fmla="*/ 8 w 101"/>
                        <a:gd name="T19" fmla="*/ 85 h 135"/>
                        <a:gd name="T20" fmla="*/ 51 w 101"/>
                        <a:gd name="T21" fmla="*/ 127 h 135"/>
                        <a:gd name="T22" fmla="*/ 93 w 101"/>
                        <a:gd name="T23" fmla="*/ 85 h 135"/>
                        <a:gd name="T24" fmla="*/ 51 w 101"/>
                        <a:gd name="T25" fmla="*/ 10 h 13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01" h="135">
                          <a:moveTo>
                            <a:pt x="51" y="135"/>
                          </a:moveTo>
                          <a:cubicBezTo>
                            <a:pt x="23" y="135"/>
                            <a:pt x="0" y="112"/>
                            <a:pt x="0" y="85"/>
                          </a:cubicBezTo>
                          <a:cubicBezTo>
                            <a:pt x="0" y="58"/>
                            <a:pt x="46" y="3"/>
                            <a:pt x="48" y="1"/>
                          </a:cubicBezTo>
                          <a:cubicBezTo>
                            <a:pt x="48" y="0"/>
                            <a:pt x="49" y="0"/>
                            <a:pt x="51" y="0"/>
                          </a:cubicBezTo>
                          <a:cubicBezTo>
                            <a:pt x="51" y="0"/>
                            <a:pt x="51" y="0"/>
                            <a:pt x="51" y="0"/>
                          </a:cubicBezTo>
                          <a:cubicBezTo>
                            <a:pt x="52" y="0"/>
                            <a:pt x="53" y="0"/>
                            <a:pt x="54" y="1"/>
                          </a:cubicBezTo>
                          <a:cubicBezTo>
                            <a:pt x="56" y="3"/>
                            <a:pt x="101" y="58"/>
                            <a:pt x="101" y="85"/>
                          </a:cubicBezTo>
                          <a:cubicBezTo>
                            <a:pt x="101" y="112"/>
                            <a:pt x="78" y="135"/>
                            <a:pt x="51" y="135"/>
                          </a:cubicBezTo>
                          <a:close/>
                          <a:moveTo>
                            <a:pt x="51" y="10"/>
                          </a:moveTo>
                          <a:cubicBezTo>
                            <a:pt x="36" y="27"/>
                            <a:pt x="8" y="66"/>
                            <a:pt x="8" y="85"/>
                          </a:cubicBezTo>
                          <a:cubicBezTo>
                            <a:pt x="8" y="108"/>
                            <a:pt x="27" y="127"/>
                            <a:pt x="51" y="127"/>
                          </a:cubicBezTo>
                          <a:cubicBezTo>
                            <a:pt x="74" y="127"/>
                            <a:pt x="93" y="108"/>
                            <a:pt x="93" y="85"/>
                          </a:cubicBezTo>
                          <a:cubicBezTo>
                            <a:pt x="93" y="66"/>
                            <a:pt x="65" y="27"/>
                            <a:pt x="51" y="10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</p:grpSp>
              <p:grpSp>
                <p:nvGrpSpPr>
                  <p:cNvPr id="127" name="组合 126"/>
                  <p:cNvGrpSpPr>
                    <a:grpSpLocks noChangeAspect="1"/>
                  </p:cNvGrpSpPr>
                  <p:nvPr/>
                </p:nvGrpSpPr>
                <p:grpSpPr>
                  <a:xfrm>
                    <a:off x="3039108" y="1741799"/>
                    <a:ext cx="134438" cy="180000"/>
                    <a:chOff x="8770382" y="3268964"/>
                    <a:chExt cx="289470" cy="387575"/>
                  </a:xfrm>
                  <a:grpFill/>
                </p:grpSpPr>
                <p:sp>
                  <p:nvSpPr>
                    <p:cNvPr id="128" name="Freeform 341"/>
                    <p:cNvSpPr/>
                    <p:nvPr/>
                  </p:nvSpPr>
                  <p:spPr bwMode="auto">
                    <a:xfrm>
                      <a:off x="8904822" y="3501509"/>
                      <a:ext cx="94471" cy="94471"/>
                    </a:xfrm>
                    <a:custGeom>
                      <a:avLst/>
                      <a:gdLst>
                        <a:gd name="T0" fmla="*/ 4 w 33"/>
                        <a:gd name="T1" fmla="*/ 33 h 33"/>
                        <a:gd name="T2" fmla="*/ 0 w 33"/>
                        <a:gd name="T3" fmla="*/ 29 h 33"/>
                        <a:gd name="T4" fmla="*/ 4 w 33"/>
                        <a:gd name="T5" fmla="*/ 25 h 33"/>
                        <a:gd name="T6" fmla="*/ 25 w 33"/>
                        <a:gd name="T7" fmla="*/ 4 h 33"/>
                        <a:gd name="T8" fmla="*/ 29 w 33"/>
                        <a:gd name="T9" fmla="*/ 0 h 33"/>
                        <a:gd name="T10" fmla="*/ 33 w 33"/>
                        <a:gd name="T11" fmla="*/ 4 h 33"/>
                        <a:gd name="T12" fmla="*/ 4 w 33"/>
                        <a:gd name="T13" fmla="*/ 33 h 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33" h="33">
                          <a:moveTo>
                            <a:pt x="4" y="33"/>
                          </a:moveTo>
                          <a:cubicBezTo>
                            <a:pt x="1" y="33"/>
                            <a:pt x="0" y="32"/>
                            <a:pt x="0" y="29"/>
                          </a:cubicBezTo>
                          <a:cubicBezTo>
                            <a:pt x="0" y="27"/>
                            <a:pt x="1" y="25"/>
                            <a:pt x="4" y="25"/>
                          </a:cubicBezTo>
                          <a:cubicBezTo>
                            <a:pt x="16" y="25"/>
                            <a:pt x="25" y="16"/>
                            <a:pt x="25" y="4"/>
                          </a:cubicBezTo>
                          <a:cubicBezTo>
                            <a:pt x="25" y="1"/>
                            <a:pt x="27" y="0"/>
                            <a:pt x="29" y="0"/>
                          </a:cubicBezTo>
                          <a:cubicBezTo>
                            <a:pt x="32" y="0"/>
                            <a:pt x="33" y="1"/>
                            <a:pt x="33" y="4"/>
                          </a:cubicBezTo>
                          <a:cubicBezTo>
                            <a:pt x="33" y="20"/>
                            <a:pt x="20" y="33"/>
                            <a:pt x="4" y="33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9" name="Freeform 342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770382" y="3268964"/>
                      <a:ext cx="289470" cy="387575"/>
                    </a:xfrm>
                    <a:custGeom>
                      <a:avLst/>
                      <a:gdLst>
                        <a:gd name="T0" fmla="*/ 51 w 101"/>
                        <a:gd name="T1" fmla="*/ 135 h 135"/>
                        <a:gd name="T2" fmla="*/ 0 w 101"/>
                        <a:gd name="T3" fmla="*/ 85 h 135"/>
                        <a:gd name="T4" fmla="*/ 48 w 101"/>
                        <a:gd name="T5" fmla="*/ 1 h 135"/>
                        <a:gd name="T6" fmla="*/ 51 w 101"/>
                        <a:gd name="T7" fmla="*/ 0 h 135"/>
                        <a:gd name="T8" fmla="*/ 51 w 101"/>
                        <a:gd name="T9" fmla="*/ 0 h 135"/>
                        <a:gd name="T10" fmla="*/ 54 w 101"/>
                        <a:gd name="T11" fmla="*/ 1 h 135"/>
                        <a:gd name="T12" fmla="*/ 101 w 101"/>
                        <a:gd name="T13" fmla="*/ 85 h 135"/>
                        <a:gd name="T14" fmla="*/ 51 w 101"/>
                        <a:gd name="T15" fmla="*/ 135 h 135"/>
                        <a:gd name="T16" fmla="*/ 51 w 101"/>
                        <a:gd name="T17" fmla="*/ 10 h 135"/>
                        <a:gd name="T18" fmla="*/ 8 w 101"/>
                        <a:gd name="T19" fmla="*/ 85 h 135"/>
                        <a:gd name="T20" fmla="*/ 51 w 101"/>
                        <a:gd name="T21" fmla="*/ 127 h 135"/>
                        <a:gd name="T22" fmla="*/ 93 w 101"/>
                        <a:gd name="T23" fmla="*/ 85 h 135"/>
                        <a:gd name="T24" fmla="*/ 51 w 101"/>
                        <a:gd name="T25" fmla="*/ 10 h 13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01" h="135">
                          <a:moveTo>
                            <a:pt x="51" y="135"/>
                          </a:moveTo>
                          <a:cubicBezTo>
                            <a:pt x="23" y="135"/>
                            <a:pt x="0" y="112"/>
                            <a:pt x="0" y="85"/>
                          </a:cubicBezTo>
                          <a:cubicBezTo>
                            <a:pt x="0" y="58"/>
                            <a:pt x="46" y="3"/>
                            <a:pt x="48" y="1"/>
                          </a:cubicBezTo>
                          <a:cubicBezTo>
                            <a:pt x="48" y="0"/>
                            <a:pt x="49" y="0"/>
                            <a:pt x="51" y="0"/>
                          </a:cubicBezTo>
                          <a:cubicBezTo>
                            <a:pt x="51" y="0"/>
                            <a:pt x="51" y="0"/>
                            <a:pt x="51" y="0"/>
                          </a:cubicBezTo>
                          <a:cubicBezTo>
                            <a:pt x="52" y="0"/>
                            <a:pt x="53" y="0"/>
                            <a:pt x="54" y="1"/>
                          </a:cubicBezTo>
                          <a:cubicBezTo>
                            <a:pt x="56" y="3"/>
                            <a:pt x="101" y="58"/>
                            <a:pt x="101" y="85"/>
                          </a:cubicBezTo>
                          <a:cubicBezTo>
                            <a:pt x="101" y="112"/>
                            <a:pt x="78" y="135"/>
                            <a:pt x="51" y="135"/>
                          </a:cubicBezTo>
                          <a:close/>
                          <a:moveTo>
                            <a:pt x="51" y="10"/>
                          </a:moveTo>
                          <a:cubicBezTo>
                            <a:pt x="36" y="27"/>
                            <a:pt x="8" y="66"/>
                            <a:pt x="8" y="85"/>
                          </a:cubicBezTo>
                          <a:cubicBezTo>
                            <a:pt x="8" y="108"/>
                            <a:pt x="27" y="127"/>
                            <a:pt x="51" y="127"/>
                          </a:cubicBezTo>
                          <a:cubicBezTo>
                            <a:pt x="74" y="127"/>
                            <a:pt x="93" y="108"/>
                            <a:pt x="93" y="85"/>
                          </a:cubicBezTo>
                          <a:cubicBezTo>
                            <a:pt x="93" y="66"/>
                            <a:pt x="65" y="27"/>
                            <a:pt x="51" y="10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</p:grpSp>
              <p:grpSp>
                <p:nvGrpSpPr>
                  <p:cNvPr id="130" name="组合 129"/>
                  <p:cNvGrpSpPr>
                    <a:grpSpLocks noChangeAspect="1"/>
                  </p:cNvGrpSpPr>
                  <p:nvPr/>
                </p:nvGrpSpPr>
                <p:grpSpPr>
                  <a:xfrm>
                    <a:off x="3318564" y="1741799"/>
                    <a:ext cx="134438" cy="180000"/>
                    <a:chOff x="8770382" y="3268964"/>
                    <a:chExt cx="289470" cy="387575"/>
                  </a:xfrm>
                  <a:grpFill/>
                </p:grpSpPr>
                <p:sp>
                  <p:nvSpPr>
                    <p:cNvPr id="131" name="Freeform 341"/>
                    <p:cNvSpPr/>
                    <p:nvPr/>
                  </p:nvSpPr>
                  <p:spPr bwMode="auto">
                    <a:xfrm>
                      <a:off x="8904822" y="3501509"/>
                      <a:ext cx="94471" cy="94471"/>
                    </a:xfrm>
                    <a:custGeom>
                      <a:avLst/>
                      <a:gdLst>
                        <a:gd name="T0" fmla="*/ 4 w 33"/>
                        <a:gd name="T1" fmla="*/ 33 h 33"/>
                        <a:gd name="T2" fmla="*/ 0 w 33"/>
                        <a:gd name="T3" fmla="*/ 29 h 33"/>
                        <a:gd name="T4" fmla="*/ 4 w 33"/>
                        <a:gd name="T5" fmla="*/ 25 h 33"/>
                        <a:gd name="T6" fmla="*/ 25 w 33"/>
                        <a:gd name="T7" fmla="*/ 4 h 33"/>
                        <a:gd name="T8" fmla="*/ 29 w 33"/>
                        <a:gd name="T9" fmla="*/ 0 h 33"/>
                        <a:gd name="T10" fmla="*/ 33 w 33"/>
                        <a:gd name="T11" fmla="*/ 4 h 33"/>
                        <a:gd name="T12" fmla="*/ 4 w 33"/>
                        <a:gd name="T13" fmla="*/ 33 h 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33" h="33">
                          <a:moveTo>
                            <a:pt x="4" y="33"/>
                          </a:moveTo>
                          <a:cubicBezTo>
                            <a:pt x="1" y="33"/>
                            <a:pt x="0" y="32"/>
                            <a:pt x="0" y="29"/>
                          </a:cubicBezTo>
                          <a:cubicBezTo>
                            <a:pt x="0" y="27"/>
                            <a:pt x="1" y="25"/>
                            <a:pt x="4" y="25"/>
                          </a:cubicBezTo>
                          <a:cubicBezTo>
                            <a:pt x="16" y="25"/>
                            <a:pt x="25" y="16"/>
                            <a:pt x="25" y="4"/>
                          </a:cubicBezTo>
                          <a:cubicBezTo>
                            <a:pt x="25" y="1"/>
                            <a:pt x="27" y="0"/>
                            <a:pt x="29" y="0"/>
                          </a:cubicBezTo>
                          <a:cubicBezTo>
                            <a:pt x="32" y="0"/>
                            <a:pt x="33" y="1"/>
                            <a:pt x="33" y="4"/>
                          </a:cubicBezTo>
                          <a:cubicBezTo>
                            <a:pt x="33" y="20"/>
                            <a:pt x="20" y="33"/>
                            <a:pt x="4" y="33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32" name="Freeform 342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770382" y="3268964"/>
                      <a:ext cx="289470" cy="387575"/>
                    </a:xfrm>
                    <a:custGeom>
                      <a:avLst/>
                      <a:gdLst>
                        <a:gd name="T0" fmla="*/ 51 w 101"/>
                        <a:gd name="T1" fmla="*/ 135 h 135"/>
                        <a:gd name="T2" fmla="*/ 0 w 101"/>
                        <a:gd name="T3" fmla="*/ 85 h 135"/>
                        <a:gd name="T4" fmla="*/ 48 w 101"/>
                        <a:gd name="T5" fmla="*/ 1 h 135"/>
                        <a:gd name="T6" fmla="*/ 51 w 101"/>
                        <a:gd name="T7" fmla="*/ 0 h 135"/>
                        <a:gd name="T8" fmla="*/ 51 w 101"/>
                        <a:gd name="T9" fmla="*/ 0 h 135"/>
                        <a:gd name="T10" fmla="*/ 54 w 101"/>
                        <a:gd name="T11" fmla="*/ 1 h 135"/>
                        <a:gd name="T12" fmla="*/ 101 w 101"/>
                        <a:gd name="T13" fmla="*/ 85 h 135"/>
                        <a:gd name="T14" fmla="*/ 51 w 101"/>
                        <a:gd name="T15" fmla="*/ 135 h 135"/>
                        <a:gd name="T16" fmla="*/ 51 w 101"/>
                        <a:gd name="T17" fmla="*/ 10 h 135"/>
                        <a:gd name="T18" fmla="*/ 8 w 101"/>
                        <a:gd name="T19" fmla="*/ 85 h 135"/>
                        <a:gd name="T20" fmla="*/ 51 w 101"/>
                        <a:gd name="T21" fmla="*/ 127 h 135"/>
                        <a:gd name="T22" fmla="*/ 93 w 101"/>
                        <a:gd name="T23" fmla="*/ 85 h 135"/>
                        <a:gd name="T24" fmla="*/ 51 w 101"/>
                        <a:gd name="T25" fmla="*/ 10 h 13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01" h="135">
                          <a:moveTo>
                            <a:pt x="51" y="135"/>
                          </a:moveTo>
                          <a:cubicBezTo>
                            <a:pt x="23" y="135"/>
                            <a:pt x="0" y="112"/>
                            <a:pt x="0" y="85"/>
                          </a:cubicBezTo>
                          <a:cubicBezTo>
                            <a:pt x="0" y="58"/>
                            <a:pt x="46" y="3"/>
                            <a:pt x="48" y="1"/>
                          </a:cubicBezTo>
                          <a:cubicBezTo>
                            <a:pt x="48" y="0"/>
                            <a:pt x="49" y="0"/>
                            <a:pt x="51" y="0"/>
                          </a:cubicBezTo>
                          <a:cubicBezTo>
                            <a:pt x="51" y="0"/>
                            <a:pt x="51" y="0"/>
                            <a:pt x="51" y="0"/>
                          </a:cubicBezTo>
                          <a:cubicBezTo>
                            <a:pt x="52" y="0"/>
                            <a:pt x="53" y="0"/>
                            <a:pt x="54" y="1"/>
                          </a:cubicBezTo>
                          <a:cubicBezTo>
                            <a:pt x="56" y="3"/>
                            <a:pt x="101" y="58"/>
                            <a:pt x="101" y="85"/>
                          </a:cubicBezTo>
                          <a:cubicBezTo>
                            <a:pt x="101" y="112"/>
                            <a:pt x="78" y="135"/>
                            <a:pt x="51" y="135"/>
                          </a:cubicBezTo>
                          <a:close/>
                          <a:moveTo>
                            <a:pt x="51" y="10"/>
                          </a:moveTo>
                          <a:cubicBezTo>
                            <a:pt x="36" y="27"/>
                            <a:pt x="8" y="66"/>
                            <a:pt x="8" y="85"/>
                          </a:cubicBezTo>
                          <a:cubicBezTo>
                            <a:pt x="8" y="108"/>
                            <a:pt x="27" y="127"/>
                            <a:pt x="51" y="127"/>
                          </a:cubicBezTo>
                          <a:cubicBezTo>
                            <a:pt x="74" y="127"/>
                            <a:pt x="93" y="108"/>
                            <a:pt x="93" y="85"/>
                          </a:cubicBezTo>
                          <a:cubicBezTo>
                            <a:pt x="93" y="66"/>
                            <a:pt x="65" y="27"/>
                            <a:pt x="51" y="10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</p:grpSp>
        </p:grpSp>
        <p:sp>
          <p:nvSpPr>
            <p:cNvPr id="142" name="箭头: 环形 141"/>
            <p:cNvSpPr/>
            <p:nvPr/>
          </p:nvSpPr>
          <p:spPr>
            <a:xfrm flipH="1">
              <a:off x="4400914" y="1601335"/>
              <a:ext cx="1656000" cy="1656000"/>
            </a:xfrm>
            <a:prstGeom prst="circularArrow">
              <a:avLst>
                <a:gd name="adj1" fmla="val 5538"/>
                <a:gd name="adj2" fmla="val 1142319"/>
                <a:gd name="adj3" fmla="val 21263626"/>
                <a:gd name="adj4" fmla="val 15969399"/>
                <a:gd name="adj5" fmla="val 7464"/>
              </a:avLst>
            </a:prstGeom>
            <a:solidFill>
              <a:srgbClr val="5D8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42" name="组合 1041"/>
          <p:cNvGrpSpPr/>
          <p:nvPr/>
        </p:nvGrpSpPr>
        <p:grpSpPr>
          <a:xfrm>
            <a:off x="6109528" y="1601335"/>
            <a:ext cx="1656000" cy="1656000"/>
            <a:chOff x="6109528" y="1601335"/>
            <a:chExt cx="1656000" cy="1656000"/>
          </a:xfrm>
        </p:grpSpPr>
        <p:grpSp>
          <p:nvGrpSpPr>
            <p:cNvPr id="1038" name="组合 1037"/>
            <p:cNvGrpSpPr/>
            <p:nvPr/>
          </p:nvGrpSpPr>
          <p:grpSpPr>
            <a:xfrm>
              <a:off x="6348399" y="1853335"/>
              <a:ext cx="1152000" cy="1152000"/>
              <a:chOff x="6362462" y="1708037"/>
              <a:chExt cx="1152000" cy="1152000"/>
            </a:xfrm>
          </p:grpSpPr>
          <p:sp>
            <p:nvSpPr>
              <p:cNvPr id="109" name="椭圆 108"/>
              <p:cNvSpPr>
                <a:spLocks noChangeAspect="1"/>
              </p:cNvSpPr>
              <p:nvPr/>
            </p:nvSpPr>
            <p:spPr>
              <a:xfrm>
                <a:off x="6362462" y="1708037"/>
                <a:ext cx="1152000" cy="1152000"/>
              </a:xfrm>
              <a:prstGeom prst="ellipse">
                <a:avLst/>
              </a:prstGeom>
              <a:solidFill>
                <a:srgbClr val="014E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1031" name="组合 1030"/>
              <p:cNvGrpSpPr/>
              <p:nvPr/>
            </p:nvGrpSpPr>
            <p:grpSpPr>
              <a:xfrm>
                <a:off x="6472518" y="1927643"/>
                <a:ext cx="931888" cy="667841"/>
                <a:chOff x="6825468" y="2079623"/>
                <a:chExt cx="931888" cy="667841"/>
              </a:xfrm>
            </p:grpSpPr>
            <p:sp>
              <p:nvSpPr>
                <p:cNvPr id="112" name="文本框 111"/>
                <p:cNvSpPr txBox="1"/>
                <p:nvPr/>
              </p:nvSpPr>
              <p:spPr>
                <a:xfrm>
                  <a:off x="6825468" y="2439623"/>
                  <a:ext cx="931888" cy="30784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9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The</a:t>
                  </a:r>
                  <a:r>
                    <a:rPr lang="zh-CN" altLang="en-US" sz="1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 Title</a:t>
                  </a:r>
                </a:p>
              </p:txBody>
            </p:sp>
            <p:sp>
              <p:nvSpPr>
                <p:cNvPr id="116" name="Shape 2955"/>
                <p:cNvSpPr>
                  <a:spLocks noChangeAspect="1"/>
                </p:cNvSpPr>
                <p:nvPr/>
              </p:nvSpPr>
              <p:spPr>
                <a:xfrm>
                  <a:off x="7111412" y="2079623"/>
                  <a:ext cx="360000" cy="360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17673"/>
                      </a:moveTo>
                      <a:cubicBezTo>
                        <a:pt x="10529" y="17673"/>
                        <a:pt x="10309" y="17892"/>
                        <a:pt x="10309" y="18164"/>
                      </a:cubicBezTo>
                      <a:lnTo>
                        <a:pt x="10309" y="21109"/>
                      </a:lnTo>
                      <a:cubicBezTo>
                        <a:pt x="10309" y="21380"/>
                        <a:pt x="10529" y="21600"/>
                        <a:pt x="10800" y="21600"/>
                      </a:cubicBezTo>
                      <a:cubicBezTo>
                        <a:pt x="11071" y="21600"/>
                        <a:pt x="11291" y="21380"/>
                        <a:pt x="11291" y="21109"/>
                      </a:cubicBezTo>
                      <a:lnTo>
                        <a:pt x="11291" y="18164"/>
                      </a:lnTo>
                      <a:cubicBezTo>
                        <a:pt x="11291" y="17892"/>
                        <a:pt x="11071" y="17673"/>
                        <a:pt x="10800" y="17673"/>
                      </a:cubicBezTo>
                      <a:moveTo>
                        <a:pt x="10800" y="15709"/>
                      </a:moveTo>
                      <a:cubicBezTo>
                        <a:pt x="8089" y="15709"/>
                        <a:pt x="5891" y="13511"/>
                        <a:pt x="5891" y="10800"/>
                      </a:cubicBezTo>
                      <a:cubicBezTo>
                        <a:pt x="5891" y="8088"/>
                        <a:pt x="8089" y="5891"/>
                        <a:pt x="10800" y="5891"/>
                      </a:cubicBezTo>
                      <a:cubicBezTo>
                        <a:pt x="13511" y="5891"/>
                        <a:pt x="15709" y="8088"/>
                        <a:pt x="15709" y="10800"/>
                      </a:cubicBezTo>
                      <a:cubicBezTo>
                        <a:pt x="15709" y="13511"/>
                        <a:pt x="13511" y="15709"/>
                        <a:pt x="10800" y="15709"/>
                      </a:cubicBezTo>
                      <a:moveTo>
                        <a:pt x="10800" y="4909"/>
                      </a:moveTo>
                      <a:cubicBezTo>
                        <a:pt x="7547" y="4909"/>
                        <a:pt x="4909" y="7547"/>
                        <a:pt x="4909" y="10800"/>
                      </a:cubicBezTo>
                      <a:cubicBezTo>
                        <a:pt x="4909" y="14054"/>
                        <a:pt x="7547" y="16691"/>
                        <a:pt x="10800" y="16691"/>
                      </a:cubicBezTo>
                      <a:cubicBezTo>
                        <a:pt x="14053" y="16691"/>
                        <a:pt x="16691" y="14054"/>
                        <a:pt x="16691" y="10800"/>
                      </a:cubicBezTo>
                      <a:cubicBezTo>
                        <a:pt x="16691" y="7547"/>
                        <a:pt x="14053" y="4909"/>
                        <a:pt x="10800" y="4909"/>
                      </a:cubicBezTo>
                      <a:moveTo>
                        <a:pt x="16354" y="15660"/>
                      </a:moveTo>
                      <a:cubicBezTo>
                        <a:pt x="16162" y="15468"/>
                        <a:pt x="15851" y="15468"/>
                        <a:pt x="15659" y="15660"/>
                      </a:cubicBezTo>
                      <a:cubicBezTo>
                        <a:pt x="15468" y="15851"/>
                        <a:pt x="15468" y="16163"/>
                        <a:pt x="15659" y="16354"/>
                      </a:cubicBezTo>
                      <a:lnTo>
                        <a:pt x="17742" y="18437"/>
                      </a:lnTo>
                      <a:cubicBezTo>
                        <a:pt x="17934" y="18629"/>
                        <a:pt x="18245" y="18629"/>
                        <a:pt x="18437" y="18437"/>
                      </a:cubicBezTo>
                      <a:cubicBezTo>
                        <a:pt x="18628" y="18245"/>
                        <a:pt x="18628" y="17934"/>
                        <a:pt x="18437" y="17743"/>
                      </a:cubicBezTo>
                      <a:cubicBezTo>
                        <a:pt x="18437" y="17743"/>
                        <a:pt x="16354" y="15660"/>
                        <a:pt x="16354" y="15660"/>
                      </a:cubicBezTo>
                      <a:close/>
                      <a:moveTo>
                        <a:pt x="21109" y="10309"/>
                      </a:moveTo>
                      <a:lnTo>
                        <a:pt x="18164" y="10309"/>
                      </a:lnTo>
                      <a:cubicBezTo>
                        <a:pt x="17893" y="10309"/>
                        <a:pt x="17673" y="10529"/>
                        <a:pt x="17673" y="10800"/>
                      </a:cubicBezTo>
                      <a:cubicBezTo>
                        <a:pt x="17673" y="11071"/>
                        <a:pt x="17893" y="11291"/>
                        <a:pt x="18164" y="11291"/>
                      </a:cubicBezTo>
                      <a:lnTo>
                        <a:pt x="21109" y="11291"/>
                      </a:lnTo>
                      <a:cubicBezTo>
                        <a:pt x="21380" y="11291"/>
                        <a:pt x="21600" y="11071"/>
                        <a:pt x="21600" y="10800"/>
                      </a:cubicBezTo>
                      <a:cubicBezTo>
                        <a:pt x="21600" y="10529"/>
                        <a:pt x="21380" y="10309"/>
                        <a:pt x="21109" y="10309"/>
                      </a:cubicBezTo>
                      <a:moveTo>
                        <a:pt x="5246" y="15660"/>
                      </a:moveTo>
                      <a:lnTo>
                        <a:pt x="3163" y="17743"/>
                      </a:lnTo>
                      <a:cubicBezTo>
                        <a:pt x="2972" y="17934"/>
                        <a:pt x="2972" y="18245"/>
                        <a:pt x="3163" y="18437"/>
                      </a:cubicBezTo>
                      <a:cubicBezTo>
                        <a:pt x="3355" y="18629"/>
                        <a:pt x="3666" y="18629"/>
                        <a:pt x="3858" y="18437"/>
                      </a:cubicBezTo>
                      <a:lnTo>
                        <a:pt x="5941" y="16354"/>
                      </a:lnTo>
                      <a:cubicBezTo>
                        <a:pt x="6132" y="16163"/>
                        <a:pt x="6132" y="15851"/>
                        <a:pt x="5941" y="15660"/>
                      </a:cubicBezTo>
                      <a:cubicBezTo>
                        <a:pt x="5749" y="15468"/>
                        <a:pt x="5438" y="15468"/>
                        <a:pt x="5246" y="15660"/>
                      </a:cubicBezTo>
                      <a:moveTo>
                        <a:pt x="16354" y="5941"/>
                      </a:moveTo>
                      <a:lnTo>
                        <a:pt x="18437" y="3857"/>
                      </a:lnTo>
                      <a:cubicBezTo>
                        <a:pt x="18628" y="3666"/>
                        <a:pt x="18628" y="3355"/>
                        <a:pt x="18437" y="3163"/>
                      </a:cubicBezTo>
                      <a:cubicBezTo>
                        <a:pt x="18245" y="2971"/>
                        <a:pt x="17934" y="2971"/>
                        <a:pt x="17742" y="3163"/>
                      </a:cubicBezTo>
                      <a:lnTo>
                        <a:pt x="15659" y="5247"/>
                      </a:lnTo>
                      <a:cubicBezTo>
                        <a:pt x="15468" y="5437"/>
                        <a:pt x="15468" y="5749"/>
                        <a:pt x="15659" y="5941"/>
                      </a:cubicBezTo>
                      <a:cubicBezTo>
                        <a:pt x="15851" y="6132"/>
                        <a:pt x="16162" y="6132"/>
                        <a:pt x="16354" y="5941"/>
                      </a:cubicBezTo>
                      <a:moveTo>
                        <a:pt x="10800" y="3927"/>
                      </a:moveTo>
                      <a:cubicBezTo>
                        <a:pt x="11071" y="3927"/>
                        <a:pt x="11291" y="3708"/>
                        <a:pt x="11291" y="3436"/>
                      </a:cubicBezTo>
                      <a:lnTo>
                        <a:pt x="11291" y="491"/>
                      </a:lnTo>
                      <a:cubicBezTo>
                        <a:pt x="11291" y="220"/>
                        <a:pt x="11071" y="0"/>
                        <a:pt x="10800" y="0"/>
                      </a:cubicBezTo>
                      <a:cubicBezTo>
                        <a:pt x="10529" y="0"/>
                        <a:pt x="10309" y="220"/>
                        <a:pt x="10309" y="491"/>
                      </a:cubicBezTo>
                      <a:lnTo>
                        <a:pt x="10309" y="3436"/>
                      </a:lnTo>
                      <a:cubicBezTo>
                        <a:pt x="10309" y="3708"/>
                        <a:pt x="10529" y="3927"/>
                        <a:pt x="10800" y="3927"/>
                      </a:cubicBezTo>
                      <a:moveTo>
                        <a:pt x="3927" y="10800"/>
                      </a:moveTo>
                      <a:cubicBezTo>
                        <a:pt x="3927" y="10529"/>
                        <a:pt x="3707" y="10309"/>
                        <a:pt x="3436" y="10309"/>
                      </a:cubicBezTo>
                      <a:lnTo>
                        <a:pt x="491" y="10309"/>
                      </a:lnTo>
                      <a:cubicBezTo>
                        <a:pt x="220" y="10309"/>
                        <a:pt x="0" y="10529"/>
                        <a:pt x="0" y="10800"/>
                      </a:cubicBezTo>
                      <a:cubicBezTo>
                        <a:pt x="0" y="11071"/>
                        <a:pt x="220" y="11291"/>
                        <a:pt x="491" y="11291"/>
                      </a:cubicBezTo>
                      <a:lnTo>
                        <a:pt x="3436" y="11291"/>
                      </a:lnTo>
                      <a:cubicBezTo>
                        <a:pt x="3707" y="11291"/>
                        <a:pt x="3927" y="11071"/>
                        <a:pt x="3927" y="10800"/>
                      </a:cubicBezTo>
                      <a:moveTo>
                        <a:pt x="5246" y="5941"/>
                      </a:moveTo>
                      <a:cubicBezTo>
                        <a:pt x="5438" y="6132"/>
                        <a:pt x="5749" y="6132"/>
                        <a:pt x="5941" y="5941"/>
                      </a:cubicBezTo>
                      <a:cubicBezTo>
                        <a:pt x="6132" y="5749"/>
                        <a:pt x="6132" y="5437"/>
                        <a:pt x="5941" y="5247"/>
                      </a:cubicBezTo>
                      <a:lnTo>
                        <a:pt x="3858" y="3163"/>
                      </a:lnTo>
                      <a:cubicBezTo>
                        <a:pt x="3666" y="2971"/>
                        <a:pt x="3355" y="2971"/>
                        <a:pt x="3163" y="3163"/>
                      </a:cubicBezTo>
                      <a:cubicBezTo>
                        <a:pt x="2972" y="3355"/>
                        <a:pt x="2972" y="3666"/>
                        <a:pt x="3163" y="3857"/>
                      </a:cubicBezTo>
                      <a:cubicBezTo>
                        <a:pt x="3163" y="3857"/>
                        <a:pt x="5246" y="5941"/>
                        <a:pt x="5246" y="59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miter lim="400000"/>
                </a:ln>
              </p:spPr>
              <p:txBody>
                <a:bodyPr lIns="38090" tIns="38090" rIns="38090" bIns="38090" anchor="ctr"/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 cap="none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 kumimoji="0" sz="30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43" name="箭头: 环形 142"/>
            <p:cNvSpPr/>
            <p:nvPr/>
          </p:nvSpPr>
          <p:spPr>
            <a:xfrm rot="20479029">
              <a:off x="6109528" y="1601335"/>
              <a:ext cx="1656000" cy="1656000"/>
            </a:xfrm>
            <a:prstGeom prst="circularArrow">
              <a:avLst>
                <a:gd name="adj1" fmla="val 5538"/>
                <a:gd name="adj2" fmla="val 1142319"/>
                <a:gd name="adj3" fmla="val 21263626"/>
                <a:gd name="adj4" fmla="val 17699941"/>
                <a:gd name="adj5" fmla="val 7464"/>
              </a:avLst>
            </a:prstGeom>
            <a:solidFill>
              <a:srgbClr val="014E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46" name="组合 1045"/>
          <p:cNvGrpSpPr/>
          <p:nvPr/>
        </p:nvGrpSpPr>
        <p:grpSpPr>
          <a:xfrm>
            <a:off x="7415946" y="2667653"/>
            <a:ext cx="1406024" cy="852787"/>
            <a:chOff x="7493876" y="2722179"/>
            <a:chExt cx="1406024" cy="852787"/>
          </a:xfrm>
        </p:grpSpPr>
        <p:sp>
          <p:nvSpPr>
            <p:cNvPr id="1044" name="任意多边形: 形状 1043"/>
            <p:cNvSpPr/>
            <p:nvPr/>
          </p:nvSpPr>
          <p:spPr>
            <a:xfrm>
              <a:off x="7493876" y="2722179"/>
              <a:ext cx="1352024" cy="798787"/>
            </a:xfrm>
            <a:custGeom>
              <a:avLst/>
              <a:gdLst>
                <a:gd name="connsiteX0" fmla="*/ 0 w 1355834"/>
                <a:gd name="connsiteY0" fmla="*/ 0 h 798787"/>
                <a:gd name="connsiteX1" fmla="*/ 578069 w 1355834"/>
                <a:gd name="connsiteY1" fmla="*/ 798787 h 798787"/>
                <a:gd name="connsiteX2" fmla="*/ 1355834 w 1355834"/>
                <a:gd name="connsiteY2" fmla="*/ 788276 h 798787"/>
                <a:gd name="connsiteX0-1" fmla="*/ 0 w 1352024"/>
                <a:gd name="connsiteY0-2" fmla="*/ 0 h 798787"/>
                <a:gd name="connsiteX1-3" fmla="*/ 578069 w 1352024"/>
                <a:gd name="connsiteY1-4" fmla="*/ 798787 h 798787"/>
                <a:gd name="connsiteX2-5" fmla="*/ 1352024 w 1352024"/>
                <a:gd name="connsiteY2-6" fmla="*/ 784466 h 798787"/>
                <a:gd name="connsiteX0-7" fmla="*/ 0 w 1352024"/>
                <a:gd name="connsiteY0-8" fmla="*/ 0 h 798787"/>
                <a:gd name="connsiteX1-9" fmla="*/ 578069 w 1352024"/>
                <a:gd name="connsiteY1-10" fmla="*/ 798787 h 798787"/>
                <a:gd name="connsiteX2-11" fmla="*/ 1352024 w 1352024"/>
                <a:gd name="connsiteY2-12" fmla="*/ 784466 h 798787"/>
                <a:gd name="connsiteX0-13" fmla="*/ 0 w 1352024"/>
                <a:gd name="connsiteY0-14" fmla="*/ 0 h 798787"/>
                <a:gd name="connsiteX1-15" fmla="*/ 578069 w 1352024"/>
                <a:gd name="connsiteY1-16" fmla="*/ 798787 h 798787"/>
                <a:gd name="connsiteX2-17" fmla="*/ 1352024 w 1352024"/>
                <a:gd name="connsiteY2-18" fmla="*/ 788276 h 798787"/>
                <a:gd name="connsiteX0-19" fmla="*/ 0 w 1352024"/>
                <a:gd name="connsiteY0-20" fmla="*/ 0 h 798787"/>
                <a:gd name="connsiteX1-21" fmla="*/ 578069 w 1352024"/>
                <a:gd name="connsiteY1-22" fmla="*/ 798787 h 798787"/>
                <a:gd name="connsiteX2-23" fmla="*/ 1352024 w 1352024"/>
                <a:gd name="connsiteY2-24" fmla="*/ 795896 h 79878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352024" h="798787">
                  <a:moveTo>
                    <a:pt x="0" y="0"/>
                  </a:moveTo>
                  <a:lnTo>
                    <a:pt x="578069" y="798787"/>
                  </a:lnTo>
                  <a:lnTo>
                    <a:pt x="1352024" y="795896"/>
                  </a:ln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45" name="椭圆 1044"/>
            <p:cNvSpPr/>
            <p:nvPr/>
          </p:nvSpPr>
          <p:spPr>
            <a:xfrm>
              <a:off x="8791900" y="3466966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6712934" y="3622983"/>
            <a:ext cx="1406024" cy="852787"/>
            <a:chOff x="7493876" y="2722179"/>
            <a:chExt cx="1406024" cy="852787"/>
          </a:xfrm>
        </p:grpSpPr>
        <p:sp>
          <p:nvSpPr>
            <p:cNvPr id="150" name="任意多边形: 形状 149"/>
            <p:cNvSpPr/>
            <p:nvPr/>
          </p:nvSpPr>
          <p:spPr>
            <a:xfrm>
              <a:off x="7493876" y="2722179"/>
              <a:ext cx="1352024" cy="798787"/>
            </a:xfrm>
            <a:custGeom>
              <a:avLst/>
              <a:gdLst>
                <a:gd name="connsiteX0" fmla="*/ 0 w 1355834"/>
                <a:gd name="connsiteY0" fmla="*/ 0 h 798787"/>
                <a:gd name="connsiteX1" fmla="*/ 578069 w 1355834"/>
                <a:gd name="connsiteY1" fmla="*/ 798787 h 798787"/>
                <a:gd name="connsiteX2" fmla="*/ 1355834 w 1355834"/>
                <a:gd name="connsiteY2" fmla="*/ 788276 h 798787"/>
                <a:gd name="connsiteX0-1" fmla="*/ 0 w 1352024"/>
                <a:gd name="connsiteY0-2" fmla="*/ 0 h 798787"/>
                <a:gd name="connsiteX1-3" fmla="*/ 578069 w 1352024"/>
                <a:gd name="connsiteY1-4" fmla="*/ 798787 h 798787"/>
                <a:gd name="connsiteX2-5" fmla="*/ 1352024 w 1352024"/>
                <a:gd name="connsiteY2-6" fmla="*/ 784466 h 798787"/>
                <a:gd name="connsiteX0-7" fmla="*/ 0 w 1352024"/>
                <a:gd name="connsiteY0-8" fmla="*/ 0 h 798787"/>
                <a:gd name="connsiteX1-9" fmla="*/ 578069 w 1352024"/>
                <a:gd name="connsiteY1-10" fmla="*/ 798787 h 798787"/>
                <a:gd name="connsiteX2-11" fmla="*/ 1352024 w 1352024"/>
                <a:gd name="connsiteY2-12" fmla="*/ 784466 h 798787"/>
                <a:gd name="connsiteX0-13" fmla="*/ 0 w 1352024"/>
                <a:gd name="connsiteY0-14" fmla="*/ 0 h 798787"/>
                <a:gd name="connsiteX1-15" fmla="*/ 578069 w 1352024"/>
                <a:gd name="connsiteY1-16" fmla="*/ 798787 h 798787"/>
                <a:gd name="connsiteX2-17" fmla="*/ 1352024 w 1352024"/>
                <a:gd name="connsiteY2-18" fmla="*/ 788276 h 798787"/>
                <a:gd name="connsiteX0-19" fmla="*/ 0 w 1352024"/>
                <a:gd name="connsiteY0-20" fmla="*/ 0 h 798787"/>
                <a:gd name="connsiteX1-21" fmla="*/ 578069 w 1352024"/>
                <a:gd name="connsiteY1-22" fmla="*/ 798787 h 798787"/>
                <a:gd name="connsiteX2-23" fmla="*/ 1352024 w 1352024"/>
                <a:gd name="connsiteY2-24" fmla="*/ 795896 h 79878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352024" h="798787">
                  <a:moveTo>
                    <a:pt x="0" y="0"/>
                  </a:moveTo>
                  <a:lnTo>
                    <a:pt x="578069" y="798787"/>
                  </a:lnTo>
                  <a:lnTo>
                    <a:pt x="1352024" y="795896"/>
                  </a:ln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51" name="椭圆 150"/>
            <p:cNvSpPr/>
            <p:nvPr/>
          </p:nvSpPr>
          <p:spPr>
            <a:xfrm>
              <a:off x="8791900" y="3466966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 flipH="1">
            <a:off x="3322471" y="2667653"/>
            <a:ext cx="1406024" cy="852787"/>
            <a:chOff x="7493876" y="2722179"/>
            <a:chExt cx="1406024" cy="852787"/>
          </a:xfrm>
        </p:grpSpPr>
        <p:sp>
          <p:nvSpPr>
            <p:cNvPr id="153" name="任意多边形: 形状 152"/>
            <p:cNvSpPr/>
            <p:nvPr/>
          </p:nvSpPr>
          <p:spPr>
            <a:xfrm>
              <a:off x="7493876" y="2722179"/>
              <a:ext cx="1352024" cy="798787"/>
            </a:xfrm>
            <a:custGeom>
              <a:avLst/>
              <a:gdLst>
                <a:gd name="connsiteX0" fmla="*/ 0 w 1355834"/>
                <a:gd name="connsiteY0" fmla="*/ 0 h 798787"/>
                <a:gd name="connsiteX1" fmla="*/ 578069 w 1355834"/>
                <a:gd name="connsiteY1" fmla="*/ 798787 h 798787"/>
                <a:gd name="connsiteX2" fmla="*/ 1355834 w 1355834"/>
                <a:gd name="connsiteY2" fmla="*/ 788276 h 798787"/>
                <a:gd name="connsiteX0-1" fmla="*/ 0 w 1352024"/>
                <a:gd name="connsiteY0-2" fmla="*/ 0 h 798787"/>
                <a:gd name="connsiteX1-3" fmla="*/ 578069 w 1352024"/>
                <a:gd name="connsiteY1-4" fmla="*/ 798787 h 798787"/>
                <a:gd name="connsiteX2-5" fmla="*/ 1352024 w 1352024"/>
                <a:gd name="connsiteY2-6" fmla="*/ 784466 h 798787"/>
                <a:gd name="connsiteX0-7" fmla="*/ 0 w 1352024"/>
                <a:gd name="connsiteY0-8" fmla="*/ 0 h 798787"/>
                <a:gd name="connsiteX1-9" fmla="*/ 578069 w 1352024"/>
                <a:gd name="connsiteY1-10" fmla="*/ 798787 h 798787"/>
                <a:gd name="connsiteX2-11" fmla="*/ 1352024 w 1352024"/>
                <a:gd name="connsiteY2-12" fmla="*/ 784466 h 798787"/>
                <a:gd name="connsiteX0-13" fmla="*/ 0 w 1352024"/>
                <a:gd name="connsiteY0-14" fmla="*/ 0 h 798787"/>
                <a:gd name="connsiteX1-15" fmla="*/ 578069 w 1352024"/>
                <a:gd name="connsiteY1-16" fmla="*/ 798787 h 798787"/>
                <a:gd name="connsiteX2-17" fmla="*/ 1352024 w 1352024"/>
                <a:gd name="connsiteY2-18" fmla="*/ 788276 h 798787"/>
                <a:gd name="connsiteX0-19" fmla="*/ 0 w 1352024"/>
                <a:gd name="connsiteY0-20" fmla="*/ 0 h 798787"/>
                <a:gd name="connsiteX1-21" fmla="*/ 578069 w 1352024"/>
                <a:gd name="connsiteY1-22" fmla="*/ 798787 h 798787"/>
                <a:gd name="connsiteX2-23" fmla="*/ 1352024 w 1352024"/>
                <a:gd name="connsiteY2-24" fmla="*/ 795896 h 79878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352024" h="798787">
                  <a:moveTo>
                    <a:pt x="0" y="0"/>
                  </a:moveTo>
                  <a:lnTo>
                    <a:pt x="578069" y="798787"/>
                  </a:lnTo>
                  <a:lnTo>
                    <a:pt x="1352024" y="795896"/>
                  </a:ln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154" name="椭圆 153"/>
            <p:cNvSpPr/>
            <p:nvPr/>
          </p:nvSpPr>
          <p:spPr>
            <a:xfrm>
              <a:off x="8791900" y="3466966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1047" name="组合 1046"/>
          <p:cNvGrpSpPr/>
          <p:nvPr/>
        </p:nvGrpSpPr>
        <p:grpSpPr>
          <a:xfrm>
            <a:off x="4973922" y="4266431"/>
            <a:ext cx="726542" cy="436846"/>
            <a:chOff x="4973922" y="4266431"/>
            <a:chExt cx="726542" cy="436846"/>
          </a:xfrm>
        </p:grpSpPr>
        <p:sp>
          <p:nvSpPr>
            <p:cNvPr id="156" name="任意多边形: 形状 155"/>
            <p:cNvSpPr>
              <a:spLocks noChangeAspect="1"/>
            </p:cNvSpPr>
            <p:nvPr/>
          </p:nvSpPr>
          <p:spPr>
            <a:xfrm flipH="1" flipV="1">
              <a:off x="5052464" y="4320431"/>
              <a:ext cx="648000" cy="382846"/>
            </a:xfrm>
            <a:custGeom>
              <a:avLst/>
              <a:gdLst>
                <a:gd name="connsiteX0" fmla="*/ 0 w 1355834"/>
                <a:gd name="connsiteY0" fmla="*/ 0 h 798787"/>
                <a:gd name="connsiteX1" fmla="*/ 578069 w 1355834"/>
                <a:gd name="connsiteY1" fmla="*/ 798787 h 798787"/>
                <a:gd name="connsiteX2" fmla="*/ 1355834 w 1355834"/>
                <a:gd name="connsiteY2" fmla="*/ 788276 h 798787"/>
                <a:gd name="connsiteX0-1" fmla="*/ 0 w 1352024"/>
                <a:gd name="connsiteY0-2" fmla="*/ 0 h 798787"/>
                <a:gd name="connsiteX1-3" fmla="*/ 578069 w 1352024"/>
                <a:gd name="connsiteY1-4" fmla="*/ 798787 h 798787"/>
                <a:gd name="connsiteX2-5" fmla="*/ 1352024 w 1352024"/>
                <a:gd name="connsiteY2-6" fmla="*/ 784466 h 798787"/>
                <a:gd name="connsiteX0-7" fmla="*/ 0 w 1352024"/>
                <a:gd name="connsiteY0-8" fmla="*/ 0 h 798787"/>
                <a:gd name="connsiteX1-9" fmla="*/ 578069 w 1352024"/>
                <a:gd name="connsiteY1-10" fmla="*/ 798787 h 798787"/>
                <a:gd name="connsiteX2-11" fmla="*/ 1352024 w 1352024"/>
                <a:gd name="connsiteY2-12" fmla="*/ 784466 h 798787"/>
                <a:gd name="connsiteX0-13" fmla="*/ 0 w 1352024"/>
                <a:gd name="connsiteY0-14" fmla="*/ 0 h 798787"/>
                <a:gd name="connsiteX1-15" fmla="*/ 578069 w 1352024"/>
                <a:gd name="connsiteY1-16" fmla="*/ 798787 h 798787"/>
                <a:gd name="connsiteX2-17" fmla="*/ 1352024 w 1352024"/>
                <a:gd name="connsiteY2-18" fmla="*/ 788276 h 798787"/>
                <a:gd name="connsiteX0-19" fmla="*/ 0 w 1352024"/>
                <a:gd name="connsiteY0-20" fmla="*/ 0 h 798787"/>
                <a:gd name="connsiteX1-21" fmla="*/ 578069 w 1352024"/>
                <a:gd name="connsiteY1-22" fmla="*/ 798787 h 798787"/>
                <a:gd name="connsiteX2-23" fmla="*/ 1352024 w 1352024"/>
                <a:gd name="connsiteY2-24" fmla="*/ 795896 h 79878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352024" h="798787">
                  <a:moveTo>
                    <a:pt x="0" y="0"/>
                  </a:moveTo>
                  <a:lnTo>
                    <a:pt x="578069" y="798787"/>
                  </a:lnTo>
                  <a:lnTo>
                    <a:pt x="1352024" y="795896"/>
                  </a:ln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57" name="椭圆 156"/>
            <p:cNvSpPr/>
            <p:nvPr/>
          </p:nvSpPr>
          <p:spPr>
            <a:xfrm flipH="1">
              <a:off x="4973922" y="4266431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8896901" y="2822654"/>
            <a:ext cx="2233555" cy="1040370"/>
            <a:chOff x="7398969" y="2109739"/>
            <a:chExt cx="2233555" cy="1040370"/>
          </a:xfrm>
        </p:grpSpPr>
        <p:sp>
          <p:nvSpPr>
            <p:cNvPr id="160" name="文本框 159"/>
            <p:cNvSpPr txBox="1"/>
            <p:nvPr/>
          </p:nvSpPr>
          <p:spPr>
            <a:xfrm>
              <a:off x="7398969" y="2425295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61" name="文本框 160"/>
            <p:cNvSpPr txBox="1"/>
            <p:nvPr/>
          </p:nvSpPr>
          <p:spPr>
            <a:xfrm>
              <a:off x="7398969" y="2109739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8215948" y="4077173"/>
            <a:ext cx="2233555" cy="1040370"/>
            <a:chOff x="7398969" y="2109739"/>
            <a:chExt cx="2233555" cy="1040370"/>
          </a:xfrm>
        </p:grpSpPr>
        <p:sp>
          <p:nvSpPr>
            <p:cNvPr id="163" name="文本框 162"/>
            <p:cNvSpPr txBox="1"/>
            <p:nvPr/>
          </p:nvSpPr>
          <p:spPr>
            <a:xfrm>
              <a:off x="7398969" y="2425295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7398969" y="2109739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1048" name="组合 1047"/>
          <p:cNvGrpSpPr/>
          <p:nvPr/>
        </p:nvGrpSpPr>
        <p:grpSpPr>
          <a:xfrm>
            <a:off x="1100105" y="2822654"/>
            <a:ext cx="2233555" cy="1040370"/>
            <a:chOff x="1096337" y="3007000"/>
            <a:chExt cx="2233555" cy="1040370"/>
          </a:xfrm>
        </p:grpSpPr>
        <p:sp>
          <p:nvSpPr>
            <p:cNvPr id="166" name="文本框 165"/>
            <p:cNvSpPr txBox="1"/>
            <p:nvPr/>
          </p:nvSpPr>
          <p:spPr>
            <a:xfrm>
              <a:off x="1096337" y="3322556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67" name="文本框 166"/>
            <p:cNvSpPr txBox="1"/>
            <p:nvPr/>
          </p:nvSpPr>
          <p:spPr>
            <a:xfrm>
              <a:off x="1401137" y="3007000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169" name="组合 168"/>
          <p:cNvGrpSpPr/>
          <p:nvPr/>
        </p:nvGrpSpPr>
        <p:grpSpPr>
          <a:xfrm>
            <a:off x="2691872" y="4077173"/>
            <a:ext cx="2233555" cy="1040370"/>
            <a:chOff x="1096337" y="3007000"/>
            <a:chExt cx="2233555" cy="1040370"/>
          </a:xfrm>
        </p:grpSpPr>
        <p:sp>
          <p:nvSpPr>
            <p:cNvPr id="170" name="文本框 169"/>
            <p:cNvSpPr txBox="1"/>
            <p:nvPr/>
          </p:nvSpPr>
          <p:spPr>
            <a:xfrm>
              <a:off x="1096337" y="3322556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71" name="文本框 170"/>
            <p:cNvSpPr txBox="1"/>
            <p:nvPr/>
          </p:nvSpPr>
          <p:spPr>
            <a:xfrm>
              <a:off x="1401137" y="3007000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3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400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207842" y="1456071"/>
            <a:ext cx="3776316" cy="3927998"/>
            <a:chOff x="4207842" y="1456071"/>
            <a:chExt cx="3776316" cy="3927998"/>
          </a:xfrm>
        </p:grpSpPr>
        <p:grpSp>
          <p:nvGrpSpPr>
            <p:cNvPr id="37" name="组合 36"/>
            <p:cNvGrpSpPr>
              <a:grpSpLocks noChangeAspect="1"/>
            </p:cNvGrpSpPr>
            <p:nvPr/>
          </p:nvGrpSpPr>
          <p:grpSpPr>
            <a:xfrm>
              <a:off x="4944000" y="2126778"/>
              <a:ext cx="2304000" cy="2705864"/>
              <a:chOff x="4711827" y="1803400"/>
              <a:chExt cx="2768346" cy="3251200"/>
            </a:xfrm>
          </p:grpSpPr>
          <p:sp>
            <p:nvSpPr>
              <p:cNvPr id="7" name="等腰三角形 6"/>
              <p:cNvSpPr/>
              <p:nvPr/>
            </p:nvSpPr>
            <p:spPr>
              <a:xfrm>
                <a:off x="4711827" y="1803400"/>
                <a:ext cx="2768346" cy="3251200"/>
              </a:xfrm>
              <a:custGeom>
                <a:avLst/>
                <a:gdLst>
                  <a:gd name="connsiteX0" fmla="*/ 0 w 3771392"/>
                  <a:gd name="connsiteY0" fmla="*/ 3251200 h 3251200"/>
                  <a:gd name="connsiteX1" fmla="*/ 1885696 w 3771392"/>
                  <a:gd name="connsiteY1" fmla="*/ 0 h 3251200"/>
                  <a:gd name="connsiteX2" fmla="*/ 3771392 w 3771392"/>
                  <a:gd name="connsiteY2" fmla="*/ 3251200 h 3251200"/>
                  <a:gd name="connsiteX3" fmla="*/ 0 w 3771392"/>
                  <a:gd name="connsiteY3" fmla="*/ 3251200 h 3251200"/>
                  <a:gd name="connsiteX0-1" fmla="*/ 0 w 3771392"/>
                  <a:gd name="connsiteY0-2" fmla="*/ 3251200 h 3251200"/>
                  <a:gd name="connsiteX1-3" fmla="*/ 939800 w 3771392"/>
                  <a:gd name="connsiteY1-4" fmla="*/ 1652704 h 3251200"/>
                  <a:gd name="connsiteX2-5" fmla="*/ 1885696 w 3771392"/>
                  <a:gd name="connsiteY2-6" fmla="*/ 0 h 3251200"/>
                  <a:gd name="connsiteX3-7" fmla="*/ 3771392 w 3771392"/>
                  <a:gd name="connsiteY3-8" fmla="*/ 3251200 h 3251200"/>
                  <a:gd name="connsiteX4" fmla="*/ 0 w 3771392"/>
                  <a:gd name="connsiteY4" fmla="*/ 3251200 h 3251200"/>
                  <a:gd name="connsiteX0-9" fmla="*/ 116203 w 3887595"/>
                  <a:gd name="connsiteY0-10" fmla="*/ 3285044 h 3285044"/>
                  <a:gd name="connsiteX1-11" fmla="*/ 1056003 w 3887595"/>
                  <a:gd name="connsiteY1-12" fmla="*/ 1686548 h 3285044"/>
                  <a:gd name="connsiteX2-13" fmla="*/ 2001899 w 3887595"/>
                  <a:gd name="connsiteY2-14" fmla="*/ 33844 h 3285044"/>
                  <a:gd name="connsiteX3-15" fmla="*/ 3887595 w 3887595"/>
                  <a:gd name="connsiteY3-16" fmla="*/ 3285044 h 3285044"/>
                  <a:gd name="connsiteX4-17" fmla="*/ 116203 w 3887595"/>
                  <a:gd name="connsiteY4-18" fmla="*/ 3285044 h 3285044"/>
                  <a:gd name="connsiteX0-19" fmla="*/ 116203 w 3887595"/>
                  <a:gd name="connsiteY0-20" fmla="*/ 3251200 h 3251200"/>
                  <a:gd name="connsiteX1-21" fmla="*/ 1056003 w 3887595"/>
                  <a:gd name="connsiteY1-22" fmla="*/ 1652704 h 3251200"/>
                  <a:gd name="connsiteX2-23" fmla="*/ 2001899 w 3887595"/>
                  <a:gd name="connsiteY2-24" fmla="*/ 0 h 3251200"/>
                  <a:gd name="connsiteX3-25" fmla="*/ 2884804 w 3887595"/>
                  <a:gd name="connsiteY3-26" fmla="*/ 1576504 h 3251200"/>
                  <a:gd name="connsiteX4-27" fmla="*/ 3887595 w 3887595"/>
                  <a:gd name="connsiteY4-28" fmla="*/ 3251200 h 3251200"/>
                  <a:gd name="connsiteX5" fmla="*/ 116203 w 3887595"/>
                  <a:gd name="connsiteY5" fmla="*/ 3251200 h 3251200"/>
                  <a:gd name="connsiteX0-29" fmla="*/ 116203 w 3994071"/>
                  <a:gd name="connsiteY0-30" fmla="*/ 3251200 h 3251200"/>
                  <a:gd name="connsiteX1-31" fmla="*/ 1056003 w 3994071"/>
                  <a:gd name="connsiteY1-32" fmla="*/ 1652704 h 3251200"/>
                  <a:gd name="connsiteX2-33" fmla="*/ 2001899 w 3994071"/>
                  <a:gd name="connsiteY2-34" fmla="*/ 0 h 3251200"/>
                  <a:gd name="connsiteX3-35" fmla="*/ 2884804 w 3994071"/>
                  <a:gd name="connsiteY3-36" fmla="*/ 1576504 h 3251200"/>
                  <a:gd name="connsiteX4-37" fmla="*/ 3887595 w 3994071"/>
                  <a:gd name="connsiteY4-38" fmla="*/ 3251200 h 3251200"/>
                  <a:gd name="connsiteX5-39" fmla="*/ 116203 w 3994071"/>
                  <a:gd name="connsiteY5-40" fmla="*/ 3251200 h 3251200"/>
                  <a:gd name="connsiteX0-41" fmla="*/ 116203 w 3903007"/>
                  <a:gd name="connsiteY0-42" fmla="*/ 3251200 h 3252904"/>
                  <a:gd name="connsiteX1-43" fmla="*/ 1056003 w 3903007"/>
                  <a:gd name="connsiteY1-44" fmla="*/ 1652704 h 3252904"/>
                  <a:gd name="connsiteX2-45" fmla="*/ 2001899 w 3903007"/>
                  <a:gd name="connsiteY2-46" fmla="*/ 0 h 3252904"/>
                  <a:gd name="connsiteX3-47" fmla="*/ 2884804 w 3903007"/>
                  <a:gd name="connsiteY3-48" fmla="*/ 1576504 h 3252904"/>
                  <a:gd name="connsiteX4-49" fmla="*/ 3887595 w 3903007"/>
                  <a:gd name="connsiteY4-50" fmla="*/ 3251200 h 3252904"/>
                  <a:gd name="connsiteX5-51" fmla="*/ 2046604 w 3903007"/>
                  <a:gd name="connsiteY5-52" fmla="*/ 3252904 h 3252904"/>
                  <a:gd name="connsiteX6" fmla="*/ 116203 w 3903007"/>
                  <a:gd name="connsiteY6" fmla="*/ 3251200 h 3252904"/>
                  <a:gd name="connsiteX0-53" fmla="*/ 116203 w 3903007"/>
                  <a:gd name="connsiteY0-54" fmla="*/ 3251200 h 3370303"/>
                  <a:gd name="connsiteX1-55" fmla="*/ 1056003 w 3903007"/>
                  <a:gd name="connsiteY1-56" fmla="*/ 1652704 h 3370303"/>
                  <a:gd name="connsiteX2-57" fmla="*/ 2001899 w 3903007"/>
                  <a:gd name="connsiteY2-58" fmla="*/ 0 h 3370303"/>
                  <a:gd name="connsiteX3-59" fmla="*/ 2884804 w 3903007"/>
                  <a:gd name="connsiteY3-60" fmla="*/ 1576504 h 3370303"/>
                  <a:gd name="connsiteX4-61" fmla="*/ 3887595 w 3903007"/>
                  <a:gd name="connsiteY4-62" fmla="*/ 3251200 h 3370303"/>
                  <a:gd name="connsiteX5-63" fmla="*/ 2046604 w 3903007"/>
                  <a:gd name="connsiteY5-64" fmla="*/ 3252904 h 3370303"/>
                  <a:gd name="connsiteX6-65" fmla="*/ 116203 w 3903007"/>
                  <a:gd name="connsiteY6-66" fmla="*/ 3251200 h 3370303"/>
                  <a:gd name="connsiteX0-67" fmla="*/ 116203 w 3903007"/>
                  <a:gd name="connsiteY0-68" fmla="*/ 3251200 h 3338482"/>
                  <a:gd name="connsiteX1-69" fmla="*/ 1056003 w 3903007"/>
                  <a:gd name="connsiteY1-70" fmla="*/ 1652704 h 3338482"/>
                  <a:gd name="connsiteX2-71" fmla="*/ 2001899 w 3903007"/>
                  <a:gd name="connsiteY2-72" fmla="*/ 0 h 3338482"/>
                  <a:gd name="connsiteX3-73" fmla="*/ 2884804 w 3903007"/>
                  <a:gd name="connsiteY3-74" fmla="*/ 1576504 h 3338482"/>
                  <a:gd name="connsiteX4-75" fmla="*/ 3887595 w 3903007"/>
                  <a:gd name="connsiteY4-76" fmla="*/ 3251200 h 3338482"/>
                  <a:gd name="connsiteX5-77" fmla="*/ 2008504 w 3903007"/>
                  <a:gd name="connsiteY5-78" fmla="*/ 3087804 h 3338482"/>
                  <a:gd name="connsiteX6-79" fmla="*/ 116203 w 3903007"/>
                  <a:gd name="connsiteY6-80" fmla="*/ 3251200 h 3338482"/>
                  <a:gd name="connsiteX0-81" fmla="*/ 106084 w 3892888"/>
                  <a:gd name="connsiteY0-82" fmla="*/ 3251200 h 3338482"/>
                  <a:gd name="connsiteX1-83" fmla="*/ 1185584 w 3892888"/>
                  <a:gd name="connsiteY1-84" fmla="*/ 1716204 h 3338482"/>
                  <a:gd name="connsiteX2-85" fmla="*/ 1991780 w 3892888"/>
                  <a:gd name="connsiteY2-86" fmla="*/ 0 h 3338482"/>
                  <a:gd name="connsiteX3-87" fmla="*/ 2874685 w 3892888"/>
                  <a:gd name="connsiteY3-88" fmla="*/ 1576504 h 3338482"/>
                  <a:gd name="connsiteX4-89" fmla="*/ 3877476 w 3892888"/>
                  <a:gd name="connsiteY4-90" fmla="*/ 3251200 h 3338482"/>
                  <a:gd name="connsiteX5-91" fmla="*/ 1998385 w 3892888"/>
                  <a:gd name="connsiteY5-92" fmla="*/ 3087804 h 3338482"/>
                  <a:gd name="connsiteX6-93" fmla="*/ 106084 w 3892888"/>
                  <a:gd name="connsiteY6-94" fmla="*/ 3251200 h 3338482"/>
                  <a:gd name="connsiteX0-95" fmla="*/ 106084 w 3890771"/>
                  <a:gd name="connsiteY0-96" fmla="*/ 3251200 h 3338482"/>
                  <a:gd name="connsiteX1-97" fmla="*/ 1185584 w 3890771"/>
                  <a:gd name="connsiteY1-98" fmla="*/ 1716204 h 3338482"/>
                  <a:gd name="connsiteX2-99" fmla="*/ 1991780 w 3890771"/>
                  <a:gd name="connsiteY2-100" fmla="*/ 0 h 3338482"/>
                  <a:gd name="connsiteX3-101" fmla="*/ 2722285 w 3890771"/>
                  <a:gd name="connsiteY3-102" fmla="*/ 1627304 h 3338482"/>
                  <a:gd name="connsiteX4-103" fmla="*/ 3877476 w 3890771"/>
                  <a:gd name="connsiteY4-104" fmla="*/ 3251200 h 3338482"/>
                  <a:gd name="connsiteX5-105" fmla="*/ 1998385 w 3890771"/>
                  <a:gd name="connsiteY5-106" fmla="*/ 3087804 h 3338482"/>
                  <a:gd name="connsiteX6-107" fmla="*/ 106084 w 3890771"/>
                  <a:gd name="connsiteY6-108" fmla="*/ 3251200 h 3338482"/>
                  <a:gd name="connsiteX0-109" fmla="*/ 106084 w 3891244"/>
                  <a:gd name="connsiteY0-110" fmla="*/ 3251200 h 3338482"/>
                  <a:gd name="connsiteX1-111" fmla="*/ 1185584 w 3891244"/>
                  <a:gd name="connsiteY1-112" fmla="*/ 1716204 h 3338482"/>
                  <a:gd name="connsiteX2-113" fmla="*/ 1991780 w 3891244"/>
                  <a:gd name="connsiteY2-114" fmla="*/ 0 h 3338482"/>
                  <a:gd name="connsiteX3-115" fmla="*/ 2760385 w 3891244"/>
                  <a:gd name="connsiteY3-116" fmla="*/ 1640004 h 3338482"/>
                  <a:gd name="connsiteX4-117" fmla="*/ 3877476 w 3891244"/>
                  <a:gd name="connsiteY4-118" fmla="*/ 3251200 h 3338482"/>
                  <a:gd name="connsiteX5-119" fmla="*/ 1998385 w 3891244"/>
                  <a:gd name="connsiteY5-120" fmla="*/ 3087804 h 3338482"/>
                  <a:gd name="connsiteX6-121" fmla="*/ 106084 w 3891244"/>
                  <a:gd name="connsiteY6-122" fmla="*/ 3251200 h 3338482"/>
                  <a:gd name="connsiteX0-123" fmla="*/ 0 w 3785160"/>
                  <a:gd name="connsiteY0-124" fmla="*/ 3251200 h 3338482"/>
                  <a:gd name="connsiteX1-125" fmla="*/ 1079500 w 3785160"/>
                  <a:gd name="connsiteY1-126" fmla="*/ 1716204 h 3338482"/>
                  <a:gd name="connsiteX2-127" fmla="*/ 1885696 w 3785160"/>
                  <a:gd name="connsiteY2-128" fmla="*/ 0 h 3338482"/>
                  <a:gd name="connsiteX3-129" fmla="*/ 2654301 w 3785160"/>
                  <a:gd name="connsiteY3-130" fmla="*/ 1640004 h 3338482"/>
                  <a:gd name="connsiteX4-131" fmla="*/ 3771392 w 3785160"/>
                  <a:gd name="connsiteY4-132" fmla="*/ 3251200 h 3338482"/>
                  <a:gd name="connsiteX5-133" fmla="*/ 1892301 w 3785160"/>
                  <a:gd name="connsiteY5-134" fmla="*/ 3087804 h 3338482"/>
                  <a:gd name="connsiteX6-135" fmla="*/ 0 w 3785160"/>
                  <a:gd name="connsiteY6-136" fmla="*/ 3251200 h 3338482"/>
                  <a:gd name="connsiteX0-137" fmla="*/ 0 w 3785160"/>
                  <a:gd name="connsiteY0-138" fmla="*/ 3251200 h 3251200"/>
                  <a:gd name="connsiteX1-139" fmla="*/ 1079500 w 3785160"/>
                  <a:gd name="connsiteY1-140" fmla="*/ 1716204 h 3251200"/>
                  <a:gd name="connsiteX2-141" fmla="*/ 1885696 w 3785160"/>
                  <a:gd name="connsiteY2-142" fmla="*/ 0 h 3251200"/>
                  <a:gd name="connsiteX3-143" fmla="*/ 2654301 w 3785160"/>
                  <a:gd name="connsiteY3-144" fmla="*/ 1640004 h 3251200"/>
                  <a:gd name="connsiteX4-145" fmla="*/ 3771392 w 3785160"/>
                  <a:gd name="connsiteY4-146" fmla="*/ 3251200 h 3251200"/>
                  <a:gd name="connsiteX5-147" fmla="*/ 1892301 w 3785160"/>
                  <a:gd name="connsiteY5-148" fmla="*/ 3087804 h 3251200"/>
                  <a:gd name="connsiteX6-149" fmla="*/ 0 w 3785160"/>
                  <a:gd name="connsiteY6-150" fmla="*/ 3251200 h 3251200"/>
                  <a:gd name="connsiteX0-151" fmla="*/ 0 w 3771392"/>
                  <a:gd name="connsiteY0-152" fmla="*/ 3251200 h 3251200"/>
                  <a:gd name="connsiteX1-153" fmla="*/ 1079500 w 3771392"/>
                  <a:gd name="connsiteY1-154" fmla="*/ 1716204 h 3251200"/>
                  <a:gd name="connsiteX2-155" fmla="*/ 1885696 w 3771392"/>
                  <a:gd name="connsiteY2-156" fmla="*/ 0 h 3251200"/>
                  <a:gd name="connsiteX3-157" fmla="*/ 2654301 w 3771392"/>
                  <a:gd name="connsiteY3-158" fmla="*/ 1640004 h 3251200"/>
                  <a:gd name="connsiteX4-159" fmla="*/ 3771392 w 3771392"/>
                  <a:gd name="connsiteY4-160" fmla="*/ 3251200 h 3251200"/>
                  <a:gd name="connsiteX5-161" fmla="*/ 1892301 w 3771392"/>
                  <a:gd name="connsiteY5-162" fmla="*/ 3087804 h 3251200"/>
                  <a:gd name="connsiteX6-163" fmla="*/ 0 w 3771392"/>
                  <a:gd name="connsiteY6-164" fmla="*/ 3251200 h 3251200"/>
                  <a:gd name="connsiteX0-165" fmla="*/ 0 w 3771392"/>
                  <a:gd name="connsiteY0-166" fmla="*/ 3251200 h 3251200"/>
                  <a:gd name="connsiteX1-167" fmla="*/ 1079500 w 3771392"/>
                  <a:gd name="connsiteY1-168" fmla="*/ 1716204 h 3251200"/>
                  <a:gd name="connsiteX2-169" fmla="*/ 1885696 w 3771392"/>
                  <a:gd name="connsiteY2-170" fmla="*/ 0 h 3251200"/>
                  <a:gd name="connsiteX3-171" fmla="*/ 2654301 w 3771392"/>
                  <a:gd name="connsiteY3-172" fmla="*/ 1640004 h 3251200"/>
                  <a:gd name="connsiteX4-173" fmla="*/ 3771392 w 3771392"/>
                  <a:gd name="connsiteY4-174" fmla="*/ 3251200 h 3251200"/>
                  <a:gd name="connsiteX5-175" fmla="*/ 1892301 w 3771392"/>
                  <a:gd name="connsiteY5-176" fmla="*/ 3087804 h 3251200"/>
                  <a:gd name="connsiteX6-177" fmla="*/ 0 w 3771392"/>
                  <a:gd name="connsiteY6-178" fmla="*/ 3251200 h 3251200"/>
                  <a:gd name="connsiteX0-179" fmla="*/ 0 w 3771392"/>
                  <a:gd name="connsiteY0-180" fmla="*/ 3251200 h 3251200"/>
                  <a:gd name="connsiteX1-181" fmla="*/ 1079500 w 3771392"/>
                  <a:gd name="connsiteY1-182" fmla="*/ 1716204 h 3251200"/>
                  <a:gd name="connsiteX2-183" fmla="*/ 1885696 w 3771392"/>
                  <a:gd name="connsiteY2-184" fmla="*/ 0 h 3251200"/>
                  <a:gd name="connsiteX3-185" fmla="*/ 2654301 w 3771392"/>
                  <a:gd name="connsiteY3-186" fmla="*/ 1640004 h 3251200"/>
                  <a:gd name="connsiteX4-187" fmla="*/ 3771392 w 3771392"/>
                  <a:gd name="connsiteY4-188" fmla="*/ 3251200 h 3251200"/>
                  <a:gd name="connsiteX5-189" fmla="*/ 1892301 w 3771392"/>
                  <a:gd name="connsiteY5-190" fmla="*/ 3087804 h 3251200"/>
                  <a:gd name="connsiteX6-191" fmla="*/ 0 w 3771392"/>
                  <a:gd name="connsiteY6-192" fmla="*/ 3251200 h 3251200"/>
                  <a:gd name="connsiteX0-193" fmla="*/ 0 w 3771392"/>
                  <a:gd name="connsiteY0-194" fmla="*/ 3251200 h 3251200"/>
                  <a:gd name="connsiteX1-195" fmla="*/ 1079500 w 3771392"/>
                  <a:gd name="connsiteY1-196" fmla="*/ 1716204 h 3251200"/>
                  <a:gd name="connsiteX2-197" fmla="*/ 1885696 w 3771392"/>
                  <a:gd name="connsiteY2-198" fmla="*/ 0 h 3251200"/>
                  <a:gd name="connsiteX3-199" fmla="*/ 2654301 w 3771392"/>
                  <a:gd name="connsiteY3-200" fmla="*/ 1640004 h 3251200"/>
                  <a:gd name="connsiteX4-201" fmla="*/ 3771392 w 3771392"/>
                  <a:gd name="connsiteY4-202" fmla="*/ 3251200 h 3251200"/>
                  <a:gd name="connsiteX5-203" fmla="*/ 1892301 w 3771392"/>
                  <a:gd name="connsiteY5-204" fmla="*/ 3087804 h 3251200"/>
                  <a:gd name="connsiteX6-205" fmla="*/ 0 w 3771392"/>
                  <a:gd name="connsiteY6-206" fmla="*/ 3251200 h 3251200"/>
                  <a:gd name="connsiteX0-207" fmla="*/ 0 w 3771392"/>
                  <a:gd name="connsiteY0-208" fmla="*/ 3251200 h 3251200"/>
                  <a:gd name="connsiteX1-209" fmla="*/ 1079500 w 3771392"/>
                  <a:gd name="connsiteY1-210" fmla="*/ 1716204 h 3251200"/>
                  <a:gd name="connsiteX2-211" fmla="*/ 1885696 w 3771392"/>
                  <a:gd name="connsiteY2-212" fmla="*/ 0 h 3251200"/>
                  <a:gd name="connsiteX3-213" fmla="*/ 2654301 w 3771392"/>
                  <a:gd name="connsiteY3-214" fmla="*/ 1640004 h 3251200"/>
                  <a:gd name="connsiteX4-215" fmla="*/ 3771392 w 3771392"/>
                  <a:gd name="connsiteY4-216" fmla="*/ 3251200 h 3251200"/>
                  <a:gd name="connsiteX5-217" fmla="*/ 1892301 w 3771392"/>
                  <a:gd name="connsiteY5-218" fmla="*/ 3087804 h 3251200"/>
                  <a:gd name="connsiteX6-219" fmla="*/ 0 w 3771392"/>
                  <a:gd name="connsiteY6-220" fmla="*/ 3251200 h 3251200"/>
                  <a:gd name="connsiteX0-221" fmla="*/ 0 w 3771392"/>
                  <a:gd name="connsiteY0-222" fmla="*/ 3251200 h 3251200"/>
                  <a:gd name="connsiteX1-223" fmla="*/ 1079500 w 3771392"/>
                  <a:gd name="connsiteY1-224" fmla="*/ 1716204 h 3251200"/>
                  <a:gd name="connsiteX2-225" fmla="*/ 1885696 w 3771392"/>
                  <a:gd name="connsiteY2-226" fmla="*/ 0 h 3251200"/>
                  <a:gd name="connsiteX3-227" fmla="*/ 2654301 w 3771392"/>
                  <a:gd name="connsiteY3-228" fmla="*/ 1640004 h 3251200"/>
                  <a:gd name="connsiteX4-229" fmla="*/ 3771392 w 3771392"/>
                  <a:gd name="connsiteY4-230" fmla="*/ 3251200 h 3251200"/>
                  <a:gd name="connsiteX5-231" fmla="*/ 1892301 w 3771392"/>
                  <a:gd name="connsiteY5-232" fmla="*/ 3087804 h 3251200"/>
                  <a:gd name="connsiteX6-233" fmla="*/ 0 w 3771392"/>
                  <a:gd name="connsiteY6-234" fmla="*/ 3251200 h 3251200"/>
                  <a:gd name="connsiteX0-235" fmla="*/ 0 w 3771392"/>
                  <a:gd name="connsiteY0-236" fmla="*/ 3251200 h 3251200"/>
                  <a:gd name="connsiteX1-237" fmla="*/ 1079500 w 3771392"/>
                  <a:gd name="connsiteY1-238" fmla="*/ 1716204 h 3251200"/>
                  <a:gd name="connsiteX2-239" fmla="*/ 1885696 w 3771392"/>
                  <a:gd name="connsiteY2-240" fmla="*/ 0 h 3251200"/>
                  <a:gd name="connsiteX3-241" fmla="*/ 2628901 w 3771392"/>
                  <a:gd name="connsiteY3-242" fmla="*/ 1678104 h 3251200"/>
                  <a:gd name="connsiteX4-243" fmla="*/ 3771392 w 3771392"/>
                  <a:gd name="connsiteY4-244" fmla="*/ 3251200 h 3251200"/>
                  <a:gd name="connsiteX5-245" fmla="*/ 1892301 w 3771392"/>
                  <a:gd name="connsiteY5-246" fmla="*/ 3087804 h 3251200"/>
                  <a:gd name="connsiteX6-247" fmla="*/ 0 w 3771392"/>
                  <a:gd name="connsiteY6-248" fmla="*/ 3251200 h 3251200"/>
                  <a:gd name="connsiteX0-249" fmla="*/ 0 w 3771392"/>
                  <a:gd name="connsiteY0-250" fmla="*/ 3251200 h 3251200"/>
                  <a:gd name="connsiteX1-251" fmla="*/ 1079500 w 3771392"/>
                  <a:gd name="connsiteY1-252" fmla="*/ 1716204 h 3251200"/>
                  <a:gd name="connsiteX2-253" fmla="*/ 1885696 w 3771392"/>
                  <a:gd name="connsiteY2-254" fmla="*/ 0 h 3251200"/>
                  <a:gd name="connsiteX3-255" fmla="*/ 2628901 w 3771392"/>
                  <a:gd name="connsiteY3-256" fmla="*/ 1678104 h 3251200"/>
                  <a:gd name="connsiteX4-257" fmla="*/ 3771392 w 3771392"/>
                  <a:gd name="connsiteY4-258" fmla="*/ 3251200 h 3251200"/>
                  <a:gd name="connsiteX5-259" fmla="*/ 1955801 w 3771392"/>
                  <a:gd name="connsiteY5-260" fmla="*/ 3075104 h 3251200"/>
                  <a:gd name="connsiteX6-261" fmla="*/ 0 w 3771392"/>
                  <a:gd name="connsiteY6-262" fmla="*/ 3251200 h 3251200"/>
                  <a:gd name="connsiteX0-263" fmla="*/ 0 w 3771392"/>
                  <a:gd name="connsiteY0-264" fmla="*/ 3251200 h 3251200"/>
                  <a:gd name="connsiteX1-265" fmla="*/ 1079500 w 3771392"/>
                  <a:gd name="connsiteY1-266" fmla="*/ 1716204 h 3251200"/>
                  <a:gd name="connsiteX2-267" fmla="*/ 1885696 w 3771392"/>
                  <a:gd name="connsiteY2-268" fmla="*/ 0 h 3251200"/>
                  <a:gd name="connsiteX3-269" fmla="*/ 2628901 w 3771392"/>
                  <a:gd name="connsiteY3-270" fmla="*/ 1678104 h 3251200"/>
                  <a:gd name="connsiteX4-271" fmla="*/ 3771392 w 3771392"/>
                  <a:gd name="connsiteY4-272" fmla="*/ 3251200 h 3251200"/>
                  <a:gd name="connsiteX5-273" fmla="*/ 1917701 w 3771392"/>
                  <a:gd name="connsiteY5-274" fmla="*/ 3037004 h 3251200"/>
                  <a:gd name="connsiteX6-275" fmla="*/ 0 w 3771392"/>
                  <a:gd name="connsiteY6-276" fmla="*/ 3251200 h 3251200"/>
                  <a:gd name="connsiteX0-277" fmla="*/ 0 w 3771392"/>
                  <a:gd name="connsiteY0-278" fmla="*/ 3251200 h 3251200"/>
                  <a:gd name="connsiteX1-279" fmla="*/ 1143000 w 3771392"/>
                  <a:gd name="connsiteY1-280" fmla="*/ 1779704 h 3251200"/>
                  <a:gd name="connsiteX2-281" fmla="*/ 1885696 w 3771392"/>
                  <a:gd name="connsiteY2-282" fmla="*/ 0 h 3251200"/>
                  <a:gd name="connsiteX3-283" fmla="*/ 2628901 w 3771392"/>
                  <a:gd name="connsiteY3-284" fmla="*/ 1678104 h 3251200"/>
                  <a:gd name="connsiteX4-285" fmla="*/ 3771392 w 3771392"/>
                  <a:gd name="connsiteY4-286" fmla="*/ 3251200 h 3251200"/>
                  <a:gd name="connsiteX5-287" fmla="*/ 1917701 w 3771392"/>
                  <a:gd name="connsiteY5-288" fmla="*/ 3037004 h 3251200"/>
                  <a:gd name="connsiteX6-289" fmla="*/ 0 w 3771392"/>
                  <a:gd name="connsiteY6-290" fmla="*/ 3251200 h 3251200"/>
                  <a:gd name="connsiteX0-291" fmla="*/ 0 w 3771392"/>
                  <a:gd name="connsiteY0-292" fmla="*/ 3251200 h 3251200"/>
                  <a:gd name="connsiteX1-293" fmla="*/ 1143000 w 3771392"/>
                  <a:gd name="connsiteY1-294" fmla="*/ 1779704 h 3251200"/>
                  <a:gd name="connsiteX2-295" fmla="*/ 1885696 w 3771392"/>
                  <a:gd name="connsiteY2-296" fmla="*/ 0 h 3251200"/>
                  <a:gd name="connsiteX3-297" fmla="*/ 2578101 w 3771392"/>
                  <a:gd name="connsiteY3-298" fmla="*/ 1703504 h 3251200"/>
                  <a:gd name="connsiteX4-299" fmla="*/ 3771392 w 3771392"/>
                  <a:gd name="connsiteY4-300" fmla="*/ 3251200 h 3251200"/>
                  <a:gd name="connsiteX5-301" fmla="*/ 1917701 w 3771392"/>
                  <a:gd name="connsiteY5-302" fmla="*/ 3037004 h 3251200"/>
                  <a:gd name="connsiteX6-303" fmla="*/ 0 w 3771392"/>
                  <a:gd name="connsiteY6-304" fmla="*/ 3251200 h 3251200"/>
                  <a:gd name="connsiteX0-305" fmla="*/ 0 w 3771392"/>
                  <a:gd name="connsiteY0-306" fmla="*/ 3251200 h 3251200"/>
                  <a:gd name="connsiteX1-307" fmla="*/ 1143000 w 3771392"/>
                  <a:gd name="connsiteY1-308" fmla="*/ 1779704 h 3251200"/>
                  <a:gd name="connsiteX2-309" fmla="*/ 1885696 w 3771392"/>
                  <a:gd name="connsiteY2-310" fmla="*/ 0 h 3251200"/>
                  <a:gd name="connsiteX3-311" fmla="*/ 2578101 w 3771392"/>
                  <a:gd name="connsiteY3-312" fmla="*/ 1703504 h 3251200"/>
                  <a:gd name="connsiteX4-313" fmla="*/ 3771392 w 3771392"/>
                  <a:gd name="connsiteY4-314" fmla="*/ 3251200 h 3251200"/>
                  <a:gd name="connsiteX5-315" fmla="*/ 1917701 w 3771392"/>
                  <a:gd name="connsiteY5-316" fmla="*/ 3037004 h 3251200"/>
                  <a:gd name="connsiteX6-317" fmla="*/ 0 w 3771392"/>
                  <a:gd name="connsiteY6-318" fmla="*/ 3251200 h 3251200"/>
                  <a:gd name="connsiteX0-319" fmla="*/ 0 w 3771392"/>
                  <a:gd name="connsiteY0-320" fmla="*/ 3251200 h 3251200"/>
                  <a:gd name="connsiteX1-321" fmla="*/ 1143000 w 3771392"/>
                  <a:gd name="connsiteY1-322" fmla="*/ 1779704 h 3251200"/>
                  <a:gd name="connsiteX2-323" fmla="*/ 1885696 w 3771392"/>
                  <a:gd name="connsiteY2-324" fmla="*/ 0 h 3251200"/>
                  <a:gd name="connsiteX3-325" fmla="*/ 2578101 w 3771392"/>
                  <a:gd name="connsiteY3-326" fmla="*/ 1703504 h 3251200"/>
                  <a:gd name="connsiteX4-327" fmla="*/ 3771392 w 3771392"/>
                  <a:gd name="connsiteY4-328" fmla="*/ 3251200 h 3251200"/>
                  <a:gd name="connsiteX5-329" fmla="*/ 1917701 w 3771392"/>
                  <a:gd name="connsiteY5-330" fmla="*/ 3037004 h 3251200"/>
                  <a:gd name="connsiteX6-331" fmla="*/ 0 w 3771392"/>
                  <a:gd name="connsiteY6-332" fmla="*/ 3251200 h 3251200"/>
                  <a:gd name="connsiteX0-333" fmla="*/ 0 w 3771392"/>
                  <a:gd name="connsiteY0-334" fmla="*/ 3251200 h 3251200"/>
                  <a:gd name="connsiteX1-335" fmla="*/ 1143000 w 3771392"/>
                  <a:gd name="connsiteY1-336" fmla="*/ 1779704 h 3251200"/>
                  <a:gd name="connsiteX2-337" fmla="*/ 1885696 w 3771392"/>
                  <a:gd name="connsiteY2-338" fmla="*/ 0 h 3251200"/>
                  <a:gd name="connsiteX3-339" fmla="*/ 2540001 w 3771392"/>
                  <a:gd name="connsiteY3-340" fmla="*/ 1716204 h 3251200"/>
                  <a:gd name="connsiteX4-341" fmla="*/ 3771392 w 3771392"/>
                  <a:gd name="connsiteY4-342" fmla="*/ 3251200 h 3251200"/>
                  <a:gd name="connsiteX5-343" fmla="*/ 1917701 w 3771392"/>
                  <a:gd name="connsiteY5-344" fmla="*/ 3037004 h 3251200"/>
                  <a:gd name="connsiteX6-345" fmla="*/ 0 w 3771392"/>
                  <a:gd name="connsiteY6-346" fmla="*/ 3251200 h 3251200"/>
                  <a:gd name="connsiteX0-347" fmla="*/ 0 w 3771392"/>
                  <a:gd name="connsiteY0-348" fmla="*/ 3251200 h 3251200"/>
                  <a:gd name="connsiteX1-349" fmla="*/ 1143000 w 3771392"/>
                  <a:gd name="connsiteY1-350" fmla="*/ 1779704 h 3251200"/>
                  <a:gd name="connsiteX2-351" fmla="*/ 1885696 w 3771392"/>
                  <a:gd name="connsiteY2-352" fmla="*/ 0 h 3251200"/>
                  <a:gd name="connsiteX3-353" fmla="*/ 2540001 w 3771392"/>
                  <a:gd name="connsiteY3-354" fmla="*/ 1716204 h 3251200"/>
                  <a:gd name="connsiteX4-355" fmla="*/ 3771392 w 3771392"/>
                  <a:gd name="connsiteY4-356" fmla="*/ 3251200 h 3251200"/>
                  <a:gd name="connsiteX5-357" fmla="*/ 1917701 w 3771392"/>
                  <a:gd name="connsiteY5-358" fmla="*/ 3037004 h 3251200"/>
                  <a:gd name="connsiteX6-359" fmla="*/ 0 w 3771392"/>
                  <a:gd name="connsiteY6-360" fmla="*/ 3251200 h 3251200"/>
                  <a:gd name="connsiteX0-361" fmla="*/ 0 w 3771392"/>
                  <a:gd name="connsiteY0-362" fmla="*/ 3251200 h 3251200"/>
                  <a:gd name="connsiteX1-363" fmla="*/ 1143000 w 3771392"/>
                  <a:gd name="connsiteY1-364" fmla="*/ 1779704 h 3251200"/>
                  <a:gd name="connsiteX2-365" fmla="*/ 1885696 w 3771392"/>
                  <a:gd name="connsiteY2-366" fmla="*/ 0 h 3251200"/>
                  <a:gd name="connsiteX3-367" fmla="*/ 2540001 w 3771392"/>
                  <a:gd name="connsiteY3-368" fmla="*/ 1716204 h 3251200"/>
                  <a:gd name="connsiteX4-369" fmla="*/ 3771392 w 3771392"/>
                  <a:gd name="connsiteY4-370" fmla="*/ 3251200 h 3251200"/>
                  <a:gd name="connsiteX5-371" fmla="*/ 1917701 w 3771392"/>
                  <a:gd name="connsiteY5-372" fmla="*/ 3037004 h 3251200"/>
                  <a:gd name="connsiteX6-373" fmla="*/ 0 w 3771392"/>
                  <a:gd name="connsiteY6-374" fmla="*/ 3251200 h 3251200"/>
                  <a:gd name="connsiteX0-375" fmla="*/ 0 w 3771392"/>
                  <a:gd name="connsiteY0-376" fmla="*/ 3251200 h 3251200"/>
                  <a:gd name="connsiteX1-377" fmla="*/ 1168400 w 3771392"/>
                  <a:gd name="connsiteY1-378" fmla="*/ 1792404 h 3251200"/>
                  <a:gd name="connsiteX2-379" fmla="*/ 1885696 w 3771392"/>
                  <a:gd name="connsiteY2-380" fmla="*/ 0 h 3251200"/>
                  <a:gd name="connsiteX3-381" fmla="*/ 2540001 w 3771392"/>
                  <a:gd name="connsiteY3-382" fmla="*/ 1716204 h 3251200"/>
                  <a:gd name="connsiteX4-383" fmla="*/ 3771392 w 3771392"/>
                  <a:gd name="connsiteY4-384" fmla="*/ 3251200 h 3251200"/>
                  <a:gd name="connsiteX5-385" fmla="*/ 1917701 w 3771392"/>
                  <a:gd name="connsiteY5-386" fmla="*/ 3037004 h 3251200"/>
                  <a:gd name="connsiteX6-387" fmla="*/ 0 w 3771392"/>
                  <a:gd name="connsiteY6-388" fmla="*/ 3251200 h 3251200"/>
                  <a:gd name="connsiteX0-389" fmla="*/ 0 w 3771392"/>
                  <a:gd name="connsiteY0-390" fmla="*/ 3251200 h 3251200"/>
                  <a:gd name="connsiteX1-391" fmla="*/ 1168400 w 3771392"/>
                  <a:gd name="connsiteY1-392" fmla="*/ 1792404 h 3251200"/>
                  <a:gd name="connsiteX2-393" fmla="*/ 1885696 w 3771392"/>
                  <a:gd name="connsiteY2-394" fmla="*/ 0 h 3251200"/>
                  <a:gd name="connsiteX3-395" fmla="*/ 2540001 w 3771392"/>
                  <a:gd name="connsiteY3-396" fmla="*/ 1716204 h 3251200"/>
                  <a:gd name="connsiteX4-397" fmla="*/ 3771392 w 3771392"/>
                  <a:gd name="connsiteY4-398" fmla="*/ 3251200 h 3251200"/>
                  <a:gd name="connsiteX5-399" fmla="*/ 1917701 w 3771392"/>
                  <a:gd name="connsiteY5-400" fmla="*/ 2922704 h 3251200"/>
                  <a:gd name="connsiteX6-401" fmla="*/ 0 w 3771392"/>
                  <a:gd name="connsiteY6-402" fmla="*/ 3251200 h 3251200"/>
                  <a:gd name="connsiteX0-403" fmla="*/ 0 w 3771392"/>
                  <a:gd name="connsiteY0-404" fmla="*/ 3251200 h 3251200"/>
                  <a:gd name="connsiteX1-405" fmla="*/ 1168400 w 3771392"/>
                  <a:gd name="connsiteY1-406" fmla="*/ 1792404 h 3251200"/>
                  <a:gd name="connsiteX2-407" fmla="*/ 1885696 w 3771392"/>
                  <a:gd name="connsiteY2-408" fmla="*/ 0 h 3251200"/>
                  <a:gd name="connsiteX3-409" fmla="*/ 2514601 w 3771392"/>
                  <a:gd name="connsiteY3-410" fmla="*/ 1690804 h 3251200"/>
                  <a:gd name="connsiteX4-411" fmla="*/ 3771392 w 3771392"/>
                  <a:gd name="connsiteY4-412" fmla="*/ 3251200 h 3251200"/>
                  <a:gd name="connsiteX5-413" fmla="*/ 1917701 w 3771392"/>
                  <a:gd name="connsiteY5-414" fmla="*/ 2922704 h 3251200"/>
                  <a:gd name="connsiteX6-415" fmla="*/ 0 w 3771392"/>
                  <a:gd name="connsiteY6-416" fmla="*/ 3251200 h 3251200"/>
                  <a:gd name="connsiteX0-417" fmla="*/ 0 w 3771392"/>
                  <a:gd name="connsiteY0-418" fmla="*/ 3251200 h 3251200"/>
                  <a:gd name="connsiteX1-419" fmla="*/ 1244600 w 3771392"/>
                  <a:gd name="connsiteY1-420" fmla="*/ 1843204 h 3251200"/>
                  <a:gd name="connsiteX2-421" fmla="*/ 1885696 w 3771392"/>
                  <a:gd name="connsiteY2-422" fmla="*/ 0 h 3251200"/>
                  <a:gd name="connsiteX3-423" fmla="*/ 2514601 w 3771392"/>
                  <a:gd name="connsiteY3-424" fmla="*/ 1690804 h 3251200"/>
                  <a:gd name="connsiteX4-425" fmla="*/ 3771392 w 3771392"/>
                  <a:gd name="connsiteY4-426" fmla="*/ 3251200 h 3251200"/>
                  <a:gd name="connsiteX5-427" fmla="*/ 1917701 w 3771392"/>
                  <a:gd name="connsiteY5-428" fmla="*/ 2922704 h 3251200"/>
                  <a:gd name="connsiteX6-429" fmla="*/ 0 w 3771392"/>
                  <a:gd name="connsiteY6-430" fmla="*/ 3251200 h 3251200"/>
                  <a:gd name="connsiteX0-431" fmla="*/ 0 w 3771392"/>
                  <a:gd name="connsiteY0-432" fmla="*/ 3251200 h 3251200"/>
                  <a:gd name="connsiteX1-433" fmla="*/ 1270000 w 3771392"/>
                  <a:gd name="connsiteY1-434" fmla="*/ 1779704 h 3251200"/>
                  <a:gd name="connsiteX2-435" fmla="*/ 1885696 w 3771392"/>
                  <a:gd name="connsiteY2-436" fmla="*/ 0 h 3251200"/>
                  <a:gd name="connsiteX3-437" fmla="*/ 2514601 w 3771392"/>
                  <a:gd name="connsiteY3-438" fmla="*/ 1690804 h 3251200"/>
                  <a:gd name="connsiteX4-439" fmla="*/ 3771392 w 3771392"/>
                  <a:gd name="connsiteY4-440" fmla="*/ 3251200 h 3251200"/>
                  <a:gd name="connsiteX5-441" fmla="*/ 1917701 w 3771392"/>
                  <a:gd name="connsiteY5-442" fmla="*/ 2922704 h 3251200"/>
                  <a:gd name="connsiteX6-443" fmla="*/ 0 w 3771392"/>
                  <a:gd name="connsiteY6-444" fmla="*/ 3251200 h 3251200"/>
                  <a:gd name="connsiteX0-445" fmla="*/ 0 w 3771392"/>
                  <a:gd name="connsiteY0-446" fmla="*/ 3251200 h 3251200"/>
                  <a:gd name="connsiteX1-447" fmla="*/ 1285848 w 3771392"/>
                  <a:gd name="connsiteY1-448" fmla="*/ 1716204 h 3251200"/>
                  <a:gd name="connsiteX2-449" fmla="*/ 1885696 w 3771392"/>
                  <a:gd name="connsiteY2-450" fmla="*/ 0 h 3251200"/>
                  <a:gd name="connsiteX3-451" fmla="*/ 2514601 w 3771392"/>
                  <a:gd name="connsiteY3-452" fmla="*/ 1690804 h 3251200"/>
                  <a:gd name="connsiteX4-453" fmla="*/ 3771392 w 3771392"/>
                  <a:gd name="connsiteY4-454" fmla="*/ 3251200 h 3251200"/>
                  <a:gd name="connsiteX5-455" fmla="*/ 1917701 w 3771392"/>
                  <a:gd name="connsiteY5-456" fmla="*/ 2922704 h 3251200"/>
                  <a:gd name="connsiteX6-457" fmla="*/ 0 w 3771392"/>
                  <a:gd name="connsiteY6-458" fmla="*/ 3251200 h 3251200"/>
                  <a:gd name="connsiteX0-459" fmla="*/ 0 w 3771392"/>
                  <a:gd name="connsiteY0-460" fmla="*/ 3251200 h 3251200"/>
                  <a:gd name="connsiteX1-461" fmla="*/ 1301697 w 3771392"/>
                  <a:gd name="connsiteY1-462" fmla="*/ 1640004 h 3251200"/>
                  <a:gd name="connsiteX2-463" fmla="*/ 1885696 w 3771392"/>
                  <a:gd name="connsiteY2-464" fmla="*/ 0 h 3251200"/>
                  <a:gd name="connsiteX3-465" fmla="*/ 2514601 w 3771392"/>
                  <a:gd name="connsiteY3-466" fmla="*/ 1690804 h 3251200"/>
                  <a:gd name="connsiteX4-467" fmla="*/ 3771392 w 3771392"/>
                  <a:gd name="connsiteY4-468" fmla="*/ 3251200 h 3251200"/>
                  <a:gd name="connsiteX5-469" fmla="*/ 1917701 w 3771392"/>
                  <a:gd name="connsiteY5-470" fmla="*/ 2922704 h 3251200"/>
                  <a:gd name="connsiteX6-471" fmla="*/ 0 w 3771392"/>
                  <a:gd name="connsiteY6-472" fmla="*/ 3251200 h 3251200"/>
                  <a:gd name="connsiteX0-473" fmla="*/ 0 w 3771392"/>
                  <a:gd name="connsiteY0-474" fmla="*/ 3251200 h 3251200"/>
                  <a:gd name="connsiteX1-475" fmla="*/ 1333395 w 3771392"/>
                  <a:gd name="connsiteY1-476" fmla="*/ 1728904 h 3251200"/>
                  <a:gd name="connsiteX2-477" fmla="*/ 1885696 w 3771392"/>
                  <a:gd name="connsiteY2-478" fmla="*/ 0 h 3251200"/>
                  <a:gd name="connsiteX3-479" fmla="*/ 2514601 w 3771392"/>
                  <a:gd name="connsiteY3-480" fmla="*/ 1690804 h 3251200"/>
                  <a:gd name="connsiteX4-481" fmla="*/ 3771392 w 3771392"/>
                  <a:gd name="connsiteY4-482" fmla="*/ 3251200 h 3251200"/>
                  <a:gd name="connsiteX5-483" fmla="*/ 1917701 w 3771392"/>
                  <a:gd name="connsiteY5-484" fmla="*/ 2922704 h 3251200"/>
                  <a:gd name="connsiteX6-485" fmla="*/ 0 w 3771392"/>
                  <a:gd name="connsiteY6-486" fmla="*/ 3251200 h 3251200"/>
                  <a:gd name="connsiteX0-487" fmla="*/ 0 w 3771392"/>
                  <a:gd name="connsiteY0-488" fmla="*/ 3251200 h 3251200"/>
                  <a:gd name="connsiteX1-489" fmla="*/ 1301697 w 3771392"/>
                  <a:gd name="connsiteY1-490" fmla="*/ 1678104 h 3251200"/>
                  <a:gd name="connsiteX2-491" fmla="*/ 1885696 w 3771392"/>
                  <a:gd name="connsiteY2-492" fmla="*/ 0 h 3251200"/>
                  <a:gd name="connsiteX3-493" fmla="*/ 2514601 w 3771392"/>
                  <a:gd name="connsiteY3-494" fmla="*/ 1690804 h 3251200"/>
                  <a:gd name="connsiteX4-495" fmla="*/ 3771392 w 3771392"/>
                  <a:gd name="connsiteY4-496" fmla="*/ 3251200 h 3251200"/>
                  <a:gd name="connsiteX5-497" fmla="*/ 1917701 w 3771392"/>
                  <a:gd name="connsiteY5-498" fmla="*/ 2922704 h 3251200"/>
                  <a:gd name="connsiteX6-499" fmla="*/ 0 w 3771392"/>
                  <a:gd name="connsiteY6-500" fmla="*/ 3251200 h 3251200"/>
                  <a:gd name="connsiteX0-501" fmla="*/ 0 w 3771392"/>
                  <a:gd name="connsiteY0-502" fmla="*/ 3251200 h 3251200"/>
                  <a:gd name="connsiteX1-503" fmla="*/ 1396790 w 3771392"/>
                  <a:gd name="connsiteY1-504" fmla="*/ 1690804 h 3251200"/>
                  <a:gd name="connsiteX2-505" fmla="*/ 1885696 w 3771392"/>
                  <a:gd name="connsiteY2-506" fmla="*/ 0 h 3251200"/>
                  <a:gd name="connsiteX3-507" fmla="*/ 2514601 w 3771392"/>
                  <a:gd name="connsiteY3-508" fmla="*/ 1690804 h 3251200"/>
                  <a:gd name="connsiteX4-509" fmla="*/ 3771392 w 3771392"/>
                  <a:gd name="connsiteY4-510" fmla="*/ 3251200 h 3251200"/>
                  <a:gd name="connsiteX5-511" fmla="*/ 1917701 w 3771392"/>
                  <a:gd name="connsiteY5-512" fmla="*/ 2922704 h 3251200"/>
                  <a:gd name="connsiteX6-513" fmla="*/ 0 w 3771392"/>
                  <a:gd name="connsiteY6-514" fmla="*/ 3251200 h 3251200"/>
                  <a:gd name="connsiteX0-515" fmla="*/ 0 w 3771392"/>
                  <a:gd name="connsiteY0-516" fmla="*/ 3251200 h 3251200"/>
                  <a:gd name="connsiteX1-517" fmla="*/ 1396790 w 3771392"/>
                  <a:gd name="connsiteY1-518" fmla="*/ 1690804 h 3251200"/>
                  <a:gd name="connsiteX2-519" fmla="*/ 1885696 w 3771392"/>
                  <a:gd name="connsiteY2-520" fmla="*/ 0 h 3251200"/>
                  <a:gd name="connsiteX3-521" fmla="*/ 2514601 w 3771392"/>
                  <a:gd name="connsiteY3-522" fmla="*/ 1690804 h 3251200"/>
                  <a:gd name="connsiteX4-523" fmla="*/ 3771392 w 3771392"/>
                  <a:gd name="connsiteY4-524" fmla="*/ 3251200 h 3251200"/>
                  <a:gd name="connsiteX5-525" fmla="*/ 1908191 w 3771392"/>
                  <a:gd name="connsiteY5-526" fmla="*/ 2869364 h 3251200"/>
                  <a:gd name="connsiteX6-527" fmla="*/ 0 w 3771392"/>
                  <a:gd name="connsiteY6-528" fmla="*/ 3251200 h 3251200"/>
                  <a:gd name="connsiteX0-529" fmla="*/ 0 w 3771392"/>
                  <a:gd name="connsiteY0-530" fmla="*/ 3251200 h 3251200"/>
                  <a:gd name="connsiteX1-531" fmla="*/ 1396790 w 3771392"/>
                  <a:gd name="connsiteY1-532" fmla="*/ 1690804 h 3251200"/>
                  <a:gd name="connsiteX2-533" fmla="*/ 1885696 w 3771392"/>
                  <a:gd name="connsiteY2-534" fmla="*/ 0 h 3251200"/>
                  <a:gd name="connsiteX3-535" fmla="*/ 2514601 w 3771392"/>
                  <a:gd name="connsiteY3-536" fmla="*/ 1690804 h 3251200"/>
                  <a:gd name="connsiteX4-537" fmla="*/ 3771392 w 3771392"/>
                  <a:gd name="connsiteY4-538" fmla="*/ 3251200 h 3251200"/>
                  <a:gd name="connsiteX5-539" fmla="*/ 1879663 w 3771392"/>
                  <a:gd name="connsiteY5-540" fmla="*/ 2945564 h 3251200"/>
                  <a:gd name="connsiteX6-541" fmla="*/ 0 w 3771392"/>
                  <a:gd name="connsiteY6-542" fmla="*/ 3251200 h 3251200"/>
                  <a:gd name="connsiteX0-543" fmla="*/ 0 w 3771392"/>
                  <a:gd name="connsiteY0-544" fmla="*/ 3251200 h 3251200"/>
                  <a:gd name="connsiteX1-545" fmla="*/ 1311206 w 3771392"/>
                  <a:gd name="connsiteY1-546" fmla="*/ 1698424 h 3251200"/>
                  <a:gd name="connsiteX2-547" fmla="*/ 1885696 w 3771392"/>
                  <a:gd name="connsiteY2-548" fmla="*/ 0 h 3251200"/>
                  <a:gd name="connsiteX3-549" fmla="*/ 2514601 w 3771392"/>
                  <a:gd name="connsiteY3-550" fmla="*/ 1690804 h 3251200"/>
                  <a:gd name="connsiteX4-551" fmla="*/ 3771392 w 3771392"/>
                  <a:gd name="connsiteY4-552" fmla="*/ 3251200 h 3251200"/>
                  <a:gd name="connsiteX5-553" fmla="*/ 1879663 w 3771392"/>
                  <a:gd name="connsiteY5-554" fmla="*/ 2945564 h 3251200"/>
                  <a:gd name="connsiteX6-555" fmla="*/ 0 w 3771392"/>
                  <a:gd name="connsiteY6-556" fmla="*/ 3251200 h 3251200"/>
                  <a:gd name="connsiteX0-557" fmla="*/ 0 w 3771392"/>
                  <a:gd name="connsiteY0-558" fmla="*/ 3251200 h 3251200"/>
                  <a:gd name="connsiteX1-559" fmla="*/ 1311206 w 3771392"/>
                  <a:gd name="connsiteY1-560" fmla="*/ 1698424 h 3251200"/>
                  <a:gd name="connsiteX2-561" fmla="*/ 1885696 w 3771392"/>
                  <a:gd name="connsiteY2-562" fmla="*/ 0 h 3251200"/>
                  <a:gd name="connsiteX3-563" fmla="*/ 2514601 w 3771392"/>
                  <a:gd name="connsiteY3-564" fmla="*/ 1690804 h 3251200"/>
                  <a:gd name="connsiteX4-565" fmla="*/ 3771392 w 3771392"/>
                  <a:gd name="connsiteY4-566" fmla="*/ 3251200 h 3251200"/>
                  <a:gd name="connsiteX5-567" fmla="*/ 1879663 w 3771392"/>
                  <a:gd name="connsiteY5-568" fmla="*/ 2945564 h 3251200"/>
                  <a:gd name="connsiteX6-569" fmla="*/ 0 w 3771392"/>
                  <a:gd name="connsiteY6-570" fmla="*/ 3251200 h 3251200"/>
                  <a:gd name="connsiteX0-571" fmla="*/ 0 w 3771392"/>
                  <a:gd name="connsiteY0-572" fmla="*/ 3251200 h 3251200"/>
                  <a:gd name="connsiteX1-573" fmla="*/ 1311206 w 3771392"/>
                  <a:gd name="connsiteY1-574" fmla="*/ 1698424 h 3251200"/>
                  <a:gd name="connsiteX2-575" fmla="*/ 1885696 w 3771392"/>
                  <a:gd name="connsiteY2-576" fmla="*/ 0 h 3251200"/>
                  <a:gd name="connsiteX3-577" fmla="*/ 2476564 w 3771392"/>
                  <a:gd name="connsiteY3-578" fmla="*/ 1713664 h 3251200"/>
                  <a:gd name="connsiteX4-579" fmla="*/ 3771392 w 3771392"/>
                  <a:gd name="connsiteY4-580" fmla="*/ 3251200 h 3251200"/>
                  <a:gd name="connsiteX5-581" fmla="*/ 1879663 w 3771392"/>
                  <a:gd name="connsiteY5-582" fmla="*/ 2945564 h 3251200"/>
                  <a:gd name="connsiteX6-583" fmla="*/ 0 w 3771392"/>
                  <a:gd name="connsiteY6-584" fmla="*/ 3251200 h 3251200"/>
                  <a:gd name="connsiteX0-585" fmla="*/ 0 w 3771392"/>
                  <a:gd name="connsiteY0-586" fmla="*/ 3251200 h 3251200"/>
                  <a:gd name="connsiteX1-587" fmla="*/ 1311206 w 3771392"/>
                  <a:gd name="connsiteY1-588" fmla="*/ 1698424 h 3251200"/>
                  <a:gd name="connsiteX2-589" fmla="*/ 1885696 w 3771392"/>
                  <a:gd name="connsiteY2-590" fmla="*/ 0 h 3251200"/>
                  <a:gd name="connsiteX3-591" fmla="*/ 2476564 w 3771392"/>
                  <a:gd name="connsiteY3-592" fmla="*/ 1713664 h 3251200"/>
                  <a:gd name="connsiteX4-593" fmla="*/ 3771392 w 3771392"/>
                  <a:gd name="connsiteY4-594" fmla="*/ 3251200 h 3251200"/>
                  <a:gd name="connsiteX5-595" fmla="*/ 1879663 w 3771392"/>
                  <a:gd name="connsiteY5-596" fmla="*/ 2945564 h 3251200"/>
                  <a:gd name="connsiteX6-597" fmla="*/ 0 w 3771392"/>
                  <a:gd name="connsiteY6-598" fmla="*/ 3251200 h 3251200"/>
                  <a:gd name="connsiteX0-599" fmla="*/ 0 w 3771392"/>
                  <a:gd name="connsiteY0-600" fmla="*/ 3251200 h 3251200"/>
                  <a:gd name="connsiteX1-601" fmla="*/ 1311206 w 3771392"/>
                  <a:gd name="connsiteY1-602" fmla="*/ 1698424 h 3251200"/>
                  <a:gd name="connsiteX2-603" fmla="*/ 1885696 w 3771392"/>
                  <a:gd name="connsiteY2-604" fmla="*/ 0 h 3251200"/>
                  <a:gd name="connsiteX3-605" fmla="*/ 2476564 w 3771392"/>
                  <a:gd name="connsiteY3-606" fmla="*/ 1713664 h 3251200"/>
                  <a:gd name="connsiteX4-607" fmla="*/ 3771392 w 3771392"/>
                  <a:gd name="connsiteY4-608" fmla="*/ 3251200 h 3251200"/>
                  <a:gd name="connsiteX5-609" fmla="*/ 1879663 w 3771392"/>
                  <a:gd name="connsiteY5-610" fmla="*/ 2945564 h 3251200"/>
                  <a:gd name="connsiteX6-611" fmla="*/ 0 w 3771392"/>
                  <a:gd name="connsiteY6-612" fmla="*/ 3251200 h 3251200"/>
                  <a:gd name="connsiteX0-613" fmla="*/ 0 w 3771392"/>
                  <a:gd name="connsiteY0-614" fmla="*/ 3251200 h 3251200"/>
                  <a:gd name="connsiteX1-615" fmla="*/ 1311206 w 3771392"/>
                  <a:gd name="connsiteY1-616" fmla="*/ 1698424 h 3251200"/>
                  <a:gd name="connsiteX2-617" fmla="*/ 1885696 w 3771392"/>
                  <a:gd name="connsiteY2-618" fmla="*/ 0 h 3251200"/>
                  <a:gd name="connsiteX3-619" fmla="*/ 2476564 w 3771392"/>
                  <a:gd name="connsiteY3-620" fmla="*/ 1713664 h 3251200"/>
                  <a:gd name="connsiteX4-621" fmla="*/ 3771392 w 3771392"/>
                  <a:gd name="connsiteY4-622" fmla="*/ 3251200 h 3251200"/>
                  <a:gd name="connsiteX5-623" fmla="*/ 1879663 w 3771392"/>
                  <a:gd name="connsiteY5-624" fmla="*/ 2945564 h 3251200"/>
                  <a:gd name="connsiteX6-625" fmla="*/ 0 w 3771392"/>
                  <a:gd name="connsiteY6-626" fmla="*/ 3251200 h 3251200"/>
                  <a:gd name="connsiteX0-627" fmla="*/ 0 w 3771392"/>
                  <a:gd name="connsiteY0-628" fmla="*/ 3251200 h 3251200"/>
                  <a:gd name="connsiteX1-629" fmla="*/ 1311206 w 3771392"/>
                  <a:gd name="connsiteY1-630" fmla="*/ 1698424 h 3251200"/>
                  <a:gd name="connsiteX2-631" fmla="*/ 1885696 w 3771392"/>
                  <a:gd name="connsiteY2-632" fmla="*/ 0 h 3251200"/>
                  <a:gd name="connsiteX3-633" fmla="*/ 2476564 w 3771392"/>
                  <a:gd name="connsiteY3-634" fmla="*/ 1713664 h 3251200"/>
                  <a:gd name="connsiteX4-635" fmla="*/ 3771392 w 3771392"/>
                  <a:gd name="connsiteY4-636" fmla="*/ 3251200 h 3251200"/>
                  <a:gd name="connsiteX5-637" fmla="*/ 1879663 w 3771392"/>
                  <a:gd name="connsiteY5-638" fmla="*/ 2945564 h 3251200"/>
                  <a:gd name="connsiteX6-639" fmla="*/ 0 w 3771392"/>
                  <a:gd name="connsiteY6-640" fmla="*/ 3251200 h 3251200"/>
                  <a:gd name="connsiteX0-641" fmla="*/ 0 w 3771392"/>
                  <a:gd name="connsiteY0-642" fmla="*/ 3251200 h 3251200"/>
                  <a:gd name="connsiteX1-643" fmla="*/ 1311206 w 3771392"/>
                  <a:gd name="connsiteY1-644" fmla="*/ 1698424 h 3251200"/>
                  <a:gd name="connsiteX2-645" fmla="*/ 1885696 w 3771392"/>
                  <a:gd name="connsiteY2-646" fmla="*/ 0 h 3251200"/>
                  <a:gd name="connsiteX3-647" fmla="*/ 2476564 w 3771392"/>
                  <a:gd name="connsiteY3-648" fmla="*/ 1713664 h 3251200"/>
                  <a:gd name="connsiteX4-649" fmla="*/ 3771392 w 3771392"/>
                  <a:gd name="connsiteY4-650" fmla="*/ 3251200 h 3251200"/>
                  <a:gd name="connsiteX5-651" fmla="*/ 1879663 w 3771392"/>
                  <a:gd name="connsiteY5-652" fmla="*/ 2945564 h 3251200"/>
                  <a:gd name="connsiteX6-653" fmla="*/ 0 w 3771392"/>
                  <a:gd name="connsiteY6-654" fmla="*/ 3251200 h 3251200"/>
                  <a:gd name="connsiteX0-655" fmla="*/ 0 w 3771392"/>
                  <a:gd name="connsiteY0-656" fmla="*/ 3251200 h 3251200"/>
                  <a:gd name="connsiteX1-657" fmla="*/ 1311206 w 3771392"/>
                  <a:gd name="connsiteY1-658" fmla="*/ 1698424 h 3251200"/>
                  <a:gd name="connsiteX2-659" fmla="*/ 1885696 w 3771392"/>
                  <a:gd name="connsiteY2-660" fmla="*/ 0 h 3251200"/>
                  <a:gd name="connsiteX3-661" fmla="*/ 2476564 w 3771392"/>
                  <a:gd name="connsiteY3-662" fmla="*/ 1713664 h 3251200"/>
                  <a:gd name="connsiteX4-663" fmla="*/ 3771392 w 3771392"/>
                  <a:gd name="connsiteY4-664" fmla="*/ 3251200 h 3251200"/>
                  <a:gd name="connsiteX5-665" fmla="*/ 1879663 w 3771392"/>
                  <a:gd name="connsiteY5-666" fmla="*/ 2945564 h 3251200"/>
                  <a:gd name="connsiteX6-667" fmla="*/ 0 w 3771392"/>
                  <a:gd name="connsiteY6-668" fmla="*/ 3251200 h 3251200"/>
                  <a:gd name="connsiteX0-669" fmla="*/ 0 w 3771392"/>
                  <a:gd name="connsiteY0-670" fmla="*/ 3251200 h 3251200"/>
                  <a:gd name="connsiteX1-671" fmla="*/ 1311206 w 3771392"/>
                  <a:gd name="connsiteY1-672" fmla="*/ 1698424 h 3251200"/>
                  <a:gd name="connsiteX2-673" fmla="*/ 1885696 w 3771392"/>
                  <a:gd name="connsiteY2-674" fmla="*/ 0 h 3251200"/>
                  <a:gd name="connsiteX3-675" fmla="*/ 2476564 w 3771392"/>
                  <a:gd name="connsiteY3-676" fmla="*/ 1713664 h 3251200"/>
                  <a:gd name="connsiteX4-677" fmla="*/ 3771392 w 3771392"/>
                  <a:gd name="connsiteY4-678" fmla="*/ 3251200 h 3251200"/>
                  <a:gd name="connsiteX5-679" fmla="*/ 1879663 w 3771392"/>
                  <a:gd name="connsiteY5-680" fmla="*/ 2945564 h 3251200"/>
                  <a:gd name="connsiteX6-681" fmla="*/ 0 w 3771392"/>
                  <a:gd name="connsiteY6-682" fmla="*/ 3251200 h 3251200"/>
                  <a:gd name="connsiteX0-683" fmla="*/ 0 w 3771392"/>
                  <a:gd name="connsiteY0-684" fmla="*/ 3251200 h 3251200"/>
                  <a:gd name="connsiteX1-685" fmla="*/ 1311206 w 3771392"/>
                  <a:gd name="connsiteY1-686" fmla="*/ 1698424 h 3251200"/>
                  <a:gd name="connsiteX2-687" fmla="*/ 1885696 w 3771392"/>
                  <a:gd name="connsiteY2-688" fmla="*/ 0 h 3251200"/>
                  <a:gd name="connsiteX3-689" fmla="*/ 2476564 w 3771392"/>
                  <a:gd name="connsiteY3-690" fmla="*/ 1713664 h 3251200"/>
                  <a:gd name="connsiteX4-691" fmla="*/ 3771392 w 3771392"/>
                  <a:gd name="connsiteY4-692" fmla="*/ 3251200 h 3251200"/>
                  <a:gd name="connsiteX5-693" fmla="*/ 1908191 w 3771392"/>
                  <a:gd name="connsiteY5-694" fmla="*/ 2945564 h 3251200"/>
                  <a:gd name="connsiteX6-695" fmla="*/ 0 w 3771392"/>
                  <a:gd name="connsiteY6-696" fmla="*/ 3251200 h 3251200"/>
                  <a:gd name="connsiteX0-697" fmla="*/ 0 w 3771392"/>
                  <a:gd name="connsiteY0-698" fmla="*/ 3251200 h 3251200"/>
                  <a:gd name="connsiteX1-699" fmla="*/ 1311206 w 3771392"/>
                  <a:gd name="connsiteY1-700" fmla="*/ 1698424 h 3251200"/>
                  <a:gd name="connsiteX2-701" fmla="*/ 1885696 w 3771392"/>
                  <a:gd name="connsiteY2-702" fmla="*/ 0 h 3251200"/>
                  <a:gd name="connsiteX3-703" fmla="*/ 2476564 w 3771392"/>
                  <a:gd name="connsiteY3-704" fmla="*/ 1713664 h 3251200"/>
                  <a:gd name="connsiteX4-705" fmla="*/ 3771392 w 3771392"/>
                  <a:gd name="connsiteY4-706" fmla="*/ 3251200 h 3251200"/>
                  <a:gd name="connsiteX5-707" fmla="*/ 1908191 w 3771392"/>
                  <a:gd name="connsiteY5-708" fmla="*/ 2945564 h 3251200"/>
                  <a:gd name="connsiteX6-709" fmla="*/ 0 w 3771392"/>
                  <a:gd name="connsiteY6-710" fmla="*/ 3251200 h 3251200"/>
                  <a:gd name="connsiteX0-711" fmla="*/ 0 w 3771392"/>
                  <a:gd name="connsiteY0-712" fmla="*/ 3251200 h 3251200"/>
                  <a:gd name="connsiteX1-713" fmla="*/ 1311206 w 3771392"/>
                  <a:gd name="connsiteY1-714" fmla="*/ 1698424 h 3251200"/>
                  <a:gd name="connsiteX2-715" fmla="*/ 1885696 w 3771392"/>
                  <a:gd name="connsiteY2-716" fmla="*/ 0 h 3251200"/>
                  <a:gd name="connsiteX3-717" fmla="*/ 2476564 w 3771392"/>
                  <a:gd name="connsiteY3-718" fmla="*/ 1713664 h 3251200"/>
                  <a:gd name="connsiteX4-719" fmla="*/ 3771392 w 3771392"/>
                  <a:gd name="connsiteY4-720" fmla="*/ 3251200 h 3251200"/>
                  <a:gd name="connsiteX5-721" fmla="*/ 1908191 w 3771392"/>
                  <a:gd name="connsiteY5-722" fmla="*/ 2945564 h 3251200"/>
                  <a:gd name="connsiteX6-723" fmla="*/ 0 w 3771392"/>
                  <a:gd name="connsiteY6-724" fmla="*/ 3251200 h 32512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  <a:cxn ang="0">
                    <a:pos x="connsiteX5-39" y="connsiteY5-40"/>
                  </a:cxn>
                  <a:cxn ang="0">
                    <a:pos x="connsiteX6-65" y="connsiteY6-66"/>
                  </a:cxn>
                </a:cxnLst>
                <a:rect l="l" t="t" r="r" b="b"/>
                <a:pathLst>
                  <a:path w="3771392" h="3251200">
                    <a:moveTo>
                      <a:pt x="0" y="3251200"/>
                    </a:moveTo>
                    <a:cubicBezTo>
                      <a:pt x="369271" y="2880644"/>
                      <a:pt x="996923" y="2240291"/>
                      <a:pt x="1311206" y="1698424"/>
                    </a:cubicBezTo>
                    <a:cubicBezTo>
                      <a:pt x="1625489" y="1156557"/>
                      <a:pt x="1736361" y="568960"/>
                      <a:pt x="1885696" y="0"/>
                    </a:cubicBezTo>
                    <a:cubicBezTo>
                      <a:pt x="2056252" y="594928"/>
                      <a:pt x="2166434" y="1210176"/>
                      <a:pt x="2476564" y="1713664"/>
                    </a:cubicBezTo>
                    <a:cubicBezTo>
                      <a:pt x="2786694" y="2217152"/>
                      <a:pt x="3364993" y="2854960"/>
                      <a:pt x="3771392" y="3251200"/>
                    </a:cubicBezTo>
                    <a:cubicBezTo>
                      <a:pt x="3192701" y="3072275"/>
                      <a:pt x="2534555" y="3000029"/>
                      <a:pt x="1908191" y="2945564"/>
                    </a:cubicBezTo>
                    <a:cubicBezTo>
                      <a:pt x="1294527" y="2946132"/>
                      <a:pt x="530209" y="3111500"/>
                      <a:pt x="0" y="3251200"/>
                    </a:cubicBezTo>
                    <a:close/>
                  </a:path>
                </a:pathLst>
              </a:custGeom>
              <a:solidFill>
                <a:srgbClr val="002C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8" name="等腰三角形 6"/>
              <p:cNvSpPr>
                <a:spLocks noChangeAspect="1"/>
              </p:cNvSpPr>
              <p:nvPr/>
            </p:nvSpPr>
            <p:spPr>
              <a:xfrm>
                <a:off x="5038455" y="2313157"/>
                <a:ext cx="2115090" cy="2484000"/>
              </a:xfrm>
              <a:custGeom>
                <a:avLst/>
                <a:gdLst>
                  <a:gd name="connsiteX0" fmla="*/ 0 w 3771392"/>
                  <a:gd name="connsiteY0" fmla="*/ 3251200 h 3251200"/>
                  <a:gd name="connsiteX1" fmla="*/ 1885696 w 3771392"/>
                  <a:gd name="connsiteY1" fmla="*/ 0 h 3251200"/>
                  <a:gd name="connsiteX2" fmla="*/ 3771392 w 3771392"/>
                  <a:gd name="connsiteY2" fmla="*/ 3251200 h 3251200"/>
                  <a:gd name="connsiteX3" fmla="*/ 0 w 3771392"/>
                  <a:gd name="connsiteY3" fmla="*/ 3251200 h 3251200"/>
                  <a:gd name="connsiteX0-1" fmla="*/ 0 w 3771392"/>
                  <a:gd name="connsiteY0-2" fmla="*/ 3251200 h 3251200"/>
                  <a:gd name="connsiteX1-3" fmla="*/ 939800 w 3771392"/>
                  <a:gd name="connsiteY1-4" fmla="*/ 1652704 h 3251200"/>
                  <a:gd name="connsiteX2-5" fmla="*/ 1885696 w 3771392"/>
                  <a:gd name="connsiteY2-6" fmla="*/ 0 h 3251200"/>
                  <a:gd name="connsiteX3-7" fmla="*/ 3771392 w 3771392"/>
                  <a:gd name="connsiteY3-8" fmla="*/ 3251200 h 3251200"/>
                  <a:gd name="connsiteX4" fmla="*/ 0 w 3771392"/>
                  <a:gd name="connsiteY4" fmla="*/ 3251200 h 3251200"/>
                  <a:gd name="connsiteX0-9" fmla="*/ 116203 w 3887595"/>
                  <a:gd name="connsiteY0-10" fmla="*/ 3285044 h 3285044"/>
                  <a:gd name="connsiteX1-11" fmla="*/ 1056003 w 3887595"/>
                  <a:gd name="connsiteY1-12" fmla="*/ 1686548 h 3285044"/>
                  <a:gd name="connsiteX2-13" fmla="*/ 2001899 w 3887595"/>
                  <a:gd name="connsiteY2-14" fmla="*/ 33844 h 3285044"/>
                  <a:gd name="connsiteX3-15" fmla="*/ 3887595 w 3887595"/>
                  <a:gd name="connsiteY3-16" fmla="*/ 3285044 h 3285044"/>
                  <a:gd name="connsiteX4-17" fmla="*/ 116203 w 3887595"/>
                  <a:gd name="connsiteY4-18" fmla="*/ 3285044 h 3285044"/>
                  <a:gd name="connsiteX0-19" fmla="*/ 116203 w 3887595"/>
                  <a:gd name="connsiteY0-20" fmla="*/ 3251200 h 3251200"/>
                  <a:gd name="connsiteX1-21" fmla="*/ 1056003 w 3887595"/>
                  <a:gd name="connsiteY1-22" fmla="*/ 1652704 h 3251200"/>
                  <a:gd name="connsiteX2-23" fmla="*/ 2001899 w 3887595"/>
                  <a:gd name="connsiteY2-24" fmla="*/ 0 h 3251200"/>
                  <a:gd name="connsiteX3-25" fmla="*/ 2884804 w 3887595"/>
                  <a:gd name="connsiteY3-26" fmla="*/ 1576504 h 3251200"/>
                  <a:gd name="connsiteX4-27" fmla="*/ 3887595 w 3887595"/>
                  <a:gd name="connsiteY4-28" fmla="*/ 3251200 h 3251200"/>
                  <a:gd name="connsiteX5" fmla="*/ 116203 w 3887595"/>
                  <a:gd name="connsiteY5" fmla="*/ 3251200 h 3251200"/>
                  <a:gd name="connsiteX0-29" fmla="*/ 116203 w 3994071"/>
                  <a:gd name="connsiteY0-30" fmla="*/ 3251200 h 3251200"/>
                  <a:gd name="connsiteX1-31" fmla="*/ 1056003 w 3994071"/>
                  <a:gd name="connsiteY1-32" fmla="*/ 1652704 h 3251200"/>
                  <a:gd name="connsiteX2-33" fmla="*/ 2001899 w 3994071"/>
                  <a:gd name="connsiteY2-34" fmla="*/ 0 h 3251200"/>
                  <a:gd name="connsiteX3-35" fmla="*/ 2884804 w 3994071"/>
                  <a:gd name="connsiteY3-36" fmla="*/ 1576504 h 3251200"/>
                  <a:gd name="connsiteX4-37" fmla="*/ 3887595 w 3994071"/>
                  <a:gd name="connsiteY4-38" fmla="*/ 3251200 h 3251200"/>
                  <a:gd name="connsiteX5-39" fmla="*/ 116203 w 3994071"/>
                  <a:gd name="connsiteY5-40" fmla="*/ 3251200 h 3251200"/>
                  <a:gd name="connsiteX0-41" fmla="*/ 116203 w 3903007"/>
                  <a:gd name="connsiteY0-42" fmla="*/ 3251200 h 3252904"/>
                  <a:gd name="connsiteX1-43" fmla="*/ 1056003 w 3903007"/>
                  <a:gd name="connsiteY1-44" fmla="*/ 1652704 h 3252904"/>
                  <a:gd name="connsiteX2-45" fmla="*/ 2001899 w 3903007"/>
                  <a:gd name="connsiteY2-46" fmla="*/ 0 h 3252904"/>
                  <a:gd name="connsiteX3-47" fmla="*/ 2884804 w 3903007"/>
                  <a:gd name="connsiteY3-48" fmla="*/ 1576504 h 3252904"/>
                  <a:gd name="connsiteX4-49" fmla="*/ 3887595 w 3903007"/>
                  <a:gd name="connsiteY4-50" fmla="*/ 3251200 h 3252904"/>
                  <a:gd name="connsiteX5-51" fmla="*/ 2046604 w 3903007"/>
                  <a:gd name="connsiteY5-52" fmla="*/ 3252904 h 3252904"/>
                  <a:gd name="connsiteX6" fmla="*/ 116203 w 3903007"/>
                  <a:gd name="connsiteY6" fmla="*/ 3251200 h 3252904"/>
                  <a:gd name="connsiteX0-53" fmla="*/ 116203 w 3903007"/>
                  <a:gd name="connsiteY0-54" fmla="*/ 3251200 h 3370303"/>
                  <a:gd name="connsiteX1-55" fmla="*/ 1056003 w 3903007"/>
                  <a:gd name="connsiteY1-56" fmla="*/ 1652704 h 3370303"/>
                  <a:gd name="connsiteX2-57" fmla="*/ 2001899 w 3903007"/>
                  <a:gd name="connsiteY2-58" fmla="*/ 0 h 3370303"/>
                  <a:gd name="connsiteX3-59" fmla="*/ 2884804 w 3903007"/>
                  <a:gd name="connsiteY3-60" fmla="*/ 1576504 h 3370303"/>
                  <a:gd name="connsiteX4-61" fmla="*/ 3887595 w 3903007"/>
                  <a:gd name="connsiteY4-62" fmla="*/ 3251200 h 3370303"/>
                  <a:gd name="connsiteX5-63" fmla="*/ 2046604 w 3903007"/>
                  <a:gd name="connsiteY5-64" fmla="*/ 3252904 h 3370303"/>
                  <a:gd name="connsiteX6-65" fmla="*/ 116203 w 3903007"/>
                  <a:gd name="connsiteY6-66" fmla="*/ 3251200 h 3370303"/>
                  <a:gd name="connsiteX0-67" fmla="*/ 116203 w 3903007"/>
                  <a:gd name="connsiteY0-68" fmla="*/ 3251200 h 3338482"/>
                  <a:gd name="connsiteX1-69" fmla="*/ 1056003 w 3903007"/>
                  <a:gd name="connsiteY1-70" fmla="*/ 1652704 h 3338482"/>
                  <a:gd name="connsiteX2-71" fmla="*/ 2001899 w 3903007"/>
                  <a:gd name="connsiteY2-72" fmla="*/ 0 h 3338482"/>
                  <a:gd name="connsiteX3-73" fmla="*/ 2884804 w 3903007"/>
                  <a:gd name="connsiteY3-74" fmla="*/ 1576504 h 3338482"/>
                  <a:gd name="connsiteX4-75" fmla="*/ 3887595 w 3903007"/>
                  <a:gd name="connsiteY4-76" fmla="*/ 3251200 h 3338482"/>
                  <a:gd name="connsiteX5-77" fmla="*/ 2008504 w 3903007"/>
                  <a:gd name="connsiteY5-78" fmla="*/ 3087804 h 3338482"/>
                  <a:gd name="connsiteX6-79" fmla="*/ 116203 w 3903007"/>
                  <a:gd name="connsiteY6-80" fmla="*/ 3251200 h 3338482"/>
                  <a:gd name="connsiteX0-81" fmla="*/ 106084 w 3892888"/>
                  <a:gd name="connsiteY0-82" fmla="*/ 3251200 h 3338482"/>
                  <a:gd name="connsiteX1-83" fmla="*/ 1185584 w 3892888"/>
                  <a:gd name="connsiteY1-84" fmla="*/ 1716204 h 3338482"/>
                  <a:gd name="connsiteX2-85" fmla="*/ 1991780 w 3892888"/>
                  <a:gd name="connsiteY2-86" fmla="*/ 0 h 3338482"/>
                  <a:gd name="connsiteX3-87" fmla="*/ 2874685 w 3892888"/>
                  <a:gd name="connsiteY3-88" fmla="*/ 1576504 h 3338482"/>
                  <a:gd name="connsiteX4-89" fmla="*/ 3877476 w 3892888"/>
                  <a:gd name="connsiteY4-90" fmla="*/ 3251200 h 3338482"/>
                  <a:gd name="connsiteX5-91" fmla="*/ 1998385 w 3892888"/>
                  <a:gd name="connsiteY5-92" fmla="*/ 3087804 h 3338482"/>
                  <a:gd name="connsiteX6-93" fmla="*/ 106084 w 3892888"/>
                  <a:gd name="connsiteY6-94" fmla="*/ 3251200 h 3338482"/>
                  <a:gd name="connsiteX0-95" fmla="*/ 106084 w 3890771"/>
                  <a:gd name="connsiteY0-96" fmla="*/ 3251200 h 3338482"/>
                  <a:gd name="connsiteX1-97" fmla="*/ 1185584 w 3890771"/>
                  <a:gd name="connsiteY1-98" fmla="*/ 1716204 h 3338482"/>
                  <a:gd name="connsiteX2-99" fmla="*/ 1991780 w 3890771"/>
                  <a:gd name="connsiteY2-100" fmla="*/ 0 h 3338482"/>
                  <a:gd name="connsiteX3-101" fmla="*/ 2722285 w 3890771"/>
                  <a:gd name="connsiteY3-102" fmla="*/ 1627304 h 3338482"/>
                  <a:gd name="connsiteX4-103" fmla="*/ 3877476 w 3890771"/>
                  <a:gd name="connsiteY4-104" fmla="*/ 3251200 h 3338482"/>
                  <a:gd name="connsiteX5-105" fmla="*/ 1998385 w 3890771"/>
                  <a:gd name="connsiteY5-106" fmla="*/ 3087804 h 3338482"/>
                  <a:gd name="connsiteX6-107" fmla="*/ 106084 w 3890771"/>
                  <a:gd name="connsiteY6-108" fmla="*/ 3251200 h 3338482"/>
                  <a:gd name="connsiteX0-109" fmla="*/ 106084 w 3891244"/>
                  <a:gd name="connsiteY0-110" fmla="*/ 3251200 h 3338482"/>
                  <a:gd name="connsiteX1-111" fmla="*/ 1185584 w 3891244"/>
                  <a:gd name="connsiteY1-112" fmla="*/ 1716204 h 3338482"/>
                  <a:gd name="connsiteX2-113" fmla="*/ 1991780 w 3891244"/>
                  <a:gd name="connsiteY2-114" fmla="*/ 0 h 3338482"/>
                  <a:gd name="connsiteX3-115" fmla="*/ 2760385 w 3891244"/>
                  <a:gd name="connsiteY3-116" fmla="*/ 1640004 h 3338482"/>
                  <a:gd name="connsiteX4-117" fmla="*/ 3877476 w 3891244"/>
                  <a:gd name="connsiteY4-118" fmla="*/ 3251200 h 3338482"/>
                  <a:gd name="connsiteX5-119" fmla="*/ 1998385 w 3891244"/>
                  <a:gd name="connsiteY5-120" fmla="*/ 3087804 h 3338482"/>
                  <a:gd name="connsiteX6-121" fmla="*/ 106084 w 3891244"/>
                  <a:gd name="connsiteY6-122" fmla="*/ 3251200 h 3338482"/>
                  <a:gd name="connsiteX0-123" fmla="*/ 0 w 3785160"/>
                  <a:gd name="connsiteY0-124" fmla="*/ 3251200 h 3338482"/>
                  <a:gd name="connsiteX1-125" fmla="*/ 1079500 w 3785160"/>
                  <a:gd name="connsiteY1-126" fmla="*/ 1716204 h 3338482"/>
                  <a:gd name="connsiteX2-127" fmla="*/ 1885696 w 3785160"/>
                  <a:gd name="connsiteY2-128" fmla="*/ 0 h 3338482"/>
                  <a:gd name="connsiteX3-129" fmla="*/ 2654301 w 3785160"/>
                  <a:gd name="connsiteY3-130" fmla="*/ 1640004 h 3338482"/>
                  <a:gd name="connsiteX4-131" fmla="*/ 3771392 w 3785160"/>
                  <a:gd name="connsiteY4-132" fmla="*/ 3251200 h 3338482"/>
                  <a:gd name="connsiteX5-133" fmla="*/ 1892301 w 3785160"/>
                  <a:gd name="connsiteY5-134" fmla="*/ 3087804 h 3338482"/>
                  <a:gd name="connsiteX6-135" fmla="*/ 0 w 3785160"/>
                  <a:gd name="connsiteY6-136" fmla="*/ 3251200 h 3338482"/>
                  <a:gd name="connsiteX0-137" fmla="*/ 0 w 3785160"/>
                  <a:gd name="connsiteY0-138" fmla="*/ 3251200 h 3251200"/>
                  <a:gd name="connsiteX1-139" fmla="*/ 1079500 w 3785160"/>
                  <a:gd name="connsiteY1-140" fmla="*/ 1716204 h 3251200"/>
                  <a:gd name="connsiteX2-141" fmla="*/ 1885696 w 3785160"/>
                  <a:gd name="connsiteY2-142" fmla="*/ 0 h 3251200"/>
                  <a:gd name="connsiteX3-143" fmla="*/ 2654301 w 3785160"/>
                  <a:gd name="connsiteY3-144" fmla="*/ 1640004 h 3251200"/>
                  <a:gd name="connsiteX4-145" fmla="*/ 3771392 w 3785160"/>
                  <a:gd name="connsiteY4-146" fmla="*/ 3251200 h 3251200"/>
                  <a:gd name="connsiteX5-147" fmla="*/ 1892301 w 3785160"/>
                  <a:gd name="connsiteY5-148" fmla="*/ 3087804 h 3251200"/>
                  <a:gd name="connsiteX6-149" fmla="*/ 0 w 3785160"/>
                  <a:gd name="connsiteY6-150" fmla="*/ 3251200 h 3251200"/>
                  <a:gd name="connsiteX0-151" fmla="*/ 0 w 3771392"/>
                  <a:gd name="connsiteY0-152" fmla="*/ 3251200 h 3251200"/>
                  <a:gd name="connsiteX1-153" fmla="*/ 1079500 w 3771392"/>
                  <a:gd name="connsiteY1-154" fmla="*/ 1716204 h 3251200"/>
                  <a:gd name="connsiteX2-155" fmla="*/ 1885696 w 3771392"/>
                  <a:gd name="connsiteY2-156" fmla="*/ 0 h 3251200"/>
                  <a:gd name="connsiteX3-157" fmla="*/ 2654301 w 3771392"/>
                  <a:gd name="connsiteY3-158" fmla="*/ 1640004 h 3251200"/>
                  <a:gd name="connsiteX4-159" fmla="*/ 3771392 w 3771392"/>
                  <a:gd name="connsiteY4-160" fmla="*/ 3251200 h 3251200"/>
                  <a:gd name="connsiteX5-161" fmla="*/ 1892301 w 3771392"/>
                  <a:gd name="connsiteY5-162" fmla="*/ 3087804 h 3251200"/>
                  <a:gd name="connsiteX6-163" fmla="*/ 0 w 3771392"/>
                  <a:gd name="connsiteY6-164" fmla="*/ 3251200 h 3251200"/>
                  <a:gd name="connsiteX0-165" fmla="*/ 0 w 3771392"/>
                  <a:gd name="connsiteY0-166" fmla="*/ 3251200 h 3251200"/>
                  <a:gd name="connsiteX1-167" fmla="*/ 1079500 w 3771392"/>
                  <a:gd name="connsiteY1-168" fmla="*/ 1716204 h 3251200"/>
                  <a:gd name="connsiteX2-169" fmla="*/ 1885696 w 3771392"/>
                  <a:gd name="connsiteY2-170" fmla="*/ 0 h 3251200"/>
                  <a:gd name="connsiteX3-171" fmla="*/ 2654301 w 3771392"/>
                  <a:gd name="connsiteY3-172" fmla="*/ 1640004 h 3251200"/>
                  <a:gd name="connsiteX4-173" fmla="*/ 3771392 w 3771392"/>
                  <a:gd name="connsiteY4-174" fmla="*/ 3251200 h 3251200"/>
                  <a:gd name="connsiteX5-175" fmla="*/ 1892301 w 3771392"/>
                  <a:gd name="connsiteY5-176" fmla="*/ 3087804 h 3251200"/>
                  <a:gd name="connsiteX6-177" fmla="*/ 0 w 3771392"/>
                  <a:gd name="connsiteY6-178" fmla="*/ 3251200 h 3251200"/>
                  <a:gd name="connsiteX0-179" fmla="*/ 0 w 3771392"/>
                  <a:gd name="connsiteY0-180" fmla="*/ 3251200 h 3251200"/>
                  <a:gd name="connsiteX1-181" fmla="*/ 1079500 w 3771392"/>
                  <a:gd name="connsiteY1-182" fmla="*/ 1716204 h 3251200"/>
                  <a:gd name="connsiteX2-183" fmla="*/ 1885696 w 3771392"/>
                  <a:gd name="connsiteY2-184" fmla="*/ 0 h 3251200"/>
                  <a:gd name="connsiteX3-185" fmla="*/ 2654301 w 3771392"/>
                  <a:gd name="connsiteY3-186" fmla="*/ 1640004 h 3251200"/>
                  <a:gd name="connsiteX4-187" fmla="*/ 3771392 w 3771392"/>
                  <a:gd name="connsiteY4-188" fmla="*/ 3251200 h 3251200"/>
                  <a:gd name="connsiteX5-189" fmla="*/ 1892301 w 3771392"/>
                  <a:gd name="connsiteY5-190" fmla="*/ 3087804 h 3251200"/>
                  <a:gd name="connsiteX6-191" fmla="*/ 0 w 3771392"/>
                  <a:gd name="connsiteY6-192" fmla="*/ 3251200 h 3251200"/>
                  <a:gd name="connsiteX0-193" fmla="*/ 0 w 3771392"/>
                  <a:gd name="connsiteY0-194" fmla="*/ 3251200 h 3251200"/>
                  <a:gd name="connsiteX1-195" fmla="*/ 1079500 w 3771392"/>
                  <a:gd name="connsiteY1-196" fmla="*/ 1716204 h 3251200"/>
                  <a:gd name="connsiteX2-197" fmla="*/ 1885696 w 3771392"/>
                  <a:gd name="connsiteY2-198" fmla="*/ 0 h 3251200"/>
                  <a:gd name="connsiteX3-199" fmla="*/ 2654301 w 3771392"/>
                  <a:gd name="connsiteY3-200" fmla="*/ 1640004 h 3251200"/>
                  <a:gd name="connsiteX4-201" fmla="*/ 3771392 w 3771392"/>
                  <a:gd name="connsiteY4-202" fmla="*/ 3251200 h 3251200"/>
                  <a:gd name="connsiteX5-203" fmla="*/ 1892301 w 3771392"/>
                  <a:gd name="connsiteY5-204" fmla="*/ 3087804 h 3251200"/>
                  <a:gd name="connsiteX6-205" fmla="*/ 0 w 3771392"/>
                  <a:gd name="connsiteY6-206" fmla="*/ 3251200 h 3251200"/>
                  <a:gd name="connsiteX0-207" fmla="*/ 0 w 3771392"/>
                  <a:gd name="connsiteY0-208" fmla="*/ 3251200 h 3251200"/>
                  <a:gd name="connsiteX1-209" fmla="*/ 1079500 w 3771392"/>
                  <a:gd name="connsiteY1-210" fmla="*/ 1716204 h 3251200"/>
                  <a:gd name="connsiteX2-211" fmla="*/ 1885696 w 3771392"/>
                  <a:gd name="connsiteY2-212" fmla="*/ 0 h 3251200"/>
                  <a:gd name="connsiteX3-213" fmla="*/ 2654301 w 3771392"/>
                  <a:gd name="connsiteY3-214" fmla="*/ 1640004 h 3251200"/>
                  <a:gd name="connsiteX4-215" fmla="*/ 3771392 w 3771392"/>
                  <a:gd name="connsiteY4-216" fmla="*/ 3251200 h 3251200"/>
                  <a:gd name="connsiteX5-217" fmla="*/ 1892301 w 3771392"/>
                  <a:gd name="connsiteY5-218" fmla="*/ 3087804 h 3251200"/>
                  <a:gd name="connsiteX6-219" fmla="*/ 0 w 3771392"/>
                  <a:gd name="connsiteY6-220" fmla="*/ 3251200 h 3251200"/>
                  <a:gd name="connsiteX0-221" fmla="*/ 0 w 3771392"/>
                  <a:gd name="connsiteY0-222" fmla="*/ 3251200 h 3251200"/>
                  <a:gd name="connsiteX1-223" fmla="*/ 1079500 w 3771392"/>
                  <a:gd name="connsiteY1-224" fmla="*/ 1716204 h 3251200"/>
                  <a:gd name="connsiteX2-225" fmla="*/ 1885696 w 3771392"/>
                  <a:gd name="connsiteY2-226" fmla="*/ 0 h 3251200"/>
                  <a:gd name="connsiteX3-227" fmla="*/ 2654301 w 3771392"/>
                  <a:gd name="connsiteY3-228" fmla="*/ 1640004 h 3251200"/>
                  <a:gd name="connsiteX4-229" fmla="*/ 3771392 w 3771392"/>
                  <a:gd name="connsiteY4-230" fmla="*/ 3251200 h 3251200"/>
                  <a:gd name="connsiteX5-231" fmla="*/ 1892301 w 3771392"/>
                  <a:gd name="connsiteY5-232" fmla="*/ 3087804 h 3251200"/>
                  <a:gd name="connsiteX6-233" fmla="*/ 0 w 3771392"/>
                  <a:gd name="connsiteY6-234" fmla="*/ 3251200 h 3251200"/>
                  <a:gd name="connsiteX0-235" fmla="*/ 0 w 3771392"/>
                  <a:gd name="connsiteY0-236" fmla="*/ 3251200 h 3251200"/>
                  <a:gd name="connsiteX1-237" fmla="*/ 1079500 w 3771392"/>
                  <a:gd name="connsiteY1-238" fmla="*/ 1716204 h 3251200"/>
                  <a:gd name="connsiteX2-239" fmla="*/ 1885696 w 3771392"/>
                  <a:gd name="connsiteY2-240" fmla="*/ 0 h 3251200"/>
                  <a:gd name="connsiteX3-241" fmla="*/ 2628901 w 3771392"/>
                  <a:gd name="connsiteY3-242" fmla="*/ 1678104 h 3251200"/>
                  <a:gd name="connsiteX4-243" fmla="*/ 3771392 w 3771392"/>
                  <a:gd name="connsiteY4-244" fmla="*/ 3251200 h 3251200"/>
                  <a:gd name="connsiteX5-245" fmla="*/ 1892301 w 3771392"/>
                  <a:gd name="connsiteY5-246" fmla="*/ 3087804 h 3251200"/>
                  <a:gd name="connsiteX6-247" fmla="*/ 0 w 3771392"/>
                  <a:gd name="connsiteY6-248" fmla="*/ 3251200 h 3251200"/>
                  <a:gd name="connsiteX0-249" fmla="*/ 0 w 3771392"/>
                  <a:gd name="connsiteY0-250" fmla="*/ 3251200 h 3251200"/>
                  <a:gd name="connsiteX1-251" fmla="*/ 1079500 w 3771392"/>
                  <a:gd name="connsiteY1-252" fmla="*/ 1716204 h 3251200"/>
                  <a:gd name="connsiteX2-253" fmla="*/ 1885696 w 3771392"/>
                  <a:gd name="connsiteY2-254" fmla="*/ 0 h 3251200"/>
                  <a:gd name="connsiteX3-255" fmla="*/ 2628901 w 3771392"/>
                  <a:gd name="connsiteY3-256" fmla="*/ 1678104 h 3251200"/>
                  <a:gd name="connsiteX4-257" fmla="*/ 3771392 w 3771392"/>
                  <a:gd name="connsiteY4-258" fmla="*/ 3251200 h 3251200"/>
                  <a:gd name="connsiteX5-259" fmla="*/ 1955801 w 3771392"/>
                  <a:gd name="connsiteY5-260" fmla="*/ 3075104 h 3251200"/>
                  <a:gd name="connsiteX6-261" fmla="*/ 0 w 3771392"/>
                  <a:gd name="connsiteY6-262" fmla="*/ 3251200 h 3251200"/>
                  <a:gd name="connsiteX0-263" fmla="*/ 0 w 3771392"/>
                  <a:gd name="connsiteY0-264" fmla="*/ 3251200 h 3251200"/>
                  <a:gd name="connsiteX1-265" fmla="*/ 1079500 w 3771392"/>
                  <a:gd name="connsiteY1-266" fmla="*/ 1716204 h 3251200"/>
                  <a:gd name="connsiteX2-267" fmla="*/ 1885696 w 3771392"/>
                  <a:gd name="connsiteY2-268" fmla="*/ 0 h 3251200"/>
                  <a:gd name="connsiteX3-269" fmla="*/ 2628901 w 3771392"/>
                  <a:gd name="connsiteY3-270" fmla="*/ 1678104 h 3251200"/>
                  <a:gd name="connsiteX4-271" fmla="*/ 3771392 w 3771392"/>
                  <a:gd name="connsiteY4-272" fmla="*/ 3251200 h 3251200"/>
                  <a:gd name="connsiteX5-273" fmla="*/ 1917701 w 3771392"/>
                  <a:gd name="connsiteY5-274" fmla="*/ 3037004 h 3251200"/>
                  <a:gd name="connsiteX6-275" fmla="*/ 0 w 3771392"/>
                  <a:gd name="connsiteY6-276" fmla="*/ 3251200 h 3251200"/>
                  <a:gd name="connsiteX0-277" fmla="*/ 0 w 3771392"/>
                  <a:gd name="connsiteY0-278" fmla="*/ 3251200 h 3251200"/>
                  <a:gd name="connsiteX1-279" fmla="*/ 1143000 w 3771392"/>
                  <a:gd name="connsiteY1-280" fmla="*/ 1779704 h 3251200"/>
                  <a:gd name="connsiteX2-281" fmla="*/ 1885696 w 3771392"/>
                  <a:gd name="connsiteY2-282" fmla="*/ 0 h 3251200"/>
                  <a:gd name="connsiteX3-283" fmla="*/ 2628901 w 3771392"/>
                  <a:gd name="connsiteY3-284" fmla="*/ 1678104 h 3251200"/>
                  <a:gd name="connsiteX4-285" fmla="*/ 3771392 w 3771392"/>
                  <a:gd name="connsiteY4-286" fmla="*/ 3251200 h 3251200"/>
                  <a:gd name="connsiteX5-287" fmla="*/ 1917701 w 3771392"/>
                  <a:gd name="connsiteY5-288" fmla="*/ 3037004 h 3251200"/>
                  <a:gd name="connsiteX6-289" fmla="*/ 0 w 3771392"/>
                  <a:gd name="connsiteY6-290" fmla="*/ 3251200 h 3251200"/>
                  <a:gd name="connsiteX0-291" fmla="*/ 0 w 3771392"/>
                  <a:gd name="connsiteY0-292" fmla="*/ 3251200 h 3251200"/>
                  <a:gd name="connsiteX1-293" fmla="*/ 1143000 w 3771392"/>
                  <a:gd name="connsiteY1-294" fmla="*/ 1779704 h 3251200"/>
                  <a:gd name="connsiteX2-295" fmla="*/ 1885696 w 3771392"/>
                  <a:gd name="connsiteY2-296" fmla="*/ 0 h 3251200"/>
                  <a:gd name="connsiteX3-297" fmla="*/ 2578101 w 3771392"/>
                  <a:gd name="connsiteY3-298" fmla="*/ 1703504 h 3251200"/>
                  <a:gd name="connsiteX4-299" fmla="*/ 3771392 w 3771392"/>
                  <a:gd name="connsiteY4-300" fmla="*/ 3251200 h 3251200"/>
                  <a:gd name="connsiteX5-301" fmla="*/ 1917701 w 3771392"/>
                  <a:gd name="connsiteY5-302" fmla="*/ 3037004 h 3251200"/>
                  <a:gd name="connsiteX6-303" fmla="*/ 0 w 3771392"/>
                  <a:gd name="connsiteY6-304" fmla="*/ 3251200 h 3251200"/>
                  <a:gd name="connsiteX0-305" fmla="*/ 0 w 3771392"/>
                  <a:gd name="connsiteY0-306" fmla="*/ 3251200 h 3251200"/>
                  <a:gd name="connsiteX1-307" fmla="*/ 1143000 w 3771392"/>
                  <a:gd name="connsiteY1-308" fmla="*/ 1779704 h 3251200"/>
                  <a:gd name="connsiteX2-309" fmla="*/ 1885696 w 3771392"/>
                  <a:gd name="connsiteY2-310" fmla="*/ 0 h 3251200"/>
                  <a:gd name="connsiteX3-311" fmla="*/ 2578101 w 3771392"/>
                  <a:gd name="connsiteY3-312" fmla="*/ 1703504 h 3251200"/>
                  <a:gd name="connsiteX4-313" fmla="*/ 3771392 w 3771392"/>
                  <a:gd name="connsiteY4-314" fmla="*/ 3251200 h 3251200"/>
                  <a:gd name="connsiteX5-315" fmla="*/ 1917701 w 3771392"/>
                  <a:gd name="connsiteY5-316" fmla="*/ 3037004 h 3251200"/>
                  <a:gd name="connsiteX6-317" fmla="*/ 0 w 3771392"/>
                  <a:gd name="connsiteY6-318" fmla="*/ 3251200 h 3251200"/>
                  <a:gd name="connsiteX0-319" fmla="*/ 0 w 3771392"/>
                  <a:gd name="connsiteY0-320" fmla="*/ 3251200 h 3251200"/>
                  <a:gd name="connsiteX1-321" fmla="*/ 1143000 w 3771392"/>
                  <a:gd name="connsiteY1-322" fmla="*/ 1779704 h 3251200"/>
                  <a:gd name="connsiteX2-323" fmla="*/ 1885696 w 3771392"/>
                  <a:gd name="connsiteY2-324" fmla="*/ 0 h 3251200"/>
                  <a:gd name="connsiteX3-325" fmla="*/ 2578101 w 3771392"/>
                  <a:gd name="connsiteY3-326" fmla="*/ 1703504 h 3251200"/>
                  <a:gd name="connsiteX4-327" fmla="*/ 3771392 w 3771392"/>
                  <a:gd name="connsiteY4-328" fmla="*/ 3251200 h 3251200"/>
                  <a:gd name="connsiteX5-329" fmla="*/ 1917701 w 3771392"/>
                  <a:gd name="connsiteY5-330" fmla="*/ 3037004 h 3251200"/>
                  <a:gd name="connsiteX6-331" fmla="*/ 0 w 3771392"/>
                  <a:gd name="connsiteY6-332" fmla="*/ 3251200 h 3251200"/>
                  <a:gd name="connsiteX0-333" fmla="*/ 0 w 3771392"/>
                  <a:gd name="connsiteY0-334" fmla="*/ 3251200 h 3251200"/>
                  <a:gd name="connsiteX1-335" fmla="*/ 1143000 w 3771392"/>
                  <a:gd name="connsiteY1-336" fmla="*/ 1779704 h 3251200"/>
                  <a:gd name="connsiteX2-337" fmla="*/ 1885696 w 3771392"/>
                  <a:gd name="connsiteY2-338" fmla="*/ 0 h 3251200"/>
                  <a:gd name="connsiteX3-339" fmla="*/ 2540001 w 3771392"/>
                  <a:gd name="connsiteY3-340" fmla="*/ 1716204 h 3251200"/>
                  <a:gd name="connsiteX4-341" fmla="*/ 3771392 w 3771392"/>
                  <a:gd name="connsiteY4-342" fmla="*/ 3251200 h 3251200"/>
                  <a:gd name="connsiteX5-343" fmla="*/ 1917701 w 3771392"/>
                  <a:gd name="connsiteY5-344" fmla="*/ 3037004 h 3251200"/>
                  <a:gd name="connsiteX6-345" fmla="*/ 0 w 3771392"/>
                  <a:gd name="connsiteY6-346" fmla="*/ 3251200 h 3251200"/>
                  <a:gd name="connsiteX0-347" fmla="*/ 0 w 3771392"/>
                  <a:gd name="connsiteY0-348" fmla="*/ 3251200 h 3251200"/>
                  <a:gd name="connsiteX1-349" fmla="*/ 1143000 w 3771392"/>
                  <a:gd name="connsiteY1-350" fmla="*/ 1779704 h 3251200"/>
                  <a:gd name="connsiteX2-351" fmla="*/ 1885696 w 3771392"/>
                  <a:gd name="connsiteY2-352" fmla="*/ 0 h 3251200"/>
                  <a:gd name="connsiteX3-353" fmla="*/ 2540001 w 3771392"/>
                  <a:gd name="connsiteY3-354" fmla="*/ 1716204 h 3251200"/>
                  <a:gd name="connsiteX4-355" fmla="*/ 3771392 w 3771392"/>
                  <a:gd name="connsiteY4-356" fmla="*/ 3251200 h 3251200"/>
                  <a:gd name="connsiteX5-357" fmla="*/ 1917701 w 3771392"/>
                  <a:gd name="connsiteY5-358" fmla="*/ 3037004 h 3251200"/>
                  <a:gd name="connsiteX6-359" fmla="*/ 0 w 3771392"/>
                  <a:gd name="connsiteY6-360" fmla="*/ 3251200 h 3251200"/>
                  <a:gd name="connsiteX0-361" fmla="*/ 0 w 3771392"/>
                  <a:gd name="connsiteY0-362" fmla="*/ 3251200 h 3251200"/>
                  <a:gd name="connsiteX1-363" fmla="*/ 1143000 w 3771392"/>
                  <a:gd name="connsiteY1-364" fmla="*/ 1779704 h 3251200"/>
                  <a:gd name="connsiteX2-365" fmla="*/ 1885696 w 3771392"/>
                  <a:gd name="connsiteY2-366" fmla="*/ 0 h 3251200"/>
                  <a:gd name="connsiteX3-367" fmla="*/ 2540001 w 3771392"/>
                  <a:gd name="connsiteY3-368" fmla="*/ 1716204 h 3251200"/>
                  <a:gd name="connsiteX4-369" fmla="*/ 3771392 w 3771392"/>
                  <a:gd name="connsiteY4-370" fmla="*/ 3251200 h 3251200"/>
                  <a:gd name="connsiteX5-371" fmla="*/ 1917701 w 3771392"/>
                  <a:gd name="connsiteY5-372" fmla="*/ 3037004 h 3251200"/>
                  <a:gd name="connsiteX6-373" fmla="*/ 0 w 3771392"/>
                  <a:gd name="connsiteY6-374" fmla="*/ 3251200 h 3251200"/>
                  <a:gd name="connsiteX0-375" fmla="*/ 0 w 3771392"/>
                  <a:gd name="connsiteY0-376" fmla="*/ 3251200 h 3251200"/>
                  <a:gd name="connsiteX1-377" fmla="*/ 1168400 w 3771392"/>
                  <a:gd name="connsiteY1-378" fmla="*/ 1792404 h 3251200"/>
                  <a:gd name="connsiteX2-379" fmla="*/ 1885696 w 3771392"/>
                  <a:gd name="connsiteY2-380" fmla="*/ 0 h 3251200"/>
                  <a:gd name="connsiteX3-381" fmla="*/ 2540001 w 3771392"/>
                  <a:gd name="connsiteY3-382" fmla="*/ 1716204 h 3251200"/>
                  <a:gd name="connsiteX4-383" fmla="*/ 3771392 w 3771392"/>
                  <a:gd name="connsiteY4-384" fmla="*/ 3251200 h 3251200"/>
                  <a:gd name="connsiteX5-385" fmla="*/ 1917701 w 3771392"/>
                  <a:gd name="connsiteY5-386" fmla="*/ 3037004 h 3251200"/>
                  <a:gd name="connsiteX6-387" fmla="*/ 0 w 3771392"/>
                  <a:gd name="connsiteY6-388" fmla="*/ 3251200 h 3251200"/>
                  <a:gd name="connsiteX0-389" fmla="*/ 0 w 3771392"/>
                  <a:gd name="connsiteY0-390" fmla="*/ 3251200 h 3251200"/>
                  <a:gd name="connsiteX1-391" fmla="*/ 1168400 w 3771392"/>
                  <a:gd name="connsiteY1-392" fmla="*/ 1792404 h 3251200"/>
                  <a:gd name="connsiteX2-393" fmla="*/ 1885696 w 3771392"/>
                  <a:gd name="connsiteY2-394" fmla="*/ 0 h 3251200"/>
                  <a:gd name="connsiteX3-395" fmla="*/ 2540001 w 3771392"/>
                  <a:gd name="connsiteY3-396" fmla="*/ 1716204 h 3251200"/>
                  <a:gd name="connsiteX4-397" fmla="*/ 3771392 w 3771392"/>
                  <a:gd name="connsiteY4-398" fmla="*/ 3251200 h 3251200"/>
                  <a:gd name="connsiteX5-399" fmla="*/ 1917701 w 3771392"/>
                  <a:gd name="connsiteY5-400" fmla="*/ 2922704 h 3251200"/>
                  <a:gd name="connsiteX6-401" fmla="*/ 0 w 3771392"/>
                  <a:gd name="connsiteY6-402" fmla="*/ 3251200 h 3251200"/>
                  <a:gd name="connsiteX0-403" fmla="*/ 0 w 3771392"/>
                  <a:gd name="connsiteY0-404" fmla="*/ 3251200 h 3251200"/>
                  <a:gd name="connsiteX1-405" fmla="*/ 1168400 w 3771392"/>
                  <a:gd name="connsiteY1-406" fmla="*/ 1792404 h 3251200"/>
                  <a:gd name="connsiteX2-407" fmla="*/ 1885696 w 3771392"/>
                  <a:gd name="connsiteY2-408" fmla="*/ 0 h 3251200"/>
                  <a:gd name="connsiteX3-409" fmla="*/ 2514601 w 3771392"/>
                  <a:gd name="connsiteY3-410" fmla="*/ 1690804 h 3251200"/>
                  <a:gd name="connsiteX4-411" fmla="*/ 3771392 w 3771392"/>
                  <a:gd name="connsiteY4-412" fmla="*/ 3251200 h 3251200"/>
                  <a:gd name="connsiteX5-413" fmla="*/ 1917701 w 3771392"/>
                  <a:gd name="connsiteY5-414" fmla="*/ 2922704 h 3251200"/>
                  <a:gd name="connsiteX6-415" fmla="*/ 0 w 3771392"/>
                  <a:gd name="connsiteY6-416" fmla="*/ 3251200 h 3251200"/>
                  <a:gd name="connsiteX0-417" fmla="*/ 0 w 3771392"/>
                  <a:gd name="connsiteY0-418" fmla="*/ 3251200 h 3251200"/>
                  <a:gd name="connsiteX1-419" fmla="*/ 1244600 w 3771392"/>
                  <a:gd name="connsiteY1-420" fmla="*/ 1843204 h 3251200"/>
                  <a:gd name="connsiteX2-421" fmla="*/ 1885696 w 3771392"/>
                  <a:gd name="connsiteY2-422" fmla="*/ 0 h 3251200"/>
                  <a:gd name="connsiteX3-423" fmla="*/ 2514601 w 3771392"/>
                  <a:gd name="connsiteY3-424" fmla="*/ 1690804 h 3251200"/>
                  <a:gd name="connsiteX4-425" fmla="*/ 3771392 w 3771392"/>
                  <a:gd name="connsiteY4-426" fmla="*/ 3251200 h 3251200"/>
                  <a:gd name="connsiteX5-427" fmla="*/ 1917701 w 3771392"/>
                  <a:gd name="connsiteY5-428" fmla="*/ 2922704 h 3251200"/>
                  <a:gd name="connsiteX6-429" fmla="*/ 0 w 3771392"/>
                  <a:gd name="connsiteY6-430" fmla="*/ 3251200 h 3251200"/>
                  <a:gd name="connsiteX0-431" fmla="*/ 0 w 3771392"/>
                  <a:gd name="connsiteY0-432" fmla="*/ 3251200 h 3251200"/>
                  <a:gd name="connsiteX1-433" fmla="*/ 1270000 w 3771392"/>
                  <a:gd name="connsiteY1-434" fmla="*/ 1779704 h 3251200"/>
                  <a:gd name="connsiteX2-435" fmla="*/ 1885696 w 3771392"/>
                  <a:gd name="connsiteY2-436" fmla="*/ 0 h 3251200"/>
                  <a:gd name="connsiteX3-437" fmla="*/ 2514601 w 3771392"/>
                  <a:gd name="connsiteY3-438" fmla="*/ 1690804 h 3251200"/>
                  <a:gd name="connsiteX4-439" fmla="*/ 3771392 w 3771392"/>
                  <a:gd name="connsiteY4-440" fmla="*/ 3251200 h 3251200"/>
                  <a:gd name="connsiteX5-441" fmla="*/ 1917701 w 3771392"/>
                  <a:gd name="connsiteY5-442" fmla="*/ 2922704 h 3251200"/>
                  <a:gd name="connsiteX6-443" fmla="*/ 0 w 3771392"/>
                  <a:gd name="connsiteY6-444" fmla="*/ 3251200 h 3251200"/>
                  <a:gd name="connsiteX0-445" fmla="*/ 0 w 3771392"/>
                  <a:gd name="connsiteY0-446" fmla="*/ 3251200 h 3251200"/>
                  <a:gd name="connsiteX1-447" fmla="*/ 1285848 w 3771392"/>
                  <a:gd name="connsiteY1-448" fmla="*/ 1716204 h 3251200"/>
                  <a:gd name="connsiteX2-449" fmla="*/ 1885696 w 3771392"/>
                  <a:gd name="connsiteY2-450" fmla="*/ 0 h 3251200"/>
                  <a:gd name="connsiteX3-451" fmla="*/ 2514601 w 3771392"/>
                  <a:gd name="connsiteY3-452" fmla="*/ 1690804 h 3251200"/>
                  <a:gd name="connsiteX4-453" fmla="*/ 3771392 w 3771392"/>
                  <a:gd name="connsiteY4-454" fmla="*/ 3251200 h 3251200"/>
                  <a:gd name="connsiteX5-455" fmla="*/ 1917701 w 3771392"/>
                  <a:gd name="connsiteY5-456" fmla="*/ 2922704 h 3251200"/>
                  <a:gd name="connsiteX6-457" fmla="*/ 0 w 3771392"/>
                  <a:gd name="connsiteY6-458" fmla="*/ 3251200 h 3251200"/>
                  <a:gd name="connsiteX0-459" fmla="*/ 0 w 3771392"/>
                  <a:gd name="connsiteY0-460" fmla="*/ 3251200 h 3251200"/>
                  <a:gd name="connsiteX1-461" fmla="*/ 1301697 w 3771392"/>
                  <a:gd name="connsiteY1-462" fmla="*/ 1640004 h 3251200"/>
                  <a:gd name="connsiteX2-463" fmla="*/ 1885696 w 3771392"/>
                  <a:gd name="connsiteY2-464" fmla="*/ 0 h 3251200"/>
                  <a:gd name="connsiteX3-465" fmla="*/ 2514601 w 3771392"/>
                  <a:gd name="connsiteY3-466" fmla="*/ 1690804 h 3251200"/>
                  <a:gd name="connsiteX4-467" fmla="*/ 3771392 w 3771392"/>
                  <a:gd name="connsiteY4-468" fmla="*/ 3251200 h 3251200"/>
                  <a:gd name="connsiteX5-469" fmla="*/ 1917701 w 3771392"/>
                  <a:gd name="connsiteY5-470" fmla="*/ 2922704 h 3251200"/>
                  <a:gd name="connsiteX6-471" fmla="*/ 0 w 3771392"/>
                  <a:gd name="connsiteY6-472" fmla="*/ 3251200 h 3251200"/>
                  <a:gd name="connsiteX0-473" fmla="*/ 0 w 3771392"/>
                  <a:gd name="connsiteY0-474" fmla="*/ 3251200 h 3251200"/>
                  <a:gd name="connsiteX1-475" fmla="*/ 1333395 w 3771392"/>
                  <a:gd name="connsiteY1-476" fmla="*/ 1728904 h 3251200"/>
                  <a:gd name="connsiteX2-477" fmla="*/ 1885696 w 3771392"/>
                  <a:gd name="connsiteY2-478" fmla="*/ 0 h 3251200"/>
                  <a:gd name="connsiteX3-479" fmla="*/ 2514601 w 3771392"/>
                  <a:gd name="connsiteY3-480" fmla="*/ 1690804 h 3251200"/>
                  <a:gd name="connsiteX4-481" fmla="*/ 3771392 w 3771392"/>
                  <a:gd name="connsiteY4-482" fmla="*/ 3251200 h 3251200"/>
                  <a:gd name="connsiteX5-483" fmla="*/ 1917701 w 3771392"/>
                  <a:gd name="connsiteY5-484" fmla="*/ 2922704 h 3251200"/>
                  <a:gd name="connsiteX6-485" fmla="*/ 0 w 3771392"/>
                  <a:gd name="connsiteY6-486" fmla="*/ 3251200 h 3251200"/>
                  <a:gd name="connsiteX0-487" fmla="*/ 0 w 3771392"/>
                  <a:gd name="connsiteY0-488" fmla="*/ 3251200 h 3251200"/>
                  <a:gd name="connsiteX1-489" fmla="*/ 1301697 w 3771392"/>
                  <a:gd name="connsiteY1-490" fmla="*/ 1678104 h 3251200"/>
                  <a:gd name="connsiteX2-491" fmla="*/ 1885696 w 3771392"/>
                  <a:gd name="connsiteY2-492" fmla="*/ 0 h 3251200"/>
                  <a:gd name="connsiteX3-493" fmla="*/ 2514601 w 3771392"/>
                  <a:gd name="connsiteY3-494" fmla="*/ 1690804 h 3251200"/>
                  <a:gd name="connsiteX4-495" fmla="*/ 3771392 w 3771392"/>
                  <a:gd name="connsiteY4-496" fmla="*/ 3251200 h 3251200"/>
                  <a:gd name="connsiteX5-497" fmla="*/ 1917701 w 3771392"/>
                  <a:gd name="connsiteY5-498" fmla="*/ 2922704 h 3251200"/>
                  <a:gd name="connsiteX6-499" fmla="*/ 0 w 3771392"/>
                  <a:gd name="connsiteY6-500" fmla="*/ 3251200 h 3251200"/>
                  <a:gd name="connsiteX0-501" fmla="*/ 0 w 3771392"/>
                  <a:gd name="connsiteY0-502" fmla="*/ 3251200 h 3251200"/>
                  <a:gd name="connsiteX1-503" fmla="*/ 1396790 w 3771392"/>
                  <a:gd name="connsiteY1-504" fmla="*/ 1690804 h 3251200"/>
                  <a:gd name="connsiteX2-505" fmla="*/ 1885696 w 3771392"/>
                  <a:gd name="connsiteY2-506" fmla="*/ 0 h 3251200"/>
                  <a:gd name="connsiteX3-507" fmla="*/ 2514601 w 3771392"/>
                  <a:gd name="connsiteY3-508" fmla="*/ 1690804 h 3251200"/>
                  <a:gd name="connsiteX4-509" fmla="*/ 3771392 w 3771392"/>
                  <a:gd name="connsiteY4-510" fmla="*/ 3251200 h 3251200"/>
                  <a:gd name="connsiteX5-511" fmla="*/ 1917701 w 3771392"/>
                  <a:gd name="connsiteY5-512" fmla="*/ 2922704 h 3251200"/>
                  <a:gd name="connsiteX6-513" fmla="*/ 0 w 3771392"/>
                  <a:gd name="connsiteY6-514" fmla="*/ 3251200 h 3251200"/>
                  <a:gd name="connsiteX0-515" fmla="*/ 0 w 3771392"/>
                  <a:gd name="connsiteY0-516" fmla="*/ 3251200 h 3251200"/>
                  <a:gd name="connsiteX1-517" fmla="*/ 1396790 w 3771392"/>
                  <a:gd name="connsiteY1-518" fmla="*/ 1690804 h 3251200"/>
                  <a:gd name="connsiteX2-519" fmla="*/ 1885696 w 3771392"/>
                  <a:gd name="connsiteY2-520" fmla="*/ 0 h 3251200"/>
                  <a:gd name="connsiteX3-521" fmla="*/ 2514601 w 3771392"/>
                  <a:gd name="connsiteY3-522" fmla="*/ 1690804 h 3251200"/>
                  <a:gd name="connsiteX4-523" fmla="*/ 3771392 w 3771392"/>
                  <a:gd name="connsiteY4-524" fmla="*/ 3251200 h 3251200"/>
                  <a:gd name="connsiteX5-525" fmla="*/ 1908191 w 3771392"/>
                  <a:gd name="connsiteY5-526" fmla="*/ 2869364 h 3251200"/>
                  <a:gd name="connsiteX6-527" fmla="*/ 0 w 3771392"/>
                  <a:gd name="connsiteY6-528" fmla="*/ 3251200 h 3251200"/>
                  <a:gd name="connsiteX0-529" fmla="*/ 0 w 3771392"/>
                  <a:gd name="connsiteY0-530" fmla="*/ 3251200 h 3251200"/>
                  <a:gd name="connsiteX1-531" fmla="*/ 1396790 w 3771392"/>
                  <a:gd name="connsiteY1-532" fmla="*/ 1690804 h 3251200"/>
                  <a:gd name="connsiteX2-533" fmla="*/ 1885696 w 3771392"/>
                  <a:gd name="connsiteY2-534" fmla="*/ 0 h 3251200"/>
                  <a:gd name="connsiteX3-535" fmla="*/ 2514601 w 3771392"/>
                  <a:gd name="connsiteY3-536" fmla="*/ 1690804 h 3251200"/>
                  <a:gd name="connsiteX4-537" fmla="*/ 3771392 w 3771392"/>
                  <a:gd name="connsiteY4-538" fmla="*/ 3251200 h 3251200"/>
                  <a:gd name="connsiteX5-539" fmla="*/ 1879663 w 3771392"/>
                  <a:gd name="connsiteY5-540" fmla="*/ 2945564 h 3251200"/>
                  <a:gd name="connsiteX6-541" fmla="*/ 0 w 3771392"/>
                  <a:gd name="connsiteY6-542" fmla="*/ 3251200 h 3251200"/>
                  <a:gd name="connsiteX0-543" fmla="*/ 0 w 3771392"/>
                  <a:gd name="connsiteY0-544" fmla="*/ 3251200 h 3251200"/>
                  <a:gd name="connsiteX1-545" fmla="*/ 1311206 w 3771392"/>
                  <a:gd name="connsiteY1-546" fmla="*/ 1698424 h 3251200"/>
                  <a:gd name="connsiteX2-547" fmla="*/ 1885696 w 3771392"/>
                  <a:gd name="connsiteY2-548" fmla="*/ 0 h 3251200"/>
                  <a:gd name="connsiteX3-549" fmla="*/ 2514601 w 3771392"/>
                  <a:gd name="connsiteY3-550" fmla="*/ 1690804 h 3251200"/>
                  <a:gd name="connsiteX4-551" fmla="*/ 3771392 w 3771392"/>
                  <a:gd name="connsiteY4-552" fmla="*/ 3251200 h 3251200"/>
                  <a:gd name="connsiteX5-553" fmla="*/ 1879663 w 3771392"/>
                  <a:gd name="connsiteY5-554" fmla="*/ 2945564 h 3251200"/>
                  <a:gd name="connsiteX6-555" fmla="*/ 0 w 3771392"/>
                  <a:gd name="connsiteY6-556" fmla="*/ 3251200 h 3251200"/>
                  <a:gd name="connsiteX0-557" fmla="*/ 0 w 3771392"/>
                  <a:gd name="connsiteY0-558" fmla="*/ 3251200 h 3251200"/>
                  <a:gd name="connsiteX1-559" fmla="*/ 1311206 w 3771392"/>
                  <a:gd name="connsiteY1-560" fmla="*/ 1698424 h 3251200"/>
                  <a:gd name="connsiteX2-561" fmla="*/ 1885696 w 3771392"/>
                  <a:gd name="connsiteY2-562" fmla="*/ 0 h 3251200"/>
                  <a:gd name="connsiteX3-563" fmla="*/ 2514601 w 3771392"/>
                  <a:gd name="connsiteY3-564" fmla="*/ 1690804 h 3251200"/>
                  <a:gd name="connsiteX4-565" fmla="*/ 3771392 w 3771392"/>
                  <a:gd name="connsiteY4-566" fmla="*/ 3251200 h 3251200"/>
                  <a:gd name="connsiteX5-567" fmla="*/ 1879663 w 3771392"/>
                  <a:gd name="connsiteY5-568" fmla="*/ 2945564 h 3251200"/>
                  <a:gd name="connsiteX6-569" fmla="*/ 0 w 3771392"/>
                  <a:gd name="connsiteY6-570" fmla="*/ 3251200 h 3251200"/>
                  <a:gd name="connsiteX0-571" fmla="*/ 0 w 3771392"/>
                  <a:gd name="connsiteY0-572" fmla="*/ 3251200 h 3251200"/>
                  <a:gd name="connsiteX1-573" fmla="*/ 1311206 w 3771392"/>
                  <a:gd name="connsiteY1-574" fmla="*/ 1698424 h 3251200"/>
                  <a:gd name="connsiteX2-575" fmla="*/ 1885696 w 3771392"/>
                  <a:gd name="connsiteY2-576" fmla="*/ 0 h 3251200"/>
                  <a:gd name="connsiteX3-577" fmla="*/ 2476564 w 3771392"/>
                  <a:gd name="connsiteY3-578" fmla="*/ 1713664 h 3251200"/>
                  <a:gd name="connsiteX4-579" fmla="*/ 3771392 w 3771392"/>
                  <a:gd name="connsiteY4-580" fmla="*/ 3251200 h 3251200"/>
                  <a:gd name="connsiteX5-581" fmla="*/ 1879663 w 3771392"/>
                  <a:gd name="connsiteY5-582" fmla="*/ 2945564 h 3251200"/>
                  <a:gd name="connsiteX6-583" fmla="*/ 0 w 3771392"/>
                  <a:gd name="connsiteY6-584" fmla="*/ 3251200 h 3251200"/>
                  <a:gd name="connsiteX0-585" fmla="*/ 0 w 3771392"/>
                  <a:gd name="connsiteY0-586" fmla="*/ 3251200 h 3251200"/>
                  <a:gd name="connsiteX1-587" fmla="*/ 1311206 w 3771392"/>
                  <a:gd name="connsiteY1-588" fmla="*/ 1698424 h 3251200"/>
                  <a:gd name="connsiteX2-589" fmla="*/ 1885696 w 3771392"/>
                  <a:gd name="connsiteY2-590" fmla="*/ 0 h 3251200"/>
                  <a:gd name="connsiteX3-591" fmla="*/ 2476564 w 3771392"/>
                  <a:gd name="connsiteY3-592" fmla="*/ 1713664 h 3251200"/>
                  <a:gd name="connsiteX4-593" fmla="*/ 3771392 w 3771392"/>
                  <a:gd name="connsiteY4-594" fmla="*/ 3251200 h 3251200"/>
                  <a:gd name="connsiteX5-595" fmla="*/ 1879663 w 3771392"/>
                  <a:gd name="connsiteY5-596" fmla="*/ 2945564 h 3251200"/>
                  <a:gd name="connsiteX6-597" fmla="*/ 0 w 3771392"/>
                  <a:gd name="connsiteY6-598" fmla="*/ 3251200 h 3251200"/>
                  <a:gd name="connsiteX0-599" fmla="*/ 0 w 3771392"/>
                  <a:gd name="connsiteY0-600" fmla="*/ 3251200 h 3251200"/>
                  <a:gd name="connsiteX1-601" fmla="*/ 1311206 w 3771392"/>
                  <a:gd name="connsiteY1-602" fmla="*/ 1698424 h 3251200"/>
                  <a:gd name="connsiteX2-603" fmla="*/ 1885696 w 3771392"/>
                  <a:gd name="connsiteY2-604" fmla="*/ 0 h 3251200"/>
                  <a:gd name="connsiteX3-605" fmla="*/ 2476564 w 3771392"/>
                  <a:gd name="connsiteY3-606" fmla="*/ 1713664 h 3251200"/>
                  <a:gd name="connsiteX4-607" fmla="*/ 3771392 w 3771392"/>
                  <a:gd name="connsiteY4-608" fmla="*/ 3251200 h 3251200"/>
                  <a:gd name="connsiteX5-609" fmla="*/ 1879663 w 3771392"/>
                  <a:gd name="connsiteY5-610" fmla="*/ 2945564 h 3251200"/>
                  <a:gd name="connsiteX6-611" fmla="*/ 0 w 3771392"/>
                  <a:gd name="connsiteY6-612" fmla="*/ 3251200 h 3251200"/>
                  <a:gd name="connsiteX0-613" fmla="*/ 0 w 3771392"/>
                  <a:gd name="connsiteY0-614" fmla="*/ 3251200 h 3251200"/>
                  <a:gd name="connsiteX1-615" fmla="*/ 1311206 w 3771392"/>
                  <a:gd name="connsiteY1-616" fmla="*/ 1698424 h 3251200"/>
                  <a:gd name="connsiteX2-617" fmla="*/ 1885696 w 3771392"/>
                  <a:gd name="connsiteY2-618" fmla="*/ 0 h 3251200"/>
                  <a:gd name="connsiteX3-619" fmla="*/ 2476564 w 3771392"/>
                  <a:gd name="connsiteY3-620" fmla="*/ 1713664 h 3251200"/>
                  <a:gd name="connsiteX4-621" fmla="*/ 3771392 w 3771392"/>
                  <a:gd name="connsiteY4-622" fmla="*/ 3251200 h 3251200"/>
                  <a:gd name="connsiteX5-623" fmla="*/ 1879663 w 3771392"/>
                  <a:gd name="connsiteY5-624" fmla="*/ 2945564 h 3251200"/>
                  <a:gd name="connsiteX6-625" fmla="*/ 0 w 3771392"/>
                  <a:gd name="connsiteY6-626" fmla="*/ 3251200 h 3251200"/>
                  <a:gd name="connsiteX0-627" fmla="*/ 0 w 3771392"/>
                  <a:gd name="connsiteY0-628" fmla="*/ 3251200 h 3251200"/>
                  <a:gd name="connsiteX1-629" fmla="*/ 1311206 w 3771392"/>
                  <a:gd name="connsiteY1-630" fmla="*/ 1698424 h 3251200"/>
                  <a:gd name="connsiteX2-631" fmla="*/ 1885696 w 3771392"/>
                  <a:gd name="connsiteY2-632" fmla="*/ 0 h 3251200"/>
                  <a:gd name="connsiteX3-633" fmla="*/ 2476564 w 3771392"/>
                  <a:gd name="connsiteY3-634" fmla="*/ 1713664 h 3251200"/>
                  <a:gd name="connsiteX4-635" fmla="*/ 3771392 w 3771392"/>
                  <a:gd name="connsiteY4-636" fmla="*/ 3251200 h 3251200"/>
                  <a:gd name="connsiteX5-637" fmla="*/ 1879663 w 3771392"/>
                  <a:gd name="connsiteY5-638" fmla="*/ 2945564 h 3251200"/>
                  <a:gd name="connsiteX6-639" fmla="*/ 0 w 3771392"/>
                  <a:gd name="connsiteY6-640" fmla="*/ 3251200 h 3251200"/>
                  <a:gd name="connsiteX0-641" fmla="*/ 0 w 3771392"/>
                  <a:gd name="connsiteY0-642" fmla="*/ 3251200 h 3251200"/>
                  <a:gd name="connsiteX1-643" fmla="*/ 1311206 w 3771392"/>
                  <a:gd name="connsiteY1-644" fmla="*/ 1698424 h 3251200"/>
                  <a:gd name="connsiteX2-645" fmla="*/ 1885696 w 3771392"/>
                  <a:gd name="connsiteY2-646" fmla="*/ 0 h 3251200"/>
                  <a:gd name="connsiteX3-647" fmla="*/ 2476564 w 3771392"/>
                  <a:gd name="connsiteY3-648" fmla="*/ 1713664 h 3251200"/>
                  <a:gd name="connsiteX4-649" fmla="*/ 3771392 w 3771392"/>
                  <a:gd name="connsiteY4-650" fmla="*/ 3251200 h 3251200"/>
                  <a:gd name="connsiteX5-651" fmla="*/ 1879663 w 3771392"/>
                  <a:gd name="connsiteY5-652" fmla="*/ 2945564 h 3251200"/>
                  <a:gd name="connsiteX6-653" fmla="*/ 0 w 3771392"/>
                  <a:gd name="connsiteY6-654" fmla="*/ 3251200 h 3251200"/>
                  <a:gd name="connsiteX0-655" fmla="*/ 0 w 3771392"/>
                  <a:gd name="connsiteY0-656" fmla="*/ 3251200 h 3251200"/>
                  <a:gd name="connsiteX1-657" fmla="*/ 1311206 w 3771392"/>
                  <a:gd name="connsiteY1-658" fmla="*/ 1698424 h 3251200"/>
                  <a:gd name="connsiteX2-659" fmla="*/ 1885696 w 3771392"/>
                  <a:gd name="connsiteY2-660" fmla="*/ 0 h 3251200"/>
                  <a:gd name="connsiteX3-661" fmla="*/ 2476564 w 3771392"/>
                  <a:gd name="connsiteY3-662" fmla="*/ 1713664 h 3251200"/>
                  <a:gd name="connsiteX4-663" fmla="*/ 3771392 w 3771392"/>
                  <a:gd name="connsiteY4-664" fmla="*/ 3251200 h 3251200"/>
                  <a:gd name="connsiteX5-665" fmla="*/ 1879663 w 3771392"/>
                  <a:gd name="connsiteY5-666" fmla="*/ 2945564 h 3251200"/>
                  <a:gd name="connsiteX6-667" fmla="*/ 0 w 3771392"/>
                  <a:gd name="connsiteY6-668" fmla="*/ 3251200 h 3251200"/>
                  <a:gd name="connsiteX0-669" fmla="*/ 0 w 3771392"/>
                  <a:gd name="connsiteY0-670" fmla="*/ 3251200 h 3251200"/>
                  <a:gd name="connsiteX1-671" fmla="*/ 1311206 w 3771392"/>
                  <a:gd name="connsiteY1-672" fmla="*/ 1698424 h 3251200"/>
                  <a:gd name="connsiteX2-673" fmla="*/ 1885696 w 3771392"/>
                  <a:gd name="connsiteY2-674" fmla="*/ 0 h 3251200"/>
                  <a:gd name="connsiteX3-675" fmla="*/ 2476564 w 3771392"/>
                  <a:gd name="connsiteY3-676" fmla="*/ 1713664 h 3251200"/>
                  <a:gd name="connsiteX4-677" fmla="*/ 3771392 w 3771392"/>
                  <a:gd name="connsiteY4-678" fmla="*/ 3251200 h 3251200"/>
                  <a:gd name="connsiteX5-679" fmla="*/ 1879663 w 3771392"/>
                  <a:gd name="connsiteY5-680" fmla="*/ 2945564 h 3251200"/>
                  <a:gd name="connsiteX6-681" fmla="*/ 0 w 3771392"/>
                  <a:gd name="connsiteY6-682" fmla="*/ 3251200 h 3251200"/>
                  <a:gd name="connsiteX0-683" fmla="*/ 0 w 3771392"/>
                  <a:gd name="connsiteY0-684" fmla="*/ 3251200 h 3251200"/>
                  <a:gd name="connsiteX1-685" fmla="*/ 1311206 w 3771392"/>
                  <a:gd name="connsiteY1-686" fmla="*/ 1698424 h 3251200"/>
                  <a:gd name="connsiteX2-687" fmla="*/ 1885696 w 3771392"/>
                  <a:gd name="connsiteY2-688" fmla="*/ 0 h 3251200"/>
                  <a:gd name="connsiteX3-689" fmla="*/ 2476564 w 3771392"/>
                  <a:gd name="connsiteY3-690" fmla="*/ 1713664 h 3251200"/>
                  <a:gd name="connsiteX4-691" fmla="*/ 3771392 w 3771392"/>
                  <a:gd name="connsiteY4-692" fmla="*/ 3251200 h 3251200"/>
                  <a:gd name="connsiteX5-693" fmla="*/ 1908191 w 3771392"/>
                  <a:gd name="connsiteY5-694" fmla="*/ 2945564 h 3251200"/>
                  <a:gd name="connsiteX6-695" fmla="*/ 0 w 3771392"/>
                  <a:gd name="connsiteY6-696" fmla="*/ 3251200 h 3251200"/>
                  <a:gd name="connsiteX0-697" fmla="*/ 0 w 3771392"/>
                  <a:gd name="connsiteY0-698" fmla="*/ 3251200 h 3251200"/>
                  <a:gd name="connsiteX1-699" fmla="*/ 1311206 w 3771392"/>
                  <a:gd name="connsiteY1-700" fmla="*/ 1698424 h 3251200"/>
                  <a:gd name="connsiteX2-701" fmla="*/ 1885696 w 3771392"/>
                  <a:gd name="connsiteY2-702" fmla="*/ 0 h 3251200"/>
                  <a:gd name="connsiteX3-703" fmla="*/ 2476564 w 3771392"/>
                  <a:gd name="connsiteY3-704" fmla="*/ 1713664 h 3251200"/>
                  <a:gd name="connsiteX4-705" fmla="*/ 3771392 w 3771392"/>
                  <a:gd name="connsiteY4-706" fmla="*/ 3251200 h 3251200"/>
                  <a:gd name="connsiteX5-707" fmla="*/ 1908191 w 3771392"/>
                  <a:gd name="connsiteY5-708" fmla="*/ 2945564 h 3251200"/>
                  <a:gd name="connsiteX6-709" fmla="*/ 0 w 3771392"/>
                  <a:gd name="connsiteY6-710" fmla="*/ 3251200 h 3251200"/>
                  <a:gd name="connsiteX0-711" fmla="*/ 0 w 3771392"/>
                  <a:gd name="connsiteY0-712" fmla="*/ 3251200 h 3251200"/>
                  <a:gd name="connsiteX1-713" fmla="*/ 1311206 w 3771392"/>
                  <a:gd name="connsiteY1-714" fmla="*/ 1698424 h 3251200"/>
                  <a:gd name="connsiteX2-715" fmla="*/ 1885696 w 3771392"/>
                  <a:gd name="connsiteY2-716" fmla="*/ 0 h 3251200"/>
                  <a:gd name="connsiteX3-717" fmla="*/ 2476564 w 3771392"/>
                  <a:gd name="connsiteY3-718" fmla="*/ 1713664 h 3251200"/>
                  <a:gd name="connsiteX4-719" fmla="*/ 3771392 w 3771392"/>
                  <a:gd name="connsiteY4-720" fmla="*/ 3251200 h 3251200"/>
                  <a:gd name="connsiteX5-721" fmla="*/ 1908191 w 3771392"/>
                  <a:gd name="connsiteY5-722" fmla="*/ 2945564 h 3251200"/>
                  <a:gd name="connsiteX6-723" fmla="*/ 0 w 3771392"/>
                  <a:gd name="connsiteY6-724" fmla="*/ 3251200 h 32512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  <a:cxn ang="0">
                    <a:pos x="connsiteX5-39" y="connsiteY5-40"/>
                  </a:cxn>
                  <a:cxn ang="0">
                    <a:pos x="connsiteX6-65" y="connsiteY6-66"/>
                  </a:cxn>
                </a:cxnLst>
                <a:rect l="l" t="t" r="r" b="b"/>
                <a:pathLst>
                  <a:path w="3771392" h="3251200">
                    <a:moveTo>
                      <a:pt x="0" y="3251200"/>
                    </a:moveTo>
                    <a:cubicBezTo>
                      <a:pt x="369271" y="2880644"/>
                      <a:pt x="996923" y="2240291"/>
                      <a:pt x="1311206" y="1698424"/>
                    </a:cubicBezTo>
                    <a:cubicBezTo>
                      <a:pt x="1625489" y="1156557"/>
                      <a:pt x="1736361" y="568960"/>
                      <a:pt x="1885696" y="0"/>
                    </a:cubicBezTo>
                    <a:cubicBezTo>
                      <a:pt x="2056252" y="594928"/>
                      <a:pt x="2166434" y="1210176"/>
                      <a:pt x="2476564" y="1713664"/>
                    </a:cubicBezTo>
                    <a:cubicBezTo>
                      <a:pt x="2786694" y="2217152"/>
                      <a:pt x="3364993" y="2854960"/>
                      <a:pt x="3771392" y="3251200"/>
                    </a:cubicBezTo>
                    <a:cubicBezTo>
                      <a:pt x="3192701" y="3072275"/>
                      <a:pt x="2534555" y="3000029"/>
                      <a:pt x="1908191" y="2945564"/>
                    </a:cubicBezTo>
                    <a:cubicBezTo>
                      <a:pt x="1294527" y="2946132"/>
                      <a:pt x="530209" y="3111500"/>
                      <a:pt x="0" y="3251200"/>
                    </a:cubicBez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23" name="组合 22"/>
              <p:cNvGrpSpPr>
                <a:grpSpLocks noChangeAspect="1"/>
              </p:cNvGrpSpPr>
              <p:nvPr/>
            </p:nvGrpSpPr>
            <p:grpSpPr>
              <a:xfrm>
                <a:off x="5924712" y="3733283"/>
                <a:ext cx="342575" cy="576000"/>
                <a:chOff x="7551700" y="3220304"/>
                <a:chExt cx="401165" cy="674514"/>
              </a:xfrm>
              <a:solidFill>
                <a:schemeClr val="bg1"/>
              </a:solidFill>
            </p:grpSpPr>
            <p:sp>
              <p:nvSpPr>
                <p:cNvPr id="24" name="Freeform 17"/>
                <p:cNvSpPr>
                  <a:spLocks noEditPoints="1"/>
                </p:cNvSpPr>
                <p:nvPr/>
              </p:nvSpPr>
              <p:spPr bwMode="auto">
                <a:xfrm>
                  <a:off x="7641550" y="3704992"/>
                  <a:ext cx="220198" cy="50620"/>
                </a:xfrm>
                <a:custGeom>
                  <a:avLst/>
                  <a:gdLst/>
                  <a:ahLst/>
                  <a:cxnLst>
                    <a:cxn ang="0">
                      <a:pos x="131" y="0"/>
                    </a:cxn>
                    <a:cxn ang="0">
                      <a:pos x="21" y="0"/>
                    </a:cxn>
                    <a:cxn ang="0">
                      <a:pos x="0" y="17"/>
                    </a:cxn>
                    <a:cxn ang="0">
                      <a:pos x="21" y="34"/>
                    </a:cxn>
                    <a:cxn ang="0">
                      <a:pos x="131" y="34"/>
                    </a:cxn>
                    <a:cxn ang="0">
                      <a:pos x="151" y="17"/>
                    </a:cxn>
                    <a:cxn ang="0">
                      <a:pos x="131" y="0"/>
                    </a:cxn>
                    <a:cxn ang="0">
                      <a:pos x="131" y="0"/>
                    </a:cxn>
                    <a:cxn ang="0">
                      <a:pos x="131" y="0"/>
                    </a:cxn>
                  </a:cxnLst>
                  <a:rect l="0" t="0" r="r" b="b"/>
                  <a:pathLst>
                    <a:path w="151" h="34">
                      <a:moveTo>
                        <a:pt x="131" y="0"/>
                      </a:move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9" y="0"/>
                        <a:pt x="0" y="8"/>
                        <a:pt x="0" y="17"/>
                      </a:cubicBezTo>
                      <a:cubicBezTo>
                        <a:pt x="0" y="26"/>
                        <a:pt x="9" y="34"/>
                        <a:pt x="21" y="34"/>
                      </a:cubicBezTo>
                      <a:cubicBezTo>
                        <a:pt x="131" y="34"/>
                        <a:pt x="131" y="34"/>
                        <a:pt x="131" y="34"/>
                      </a:cubicBezTo>
                      <a:cubicBezTo>
                        <a:pt x="142" y="34"/>
                        <a:pt x="151" y="26"/>
                        <a:pt x="151" y="17"/>
                      </a:cubicBezTo>
                      <a:cubicBezTo>
                        <a:pt x="151" y="8"/>
                        <a:pt x="142" y="0"/>
                        <a:pt x="131" y="0"/>
                      </a:cubicBezTo>
                      <a:close/>
                      <a:moveTo>
                        <a:pt x="131" y="0"/>
                      </a:moveTo>
                      <a:cubicBezTo>
                        <a:pt x="131" y="0"/>
                        <a:pt x="131" y="0"/>
                        <a:pt x="131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18"/>
                <p:cNvSpPr>
                  <a:spLocks noEditPoints="1"/>
                </p:cNvSpPr>
                <p:nvPr/>
              </p:nvSpPr>
              <p:spPr bwMode="auto">
                <a:xfrm>
                  <a:off x="7641550" y="3775861"/>
                  <a:ext cx="220198" cy="49355"/>
                </a:xfrm>
                <a:custGeom>
                  <a:avLst/>
                  <a:gdLst/>
                  <a:ahLst/>
                  <a:cxnLst>
                    <a:cxn ang="0">
                      <a:pos x="151" y="17"/>
                    </a:cxn>
                    <a:cxn ang="0">
                      <a:pos x="131" y="0"/>
                    </a:cxn>
                    <a:cxn ang="0">
                      <a:pos x="21" y="0"/>
                    </a:cxn>
                    <a:cxn ang="0">
                      <a:pos x="0" y="17"/>
                    </a:cxn>
                    <a:cxn ang="0">
                      <a:pos x="21" y="34"/>
                    </a:cxn>
                    <a:cxn ang="0">
                      <a:pos x="131" y="34"/>
                    </a:cxn>
                    <a:cxn ang="0">
                      <a:pos x="151" y="17"/>
                    </a:cxn>
                    <a:cxn ang="0">
                      <a:pos x="151" y="17"/>
                    </a:cxn>
                    <a:cxn ang="0">
                      <a:pos x="151" y="17"/>
                    </a:cxn>
                  </a:cxnLst>
                  <a:rect l="0" t="0" r="r" b="b"/>
                  <a:pathLst>
                    <a:path w="151" h="34">
                      <a:moveTo>
                        <a:pt x="151" y="17"/>
                      </a:moveTo>
                      <a:cubicBezTo>
                        <a:pt x="151" y="8"/>
                        <a:pt x="142" y="0"/>
                        <a:pt x="131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9" y="0"/>
                        <a:pt x="0" y="8"/>
                        <a:pt x="0" y="17"/>
                      </a:cubicBezTo>
                      <a:cubicBezTo>
                        <a:pt x="0" y="26"/>
                        <a:pt x="9" y="34"/>
                        <a:pt x="21" y="34"/>
                      </a:cubicBezTo>
                      <a:cubicBezTo>
                        <a:pt x="131" y="34"/>
                        <a:pt x="131" y="34"/>
                        <a:pt x="131" y="34"/>
                      </a:cubicBezTo>
                      <a:cubicBezTo>
                        <a:pt x="142" y="34"/>
                        <a:pt x="151" y="26"/>
                        <a:pt x="151" y="17"/>
                      </a:cubicBezTo>
                      <a:close/>
                      <a:moveTo>
                        <a:pt x="151" y="17"/>
                      </a:moveTo>
                      <a:cubicBezTo>
                        <a:pt x="151" y="17"/>
                        <a:pt x="151" y="17"/>
                        <a:pt x="151" y="17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9"/>
                <p:cNvSpPr>
                  <a:spLocks noEditPoints="1"/>
                </p:cNvSpPr>
                <p:nvPr/>
              </p:nvSpPr>
              <p:spPr bwMode="auto">
                <a:xfrm>
                  <a:off x="7665595" y="3846729"/>
                  <a:ext cx="174639" cy="48089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17"/>
                    </a:cxn>
                    <a:cxn ang="0">
                      <a:pos x="20" y="33"/>
                    </a:cxn>
                    <a:cxn ang="0">
                      <a:pos x="99" y="33"/>
                    </a:cxn>
                    <a:cxn ang="0">
                      <a:pos x="120" y="17"/>
                    </a:cxn>
                    <a:cxn ang="0">
                      <a:pos x="99" y="0"/>
                    </a:cxn>
                    <a:cxn ang="0">
                      <a:pos x="20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20" h="33">
                      <a:moveTo>
                        <a:pt x="20" y="0"/>
                      </a:moveTo>
                      <a:cubicBezTo>
                        <a:pt x="9" y="0"/>
                        <a:pt x="0" y="7"/>
                        <a:pt x="0" y="17"/>
                      </a:cubicBezTo>
                      <a:cubicBezTo>
                        <a:pt x="0" y="26"/>
                        <a:pt x="9" y="33"/>
                        <a:pt x="20" y="33"/>
                      </a:cubicBezTo>
                      <a:cubicBezTo>
                        <a:pt x="99" y="33"/>
                        <a:pt x="99" y="33"/>
                        <a:pt x="99" y="33"/>
                      </a:cubicBezTo>
                      <a:cubicBezTo>
                        <a:pt x="110" y="33"/>
                        <a:pt x="120" y="26"/>
                        <a:pt x="120" y="17"/>
                      </a:cubicBezTo>
                      <a:cubicBezTo>
                        <a:pt x="120" y="7"/>
                        <a:pt x="110" y="0"/>
                        <a:pt x="99" y="0"/>
                      </a:cubicBezTo>
                      <a:lnTo>
                        <a:pt x="20" y="0"/>
                      </a:lnTo>
                      <a:close/>
                      <a:moveTo>
                        <a:pt x="20" y="0"/>
                      </a:moveTo>
                      <a:cubicBezTo>
                        <a:pt x="20" y="0"/>
                        <a:pt x="20" y="0"/>
                        <a:pt x="20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20"/>
                <p:cNvSpPr>
                  <a:spLocks noEditPoints="1"/>
                </p:cNvSpPr>
                <p:nvPr/>
              </p:nvSpPr>
              <p:spPr bwMode="auto">
                <a:xfrm>
                  <a:off x="7551700" y="3220304"/>
                  <a:ext cx="401165" cy="463174"/>
                </a:xfrm>
                <a:custGeom>
                  <a:avLst/>
                  <a:gdLst/>
                  <a:ahLst/>
                  <a:cxnLst>
                    <a:cxn ang="0">
                      <a:pos x="221" y="309"/>
                    </a:cxn>
                    <a:cxn ang="0">
                      <a:pos x="223" y="297"/>
                    </a:cxn>
                    <a:cxn ang="0">
                      <a:pos x="224" y="294"/>
                    </a:cxn>
                    <a:cxn ang="0">
                      <a:pos x="251" y="220"/>
                    </a:cxn>
                    <a:cxn ang="0">
                      <a:pos x="276" y="138"/>
                    </a:cxn>
                    <a:cxn ang="0">
                      <a:pos x="138" y="0"/>
                    </a:cxn>
                    <a:cxn ang="0">
                      <a:pos x="0" y="138"/>
                    </a:cxn>
                    <a:cxn ang="0">
                      <a:pos x="24" y="220"/>
                    </a:cxn>
                    <a:cxn ang="0">
                      <a:pos x="52" y="301"/>
                    </a:cxn>
                    <a:cxn ang="0">
                      <a:pos x="68" y="317"/>
                    </a:cxn>
                    <a:cxn ang="0">
                      <a:pos x="207" y="317"/>
                    </a:cxn>
                    <a:cxn ang="0">
                      <a:pos x="221" y="309"/>
                    </a:cxn>
                    <a:cxn ang="0">
                      <a:pos x="115" y="281"/>
                    </a:cxn>
                    <a:cxn ang="0">
                      <a:pos x="149" y="175"/>
                    </a:cxn>
                    <a:cxn ang="0">
                      <a:pos x="150" y="169"/>
                    </a:cxn>
                    <a:cxn ang="0">
                      <a:pos x="147" y="167"/>
                    </a:cxn>
                    <a:cxn ang="0">
                      <a:pos x="144" y="168"/>
                    </a:cxn>
                    <a:cxn ang="0">
                      <a:pos x="109" y="226"/>
                    </a:cxn>
                    <a:cxn ang="0">
                      <a:pos x="109" y="226"/>
                    </a:cxn>
                    <a:cxn ang="0">
                      <a:pos x="99" y="159"/>
                    </a:cxn>
                    <a:cxn ang="0">
                      <a:pos x="186" y="102"/>
                    </a:cxn>
                    <a:cxn ang="0">
                      <a:pos x="187" y="102"/>
                    </a:cxn>
                    <a:cxn ang="0">
                      <a:pos x="191" y="105"/>
                    </a:cxn>
                    <a:cxn ang="0">
                      <a:pos x="175" y="216"/>
                    </a:cxn>
                    <a:cxn ang="0">
                      <a:pos x="145" y="231"/>
                    </a:cxn>
                    <a:cxn ang="0">
                      <a:pos x="136" y="241"/>
                    </a:cxn>
                    <a:cxn ang="0">
                      <a:pos x="136" y="280"/>
                    </a:cxn>
                    <a:cxn ang="0">
                      <a:pos x="131" y="285"/>
                    </a:cxn>
                    <a:cxn ang="0">
                      <a:pos x="119" y="285"/>
                    </a:cxn>
                    <a:cxn ang="0">
                      <a:pos x="115" y="284"/>
                    </a:cxn>
                    <a:cxn ang="0">
                      <a:pos x="115" y="281"/>
                    </a:cxn>
                    <a:cxn ang="0">
                      <a:pos x="115" y="281"/>
                    </a:cxn>
                    <a:cxn ang="0">
                      <a:pos x="115" y="281"/>
                    </a:cxn>
                  </a:cxnLst>
                  <a:rect l="0" t="0" r="r" b="b"/>
                  <a:pathLst>
                    <a:path w="276" h="317">
                      <a:moveTo>
                        <a:pt x="221" y="309"/>
                      </a:moveTo>
                      <a:cubicBezTo>
                        <a:pt x="223" y="306"/>
                        <a:pt x="223" y="301"/>
                        <a:pt x="223" y="297"/>
                      </a:cubicBezTo>
                      <a:cubicBezTo>
                        <a:pt x="224" y="296"/>
                        <a:pt x="224" y="295"/>
                        <a:pt x="224" y="294"/>
                      </a:cubicBezTo>
                      <a:cubicBezTo>
                        <a:pt x="228" y="260"/>
                        <a:pt x="240" y="240"/>
                        <a:pt x="251" y="220"/>
                      </a:cubicBezTo>
                      <a:cubicBezTo>
                        <a:pt x="264" y="198"/>
                        <a:pt x="276" y="177"/>
                        <a:pt x="276" y="138"/>
                      </a:cubicBezTo>
                      <a:cubicBezTo>
                        <a:pt x="276" y="62"/>
                        <a:pt x="214" y="0"/>
                        <a:pt x="138" y="0"/>
                      </a:cubicBezTo>
                      <a:cubicBezTo>
                        <a:pt x="62" y="0"/>
                        <a:pt x="0" y="62"/>
                        <a:pt x="0" y="138"/>
                      </a:cubicBezTo>
                      <a:cubicBezTo>
                        <a:pt x="0" y="177"/>
                        <a:pt x="12" y="198"/>
                        <a:pt x="24" y="220"/>
                      </a:cubicBezTo>
                      <a:cubicBezTo>
                        <a:pt x="36" y="241"/>
                        <a:pt x="48" y="263"/>
                        <a:pt x="52" y="301"/>
                      </a:cubicBezTo>
                      <a:cubicBezTo>
                        <a:pt x="52" y="310"/>
                        <a:pt x="60" y="317"/>
                        <a:pt x="68" y="317"/>
                      </a:cubicBezTo>
                      <a:cubicBezTo>
                        <a:pt x="207" y="317"/>
                        <a:pt x="207" y="317"/>
                        <a:pt x="207" y="317"/>
                      </a:cubicBezTo>
                      <a:cubicBezTo>
                        <a:pt x="213" y="317"/>
                        <a:pt x="218" y="314"/>
                        <a:pt x="221" y="309"/>
                      </a:cubicBezTo>
                      <a:close/>
                      <a:moveTo>
                        <a:pt x="115" y="281"/>
                      </a:moveTo>
                      <a:cubicBezTo>
                        <a:pt x="126" y="209"/>
                        <a:pt x="144" y="182"/>
                        <a:pt x="149" y="175"/>
                      </a:cubicBezTo>
                      <a:cubicBezTo>
                        <a:pt x="151" y="172"/>
                        <a:pt x="151" y="170"/>
                        <a:pt x="150" y="169"/>
                      </a:cubicBezTo>
                      <a:cubicBezTo>
                        <a:pt x="150" y="168"/>
                        <a:pt x="149" y="167"/>
                        <a:pt x="147" y="167"/>
                      </a:cubicBezTo>
                      <a:cubicBezTo>
                        <a:pt x="146" y="167"/>
                        <a:pt x="145" y="167"/>
                        <a:pt x="144" y="168"/>
                      </a:cubicBezTo>
                      <a:cubicBezTo>
                        <a:pt x="136" y="171"/>
                        <a:pt x="112" y="186"/>
                        <a:pt x="109" y="226"/>
                      </a:cubicBezTo>
                      <a:cubicBezTo>
                        <a:pt x="109" y="226"/>
                        <a:pt x="109" y="226"/>
                        <a:pt x="109" y="226"/>
                      </a:cubicBezTo>
                      <a:cubicBezTo>
                        <a:pt x="102" y="215"/>
                        <a:pt x="88" y="187"/>
                        <a:pt x="99" y="159"/>
                      </a:cubicBezTo>
                      <a:cubicBezTo>
                        <a:pt x="110" y="133"/>
                        <a:pt x="139" y="114"/>
                        <a:pt x="186" y="102"/>
                      </a:cubicBezTo>
                      <a:cubicBezTo>
                        <a:pt x="186" y="102"/>
                        <a:pt x="187" y="102"/>
                        <a:pt x="187" y="102"/>
                      </a:cubicBezTo>
                      <a:cubicBezTo>
                        <a:pt x="189" y="102"/>
                        <a:pt x="191" y="103"/>
                        <a:pt x="191" y="105"/>
                      </a:cubicBezTo>
                      <a:cubicBezTo>
                        <a:pt x="193" y="126"/>
                        <a:pt x="200" y="188"/>
                        <a:pt x="175" y="216"/>
                      </a:cubicBezTo>
                      <a:cubicBezTo>
                        <a:pt x="168" y="225"/>
                        <a:pt x="158" y="230"/>
                        <a:pt x="145" y="231"/>
                      </a:cubicBezTo>
                      <a:cubicBezTo>
                        <a:pt x="140" y="231"/>
                        <a:pt x="136" y="236"/>
                        <a:pt x="136" y="241"/>
                      </a:cubicBezTo>
                      <a:cubicBezTo>
                        <a:pt x="136" y="280"/>
                        <a:pt x="136" y="280"/>
                        <a:pt x="136" y="280"/>
                      </a:cubicBezTo>
                      <a:cubicBezTo>
                        <a:pt x="136" y="283"/>
                        <a:pt x="134" y="285"/>
                        <a:pt x="131" y="285"/>
                      </a:cubicBezTo>
                      <a:cubicBezTo>
                        <a:pt x="119" y="285"/>
                        <a:pt x="119" y="285"/>
                        <a:pt x="119" y="285"/>
                      </a:cubicBezTo>
                      <a:cubicBezTo>
                        <a:pt x="117" y="285"/>
                        <a:pt x="116" y="285"/>
                        <a:pt x="115" y="284"/>
                      </a:cubicBezTo>
                      <a:cubicBezTo>
                        <a:pt x="115" y="283"/>
                        <a:pt x="114" y="282"/>
                        <a:pt x="115" y="281"/>
                      </a:cubicBezTo>
                      <a:close/>
                      <a:moveTo>
                        <a:pt x="115" y="281"/>
                      </a:moveTo>
                      <a:cubicBezTo>
                        <a:pt x="115" y="281"/>
                        <a:pt x="115" y="281"/>
                        <a:pt x="115" y="281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4" name="组合 43"/>
            <p:cNvGrpSpPr/>
            <p:nvPr/>
          </p:nvGrpSpPr>
          <p:grpSpPr>
            <a:xfrm>
              <a:off x="5591549" y="1456071"/>
              <a:ext cx="1008000" cy="1008000"/>
              <a:chOff x="5591549" y="1456071"/>
              <a:chExt cx="1008000" cy="1008000"/>
            </a:xfrm>
          </p:grpSpPr>
          <p:grpSp>
            <p:nvGrpSpPr>
              <p:cNvPr id="30" name="组合 29"/>
              <p:cNvGrpSpPr/>
              <p:nvPr/>
            </p:nvGrpSpPr>
            <p:grpSpPr>
              <a:xfrm>
                <a:off x="5591549" y="1456071"/>
                <a:ext cx="1008000" cy="1008000"/>
                <a:chOff x="5591458" y="1196166"/>
                <a:chExt cx="1008000" cy="1008000"/>
              </a:xfrm>
            </p:grpSpPr>
            <p:sp>
              <p:nvSpPr>
                <p:cNvPr id="28" name="椭圆 27"/>
                <p:cNvSpPr/>
                <p:nvPr/>
              </p:nvSpPr>
              <p:spPr>
                <a:xfrm>
                  <a:off x="5591458" y="1196166"/>
                  <a:ext cx="1008000" cy="1008000"/>
                </a:xfrm>
                <a:prstGeom prst="ellipse">
                  <a:avLst/>
                </a:prstGeom>
                <a:solidFill>
                  <a:srgbClr val="002C8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椭圆 28"/>
                <p:cNvSpPr>
                  <a:spLocks noChangeAspect="1"/>
                </p:cNvSpPr>
                <p:nvPr/>
              </p:nvSpPr>
              <p:spPr>
                <a:xfrm>
                  <a:off x="5663458" y="1268166"/>
                  <a:ext cx="864000" cy="864000"/>
                </a:xfrm>
                <a:prstGeom prst="ellipse">
                  <a:avLst/>
                </a:prstGeom>
                <a:solidFill>
                  <a:srgbClr val="002C84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9" name="文本框 38"/>
              <p:cNvSpPr txBox="1"/>
              <p:nvPr/>
            </p:nvSpPr>
            <p:spPr>
              <a:xfrm>
                <a:off x="5872313" y="1522801"/>
                <a:ext cx="62549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400" dirty="0">
                    <a:solidFill>
                      <a:schemeClr val="bg1"/>
                    </a:solidFill>
                    <a:cs typeface="+mn-ea"/>
                    <a:sym typeface="+mn-lt"/>
                  </a:rPr>
                  <a:t>A</a:t>
                </a:r>
                <a:endParaRPr lang="zh-CN" altLang="en-US" sz="4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4207842" y="4376069"/>
              <a:ext cx="1008000" cy="1008000"/>
              <a:chOff x="4207842" y="4435773"/>
              <a:chExt cx="1008000" cy="1008000"/>
            </a:xfrm>
          </p:grpSpPr>
          <p:grpSp>
            <p:nvGrpSpPr>
              <p:cNvPr id="31" name="组合 30"/>
              <p:cNvGrpSpPr/>
              <p:nvPr/>
            </p:nvGrpSpPr>
            <p:grpSpPr>
              <a:xfrm>
                <a:off x="4207842" y="4435773"/>
                <a:ext cx="1008000" cy="1008000"/>
                <a:chOff x="5591458" y="1196166"/>
                <a:chExt cx="1008000" cy="1008000"/>
              </a:xfrm>
            </p:grpSpPr>
            <p:sp>
              <p:nvSpPr>
                <p:cNvPr id="32" name="椭圆 31"/>
                <p:cNvSpPr/>
                <p:nvPr/>
              </p:nvSpPr>
              <p:spPr>
                <a:xfrm>
                  <a:off x="5591458" y="1196166"/>
                  <a:ext cx="1008000" cy="1008000"/>
                </a:xfrm>
                <a:prstGeom prst="ellipse">
                  <a:avLst/>
                </a:prstGeom>
                <a:solidFill>
                  <a:srgbClr val="002C8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椭圆 32"/>
                <p:cNvSpPr>
                  <a:spLocks noChangeAspect="1"/>
                </p:cNvSpPr>
                <p:nvPr/>
              </p:nvSpPr>
              <p:spPr>
                <a:xfrm>
                  <a:off x="5663458" y="1268166"/>
                  <a:ext cx="864000" cy="864000"/>
                </a:xfrm>
                <a:prstGeom prst="ellipse">
                  <a:avLst/>
                </a:prstGeom>
                <a:solidFill>
                  <a:srgbClr val="002C84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0" name="文本框 39"/>
              <p:cNvSpPr txBox="1"/>
              <p:nvPr/>
            </p:nvSpPr>
            <p:spPr>
              <a:xfrm>
                <a:off x="4477915" y="4513013"/>
                <a:ext cx="54694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400" dirty="0">
                    <a:solidFill>
                      <a:schemeClr val="bg1"/>
                    </a:solidFill>
                    <a:cs typeface="+mn-ea"/>
                    <a:sym typeface="+mn-lt"/>
                  </a:rPr>
                  <a:t>B</a:t>
                </a:r>
                <a:endParaRPr lang="zh-CN" altLang="en-US" sz="4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6976158" y="4376069"/>
              <a:ext cx="1008000" cy="1008000"/>
              <a:chOff x="6976158" y="4435773"/>
              <a:chExt cx="1008000" cy="1008000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6976158" y="4435773"/>
                <a:ext cx="1008000" cy="1008000"/>
                <a:chOff x="5591458" y="1196166"/>
                <a:chExt cx="1008000" cy="1008000"/>
              </a:xfrm>
            </p:grpSpPr>
            <p:sp>
              <p:nvSpPr>
                <p:cNvPr id="35" name="椭圆 34"/>
                <p:cNvSpPr/>
                <p:nvPr/>
              </p:nvSpPr>
              <p:spPr>
                <a:xfrm>
                  <a:off x="5591458" y="1196166"/>
                  <a:ext cx="1008000" cy="1008000"/>
                </a:xfrm>
                <a:prstGeom prst="ellipse">
                  <a:avLst/>
                </a:prstGeom>
                <a:solidFill>
                  <a:srgbClr val="002C8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椭圆 35"/>
                <p:cNvSpPr>
                  <a:spLocks noChangeAspect="1"/>
                </p:cNvSpPr>
                <p:nvPr/>
              </p:nvSpPr>
              <p:spPr>
                <a:xfrm>
                  <a:off x="5663458" y="1268166"/>
                  <a:ext cx="864000" cy="864000"/>
                </a:xfrm>
                <a:prstGeom prst="ellipse">
                  <a:avLst/>
                </a:prstGeom>
                <a:solidFill>
                  <a:srgbClr val="002C84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1" name="文本框 40"/>
              <p:cNvSpPr txBox="1"/>
              <p:nvPr/>
            </p:nvSpPr>
            <p:spPr>
              <a:xfrm>
                <a:off x="7247924" y="4513013"/>
                <a:ext cx="60305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400" dirty="0">
                    <a:solidFill>
                      <a:schemeClr val="bg1"/>
                    </a:solidFill>
                    <a:cs typeface="+mn-ea"/>
                    <a:sym typeface="+mn-lt"/>
                  </a:rPr>
                  <a:t>C</a:t>
                </a:r>
                <a:endParaRPr lang="zh-CN" altLang="en-US" sz="4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3329607" y="1794873"/>
            <a:ext cx="2233555" cy="1040370"/>
            <a:chOff x="1096337" y="3007000"/>
            <a:chExt cx="2233555" cy="1040370"/>
          </a:xfrm>
        </p:grpSpPr>
        <p:sp>
          <p:nvSpPr>
            <p:cNvPr id="47" name="文本框 46"/>
            <p:cNvSpPr txBox="1"/>
            <p:nvPr/>
          </p:nvSpPr>
          <p:spPr>
            <a:xfrm>
              <a:off x="1096337" y="3322556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1401137" y="3007000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845757" y="4376069"/>
            <a:ext cx="2233555" cy="1040370"/>
            <a:chOff x="1096337" y="3007000"/>
            <a:chExt cx="2233555" cy="1040370"/>
          </a:xfrm>
        </p:grpSpPr>
        <p:sp>
          <p:nvSpPr>
            <p:cNvPr id="50" name="文本框 49"/>
            <p:cNvSpPr txBox="1"/>
            <p:nvPr/>
          </p:nvSpPr>
          <p:spPr>
            <a:xfrm>
              <a:off x="1096337" y="3322556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401137" y="3007000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112688" y="4376069"/>
            <a:ext cx="2233555" cy="1040370"/>
            <a:chOff x="8056158" y="4376069"/>
            <a:chExt cx="2233555" cy="1040370"/>
          </a:xfrm>
        </p:grpSpPr>
        <p:sp>
          <p:nvSpPr>
            <p:cNvPr id="53" name="文本框 52"/>
            <p:cNvSpPr txBox="1"/>
            <p:nvPr/>
          </p:nvSpPr>
          <p:spPr>
            <a:xfrm>
              <a:off x="8056158" y="4691625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8056158" y="4376069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3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  <a:endParaRPr lang="zh-CN" altLang="en-US" sz="1400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99090" y="1766194"/>
            <a:ext cx="10993820" cy="4078015"/>
            <a:chOff x="599090" y="1766194"/>
            <a:chExt cx="10993820" cy="4078015"/>
          </a:xfrm>
        </p:grpSpPr>
        <p:sp>
          <p:nvSpPr>
            <p:cNvPr id="38" name="矩形 37"/>
            <p:cNvSpPr/>
            <p:nvPr/>
          </p:nvSpPr>
          <p:spPr>
            <a:xfrm>
              <a:off x="599090" y="4571999"/>
              <a:ext cx="10993820" cy="849600"/>
            </a:xfrm>
            <a:prstGeom prst="rect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/>
            <p:nvPr/>
          </p:nvSpPr>
          <p:spPr>
            <a:xfrm>
              <a:off x="1153101" y="1766194"/>
              <a:ext cx="2880000" cy="4078015"/>
            </a:xfrm>
            <a:custGeom>
              <a:avLst/>
              <a:gdLst>
                <a:gd name="connsiteX0" fmla="*/ 342864 w 2880000"/>
                <a:gd name="connsiteY0" fmla="*/ 2816772 h 4078015"/>
                <a:gd name="connsiteX1" fmla="*/ 342864 w 2880000"/>
                <a:gd name="connsiteY1" fmla="*/ 3666372 h 4078015"/>
                <a:gd name="connsiteX2" fmla="*/ 2518506 w 2880000"/>
                <a:gd name="connsiteY2" fmla="*/ 3666372 h 4078015"/>
                <a:gd name="connsiteX3" fmla="*/ 2518506 w 2880000"/>
                <a:gd name="connsiteY3" fmla="*/ 2816772 h 4078015"/>
                <a:gd name="connsiteX4" fmla="*/ 172454 w 2880000"/>
                <a:gd name="connsiteY4" fmla="*/ 0 h 4078015"/>
                <a:gd name="connsiteX5" fmla="*/ 2707546 w 2880000"/>
                <a:gd name="connsiteY5" fmla="*/ 0 h 4078015"/>
                <a:gd name="connsiteX6" fmla="*/ 2880000 w 2880000"/>
                <a:gd name="connsiteY6" fmla="*/ 172454 h 4078015"/>
                <a:gd name="connsiteX7" fmla="*/ 2880000 w 2880000"/>
                <a:gd name="connsiteY7" fmla="*/ 3905561 h 4078015"/>
                <a:gd name="connsiteX8" fmla="*/ 2707546 w 2880000"/>
                <a:gd name="connsiteY8" fmla="*/ 4078015 h 4078015"/>
                <a:gd name="connsiteX9" fmla="*/ 172454 w 2880000"/>
                <a:gd name="connsiteY9" fmla="*/ 4078015 h 4078015"/>
                <a:gd name="connsiteX10" fmla="*/ 0 w 2880000"/>
                <a:gd name="connsiteY10" fmla="*/ 3905561 h 4078015"/>
                <a:gd name="connsiteX11" fmla="*/ 0 w 2880000"/>
                <a:gd name="connsiteY11" fmla="*/ 172454 h 4078015"/>
                <a:gd name="connsiteX12" fmla="*/ 172454 w 2880000"/>
                <a:gd name="connsiteY12" fmla="*/ 0 h 4078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80000" h="4078015">
                  <a:moveTo>
                    <a:pt x="342864" y="2816772"/>
                  </a:moveTo>
                  <a:lnTo>
                    <a:pt x="342864" y="3666372"/>
                  </a:lnTo>
                  <a:lnTo>
                    <a:pt x="2518506" y="3666372"/>
                  </a:lnTo>
                  <a:lnTo>
                    <a:pt x="2518506" y="2816772"/>
                  </a:lnTo>
                  <a:close/>
                  <a:moveTo>
                    <a:pt x="172454" y="0"/>
                  </a:moveTo>
                  <a:lnTo>
                    <a:pt x="2707546" y="0"/>
                  </a:lnTo>
                  <a:cubicBezTo>
                    <a:pt x="2802790" y="0"/>
                    <a:pt x="2880000" y="77210"/>
                    <a:pt x="2880000" y="172454"/>
                  </a:cubicBezTo>
                  <a:lnTo>
                    <a:pt x="2880000" y="3905561"/>
                  </a:lnTo>
                  <a:cubicBezTo>
                    <a:pt x="2880000" y="4000805"/>
                    <a:pt x="2802790" y="4078015"/>
                    <a:pt x="2707546" y="4078015"/>
                  </a:cubicBezTo>
                  <a:lnTo>
                    <a:pt x="172454" y="4078015"/>
                  </a:lnTo>
                  <a:cubicBezTo>
                    <a:pt x="77210" y="4078015"/>
                    <a:pt x="0" y="4000805"/>
                    <a:pt x="0" y="3905561"/>
                  </a:cubicBezTo>
                  <a:lnTo>
                    <a:pt x="0" y="172454"/>
                  </a:lnTo>
                  <a:cubicBezTo>
                    <a:pt x="0" y="77210"/>
                    <a:pt x="77210" y="0"/>
                    <a:pt x="1724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444500" dist="152400" dir="2700000" sx="102000" sy="102000" algn="tl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/>
            <p:nvPr/>
          </p:nvSpPr>
          <p:spPr>
            <a:xfrm>
              <a:off x="4656000" y="1766194"/>
              <a:ext cx="2880000" cy="4078015"/>
            </a:xfrm>
            <a:custGeom>
              <a:avLst/>
              <a:gdLst>
                <a:gd name="connsiteX0" fmla="*/ 342864 w 2880000"/>
                <a:gd name="connsiteY0" fmla="*/ 2816772 h 4078015"/>
                <a:gd name="connsiteX1" fmla="*/ 342864 w 2880000"/>
                <a:gd name="connsiteY1" fmla="*/ 3666372 h 4078015"/>
                <a:gd name="connsiteX2" fmla="*/ 2518506 w 2880000"/>
                <a:gd name="connsiteY2" fmla="*/ 3666372 h 4078015"/>
                <a:gd name="connsiteX3" fmla="*/ 2518506 w 2880000"/>
                <a:gd name="connsiteY3" fmla="*/ 2816772 h 4078015"/>
                <a:gd name="connsiteX4" fmla="*/ 172454 w 2880000"/>
                <a:gd name="connsiteY4" fmla="*/ 0 h 4078015"/>
                <a:gd name="connsiteX5" fmla="*/ 2707546 w 2880000"/>
                <a:gd name="connsiteY5" fmla="*/ 0 h 4078015"/>
                <a:gd name="connsiteX6" fmla="*/ 2880000 w 2880000"/>
                <a:gd name="connsiteY6" fmla="*/ 172454 h 4078015"/>
                <a:gd name="connsiteX7" fmla="*/ 2880000 w 2880000"/>
                <a:gd name="connsiteY7" fmla="*/ 3905561 h 4078015"/>
                <a:gd name="connsiteX8" fmla="*/ 2707546 w 2880000"/>
                <a:gd name="connsiteY8" fmla="*/ 4078015 h 4078015"/>
                <a:gd name="connsiteX9" fmla="*/ 172454 w 2880000"/>
                <a:gd name="connsiteY9" fmla="*/ 4078015 h 4078015"/>
                <a:gd name="connsiteX10" fmla="*/ 0 w 2880000"/>
                <a:gd name="connsiteY10" fmla="*/ 3905561 h 4078015"/>
                <a:gd name="connsiteX11" fmla="*/ 0 w 2880000"/>
                <a:gd name="connsiteY11" fmla="*/ 172454 h 4078015"/>
                <a:gd name="connsiteX12" fmla="*/ 172454 w 2880000"/>
                <a:gd name="connsiteY12" fmla="*/ 0 h 4078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80000" h="4078015">
                  <a:moveTo>
                    <a:pt x="342864" y="2816772"/>
                  </a:moveTo>
                  <a:lnTo>
                    <a:pt x="342864" y="3666372"/>
                  </a:lnTo>
                  <a:lnTo>
                    <a:pt x="2518506" y="3666372"/>
                  </a:lnTo>
                  <a:lnTo>
                    <a:pt x="2518506" y="2816772"/>
                  </a:lnTo>
                  <a:close/>
                  <a:moveTo>
                    <a:pt x="172454" y="0"/>
                  </a:moveTo>
                  <a:lnTo>
                    <a:pt x="2707546" y="0"/>
                  </a:lnTo>
                  <a:cubicBezTo>
                    <a:pt x="2802790" y="0"/>
                    <a:pt x="2880000" y="77210"/>
                    <a:pt x="2880000" y="172454"/>
                  </a:cubicBezTo>
                  <a:lnTo>
                    <a:pt x="2880000" y="3905561"/>
                  </a:lnTo>
                  <a:cubicBezTo>
                    <a:pt x="2880000" y="4000805"/>
                    <a:pt x="2802790" y="4078015"/>
                    <a:pt x="2707546" y="4078015"/>
                  </a:cubicBezTo>
                  <a:lnTo>
                    <a:pt x="172454" y="4078015"/>
                  </a:lnTo>
                  <a:cubicBezTo>
                    <a:pt x="77210" y="4078015"/>
                    <a:pt x="0" y="4000805"/>
                    <a:pt x="0" y="3905561"/>
                  </a:cubicBezTo>
                  <a:lnTo>
                    <a:pt x="0" y="172454"/>
                  </a:lnTo>
                  <a:cubicBezTo>
                    <a:pt x="0" y="77210"/>
                    <a:pt x="77210" y="0"/>
                    <a:pt x="1724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444500" dist="152400" dir="2700000" sx="102000" sy="102000" algn="tl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/>
            <p:nvPr/>
          </p:nvSpPr>
          <p:spPr>
            <a:xfrm>
              <a:off x="8158899" y="1766194"/>
              <a:ext cx="2880000" cy="4078015"/>
            </a:xfrm>
            <a:custGeom>
              <a:avLst/>
              <a:gdLst>
                <a:gd name="connsiteX0" fmla="*/ 342864 w 2880000"/>
                <a:gd name="connsiteY0" fmla="*/ 2816772 h 4078015"/>
                <a:gd name="connsiteX1" fmla="*/ 342864 w 2880000"/>
                <a:gd name="connsiteY1" fmla="*/ 3666372 h 4078015"/>
                <a:gd name="connsiteX2" fmla="*/ 2518506 w 2880000"/>
                <a:gd name="connsiteY2" fmla="*/ 3666372 h 4078015"/>
                <a:gd name="connsiteX3" fmla="*/ 2518506 w 2880000"/>
                <a:gd name="connsiteY3" fmla="*/ 2816772 h 4078015"/>
                <a:gd name="connsiteX4" fmla="*/ 172454 w 2880000"/>
                <a:gd name="connsiteY4" fmla="*/ 0 h 4078015"/>
                <a:gd name="connsiteX5" fmla="*/ 2707546 w 2880000"/>
                <a:gd name="connsiteY5" fmla="*/ 0 h 4078015"/>
                <a:gd name="connsiteX6" fmla="*/ 2880000 w 2880000"/>
                <a:gd name="connsiteY6" fmla="*/ 172454 h 4078015"/>
                <a:gd name="connsiteX7" fmla="*/ 2880000 w 2880000"/>
                <a:gd name="connsiteY7" fmla="*/ 3905561 h 4078015"/>
                <a:gd name="connsiteX8" fmla="*/ 2707546 w 2880000"/>
                <a:gd name="connsiteY8" fmla="*/ 4078015 h 4078015"/>
                <a:gd name="connsiteX9" fmla="*/ 172454 w 2880000"/>
                <a:gd name="connsiteY9" fmla="*/ 4078015 h 4078015"/>
                <a:gd name="connsiteX10" fmla="*/ 0 w 2880000"/>
                <a:gd name="connsiteY10" fmla="*/ 3905561 h 4078015"/>
                <a:gd name="connsiteX11" fmla="*/ 0 w 2880000"/>
                <a:gd name="connsiteY11" fmla="*/ 172454 h 4078015"/>
                <a:gd name="connsiteX12" fmla="*/ 172454 w 2880000"/>
                <a:gd name="connsiteY12" fmla="*/ 0 h 4078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80000" h="4078015">
                  <a:moveTo>
                    <a:pt x="342864" y="2816772"/>
                  </a:moveTo>
                  <a:lnTo>
                    <a:pt x="342864" y="3666372"/>
                  </a:lnTo>
                  <a:lnTo>
                    <a:pt x="2518506" y="3666372"/>
                  </a:lnTo>
                  <a:lnTo>
                    <a:pt x="2518506" y="2816772"/>
                  </a:lnTo>
                  <a:close/>
                  <a:moveTo>
                    <a:pt x="172454" y="0"/>
                  </a:moveTo>
                  <a:lnTo>
                    <a:pt x="2707546" y="0"/>
                  </a:lnTo>
                  <a:cubicBezTo>
                    <a:pt x="2802790" y="0"/>
                    <a:pt x="2880000" y="77210"/>
                    <a:pt x="2880000" y="172454"/>
                  </a:cubicBezTo>
                  <a:lnTo>
                    <a:pt x="2880000" y="3905561"/>
                  </a:lnTo>
                  <a:cubicBezTo>
                    <a:pt x="2880000" y="4000805"/>
                    <a:pt x="2802790" y="4078015"/>
                    <a:pt x="2707546" y="4078015"/>
                  </a:cubicBezTo>
                  <a:lnTo>
                    <a:pt x="172454" y="4078015"/>
                  </a:lnTo>
                  <a:cubicBezTo>
                    <a:pt x="77210" y="4078015"/>
                    <a:pt x="0" y="4000805"/>
                    <a:pt x="0" y="3905561"/>
                  </a:cubicBezTo>
                  <a:lnTo>
                    <a:pt x="0" y="172454"/>
                  </a:lnTo>
                  <a:cubicBezTo>
                    <a:pt x="0" y="77210"/>
                    <a:pt x="77210" y="0"/>
                    <a:pt x="1724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444500" dist="152400" dir="2700000" sx="102000" sy="102000" algn="tl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222500" y="2120062"/>
            <a:ext cx="2741201" cy="1937000"/>
            <a:chOff x="1222499" y="2012593"/>
            <a:chExt cx="2741201" cy="1937000"/>
          </a:xfrm>
        </p:grpSpPr>
        <p:grpSp>
          <p:nvGrpSpPr>
            <p:cNvPr id="49" name="组合 48"/>
            <p:cNvGrpSpPr/>
            <p:nvPr/>
          </p:nvGrpSpPr>
          <p:grpSpPr>
            <a:xfrm>
              <a:off x="1291899" y="2012593"/>
              <a:ext cx="2602401" cy="955944"/>
              <a:chOff x="1311845" y="2012593"/>
              <a:chExt cx="2602401" cy="955944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1311845" y="2420630"/>
                <a:ext cx="2602401" cy="547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9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The example text goes here with your own detailed summery.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1546675" y="2012593"/>
                <a:ext cx="2132740" cy="382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en-US" altLang="zh-CN" sz="1600" dirty="0">
                    <a:cs typeface="+mn-ea"/>
                    <a:sym typeface="+mn-lt"/>
                  </a:rPr>
                  <a:t>Add Your </a:t>
                </a:r>
                <a:r>
                  <a:rPr lang="en-US" altLang="zh-CN" sz="1600" dirty="0" err="1">
                    <a:cs typeface="+mn-ea"/>
                    <a:sym typeface="+mn-lt"/>
                  </a:rPr>
                  <a:t>Titlt</a:t>
                </a:r>
                <a:r>
                  <a:rPr lang="en-US" altLang="zh-CN" sz="1600" dirty="0">
                    <a:cs typeface="+mn-ea"/>
                    <a:sym typeface="+mn-lt"/>
                  </a:rPr>
                  <a:t> Here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0" name="文本框 49"/>
            <p:cNvSpPr txBox="1"/>
            <p:nvPr/>
          </p:nvSpPr>
          <p:spPr>
            <a:xfrm>
              <a:off x="1222499" y="3202081"/>
              <a:ext cx="2741201" cy="7475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b="0" i="0" u="none" strike="noStrike" dirty="0">
                  <a:solidFill>
                    <a:srgbClr val="000000"/>
                  </a:solidFill>
                  <a:effectLst/>
                  <a:cs typeface="+mn-ea"/>
                  <a:sym typeface="+mn-lt"/>
                </a:rPr>
                <a:t>Designed to help anyone that is stepping into the word of PowerPoint for the very first time.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725399" y="2120062"/>
            <a:ext cx="2741201" cy="1937000"/>
            <a:chOff x="1222499" y="2012593"/>
            <a:chExt cx="2741201" cy="1937000"/>
          </a:xfrm>
        </p:grpSpPr>
        <p:grpSp>
          <p:nvGrpSpPr>
            <p:cNvPr id="53" name="组合 52"/>
            <p:cNvGrpSpPr/>
            <p:nvPr/>
          </p:nvGrpSpPr>
          <p:grpSpPr>
            <a:xfrm>
              <a:off x="1291899" y="2012593"/>
              <a:ext cx="2602401" cy="955944"/>
              <a:chOff x="1311845" y="2012593"/>
              <a:chExt cx="2602401" cy="955944"/>
            </a:xfrm>
          </p:grpSpPr>
          <p:sp>
            <p:nvSpPr>
              <p:cNvPr id="55" name="文本框 54"/>
              <p:cNvSpPr txBox="1"/>
              <p:nvPr/>
            </p:nvSpPr>
            <p:spPr>
              <a:xfrm>
                <a:off x="1311845" y="2420630"/>
                <a:ext cx="2602401" cy="547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9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The example text goes here with your own detailed summery.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1546675" y="2012593"/>
                <a:ext cx="2132740" cy="382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en-US" altLang="zh-CN" sz="1600" dirty="0">
                    <a:cs typeface="+mn-ea"/>
                    <a:sym typeface="+mn-lt"/>
                  </a:rPr>
                  <a:t>Add Your </a:t>
                </a:r>
                <a:r>
                  <a:rPr lang="en-US" altLang="zh-CN" sz="1600" dirty="0" err="1">
                    <a:cs typeface="+mn-ea"/>
                    <a:sym typeface="+mn-lt"/>
                  </a:rPr>
                  <a:t>Titlt</a:t>
                </a:r>
                <a:r>
                  <a:rPr lang="en-US" altLang="zh-CN" sz="1600" dirty="0">
                    <a:cs typeface="+mn-ea"/>
                    <a:sym typeface="+mn-lt"/>
                  </a:rPr>
                  <a:t> Here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4" name="文本框 53"/>
            <p:cNvSpPr txBox="1"/>
            <p:nvPr/>
          </p:nvSpPr>
          <p:spPr>
            <a:xfrm>
              <a:off x="1222499" y="3202081"/>
              <a:ext cx="2741201" cy="7475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b="0" i="0" u="none" strike="noStrike" dirty="0">
                  <a:solidFill>
                    <a:srgbClr val="000000"/>
                  </a:solidFill>
                  <a:effectLst/>
                  <a:cs typeface="+mn-ea"/>
                  <a:sym typeface="+mn-lt"/>
                </a:rPr>
                <a:t>Designed to help anyone that is stepping into the word of PowerPoint for the very first time.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8228298" y="2120062"/>
            <a:ext cx="2741201" cy="1937000"/>
            <a:chOff x="1222499" y="2012593"/>
            <a:chExt cx="2741201" cy="1937000"/>
          </a:xfrm>
        </p:grpSpPr>
        <p:grpSp>
          <p:nvGrpSpPr>
            <p:cNvPr id="58" name="组合 57"/>
            <p:cNvGrpSpPr/>
            <p:nvPr/>
          </p:nvGrpSpPr>
          <p:grpSpPr>
            <a:xfrm>
              <a:off x="1291899" y="2012593"/>
              <a:ext cx="2602401" cy="955944"/>
              <a:chOff x="1311845" y="2012593"/>
              <a:chExt cx="2602401" cy="955944"/>
            </a:xfrm>
          </p:grpSpPr>
          <p:sp>
            <p:nvSpPr>
              <p:cNvPr id="60" name="文本框 59"/>
              <p:cNvSpPr txBox="1"/>
              <p:nvPr/>
            </p:nvSpPr>
            <p:spPr>
              <a:xfrm>
                <a:off x="1311845" y="2420630"/>
                <a:ext cx="2602401" cy="547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9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The example text goes here with your own detailed summery.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1546675" y="2012593"/>
                <a:ext cx="2132740" cy="382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9000"/>
                  </a:lnSpc>
                </a:pPr>
                <a:r>
                  <a:rPr lang="en-US" altLang="zh-CN" sz="1600" dirty="0">
                    <a:cs typeface="+mn-ea"/>
                    <a:sym typeface="+mn-lt"/>
                  </a:rPr>
                  <a:t>Add Your </a:t>
                </a:r>
                <a:r>
                  <a:rPr lang="en-US" altLang="zh-CN" sz="1600" dirty="0" err="1">
                    <a:cs typeface="+mn-ea"/>
                    <a:sym typeface="+mn-lt"/>
                  </a:rPr>
                  <a:t>Titlt</a:t>
                </a:r>
                <a:r>
                  <a:rPr lang="en-US" altLang="zh-CN" sz="1600" dirty="0">
                    <a:cs typeface="+mn-ea"/>
                    <a:sym typeface="+mn-lt"/>
                  </a:rPr>
                  <a:t> Here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9" name="文本框 58"/>
            <p:cNvSpPr txBox="1"/>
            <p:nvPr/>
          </p:nvSpPr>
          <p:spPr>
            <a:xfrm>
              <a:off x="1222499" y="3202081"/>
              <a:ext cx="2741201" cy="7475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b="0" i="0" u="none" strike="noStrike" dirty="0">
                  <a:solidFill>
                    <a:srgbClr val="000000"/>
                  </a:solidFill>
                  <a:effectLst/>
                  <a:cs typeface="+mn-ea"/>
                  <a:sym typeface="+mn-lt"/>
                </a:rPr>
                <a:t>Designed to help anyone that is stepping into the word of PowerPoint for the very first time.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2269934" y="4673633"/>
            <a:ext cx="590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5772833" y="4673633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9275732" y="4673633"/>
            <a:ext cx="670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4701591" y="1120135"/>
            <a:ext cx="1394409" cy="1235069"/>
          </a:xfrm>
          <a:custGeom>
            <a:avLst/>
            <a:gdLst>
              <a:gd name="connsiteX0" fmla="*/ 667534 w 1394409"/>
              <a:gd name="connsiteY0" fmla="*/ 182947 h 1235069"/>
              <a:gd name="connsiteX1" fmla="*/ 637924 w 1394409"/>
              <a:gd name="connsiteY1" fmla="*/ 208295 h 1235069"/>
              <a:gd name="connsiteX2" fmla="*/ 630708 w 1394409"/>
              <a:gd name="connsiteY2" fmla="*/ 325483 h 1235069"/>
              <a:gd name="connsiteX3" fmla="*/ 630708 w 1394409"/>
              <a:gd name="connsiteY3" fmla="*/ 905914 h 1235069"/>
              <a:gd name="connsiteX4" fmla="*/ 637426 w 1394409"/>
              <a:gd name="connsiteY4" fmla="*/ 1030816 h 1235069"/>
              <a:gd name="connsiteX5" fmla="*/ 666538 w 1394409"/>
              <a:gd name="connsiteY5" fmla="*/ 1052124 h 1235069"/>
              <a:gd name="connsiteX6" fmla="*/ 695899 w 1394409"/>
              <a:gd name="connsiteY6" fmla="*/ 1027143 h 1235069"/>
              <a:gd name="connsiteX7" fmla="*/ 702866 w 1394409"/>
              <a:gd name="connsiteY7" fmla="*/ 914730 h 1235069"/>
              <a:gd name="connsiteX8" fmla="*/ 702866 w 1394409"/>
              <a:gd name="connsiteY8" fmla="*/ 325483 h 1235069"/>
              <a:gd name="connsiteX9" fmla="*/ 696646 w 1394409"/>
              <a:gd name="connsiteY9" fmla="*/ 206825 h 1235069"/>
              <a:gd name="connsiteX10" fmla="*/ 667534 w 1394409"/>
              <a:gd name="connsiteY10" fmla="*/ 182947 h 1235069"/>
              <a:gd name="connsiteX11" fmla="*/ 1151558 w 1394409"/>
              <a:gd name="connsiteY11" fmla="*/ 0 h 1235069"/>
              <a:gd name="connsiteX12" fmla="*/ 1332950 w 1394409"/>
              <a:gd name="connsiteY12" fmla="*/ 87800 h 1235069"/>
              <a:gd name="connsiteX13" fmla="*/ 1394409 w 1394409"/>
              <a:gd name="connsiteY13" fmla="*/ 310053 h 1235069"/>
              <a:gd name="connsiteX14" fmla="*/ 1359819 w 1394409"/>
              <a:gd name="connsiteY14" fmla="*/ 526063 h 1235069"/>
              <a:gd name="connsiteX15" fmla="*/ 1156022 w 1394409"/>
              <a:gd name="connsiteY15" fmla="*/ 1009509 h 1235069"/>
              <a:gd name="connsiteX16" fmla="*/ 1376494 w 1394409"/>
              <a:gd name="connsiteY16" fmla="*/ 1009509 h 1235069"/>
              <a:gd name="connsiteX17" fmla="*/ 1376494 w 1394409"/>
              <a:gd name="connsiteY17" fmla="*/ 1212293 h 1235069"/>
              <a:gd name="connsiteX18" fmla="*/ 934088 w 1394409"/>
              <a:gd name="connsiteY18" fmla="*/ 1212293 h 1235069"/>
              <a:gd name="connsiteX19" fmla="*/ 934212 w 1394409"/>
              <a:gd name="connsiteY19" fmla="*/ 1042572 h 1235069"/>
              <a:gd name="connsiteX20" fmla="*/ 1167856 w 1394409"/>
              <a:gd name="connsiteY20" fmla="*/ 455162 h 1235069"/>
              <a:gd name="connsiteX21" fmla="*/ 1204931 w 1394409"/>
              <a:gd name="connsiteY21" fmla="*/ 279195 h 1235069"/>
              <a:gd name="connsiteX22" fmla="*/ 1193718 w 1394409"/>
              <a:gd name="connsiteY22" fmla="*/ 206825 h 1235069"/>
              <a:gd name="connsiteX23" fmla="*/ 1159583 w 1394409"/>
              <a:gd name="connsiteY23" fmla="*/ 182947 h 1235069"/>
              <a:gd name="connsiteX24" fmla="*/ 1125448 w 1394409"/>
              <a:gd name="connsiteY24" fmla="*/ 209397 h 1235069"/>
              <a:gd name="connsiteX25" fmla="*/ 1114235 w 1394409"/>
              <a:gd name="connsiteY25" fmla="*/ 314462 h 1235069"/>
              <a:gd name="connsiteX26" fmla="*/ 1114235 w 1394409"/>
              <a:gd name="connsiteY26" fmla="*/ 427609 h 1235069"/>
              <a:gd name="connsiteX27" fmla="*/ 934088 w 1394409"/>
              <a:gd name="connsiteY27" fmla="*/ 427609 h 1235069"/>
              <a:gd name="connsiteX28" fmla="*/ 934088 w 1394409"/>
              <a:gd name="connsiteY28" fmla="*/ 384260 h 1235069"/>
              <a:gd name="connsiteX29" fmla="*/ 941055 w 1394409"/>
              <a:gd name="connsiteY29" fmla="*/ 226663 h 1235069"/>
              <a:gd name="connsiteX30" fmla="*/ 975392 w 1394409"/>
              <a:gd name="connsiteY30" fmla="*/ 113149 h 1235069"/>
              <a:gd name="connsiteX31" fmla="*/ 1046556 w 1394409"/>
              <a:gd name="connsiteY31" fmla="*/ 28656 h 1235069"/>
              <a:gd name="connsiteX32" fmla="*/ 1151558 w 1394409"/>
              <a:gd name="connsiteY32" fmla="*/ 0 h 1235069"/>
              <a:gd name="connsiteX33" fmla="*/ 663055 w 1394409"/>
              <a:gd name="connsiteY33" fmla="*/ 0 h 1235069"/>
              <a:gd name="connsiteX34" fmla="*/ 781494 w 1394409"/>
              <a:gd name="connsiteY34" fmla="*/ 34165 h 1235069"/>
              <a:gd name="connsiteX35" fmla="*/ 859624 w 1394409"/>
              <a:gd name="connsiteY35" fmla="*/ 117557 h 1235069"/>
              <a:gd name="connsiteX36" fmla="*/ 894708 w 1394409"/>
              <a:gd name="connsiteY36" fmla="*/ 228500 h 1235069"/>
              <a:gd name="connsiteX37" fmla="*/ 903914 w 1394409"/>
              <a:gd name="connsiteY37" fmla="*/ 425405 h 1235069"/>
              <a:gd name="connsiteX38" fmla="*/ 903914 w 1394409"/>
              <a:gd name="connsiteY38" fmla="*/ 822155 h 1235069"/>
              <a:gd name="connsiteX39" fmla="*/ 893962 w 1394409"/>
              <a:gd name="connsiteY39" fmla="*/ 1019061 h 1235069"/>
              <a:gd name="connsiteX40" fmla="*/ 852657 w 1394409"/>
              <a:gd name="connsiteY40" fmla="*/ 1134412 h 1235069"/>
              <a:gd name="connsiteX41" fmla="*/ 777015 w 1394409"/>
              <a:gd name="connsiteY41" fmla="*/ 1211559 h 1235069"/>
              <a:gd name="connsiteX42" fmla="*/ 677984 w 1394409"/>
              <a:gd name="connsiteY42" fmla="*/ 1235069 h 1235069"/>
              <a:gd name="connsiteX43" fmla="*/ 558052 w 1394409"/>
              <a:gd name="connsiteY43" fmla="*/ 1210456 h 1235069"/>
              <a:gd name="connsiteX44" fmla="*/ 481912 w 1394409"/>
              <a:gd name="connsiteY44" fmla="*/ 1133677 h 1235069"/>
              <a:gd name="connsiteX45" fmla="*/ 441603 w 1394409"/>
              <a:gd name="connsiteY45" fmla="*/ 1023836 h 1235069"/>
              <a:gd name="connsiteX46" fmla="*/ 429660 w 1394409"/>
              <a:gd name="connsiteY46" fmla="*/ 840523 h 1235069"/>
              <a:gd name="connsiteX47" fmla="*/ 429660 w 1394409"/>
              <a:gd name="connsiteY47" fmla="*/ 425405 h 1235069"/>
              <a:gd name="connsiteX48" fmla="*/ 448819 w 1394409"/>
              <a:gd name="connsiteY48" fmla="*/ 180007 h 1235069"/>
              <a:gd name="connsiteX49" fmla="*/ 524958 w 1394409"/>
              <a:gd name="connsiteY49" fmla="*/ 49228 h 1235069"/>
              <a:gd name="connsiteX50" fmla="*/ 663055 w 1394409"/>
              <a:gd name="connsiteY50" fmla="*/ 0 h 1235069"/>
              <a:gd name="connsiteX51" fmla="*/ 239864 w 1394409"/>
              <a:gd name="connsiteY51" fmla="*/ 0 h 1235069"/>
              <a:gd name="connsiteX52" fmla="*/ 390588 w 1394409"/>
              <a:gd name="connsiteY52" fmla="*/ 0 h 1235069"/>
              <a:gd name="connsiteX53" fmla="*/ 152263 w 1394409"/>
              <a:gd name="connsiteY53" fmla="*/ 1235069 h 1235069"/>
              <a:gd name="connsiteX54" fmla="*/ 0 w 1394409"/>
              <a:gd name="connsiteY54" fmla="*/ 1235069 h 1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394409" h="1235069">
                <a:moveTo>
                  <a:pt x="667534" y="182947"/>
                </a:moveTo>
                <a:cubicBezTo>
                  <a:pt x="652604" y="182947"/>
                  <a:pt x="642734" y="191396"/>
                  <a:pt x="637924" y="208295"/>
                </a:cubicBezTo>
                <a:cubicBezTo>
                  <a:pt x="633113" y="225193"/>
                  <a:pt x="630708" y="264255"/>
                  <a:pt x="630708" y="325483"/>
                </a:cubicBezTo>
                <a:lnTo>
                  <a:pt x="630708" y="905914"/>
                </a:lnTo>
                <a:cubicBezTo>
                  <a:pt x="630708" y="974977"/>
                  <a:pt x="632947" y="1016612"/>
                  <a:pt x="637426" y="1030816"/>
                </a:cubicBezTo>
                <a:cubicBezTo>
                  <a:pt x="641905" y="1045021"/>
                  <a:pt x="651609" y="1052124"/>
                  <a:pt x="666538" y="1052124"/>
                </a:cubicBezTo>
                <a:cubicBezTo>
                  <a:pt x="681468" y="1052124"/>
                  <a:pt x="691255" y="1043797"/>
                  <a:pt x="695899" y="1027143"/>
                </a:cubicBezTo>
                <a:cubicBezTo>
                  <a:pt x="700544" y="1010489"/>
                  <a:pt x="702866" y="973018"/>
                  <a:pt x="702866" y="914730"/>
                </a:cubicBezTo>
                <a:lnTo>
                  <a:pt x="702866" y="325483"/>
                </a:lnTo>
                <a:cubicBezTo>
                  <a:pt x="702866" y="262296"/>
                  <a:pt x="700793" y="222745"/>
                  <a:pt x="696646" y="206825"/>
                </a:cubicBezTo>
                <a:cubicBezTo>
                  <a:pt x="692499" y="190906"/>
                  <a:pt x="682795" y="182947"/>
                  <a:pt x="667534" y="182947"/>
                </a:cubicBezTo>
                <a:close/>
                <a:moveTo>
                  <a:pt x="1151558" y="0"/>
                </a:moveTo>
                <a:cubicBezTo>
                  <a:pt x="1231513" y="0"/>
                  <a:pt x="1291977" y="29267"/>
                  <a:pt x="1332950" y="87800"/>
                </a:cubicBezTo>
                <a:cubicBezTo>
                  <a:pt x="1373922" y="146334"/>
                  <a:pt x="1394409" y="220418"/>
                  <a:pt x="1394409" y="310053"/>
                </a:cubicBezTo>
                <a:cubicBezTo>
                  <a:pt x="1394409" y="378138"/>
                  <a:pt x="1382879" y="450140"/>
                  <a:pt x="1359819" y="526063"/>
                </a:cubicBezTo>
                <a:cubicBezTo>
                  <a:pt x="1336759" y="601984"/>
                  <a:pt x="1268826" y="763133"/>
                  <a:pt x="1156022" y="1009509"/>
                </a:cubicBezTo>
                <a:lnTo>
                  <a:pt x="1376494" y="1009509"/>
                </a:lnTo>
                <a:lnTo>
                  <a:pt x="1376494" y="1212293"/>
                </a:lnTo>
                <a:lnTo>
                  <a:pt x="934088" y="1212293"/>
                </a:lnTo>
                <a:lnTo>
                  <a:pt x="934212" y="1042572"/>
                </a:lnTo>
                <a:cubicBezTo>
                  <a:pt x="1065259" y="726152"/>
                  <a:pt x="1143140" y="530349"/>
                  <a:pt x="1167856" y="455162"/>
                </a:cubicBezTo>
                <a:cubicBezTo>
                  <a:pt x="1192573" y="379974"/>
                  <a:pt x="1204931" y="321320"/>
                  <a:pt x="1204931" y="279195"/>
                </a:cubicBezTo>
                <a:cubicBezTo>
                  <a:pt x="1204931" y="246868"/>
                  <a:pt x="1201193" y="222745"/>
                  <a:pt x="1193718" y="206825"/>
                </a:cubicBezTo>
                <a:cubicBezTo>
                  <a:pt x="1186243" y="190906"/>
                  <a:pt x="1174865" y="182947"/>
                  <a:pt x="1159583" y="182947"/>
                </a:cubicBezTo>
                <a:cubicBezTo>
                  <a:pt x="1144301" y="182947"/>
                  <a:pt x="1132923" y="191764"/>
                  <a:pt x="1125448" y="209397"/>
                </a:cubicBezTo>
                <a:cubicBezTo>
                  <a:pt x="1117973" y="227029"/>
                  <a:pt x="1114235" y="262051"/>
                  <a:pt x="1114235" y="314462"/>
                </a:cubicBezTo>
                <a:lnTo>
                  <a:pt x="1114235" y="427609"/>
                </a:lnTo>
                <a:lnTo>
                  <a:pt x="934088" y="427609"/>
                </a:lnTo>
                <a:lnTo>
                  <a:pt x="934088" y="384260"/>
                </a:lnTo>
                <a:cubicBezTo>
                  <a:pt x="934088" y="317646"/>
                  <a:pt x="936410" y="265113"/>
                  <a:pt x="941055" y="226663"/>
                </a:cubicBezTo>
                <a:cubicBezTo>
                  <a:pt x="945700" y="188212"/>
                  <a:pt x="957145" y="150375"/>
                  <a:pt x="975392" y="113149"/>
                </a:cubicBezTo>
                <a:cubicBezTo>
                  <a:pt x="993639" y="75923"/>
                  <a:pt x="1017360" y="47757"/>
                  <a:pt x="1046556" y="28656"/>
                </a:cubicBezTo>
                <a:cubicBezTo>
                  <a:pt x="1075751" y="9552"/>
                  <a:pt x="1110752" y="0"/>
                  <a:pt x="1151558" y="0"/>
                </a:cubicBezTo>
                <a:close/>
                <a:moveTo>
                  <a:pt x="663055" y="0"/>
                </a:moveTo>
                <a:cubicBezTo>
                  <a:pt x="707179" y="0"/>
                  <a:pt x="746659" y="11389"/>
                  <a:pt x="781494" y="34165"/>
                </a:cubicBezTo>
                <a:cubicBezTo>
                  <a:pt x="816329" y="56942"/>
                  <a:pt x="842372" y="84738"/>
                  <a:pt x="859624" y="117557"/>
                </a:cubicBezTo>
                <a:cubicBezTo>
                  <a:pt x="876876" y="150374"/>
                  <a:pt x="888570" y="187355"/>
                  <a:pt x="894708" y="228500"/>
                </a:cubicBezTo>
                <a:cubicBezTo>
                  <a:pt x="900846" y="269644"/>
                  <a:pt x="903914" y="335279"/>
                  <a:pt x="903914" y="425405"/>
                </a:cubicBezTo>
                <a:lnTo>
                  <a:pt x="903914" y="822155"/>
                </a:lnTo>
                <a:cubicBezTo>
                  <a:pt x="903914" y="912282"/>
                  <a:pt x="900597" y="977917"/>
                  <a:pt x="893962" y="1019061"/>
                </a:cubicBezTo>
                <a:cubicBezTo>
                  <a:pt x="887326" y="1060206"/>
                  <a:pt x="873558" y="1098655"/>
                  <a:pt x="852657" y="1134412"/>
                </a:cubicBezTo>
                <a:cubicBezTo>
                  <a:pt x="831756" y="1170169"/>
                  <a:pt x="806542" y="1195884"/>
                  <a:pt x="777015" y="1211559"/>
                </a:cubicBezTo>
                <a:cubicBezTo>
                  <a:pt x="747488" y="1227232"/>
                  <a:pt x="714478" y="1235069"/>
                  <a:pt x="677984" y="1235069"/>
                </a:cubicBezTo>
                <a:cubicBezTo>
                  <a:pt x="629878" y="1235069"/>
                  <a:pt x="589901" y="1226865"/>
                  <a:pt x="558052" y="1210456"/>
                </a:cubicBezTo>
                <a:cubicBezTo>
                  <a:pt x="526203" y="1194047"/>
                  <a:pt x="500823" y="1168454"/>
                  <a:pt x="481912" y="1133677"/>
                </a:cubicBezTo>
                <a:cubicBezTo>
                  <a:pt x="463002" y="1098901"/>
                  <a:pt x="449565" y="1062287"/>
                  <a:pt x="441603" y="1023836"/>
                </a:cubicBezTo>
                <a:cubicBezTo>
                  <a:pt x="433641" y="985386"/>
                  <a:pt x="429660" y="924282"/>
                  <a:pt x="429660" y="840523"/>
                </a:cubicBezTo>
                <a:lnTo>
                  <a:pt x="429660" y="425405"/>
                </a:lnTo>
                <a:cubicBezTo>
                  <a:pt x="429660" y="316176"/>
                  <a:pt x="436046" y="234377"/>
                  <a:pt x="448819" y="180007"/>
                </a:cubicBezTo>
                <a:cubicBezTo>
                  <a:pt x="461592" y="125639"/>
                  <a:pt x="486972" y="82045"/>
                  <a:pt x="524958" y="49228"/>
                </a:cubicBezTo>
                <a:cubicBezTo>
                  <a:pt x="562945" y="16410"/>
                  <a:pt x="608977" y="0"/>
                  <a:pt x="663055" y="0"/>
                </a:cubicBezTo>
                <a:close/>
                <a:moveTo>
                  <a:pt x="239864" y="0"/>
                </a:moveTo>
                <a:lnTo>
                  <a:pt x="390588" y="0"/>
                </a:lnTo>
                <a:lnTo>
                  <a:pt x="152263" y="1235069"/>
                </a:lnTo>
                <a:lnTo>
                  <a:pt x="0" y="1235069"/>
                </a:lnTo>
                <a:close/>
              </a:path>
            </a:pathLst>
          </a:custGeom>
          <a:solidFill>
            <a:srgbClr val="012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363084" y="2967022"/>
            <a:ext cx="5465833" cy="1323440"/>
            <a:chOff x="3363084" y="2967022"/>
            <a:chExt cx="5465833" cy="1323440"/>
          </a:xfrm>
        </p:grpSpPr>
        <p:sp>
          <p:nvSpPr>
            <p:cNvPr id="3" name="矩形 3"/>
            <p:cNvSpPr txBox="1"/>
            <p:nvPr/>
          </p:nvSpPr>
          <p:spPr>
            <a:xfrm>
              <a:off x="3363084" y="2967022"/>
              <a:ext cx="54658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54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 txBox="1"/>
            <p:nvPr/>
          </p:nvSpPr>
          <p:spPr>
            <a:xfrm>
              <a:off x="3363084" y="3890352"/>
              <a:ext cx="54658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63316" y="435259"/>
            <a:ext cx="3783112" cy="760907"/>
            <a:chOff x="616475" y="235563"/>
            <a:chExt cx="3783112" cy="760907"/>
          </a:xfrm>
        </p:grpSpPr>
        <p:sp>
          <p:nvSpPr>
            <p:cNvPr id="9" name="矩形 3"/>
            <p:cNvSpPr txBox="1"/>
            <p:nvPr/>
          </p:nvSpPr>
          <p:spPr>
            <a:xfrm>
              <a:off x="616475" y="235563"/>
              <a:ext cx="3299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012F79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solidFill>
                  <a:srgbClr val="012F79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3"/>
            <p:cNvSpPr txBox="1"/>
            <p:nvPr/>
          </p:nvSpPr>
          <p:spPr>
            <a:xfrm>
              <a:off x="616475" y="688693"/>
              <a:ext cx="3783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1400" dirty="0">
                  <a:solidFill>
                    <a:srgbClr val="012F79"/>
                  </a:solidFill>
                  <a:cs typeface="+mn-ea"/>
                  <a:sym typeface="+mn-lt"/>
                </a:rPr>
                <a:t>CLICK TO ADD CAPTION TEXT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737605" y="2208373"/>
            <a:ext cx="1542060" cy="936000"/>
            <a:chOff x="1737605" y="2203791"/>
            <a:chExt cx="1542060" cy="936000"/>
          </a:xfrm>
        </p:grpSpPr>
        <p:cxnSp>
          <p:nvCxnSpPr>
            <p:cNvPr id="13" name="连接符: 肘形 12"/>
            <p:cNvCxnSpPr/>
            <p:nvPr/>
          </p:nvCxnSpPr>
          <p:spPr>
            <a:xfrm rot="10800000" flipV="1">
              <a:off x="1737606" y="2671791"/>
              <a:ext cx="781289" cy="380976"/>
            </a:xfrm>
            <a:prstGeom prst="bentConnector3">
              <a:avLst/>
            </a:prstGeom>
            <a:ln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>
              <a:spLocks noChangeAspect="1"/>
            </p:cNvSpPr>
            <p:nvPr/>
          </p:nvSpPr>
          <p:spPr>
            <a:xfrm>
              <a:off x="2343665" y="2203791"/>
              <a:ext cx="936000" cy="936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1737605" y="3005000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552001" y="3866071"/>
            <a:ext cx="2233555" cy="1040370"/>
            <a:chOff x="1575887" y="4047383"/>
            <a:chExt cx="2233555" cy="1040370"/>
          </a:xfrm>
        </p:grpSpPr>
        <p:sp>
          <p:nvSpPr>
            <p:cNvPr id="30" name="文本框 29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46110" y="3866071"/>
            <a:ext cx="2233555" cy="1040370"/>
            <a:chOff x="1575887" y="4047383"/>
            <a:chExt cx="2233555" cy="1040370"/>
          </a:xfrm>
        </p:grpSpPr>
        <p:sp>
          <p:nvSpPr>
            <p:cNvPr id="34" name="文本框 33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858308" y="3866071"/>
            <a:ext cx="2233555" cy="1040370"/>
            <a:chOff x="1575887" y="4047383"/>
            <a:chExt cx="2233555" cy="1040370"/>
          </a:xfrm>
        </p:grpSpPr>
        <p:sp>
          <p:nvSpPr>
            <p:cNvPr id="37" name="文本框 36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335847" y="3866071"/>
            <a:ext cx="2233555" cy="1040370"/>
            <a:chOff x="1575887" y="4047383"/>
            <a:chExt cx="2233555" cy="1040370"/>
          </a:xfrm>
        </p:grpSpPr>
        <p:sp>
          <p:nvSpPr>
            <p:cNvPr id="40" name="文本框 39"/>
            <p:cNvSpPr txBox="1"/>
            <p:nvPr/>
          </p:nvSpPr>
          <p:spPr>
            <a:xfrm>
              <a:off x="1575887" y="4362939"/>
              <a:ext cx="2233555" cy="72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The example text goes here with your own detailed summery.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728287" y="4047383"/>
              <a:ext cx="1928755" cy="345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9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Your </a:t>
              </a:r>
              <a:r>
                <a:rPr lang="en-US" altLang="zh-CN" sz="1400" dirty="0" err="1">
                  <a:cs typeface="+mn-ea"/>
                  <a:sym typeface="+mn-lt"/>
                </a:rPr>
                <a:t>Titlt</a:t>
              </a:r>
              <a:r>
                <a:rPr lang="en-US" altLang="zh-CN" sz="1400" dirty="0">
                  <a:cs typeface="+mn-ea"/>
                  <a:sym typeface="+mn-lt"/>
                </a:rPr>
                <a:t> Here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243496" y="2208373"/>
            <a:ext cx="1542060" cy="936000"/>
            <a:chOff x="1737605" y="2203791"/>
            <a:chExt cx="1542060" cy="936000"/>
          </a:xfrm>
        </p:grpSpPr>
        <p:cxnSp>
          <p:nvCxnSpPr>
            <p:cNvPr id="45" name="连接符: 肘形 44"/>
            <p:cNvCxnSpPr/>
            <p:nvPr/>
          </p:nvCxnSpPr>
          <p:spPr>
            <a:xfrm rot="10800000" flipV="1">
              <a:off x="1737606" y="2671791"/>
              <a:ext cx="781289" cy="380976"/>
            </a:xfrm>
            <a:prstGeom prst="bentConnector3">
              <a:avLst/>
            </a:prstGeom>
            <a:ln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椭圆 45"/>
            <p:cNvSpPr>
              <a:spLocks noChangeAspect="1"/>
            </p:cNvSpPr>
            <p:nvPr/>
          </p:nvSpPr>
          <p:spPr>
            <a:xfrm>
              <a:off x="2343665" y="2203791"/>
              <a:ext cx="936000" cy="936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737605" y="3005000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549803" y="2208373"/>
            <a:ext cx="1542060" cy="936000"/>
            <a:chOff x="1737605" y="2203791"/>
            <a:chExt cx="1542060" cy="936000"/>
          </a:xfrm>
        </p:grpSpPr>
        <p:cxnSp>
          <p:nvCxnSpPr>
            <p:cNvPr id="49" name="连接符: 肘形 48"/>
            <p:cNvCxnSpPr/>
            <p:nvPr/>
          </p:nvCxnSpPr>
          <p:spPr>
            <a:xfrm rot="10800000" flipV="1">
              <a:off x="1737606" y="2671791"/>
              <a:ext cx="781289" cy="380976"/>
            </a:xfrm>
            <a:prstGeom prst="bentConnector3">
              <a:avLst/>
            </a:prstGeom>
            <a:ln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椭圆 49"/>
            <p:cNvSpPr>
              <a:spLocks noChangeAspect="1"/>
            </p:cNvSpPr>
            <p:nvPr/>
          </p:nvSpPr>
          <p:spPr>
            <a:xfrm>
              <a:off x="2343665" y="2203791"/>
              <a:ext cx="936000" cy="936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1737605" y="3005000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027342" y="2208373"/>
            <a:ext cx="1542060" cy="936000"/>
            <a:chOff x="1737605" y="2203791"/>
            <a:chExt cx="1542060" cy="936000"/>
          </a:xfrm>
        </p:grpSpPr>
        <p:cxnSp>
          <p:nvCxnSpPr>
            <p:cNvPr id="53" name="连接符: 肘形 52"/>
            <p:cNvCxnSpPr/>
            <p:nvPr/>
          </p:nvCxnSpPr>
          <p:spPr>
            <a:xfrm rot="10800000" flipV="1">
              <a:off x="1737606" y="2671791"/>
              <a:ext cx="781289" cy="380976"/>
            </a:xfrm>
            <a:prstGeom prst="bentConnector3">
              <a:avLst/>
            </a:prstGeom>
            <a:ln>
              <a:solidFill>
                <a:srgbClr val="002C8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>
              <a:spLocks noChangeAspect="1"/>
            </p:cNvSpPr>
            <p:nvPr/>
          </p:nvSpPr>
          <p:spPr>
            <a:xfrm>
              <a:off x="2343665" y="2203791"/>
              <a:ext cx="936000" cy="936000"/>
            </a:xfrm>
            <a:prstGeom prst="ellipse">
              <a:avLst/>
            </a:prstGeom>
            <a:solidFill>
              <a:srgbClr val="00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1737605" y="3005000"/>
              <a:ext cx="108000" cy="108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>
            <a:grpSpLocks noChangeAspect="1"/>
          </p:cNvGrpSpPr>
          <p:nvPr/>
        </p:nvGrpSpPr>
        <p:grpSpPr>
          <a:xfrm>
            <a:off x="2595665" y="2460373"/>
            <a:ext cx="432000" cy="432000"/>
            <a:chOff x="18308" y="5216"/>
            <a:chExt cx="466" cy="466"/>
          </a:xfrm>
          <a:solidFill>
            <a:schemeClr val="bg1"/>
          </a:solidFill>
        </p:grpSpPr>
        <p:sp>
          <p:nvSpPr>
            <p:cNvPr id="57" name="camille16"/>
            <p:cNvSpPr/>
            <p:nvPr/>
          </p:nvSpPr>
          <p:spPr bwMode="auto">
            <a:xfrm>
              <a:off x="18308" y="5216"/>
              <a:ext cx="466" cy="46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camille127"/>
            <p:cNvSpPr/>
            <p:nvPr/>
          </p:nvSpPr>
          <p:spPr bwMode="auto">
            <a:xfrm>
              <a:off x="18497" y="5289"/>
              <a:ext cx="110" cy="10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9" name="Freeform 78"/>
          <p:cNvSpPr>
            <a:spLocks noChangeAspect="1" noEditPoints="1"/>
          </p:cNvSpPr>
          <p:nvPr/>
        </p:nvSpPr>
        <p:spPr bwMode="auto">
          <a:xfrm>
            <a:off x="5101556" y="2517218"/>
            <a:ext cx="432000" cy="318310"/>
          </a:xfrm>
          <a:custGeom>
            <a:avLst/>
            <a:gdLst>
              <a:gd name="T0" fmla="*/ 151 w 152"/>
              <a:gd name="T1" fmla="*/ 112 h 112"/>
              <a:gd name="T2" fmla="*/ 117 w 152"/>
              <a:gd name="T3" fmla="*/ 112 h 112"/>
              <a:gd name="T4" fmla="*/ 113 w 152"/>
              <a:gd name="T5" fmla="*/ 70 h 112"/>
              <a:gd name="T6" fmla="*/ 95 w 152"/>
              <a:gd name="T7" fmla="*/ 65 h 112"/>
              <a:gd name="T8" fmla="*/ 103 w 152"/>
              <a:gd name="T9" fmla="*/ 59 h 112"/>
              <a:gd name="T10" fmla="*/ 98 w 152"/>
              <a:gd name="T11" fmla="*/ 48 h 112"/>
              <a:gd name="T12" fmla="*/ 94 w 152"/>
              <a:gd name="T13" fmla="*/ 43 h 112"/>
              <a:gd name="T14" fmla="*/ 97 w 152"/>
              <a:gd name="T15" fmla="*/ 36 h 112"/>
              <a:gd name="T16" fmla="*/ 96 w 152"/>
              <a:gd name="T17" fmla="*/ 26 h 112"/>
              <a:gd name="T18" fmla="*/ 114 w 152"/>
              <a:gd name="T19" fmla="*/ 12 h 112"/>
              <a:gd name="T20" fmla="*/ 133 w 152"/>
              <a:gd name="T21" fmla="*/ 26 h 112"/>
              <a:gd name="T22" fmla="*/ 132 w 152"/>
              <a:gd name="T23" fmla="*/ 36 h 112"/>
              <a:gd name="T24" fmla="*/ 135 w 152"/>
              <a:gd name="T25" fmla="*/ 43 h 112"/>
              <a:gd name="T26" fmla="*/ 131 w 152"/>
              <a:gd name="T27" fmla="*/ 48 h 112"/>
              <a:gd name="T28" fmla="*/ 126 w 152"/>
              <a:gd name="T29" fmla="*/ 59 h 112"/>
              <a:gd name="T30" fmla="*/ 126 w 152"/>
              <a:gd name="T31" fmla="*/ 68 h 112"/>
              <a:gd name="T32" fmla="*/ 138 w 152"/>
              <a:gd name="T33" fmla="*/ 73 h 112"/>
              <a:gd name="T34" fmla="*/ 150 w 152"/>
              <a:gd name="T35" fmla="*/ 84 h 112"/>
              <a:gd name="T36" fmla="*/ 151 w 152"/>
              <a:gd name="T37" fmla="*/ 112 h 112"/>
              <a:gd name="T38" fmla="*/ 79 w 152"/>
              <a:gd name="T39" fmla="*/ 69 h 112"/>
              <a:gd name="T40" fmla="*/ 66 w 152"/>
              <a:gd name="T41" fmla="*/ 63 h 112"/>
              <a:gd name="T42" fmla="*/ 66 w 152"/>
              <a:gd name="T43" fmla="*/ 53 h 112"/>
              <a:gd name="T44" fmla="*/ 71 w 152"/>
              <a:gd name="T45" fmla="*/ 41 h 112"/>
              <a:gd name="T46" fmla="*/ 76 w 152"/>
              <a:gd name="T47" fmla="*/ 35 h 112"/>
              <a:gd name="T48" fmla="*/ 73 w 152"/>
              <a:gd name="T49" fmla="*/ 28 h 112"/>
              <a:gd name="T50" fmla="*/ 73 w 152"/>
              <a:gd name="T51" fmla="*/ 17 h 112"/>
              <a:gd name="T52" fmla="*/ 53 w 152"/>
              <a:gd name="T53" fmla="*/ 0 h 112"/>
              <a:gd name="T54" fmla="*/ 32 w 152"/>
              <a:gd name="T55" fmla="*/ 17 h 112"/>
              <a:gd name="T56" fmla="*/ 33 w 152"/>
              <a:gd name="T57" fmla="*/ 28 h 112"/>
              <a:gd name="T58" fmla="*/ 30 w 152"/>
              <a:gd name="T59" fmla="*/ 35 h 112"/>
              <a:gd name="T60" fmla="*/ 35 w 152"/>
              <a:gd name="T61" fmla="*/ 41 h 112"/>
              <a:gd name="T62" fmla="*/ 40 w 152"/>
              <a:gd name="T63" fmla="*/ 53 h 112"/>
              <a:gd name="T64" fmla="*/ 40 w 152"/>
              <a:gd name="T65" fmla="*/ 63 h 112"/>
              <a:gd name="T66" fmla="*/ 27 w 152"/>
              <a:gd name="T67" fmla="*/ 69 h 112"/>
              <a:gd name="T68" fmla="*/ 3 w 152"/>
              <a:gd name="T69" fmla="*/ 81 h 112"/>
              <a:gd name="T70" fmla="*/ 1 w 152"/>
              <a:gd name="T71" fmla="*/ 112 h 112"/>
              <a:gd name="T72" fmla="*/ 53 w 152"/>
              <a:gd name="T73" fmla="*/ 112 h 112"/>
              <a:gd name="T74" fmla="*/ 104 w 152"/>
              <a:gd name="T75" fmla="*/ 112 h 112"/>
              <a:gd name="T76" fmla="*/ 102 w 152"/>
              <a:gd name="T77" fmla="*/ 81 h 112"/>
              <a:gd name="T78" fmla="*/ 79 w 152"/>
              <a:gd name="T79" fmla="*/ 6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52" h="112">
                <a:moveTo>
                  <a:pt x="151" y="112"/>
                </a:moveTo>
                <a:cubicBezTo>
                  <a:pt x="117" y="112"/>
                  <a:pt x="117" y="112"/>
                  <a:pt x="117" y="112"/>
                </a:cubicBezTo>
                <a:cubicBezTo>
                  <a:pt x="118" y="78"/>
                  <a:pt x="114" y="72"/>
                  <a:pt x="113" y="70"/>
                </a:cubicBezTo>
                <a:cubicBezTo>
                  <a:pt x="111" y="66"/>
                  <a:pt x="99" y="68"/>
                  <a:pt x="95" y="65"/>
                </a:cubicBezTo>
                <a:cubicBezTo>
                  <a:pt x="103" y="59"/>
                  <a:pt x="103" y="59"/>
                  <a:pt x="103" y="59"/>
                </a:cubicBezTo>
                <a:cubicBezTo>
                  <a:pt x="103" y="59"/>
                  <a:pt x="99" y="57"/>
                  <a:pt x="98" y="48"/>
                </a:cubicBezTo>
                <a:cubicBezTo>
                  <a:pt x="96" y="49"/>
                  <a:pt x="94" y="45"/>
                  <a:pt x="94" y="43"/>
                </a:cubicBezTo>
                <a:cubicBezTo>
                  <a:pt x="93" y="41"/>
                  <a:pt x="94" y="36"/>
                  <a:pt x="97" y="36"/>
                </a:cubicBezTo>
                <a:cubicBezTo>
                  <a:pt x="96" y="32"/>
                  <a:pt x="96" y="28"/>
                  <a:pt x="96" y="26"/>
                </a:cubicBezTo>
                <a:cubicBezTo>
                  <a:pt x="97" y="19"/>
                  <a:pt x="104" y="12"/>
                  <a:pt x="114" y="12"/>
                </a:cubicBezTo>
                <a:cubicBezTo>
                  <a:pt x="125" y="12"/>
                  <a:pt x="132" y="19"/>
                  <a:pt x="133" y="26"/>
                </a:cubicBezTo>
                <a:cubicBezTo>
                  <a:pt x="133" y="28"/>
                  <a:pt x="133" y="32"/>
                  <a:pt x="132" y="36"/>
                </a:cubicBezTo>
                <a:cubicBezTo>
                  <a:pt x="135" y="36"/>
                  <a:pt x="135" y="41"/>
                  <a:pt x="135" y="43"/>
                </a:cubicBezTo>
                <a:cubicBezTo>
                  <a:pt x="135" y="45"/>
                  <a:pt x="133" y="49"/>
                  <a:pt x="131" y="48"/>
                </a:cubicBezTo>
                <a:cubicBezTo>
                  <a:pt x="129" y="57"/>
                  <a:pt x="126" y="59"/>
                  <a:pt x="126" y="59"/>
                </a:cubicBezTo>
                <a:cubicBezTo>
                  <a:pt x="126" y="68"/>
                  <a:pt x="126" y="68"/>
                  <a:pt x="126" y="68"/>
                </a:cubicBezTo>
                <a:cubicBezTo>
                  <a:pt x="126" y="68"/>
                  <a:pt x="128" y="70"/>
                  <a:pt x="138" y="73"/>
                </a:cubicBezTo>
                <a:cubicBezTo>
                  <a:pt x="147" y="77"/>
                  <a:pt x="147" y="80"/>
                  <a:pt x="150" y="84"/>
                </a:cubicBezTo>
                <a:cubicBezTo>
                  <a:pt x="152" y="88"/>
                  <a:pt x="151" y="112"/>
                  <a:pt x="151" y="112"/>
                </a:cubicBezTo>
                <a:close/>
                <a:moveTo>
                  <a:pt x="79" y="69"/>
                </a:moveTo>
                <a:cubicBezTo>
                  <a:pt x="68" y="65"/>
                  <a:pt x="66" y="63"/>
                  <a:pt x="66" y="63"/>
                </a:cubicBezTo>
                <a:cubicBezTo>
                  <a:pt x="66" y="53"/>
                  <a:pt x="66" y="53"/>
                  <a:pt x="66" y="53"/>
                </a:cubicBezTo>
                <a:cubicBezTo>
                  <a:pt x="66" y="53"/>
                  <a:pt x="70" y="50"/>
                  <a:pt x="71" y="41"/>
                </a:cubicBezTo>
                <a:cubicBezTo>
                  <a:pt x="73" y="42"/>
                  <a:pt x="76" y="37"/>
                  <a:pt x="76" y="35"/>
                </a:cubicBezTo>
                <a:cubicBezTo>
                  <a:pt x="76" y="33"/>
                  <a:pt x="75" y="27"/>
                  <a:pt x="73" y="28"/>
                </a:cubicBezTo>
                <a:cubicBezTo>
                  <a:pt x="73" y="23"/>
                  <a:pt x="74" y="19"/>
                  <a:pt x="73" y="17"/>
                </a:cubicBezTo>
                <a:cubicBezTo>
                  <a:pt x="73" y="9"/>
                  <a:pt x="65" y="0"/>
                  <a:pt x="53" y="0"/>
                </a:cubicBezTo>
                <a:cubicBezTo>
                  <a:pt x="41" y="0"/>
                  <a:pt x="33" y="9"/>
                  <a:pt x="32" y="17"/>
                </a:cubicBezTo>
                <a:cubicBezTo>
                  <a:pt x="32" y="19"/>
                  <a:pt x="32" y="23"/>
                  <a:pt x="33" y="28"/>
                </a:cubicBezTo>
                <a:cubicBezTo>
                  <a:pt x="30" y="27"/>
                  <a:pt x="30" y="33"/>
                  <a:pt x="30" y="35"/>
                </a:cubicBezTo>
                <a:cubicBezTo>
                  <a:pt x="30" y="37"/>
                  <a:pt x="32" y="42"/>
                  <a:pt x="35" y="41"/>
                </a:cubicBezTo>
                <a:cubicBezTo>
                  <a:pt x="36" y="50"/>
                  <a:pt x="40" y="53"/>
                  <a:pt x="40" y="53"/>
                </a:cubicBezTo>
                <a:cubicBezTo>
                  <a:pt x="40" y="63"/>
                  <a:pt x="40" y="63"/>
                  <a:pt x="40" y="63"/>
                </a:cubicBezTo>
                <a:cubicBezTo>
                  <a:pt x="40" y="63"/>
                  <a:pt x="37" y="65"/>
                  <a:pt x="27" y="69"/>
                </a:cubicBezTo>
                <a:cubicBezTo>
                  <a:pt x="17" y="73"/>
                  <a:pt x="6" y="76"/>
                  <a:pt x="3" y="81"/>
                </a:cubicBezTo>
                <a:cubicBezTo>
                  <a:pt x="0" y="85"/>
                  <a:pt x="1" y="112"/>
                  <a:pt x="1" y="112"/>
                </a:cubicBezTo>
                <a:cubicBezTo>
                  <a:pt x="53" y="112"/>
                  <a:pt x="53" y="112"/>
                  <a:pt x="53" y="112"/>
                </a:cubicBezTo>
                <a:cubicBezTo>
                  <a:pt x="104" y="112"/>
                  <a:pt x="104" y="112"/>
                  <a:pt x="104" y="112"/>
                </a:cubicBezTo>
                <a:cubicBezTo>
                  <a:pt x="104" y="112"/>
                  <a:pt x="105" y="85"/>
                  <a:pt x="102" y="81"/>
                </a:cubicBezTo>
                <a:cubicBezTo>
                  <a:pt x="99" y="76"/>
                  <a:pt x="89" y="73"/>
                  <a:pt x="79" y="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Shape 2678"/>
          <p:cNvSpPr>
            <a:spLocks noChangeAspect="1"/>
          </p:cNvSpPr>
          <p:nvPr/>
        </p:nvSpPr>
        <p:spPr>
          <a:xfrm>
            <a:off x="7433153" y="2483792"/>
            <a:ext cx="396000" cy="39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61" name="Freeform 132"/>
          <p:cNvSpPr>
            <a:spLocks noChangeAspect="1" noEditPoints="1"/>
          </p:cNvSpPr>
          <p:nvPr/>
        </p:nvSpPr>
        <p:spPr bwMode="auto">
          <a:xfrm>
            <a:off x="9885402" y="2447792"/>
            <a:ext cx="432000" cy="432000"/>
          </a:xfrm>
          <a:custGeom>
            <a:avLst/>
            <a:gdLst>
              <a:gd name="T0" fmla="*/ 140 w 145"/>
              <a:gd name="T1" fmla="*/ 88 h 158"/>
              <a:gd name="T2" fmla="*/ 137 w 145"/>
              <a:gd name="T3" fmla="*/ 108 h 158"/>
              <a:gd name="T4" fmla="*/ 132 w 145"/>
              <a:gd name="T5" fmla="*/ 129 h 158"/>
              <a:gd name="T6" fmla="*/ 103 w 145"/>
              <a:gd name="T7" fmla="*/ 158 h 158"/>
              <a:gd name="T8" fmla="*/ 90 w 145"/>
              <a:gd name="T9" fmla="*/ 158 h 158"/>
              <a:gd name="T10" fmla="*/ 52 w 145"/>
              <a:gd name="T11" fmla="*/ 149 h 158"/>
              <a:gd name="T12" fmla="*/ 12 w 145"/>
              <a:gd name="T13" fmla="*/ 145 h 158"/>
              <a:gd name="T14" fmla="*/ 0 w 145"/>
              <a:gd name="T15" fmla="*/ 133 h 158"/>
              <a:gd name="T16" fmla="*/ 3 w 145"/>
              <a:gd name="T17" fmla="*/ 64 h 158"/>
              <a:gd name="T18" fmla="*/ 38 w 145"/>
              <a:gd name="T19" fmla="*/ 61 h 158"/>
              <a:gd name="T20" fmla="*/ 61 w 145"/>
              <a:gd name="T21" fmla="*/ 34 h 158"/>
              <a:gd name="T22" fmla="*/ 67 w 145"/>
              <a:gd name="T23" fmla="*/ 14 h 158"/>
              <a:gd name="T24" fmla="*/ 81 w 145"/>
              <a:gd name="T25" fmla="*/ 0 h 158"/>
              <a:gd name="T26" fmla="*/ 105 w 145"/>
              <a:gd name="T27" fmla="*/ 13 h 158"/>
              <a:gd name="T28" fmla="*/ 104 w 145"/>
              <a:gd name="T29" fmla="*/ 49 h 158"/>
              <a:gd name="T30" fmla="*/ 138 w 145"/>
              <a:gd name="T31" fmla="*/ 56 h 158"/>
              <a:gd name="T32" fmla="*/ 22 w 145"/>
              <a:gd name="T33" fmla="*/ 132 h 158"/>
              <a:gd name="T34" fmla="*/ 22 w 145"/>
              <a:gd name="T35" fmla="*/ 123 h 158"/>
              <a:gd name="T36" fmla="*/ 14 w 145"/>
              <a:gd name="T37" fmla="*/ 123 h 158"/>
              <a:gd name="T38" fmla="*/ 14 w 145"/>
              <a:gd name="T39" fmla="*/ 132 h 158"/>
              <a:gd name="T40" fmla="*/ 22 w 145"/>
              <a:gd name="T41" fmla="*/ 132 h 158"/>
              <a:gd name="T42" fmla="*/ 129 w 145"/>
              <a:gd name="T43" fmla="*/ 64 h 158"/>
              <a:gd name="T44" fmla="*/ 87 w 145"/>
              <a:gd name="T45" fmla="*/ 61 h 158"/>
              <a:gd name="T46" fmla="*/ 96 w 145"/>
              <a:gd name="T47" fmla="*/ 30 h 158"/>
              <a:gd name="T48" fmla="*/ 81 w 145"/>
              <a:gd name="T49" fmla="*/ 12 h 158"/>
              <a:gd name="T50" fmla="*/ 75 w 145"/>
              <a:gd name="T51" fmla="*/ 32 h 158"/>
              <a:gd name="T52" fmla="*/ 62 w 145"/>
              <a:gd name="T53" fmla="*/ 51 h 158"/>
              <a:gd name="T54" fmla="*/ 57 w 145"/>
              <a:gd name="T55" fmla="*/ 58 h 158"/>
              <a:gd name="T56" fmla="*/ 50 w 145"/>
              <a:gd name="T57" fmla="*/ 66 h 158"/>
              <a:gd name="T58" fmla="*/ 42 w 145"/>
              <a:gd name="T59" fmla="*/ 72 h 158"/>
              <a:gd name="T60" fmla="*/ 36 w 145"/>
              <a:gd name="T61" fmla="*/ 73 h 158"/>
              <a:gd name="T62" fmla="*/ 39 w 145"/>
              <a:gd name="T63" fmla="*/ 133 h 158"/>
              <a:gd name="T64" fmla="*/ 45 w 145"/>
              <a:gd name="T65" fmla="*/ 134 h 158"/>
              <a:gd name="T66" fmla="*/ 52 w 145"/>
              <a:gd name="T67" fmla="*/ 136 h 158"/>
              <a:gd name="T68" fmla="*/ 58 w 145"/>
              <a:gd name="T69" fmla="*/ 139 h 158"/>
              <a:gd name="T70" fmla="*/ 102 w 145"/>
              <a:gd name="T71" fmla="*/ 145 h 158"/>
              <a:gd name="T72" fmla="*/ 120 w 145"/>
              <a:gd name="T73" fmla="*/ 124 h 158"/>
              <a:gd name="T74" fmla="*/ 126 w 145"/>
              <a:gd name="T75" fmla="*/ 112 h 158"/>
              <a:gd name="T76" fmla="*/ 129 w 145"/>
              <a:gd name="T77" fmla="*/ 95 h 158"/>
              <a:gd name="T78" fmla="*/ 126 w 145"/>
              <a:gd name="T79" fmla="*/ 85 h 158"/>
              <a:gd name="T80" fmla="*/ 133 w 145"/>
              <a:gd name="T81" fmla="*/ 73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5" h="158">
                <a:moveTo>
                  <a:pt x="145" y="73"/>
                </a:moveTo>
                <a:cubicBezTo>
                  <a:pt x="145" y="78"/>
                  <a:pt x="143" y="83"/>
                  <a:pt x="140" y="88"/>
                </a:cubicBezTo>
                <a:cubicBezTo>
                  <a:pt x="141" y="90"/>
                  <a:pt x="141" y="92"/>
                  <a:pt x="141" y="95"/>
                </a:cubicBezTo>
                <a:cubicBezTo>
                  <a:pt x="141" y="100"/>
                  <a:pt x="140" y="104"/>
                  <a:pt x="137" y="108"/>
                </a:cubicBezTo>
                <a:cubicBezTo>
                  <a:pt x="138" y="110"/>
                  <a:pt x="138" y="111"/>
                  <a:pt x="138" y="112"/>
                </a:cubicBezTo>
                <a:cubicBezTo>
                  <a:pt x="138" y="119"/>
                  <a:pt x="136" y="124"/>
                  <a:pt x="132" y="129"/>
                </a:cubicBezTo>
                <a:cubicBezTo>
                  <a:pt x="132" y="138"/>
                  <a:pt x="129" y="145"/>
                  <a:pt x="124" y="150"/>
                </a:cubicBezTo>
                <a:cubicBezTo>
                  <a:pt x="119" y="155"/>
                  <a:pt x="111" y="158"/>
                  <a:pt x="103" y="158"/>
                </a:cubicBezTo>
                <a:cubicBezTo>
                  <a:pt x="99" y="158"/>
                  <a:pt x="99" y="158"/>
                  <a:pt x="99" y="158"/>
                </a:cubicBezTo>
                <a:cubicBezTo>
                  <a:pt x="90" y="158"/>
                  <a:pt x="90" y="158"/>
                  <a:pt x="90" y="158"/>
                </a:cubicBezTo>
                <a:cubicBezTo>
                  <a:pt x="84" y="158"/>
                  <a:pt x="78" y="157"/>
                  <a:pt x="72" y="155"/>
                </a:cubicBezTo>
                <a:cubicBezTo>
                  <a:pt x="67" y="154"/>
                  <a:pt x="60" y="152"/>
                  <a:pt x="52" y="149"/>
                </a:cubicBezTo>
                <a:cubicBezTo>
                  <a:pt x="45" y="147"/>
                  <a:pt x="40" y="145"/>
                  <a:pt x="39" y="145"/>
                </a:cubicBezTo>
                <a:cubicBezTo>
                  <a:pt x="12" y="145"/>
                  <a:pt x="12" y="145"/>
                  <a:pt x="12" y="145"/>
                </a:cubicBezTo>
                <a:cubicBezTo>
                  <a:pt x="8" y="145"/>
                  <a:pt x="6" y="144"/>
                  <a:pt x="3" y="142"/>
                </a:cubicBezTo>
                <a:cubicBezTo>
                  <a:pt x="1" y="140"/>
                  <a:pt x="0" y="137"/>
                  <a:pt x="0" y="13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0"/>
                  <a:pt x="1" y="67"/>
                  <a:pt x="3" y="64"/>
                </a:cubicBezTo>
                <a:cubicBezTo>
                  <a:pt x="6" y="62"/>
                  <a:pt x="8" y="61"/>
                  <a:pt x="12" y="61"/>
                </a:cubicBezTo>
                <a:cubicBezTo>
                  <a:pt x="38" y="61"/>
                  <a:pt x="38" y="61"/>
                  <a:pt x="38" y="61"/>
                </a:cubicBezTo>
                <a:cubicBezTo>
                  <a:pt x="40" y="59"/>
                  <a:pt x="44" y="54"/>
                  <a:pt x="51" y="46"/>
                </a:cubicBezTo>
                <a:cubicBezTo>
                  <a:pt x="54" y="41"/>
                  <a:pt x="58" y="37"/>
                  <a:pt x="61" y="34"/>
                </a:cubicBezTo>
                <a:cubicBezTo>
                  <a:pt x="62" y="32"/>
                  <a:pt x="63" y="30"/>
                  <a:pt x="64" y="26"/>
                </a:cubicBezTo>
                <a:cubicBezTo>
                  <a:pt x="65" y="22"/>
                  <a:pt x="66" y="18"/>
                  <a:pt x="67" y="14"/>
                </a:cubicBezTo>
                <a:cubicBezTo>
                  <a:pt x="68" y="10"/>
                  <a:pt x="70" y="6"/>
                  <a:pt x="73" y="4"/>
                </a:cubicBezTo>
                <a:cubicBezTo>
                  <a:pt x="75" y="1"/>
                  <a:pt x="78" y="0"/>
                  <a:pt x="81" y="0"/>
                </a:cubicBezTo>
                <a:cubicBezTo>
                  <a:pt x="87" y="0"/>
                  <a:pt x="91" y="1"/>
                  <a:pt x="96" y="3"/>
                </a:cubicBezTo>
                <a:cubicBezTo>
                  <a:pt x="100" y="5"/>
                  <a:pt x="103" y="9"/>
                  <a:pt x="105" y="13"/>
                </a:cubicBezTo>
                <a:cubicBezTo>
                  <a:pt x="107" y="17"/>
                  <a:pt x="109" y="23"/>
                  <a:pt x="109" y="30"/>
                </a:cubicBezTo>
                <a:cubicBezTo>
                  <a:pt x="109" y="36"/>
                  <a:pt x="107" y="42"/>
                  <a:pt x="104" y="49"/>
                </a:cubicBezTo>
                <a:cubicBezTo>
                  <a:pt x="121" y="49"/>
                  <a:pt x="121" y="49"/>
                  <a:pt x="121" y="49"/>
                </a:cubicBezTo>
                <a:cubicBezTo>
                  <a:pt x="127" y="49"/>
                  <a:pt x="133" y="51"/>
                  <a:pt x="138" y="56"/>
                </a:cubicBezTo>
                <a:cubicBezTo>
                  <a:pt x="142" y="61"/>
                  <a:pt x="145" y="66"/>
                  <a:pt x="145" y="73"/>
                </a:cubicBezTo>
                <a:close/>
                <a:moveTo>
                  <a:pt x="22" y="132"/>
                </a:moveTo>
                <a:cubicBezTo>
                  <a:pt x="23" y="130"/>
                  <a:pt x="24" y="129"/>
                  <a:pt x="24" y="127"/>
                </a:cubicBezTo>
                <a:cubicBezTo>
                  <a:pt x="24" y="126"/>
                  <a:pt x="23" y="124"/>
                  <a:pt x="22" y="123"/>
                </a:cubicBezTo>
                <a:cubicBezTo>
                  <a:pt x="21" y="122"/>
                  <a:pt x="19" y="121"/>
                  <a:pt x="18" y="121"/>
                </a:cubicBezTo>
                <a:cubicBezTo>
                  <a:pt x="16" y="121"/>
                  <a:pt x="15" y="122"/>
                  <a:pt x="14" y="123"/>
                </a:cubicBezTo>
                <a:cubicBezTo>
                  <a:pt x="12" y="124"/>
                  <a:pt x="12" y="126"/>
                  <a:pt x="12" y="127"/>
                </a:cubicBezTo>
                <a:cubicBezTo>
                  <a:pt x="12" y="129"/>
                  <a:pt x="12" y="130"/>
                  <a:pt x="14" y="132"/>
                </a:cubicBezTo>
                <a:cubicBezTo>
                  <a:pt x="15" y="133"/>
                  <a:pt x="16" y="133"/>
                  <a:pt x="18" y="133"/>
                </a:cubicBezTo>
                <a:cubicBezTo>
                  <a:pt x="19" y="133"/>
                  <a:pt x="21" y="133"/>
                  <a:pt x="22" y="132"/>
                </a:cubicBezTo>
                <a:close/>
                <a:moveTo>
                  <a:pt x="133" y="73"/>
                </a:moveTo>
                <a:cubicBezTo>
                  <a:pt x="133" y="70"/>
                  <a:pt x="132" y="67"/>
                  <a:pt x="129" y="64"/>
                </a:cubicBezTo>
                <a:cubicBezTo>
                  <a:pt x="127" y="62"/>
                  <a:pt x="124" y="61"/>
                  <a:pt x="121" y="61"/>
                </a:cubicBezTo>
                <a:cubicBezTo>
                  <a:pt x="87" y="61"/>
                  <a:pt x="87" y="61"/>
                  <a:pt x="87" y="61"/>
                </a:cubicBezTo>
                <a:cubicBezTo>
                  <a:pt x="87" y="57"/>
                  <a:pt x="89" y="52"/>
                  <a:pt x="92" y="46"/>
                </a:cubicBezTo>
                <a:cubicBezTo>
                  <a:pt x="95" y="39"/>
                  <a:pt x="96" y="34"/>
                  <a:pt x="96" y="30"/>
                </a:cubicBezTo>
                <a:cubicBezTo>
                  <a:pt x="96" y="24"/>
                  <a:pt x="95" y="20"/>
                  <a:pt x="93" y="17"/>
                </a:cubicBezTo>
                <a:cubicBezTo>
                  <a:pt x="91" y="14"/>
                  <a:pt x="87" y="12"/>
                  <a:pt x="81" y="12"/>
                </a:cubicBezTo>
                <a:cubicBezTo>
                  <a:pt x="80" y="14"/>
                  <a:pt x="78" y="17"/>
                  <a:pt x="78" y="20"/>
                </a:cubicBezTo>
                <a:cubicBezTo>
                  <a:pt x="77" y="24"/>
                  <a:pt x="76" y="28"/>
                  <a:pt x="75" y="32"/>
                </a:cubicBezTo>
                <a:cubicBezTo>
                  <a:pt x="74" y="36"/>
                  <a:pt x="72" y="40"/>
                  <a:pt x="69" y="43"/>
                </a:cubicBezTo>
                <a:cubicBezTo>
                  <a:pt x="68" y="44"/>
                  <a:pt x="65" y="47"/>
                  <a:pt x="62" y="51"/>
                </a:cubicBezTo>
                <a:cubicBezTo>
                  <a:pt x="62" y="52"/>
                  <a:pt x="61" y="52"/>
                  <a:pt x="60" y="54"/>
                </a:cubicBezTo>
                <a:cubicBezTo>
                  <a:pt x="59" y="56"/>
                  <a:pt x="58" y="57"/>
                  <a:pt x="57" y="58"/>
                </a:cubicBezTo>
                <a:cubicBezTo>
                  <a:pt x="56" y="59"/>
                  <a:pt x="55" y="60"/>
                  <a:pt x="54" y="62"/>
                </a:cubicBezTo>
                <a:cubicBezTo>
                  <a:pt x="52" y="64"/>
                  <a:pt x="51" y="65"/>
                  <a:pt x="50" y="66"/>
                </a:cubicBezTo>
                <a:cubicBezTo>
                  <a:pt x="49" y="67"/>
                  <a:pt x="47" y="68"/>
                  <a:pt x="46" y="69"/>
                </a:cubicBezTo>
                <a:cubicBezTo>
                  <a:pt x="45" y="71"/>
                  <a:pt x="44" y="71"/>
                  <a:pt x="42" y="72"/>
                </a:cubicBezTo>
                <a:cubicBezTo>
                  <a:pt x="41" y="73"/>
                  <a:pt x="40" y="73"/>
                  <a:pt x="39" y="73"/>
                </a:cubicBezTo>
                <a:cubicBezTo>
                  <a:pt x="36" y="73"/>
                  <a:pt x="36" y="73"/>
                  <a:pt x="36" y="73"/>
                </a:cubicBezTo>
                <a:cubicBezTo>
                  <a:pt x="36" y="133"/>
                  <a:pt x="36" y="133"/>
                  <a:pt x="36" y="133"/>
                </a:cubicBezTo>
                <a:cubicBezTo>
                  <a:pt x="39" y="133"/>
                  <a:pt x="39" y="133"/>
                  <a:pt x="39" y="133"/>
                </a:cubicBezTo>
                <a:cubicBezTo>
                  <a:pt x="40" y="133"/>
                  <a:pt x="41" y="133"/>
                  <a:pt x="42" y="134"/>
                </a:cubicBezTo>
                <a:cubicBezTo>
                  <a:pt x="43" y="134"/>
                  <a:pt x="44" y="134"/>
                  <a:pt x="45" y="134"/>
                </a:cubicBezTo>
                <a:cubicBezTo>
                  <a:pt x="46" y="134"/>
                  <a:pt x="47" y="135"/>
                  <a:pt x="49" y="135"/>
                </a:cubicBezTo>
                <a:cubicBezTo>
                  <a:pt x="50" y="136"/>
                  <a:pt x="51" y="136"/>
                  <a:pt x="52" y="136"/>
                </a:cubicBezTo>
                <a:cubicBezTo>
                  <a:pt x="53" y="137"/>
                  <a:pt x="54" y="137"/>
                  <a:pt x="55" y="138"/>
                </a:cubicBezTo>
                <a:cubicBezTo>
                  <a:pt x="57" y="138"/>
                  <a:pt x="58" y="138"/>
                  <a:pt x="58" y="139"/>
                </a:cubicBezTo>
                <a:cubicBezTo>
                  <a:pt x="71" y="143"/>
                  <a:pt x="82" y="145"/>
                  <a:pt x="90" y="145"/>
                </a:cubicBezTo>
                <a:cubicBezTo>
                  <a:pt x="102" y="145"/>
                  <a:pt x="102" y="145"/>
                  <a:pt x="102" y="145"/>
                </a:cubicBezTo>
                <a:cubicBezTo>
                  <a:pt x="114" y="145"/>
                  <a:pt x="120" y="140"/>
                  <a:pt x="120" y="130"/>
                </a:cubicBezTo>
                <a:cubicBezTo>
                  <a:pt x="120" y="128"/>
                  <a:pt x="120" y="126"/>
                  <a:pt x="120" y="124"/>
                </a:cubicBezTo>
                <a:cubicBezTo>
                  <a:pt x="121" y="123"/>
                  <a:pt x="123" y="122"/>
                  <a:pt x="124" y="119"/>
                </a:cubicBezTo>
                <a:cubicBezTo>
                  <a:pt x="125" y="117"/>
                  <a:pt x="126" y="115"/>
                  <a:pt x="126" y="112"/>
                </a:cubicBezTo>
                <a:cubicBezTo>
                  <a:pt x="126" y="110"/>
                  <a:pt x="125" y="108"/>
                  <a:pt x="124" y="106"/>
                </a:cubicBezTo>
                <a:cubicBezTo>
                  <a:pt x="127" y="103"/>
                  <a:pt x="129" y="99"/>
                  <a:pt x="129" y="95"/>
                </a:cubicBezTo>
                <a:cubicBezTo>
                  <a:pt x="129" y="93"/>
                  <a:pt x="129" y="91"/>
                  <a:pt x="128" y="89"/>
                </a:cubicBezTo>
                <a:cubicBezTo>
                  <a:pt x="127" y="88"/>
                  <a:pt x="127" y="86"/>
                  <a:pt x="126" y="85"/>
                </a:cubicBezTo>
                <a:cubicBezTo>
                  <a:pt x="128" y="85"/>
                  <a:pt x="129" y="83"/>
                  <a:pt x="131" y="81"/>
                </a:cubicBezTo>
                <a:cubicBezTo>
                  <a:pt x="132" y="78"/>
                  <a:pt x="133" y="75"/>
                  <a:pt x="133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57150" tIns="28575" rIns="57150" bIns="28575" numCol="1" anchor="t" anchorCtr="0" compatLnSpc="1"/>
          <a:lstStyle/>
          <a:p>
            <a:endParaRPr lang="en-US" sz="1125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8e00733-b7b6-43d1-953f-5ca2ef40bbe5"/>
  <p:tag name="COMMONDATA" val="eyJjb3VudCI6MiwiaGRpZCI6IjgwMTEzOTMxYTllMDgyYmY3MGViZDIyZjNkZWMzYTdkIiwidXNlckNvdW50Ijoy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84309;#384309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189970;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ckklcz">
      <a:majorFont>
        <a:latin typeface="印品黑体"/>
        <a:ea typeface="印品黑体"/>
        <a:cs typeface=""/>
      </a:majorFont>
      <a:minorFont>
        <a:latin typeface="印品黑体"/>
        <a:ea typeface="印品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bckklcz">
      <a:majorFont>
        <a:latin typeface="印品黑体"/>
        <a:ea typeface="印品黑体"/>
        <a:cs typeface=""/>
      </a:majorFont>
      <a:minorFont>
        <a:latin typeface="印品黑体"/>
        <a:ea typeface="印品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1586</Words>
  <Application>Microsoft Office PowerPoint</Application>
  <PresentationFormat>宽屏</PresentationFormat>
  <Paragraphs>231</Paragraphs>
  <Slides>24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汉仪大宋简</vt:lpstr>
      <vt:lpstr>微软雅黑</vt:lpstr>
      <vt:lpstr>Arial</vt:lpstr>
      <vt:lpstr>Calibri</vt:lpstr>
      <vt:lpstr>MS Reference Sans Serif</vt:lpstr>
      <vt:lpstr>www.freeppt7.com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蓝色商务</dc:title>
  <cp:lastModifiedBy>kaiweiliu9209@outlook.com</cp:lastModifiedBy>
  <cp:revision>70</cp:revision>
  <dcterms:created xsi:type="dcterms:W3CDTF">2021-05-29T03:14:00Z</dcterms:created>
  <dcterms:modified xsi:type="dcterms:W3CDTF">2024-08-09T04:03:33Z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88EFED3064384E3D9526D35A7B17A847_12</vt:lpwstr>
  </property>
  <property fmtid="{D5CDD505-2E9C-101B-9397-08002B2CF9AE}" pid="3" name="KSOProductBuildVer">
    <vt:lpwstr>2052-12.1.0.15712</vt:lpwstr>
  </property>
</Properties>
</file>