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1" r:id="rId10"/>
    <p:sldId id="276" r:id="rId11"/>
    <p:sldId id="277" r:id="rId12"/>
    <p:sldId id="278" r:id="rId13"/>
    <p:sldId id="279" r:id="rId14"/>
    <p:sldId id="280" r:id="rId15"/>
    <p:sldId id="262" r:id="rId16"/>
    <p:sldId id="269" r:id="rId17"/>
    <p:sldId id="268" r:id="rId18"/>
    <p:sldId id="271" r:id="rId19"/>
    <p:sldId id="263" r:id="rId20"/>
    <p:sldId id="272" r:id="rId21"/>
    <p:sldId id="274" r:id="rId22"/>
    <p:sldId id="275" r:id="rId23"/>
    <p:sldId id="257" r:id="rId24"/>
    <p:sldId id="321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6" autoAdjust="0"/>
    <p:restoredTop sz="95201" autoAdjust="0"/>
  </p:normalViewPr>
  <p:slideViewPr>
    <p:cSldViewPr snapToGrid="0" showGuides="1">
      <p:cViewPr varScale="1">
        <p:scale>
          <a:sx n="89" d="100"/>
          <a:sy n="89" d="100"/>
        </p:scale>
        <p:origin x="66" y="33"/>
      </p:cViewPr>
      <p:guideLst>
        <p:guide orient="horz" pos="2200"/>
        <p:guide pos="39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三极花信简体"/>
              <a:ea typeface="三极花信简体"/>
              <a:cs typeface="三极花信简体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三极花信简体"/>
                <a:ea typeface="三极花信简体"/>
                <a:cs typeface="三极花信简体" panose="00000500000000000000" charset="-122"/>
              </a:rPr>
              <a:t>2024/8/10</a:t>
            </a:fld>
            <a:endParaRPr lang="zh-CN" altLang="en-US">
              <a:latin typeface="三极花信简体"/>
              <a:ea typeface="三极花信简体"/>
              <a:cs typeface="三极花信简体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三极花信简体"/>
              <a:ea typeface="三极花信简体"/>
              <a:cs typeface="三极花信简体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三极花信简体"/>
                <a:ea typeface="三极花信简体"/>
                <a:cs typeface="三极花信简体" panose="00000500000000000000" charset="-122"/>
              </a:rPr>
              <a:t>‹#›</a:t>
            </a:fld>
            <a:endParaRPr lang="zh-CN" altLang="en-US">
              <a:latin typeface="三极花信简体"/>
              <a:ea typeface="三极花信简体"/>
              <a:cs typeface="三极花信简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三极花信简体"/>
                <a:ea typeface="三极花信简体"/>
                <a:cs typeface="三极花信简体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三极花信简体"/>
                <a:ea typeface="三极花信简体"/>
                <a:cs typeface="三极花信简体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三极花信简体"/>
                <a:ea typeface="三极花信简体"/>
                <a:cs typeface="三极花信简体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三极花信简体"/>
                <a:ea typeface="三极花信简体"/>
                <a:cs typeface="三极花信简体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926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三极花信简体"/>
        <a:ea typeface="三极花信简体"/>
        <a:cs typeface="三极花信简体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三极花信简体"/>
        <a:ea typeface="三极花信简体"/>
        <a:cs typeface="三极花信简体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三极花信简体"/>
        <a:ea typeface="三极花信简体"/>
        <a:cs typeface="三极花信简体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三极花信简体"/>
        <a:ea typeface="三极花信简体"/>
        <a:cs typeface="三极花信简体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三极花信简体"/>
        <a:ea typeface="三极花信简体"/>
        <a:cs typeface="三极花信简体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173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A496E62-B69A-4F5A-91CC-22253B231371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DD1A2EB-E655-483C-A66C-2E6D810C43B1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53E6A0D-A37C-4DCF-AAE0-784BCF8A075C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31918F3-E861-4065-B274-247BD3043004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A9A1CDF-311C-4E62-A66A-CE27C54B5844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8C005C5-9182-4BD1-81F3-E6D83B71C9A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19A9BE9-63DA-4429-B0B4-FCABAA25EAE0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40E3490-4E17-42C8-8081-39D444B0C1A6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39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2024/8/10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2024/8/10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三极花信简体"/>
                <a:ea typeface="三极花信简体"/>
                <a:cs typeface="三极花信简体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三极花信简体"/>
                <a:ea typeface="三极花信简体"/>
                <a:cs typeface="三极花信简体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三极花信简体"/>
                <a:ea typeface="三极花信简体"/>
                <a:cs typeface="三极花信简体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2" r:id="rId20"/>
  </p:sldLayoutIdLst>
  <p:transition/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三极花信简体"/>
          <a:ea typeface="三极花信简体"/>
          <a:cs typeface="三极花信简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三极花信简体"/>
          <a:ea typeface="三极花信简体"/>
          <a:cs typeface="三极花信简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三极花信简体"/>
          <a:ea typeface="三极花信简体"/>
          <a:cs typeface="三极花信简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三极花信简体"/>
          <a:ea typeface="三极花信简体"/>
          <a:cs typeface="三极花信简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三极花信简体"/>
          <a:ea typeface="三极花信简体"/>
          <a:cs typeface="三极花信简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三极花信简体"/>
          <a:ea typeface="三极花信简体"/>
          <a:cs typeface="三极花信简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Relationship Id="rId9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10" Type="http://schemas.openxmlformats.org/officeDocument/2006/relationships/image" Target="../media/image14.pn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10" Type="http://schemas.openxmlformats.org/officeDocument/2006/relationships/image" Target="../media/image14.pn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slideLayout" Target="../slideLayouts/slideLayout1.xml"/><Relationship Id="rId26" Type="http://schemas.openxmlformats.org/officeDocument/2006/relationships/image" Target="../media/image7.emf"/><Relationship Id="rId3" Type="http://schemas.openxmlformats.org/officeDocument/2006/relationships/tags" Target="../tags/tag67.xml"/><Relationship Id="rId21" Type="http://schemas.openxmlformats.org/officeDocument/2006/relationships/image" Target="../media/image2.emf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6.emf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image" Target="../media/image1.jpe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5.emf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4.emf"/><Relationship Id="rId28" Type="http://schemas.openxmlformats.org/officeDocument/2006/relationships/image" Target="../media/image9.svg"/><Relationship Id="rId10" Type="http://schemas.openxmlformats.org/officeDocument/2006/relationships/tags" Target="../tags/tag74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3.emf"/><Relationship Id="rId27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10" Type="http://schemas.openxmlformats.org/officeDocument/2006/relationships/image" Target="../media/image19.jpeg"/><Relationship Id="rId4" Type="http://schemas.openxmlformats.org/officeDocument/2006/relationships/image" Target="../media/image2.emf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6" Type="http://schemas.openxmlformats.org/officeDocument/2006/relationships/image" Target="../media/image3.emf"/><Relationship Id="rId11" Type="http://schemas.openxmlformats.org/officeDocument/2006/relationships/image" Target="../media/image9.svg"/><Relationship Id="rId5" Type="http://schemas.openxmlformats.org/officeDocument/2006/relationships/image" Target="../media/image4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6" Type="http://schemas.openxmlformats.org/officeDocument/2006/relationships/image" Target="../media/image3.emf"/><Relationship Id="rId11" Type="http://schemas.openxmlformats.org/officeDocument/2006/relationships/image" Target="../media/image9.svg"/><Relationship Id="rId5" Type="http://schemas.openxmlformats.org/officeDocument/2006/relationships/image" Target="../media/image4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1561465" y="2451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885" y="10985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10" y="560451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75" y="560451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3405" y="282892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" y="1410970"/>
            <a:ext cx="1531620" cy="1531620"/>
          </a:xfrm>
          <a:prstGeom prst="rect">
            <a:avLst/>
          </a:prstGeom>
          <a:effectLst>
            <a:outerShdw blurRad="50800" dist="38100" dir="2700000" algn="tl" rotWithShape="0">
              <a:srgbClr val="88220D">
                <a:alpha val="40000"/>
              </a:srgbClr>
            </a:outerShdw>
          </a:effectLst>
        </p:spPr>
      </p:pic>
      <p:sp>
        <p:nvSpPr>
          <p:cNvPr id="6" name="圆角矩形 5"/>
          <p:cNvSpPr/>
          <p:nvPr/>
        </p:nvSpPr>
        <p:spPr>
          <a:xfrm>
            <a:off x="989965" y="914400"/>
            <a:ext cx="10210800" cy="5029200"/>
          </a:xfrm>
          <a:prstGeom prst="roundRect">
            <a:avLst>
              <a:gd name="adj" fmla="val 3030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55383" y="1065530"/>
            <a:ext cx="9879965" cy="4726940"/>
          </a:xfrm>
          <a:prstGeom prst="roundRect">
            <a:avLst>
              <a:gd name="adj" fmla="val 3030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Dot"/>
          </a:ln>
          <a:effectLst>
            <a:outerShdw blurRad="63500" dist="38100" dir="2700000" algn="tl" rotWithShape="0">
              <a:schemeClr val="bg1">
                <a:lumMod val="75000"/>
                <a:alpha val="2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70" y="519430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374650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60000">
            <a:off x="10151110" y="19113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0000">
            <a:off x="10550525" y="1242695"/>
            <a:ext cx="866140" cy="879475"/>
          </a:xfrm>
          <a:prstGeom prst="rect">
            <a:avLst/>
          </a:prstGeom>
          <a:effectLst>
            <a:outerShdw blurRad="50800" dist="38100" algn="l" rotWithShape="0">
              <a:schemeClr val="accent4">
                <a:lumMod val="50000"/>
                <a:alpha val="30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297670" y="3820160"/>
            <a:ext cx="2404745" cy="2908935"/>
            <a:chOff x="15018" y="6850"/>
            <a:chExt cx="3092" cy="37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18" y="7452"/>
              <a:ext cx="2067" cy="313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84" y="6850"/>
              <a:ext cx="1627" cy="306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0000">
            <a:off x="398780" y="436308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460" y="5589270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27" name="矩形 26"/>
          <p:cNvSpPr/>
          <p:nvPr/>
        </p:nvSpPr>
        <p:spPr>
          <a:xfrm>
            <a:off x="3485517" y="1986950"/>
            <a:ext cx="525780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rPr>
              <a:t>GENERAL MODEL OF LITERATURE AND ART FRESHNESS</a:t>
            </a:r>
          </a:p>
        </p:txBody>
      </p:sp>
      <p:sp>
        <p:nvSpPr>
          <p:cNvPr id="28" name="矩形 27"/>
          <p:cNvSpPr/>
          <p:nvPr/>
        </p:nvSpPr>
        <p:spPr>
          <a:xfrm>
            <a:off x="2283324" y="3541508"/>
            <a:ext cx="7584423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rPr>
              <a:t>Insert the Subtitle of Your Presentation</a:t>
            </a:r>
          </a:p>
        </p:txBody>
      </p:sp>
      <p:sp>
        <p:nvSpPr>
          <p:cNvPr id="29" name="矩形: 圆角 21"/>
          <p:cNvSpPr/>
          <p:nvPr/>
        </p:nvSpPr>
        <p:spPr>
          <a:xfrm>
            <a:off x="5328125" y="4598307"/>
            <a:ext cx="1534479" cy="3254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rPr>
              <a:t>www.freeppt7.com</a:t>
            </a:r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57022" y="2190115"/>
            <a:ext cx="911479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spc="-300" dirty="0">
                <a:solidFill>
                  <a:srgbClr val="FEBD5F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思源黑体 Medium" panose="020B0600000000000000" charset="-122"/>
                <a:sym typeface="Arial" panose="020B0604020202020204" pitchFamily="34" charset="0"/>
              </a:rPr>
              <a:t>Free </a:t>
            </a:r>
            <a:r>
              <a:rPr lang="en-US" altLang="zh-CN" sz="8000" spc="-300" dirty="0">
                <a:solidFill>
                  <a:srgbClr val="FA7C52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思源黑体 Medium" panose="020B0600000000000000" charset="-122"/>
                <a:sym typeface="Arial" panose="020B0604020202020204" pitchFamily="34" charset="0"/>
              </a:rPr>
              <a:t>PPT Templates</a:t>
            </a:r>
            <a:endParaRPr lang="zh-CN" altLang="en-US" sz="8000" spc="-300" dirty="0">
              <a:solidFill>
                <a:srgbClr val="FA7C52"/>
              </a:solidFill>
              <a:latin typeface="汉仪综艺体简" panose="02010609000101010101" pitchFamily="49" charset="-122"/>
              <a:ea typeface="汉仪综艺体简" panose="02010609000101010101" pitchFamily="49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835074" y="3607775"/>
            <a:ext cx="558686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15" name="TextBox 16"/>
          <p:cNvSpPr txBox="1"/>
          <p:nvPr/>
        </p:nvSpPr>
        <p:spPr>
          <a:xfrm>
            <a:off x="1180756" y="1994626"/>
            <a:ext cx="486030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0075" y="1994622"/>
            <a:ext cx="158248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gradFill>
                  <a:gsLst>
                    <a:gs pos="0">
                      <a:srgbClr val="F7B473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b="1" dirty="0">
              <a:gradFill>
                <a:gsLst>
                  <a:gs pos="0">
                    <a:srgbClr val="F7B473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4074" y="2313100"/>
            <a:ext cx="2382218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0756" y="3179785"/>
            <a:ext cx="486030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180756" y="4364944"/>
            <a:ext cx="486030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80075" y="4364940"/>
            <a:ext cx="158248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74074" y="4683418"/>
            <a:ext cx="2382218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0075" y="3179781"/>
            <a:ext cx="158248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4074" y="3498259"/>
            <a:ext cx="2382218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4269740" y="1866265"/>
            <a:ext cx="3606165" cy="3606165"/>
          </a:xfrm>
          <a:custGeom>
            <a:avLst/>
            <a:gdLst>
              <a:gd name="connsiteX0" fmla="*/ 2275840 w 4551680"/>
              <a:gd name="connsiteY0" fmla="*/ 0 h 4551680"/>
              <a:gd name="connsiteX1" fmla="*/ 4246775 w 4551680"/>
              <a:gd name="connsiteY1" fmla="*/ 1137920 h 4551680"/>
              <a:gd name="connsiteX2" fmla="*/ 4246775 w 4551680"/>
              <a:gd name="connsiteY2" fmla="*/ 3413760 h 4551680"/>
              <a:gd name="connsiteX3" fmla="*/ 2275840 w 4551680"/>
              <a:gd name="connsiteY3" fmla="*/ 2275840 h 4551680"/>
              <a:gd name="connsiteX4" fmla="*/ 2275840 w 4551680"/>
              <a:gd name="connsiteY4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088919" y="0"/>
                  <a:pt x="3840236" y="433773"/>
                  <a:pt x="4246775" y="1137920"/>
                </a:cubicBezTo>
                <a:cubicBezTo>
                  <a:pt x="4653315" y="1842067"/>
                  <a:pt x="4653315" y="2709613"/>
                  <a:pt x="4246775" y="341376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4000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4218940" y="1994535"/>
            <a:ext cx="3606165" cy="3606165"/>
          </a:xfrm>
          <a:custGeom>
            <a:avLst/>
            <a:gdLst>
              <a:gd name="connsiteX0" fmla="*/ 4246775 w 4551680"/>
              <a:gd name="connsiteY0" fmla="*/ 3413760 h 4551680"/>
              <a:gd name="connsiteX1" fmla="*/ 2275840 w 4551680"/>
              <a:gd name="connsiteY1" fmla="*/ 4551680 h 4551680"/>
              <a:gd name="connsiteX2" fmla="*/ 304905 w 4551680"/>
              <a:gd name="connsiteY2" fmla="*/ 3413760 h 4551680"/>
              <a:gd name="connsiteX3" fmla="*/ 2275840 w 4551680"/>
              <a:gd name="connsiteY3" fmla="*/ 2275840 h 4551680"/>
              <a:gd name="connsiteX4" fmla="*/ 4246775 w 4551680"/>
              <a:gd name="connsiteY4" fmla="*/ 341376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680" h="4551680">
                <a:moveTo>
                  <a:pt x="4246775" y="3413760"/>
                </a:moveTo>
                <a:cubicBezTo>
                  <a:pt x="3840235" y="4117907"/>
                  <a:pt x="3088919" y="4551680"/>
                  <a:pt x="2275840" y="4551680"/>
                </a:cubicBezTo>
                <a:cubicBezTo>
                  <a:pt x="1462761" y="4551680"/>
                  <a:pt x="711444" y="4117907"/>
                  <a:pt x="304905" y="3413760"/>
                </a:cubicBezTo>
                <a:lnTo>
                  <a:pt x="2275840" y="2275840"/>
                </a:lnTo>
                <a:lnTo>
                  <a:pt x="4246775" y="3413760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89000">
                <a:srgbClr val="FF8D88"/>
              </a:gs>
            </a:gsLst>
            <a:lin ang="1368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9930" tIns="3201387" rIns="1172785" bIns="515634" numCol="1" spcCol="1270" anchor="ctr" anchorCtr="0">
            <a:noAutofit/>
          </a:bodyPr>
          <a:lstStyle/>
          <a:p>
            <a:pPr algn="just" defTabSz="3046730">
              <a:lnSpc>
                <a:spcPct val="120000"/>
              </a:lnSpc>
              <a:spcAft>
                <a:spcPct val="35000"/>
              </a:spcAft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144645" y="1865630"/>
            <a:ext cx="3606165" cy="3606165"/>
          </a:xfrm>
          <a:custGeom>
            <a:avLst/>
            <a:gdLst>
              <a:gd name="connsiteX0" fmla="*/ 304905 w 4551680"/>
              <a:gd name="connsiteY0" fmla="*/ 3413760 h 4551680"/>
              <a:gd name="connsiteX1" fmla="*/ 304905 w 4551680"/>
              <a:gd name="connsiteY1" fmla="*/ 1137920 h 4551680"/>
              <a:gd name="connsiteX2" fmla="*/ 2275840 w 4551680"/>
              <a:gd name="connsiteY2" fmla="*/ 0 h 4551680"/>
              <a:gd name="connsiteX3" fmla="*/ 2275840 w 4551680"/>
              <a:gd name="connsiteY3" fmla="*/ 2275840 h 4551680"/>
              <a:gd name="connsiteX4" fmla="*/ 304905 w 4551680"/>
              <a:gd name="connsiteY4" fmla="*/ 341376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680" h="4551680">
                <a:moveTo>
                  <a:pt x="304905" y="3413760"/>
                </a:moveTo>
                <a:cubicBezTo>
                  <a:pt x="-101635" y="2709613"/>
                  <a:pt x="-101635" y="1842067"/>
                  <a:pt x="304905" y="1137920"/>
                </a:cubicBezTo>
                <a:cubicBezTo>
                  <a:pt x="711445" y="433773"/>
                  <a:pt x="1462761" y="0"/>
                  <a:pt x="2275840" y="0"/>
                </a:cubicBezTo>
                <a:lnTo>
                  <a:pt x="2275840" y="2275840"/>
                </a:lnTo>
                <a:lnTo>
                  <a:pt x="304905" y="3413760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89000">
                <a:srgbClr val="FF8D88"/>
              </a:gs>
            </a:gsLst>
            <a:lin ang="1368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5654" tIns="1086802" rIns="2599396" bIns="2423966" numCol="1" spcCol="1270" anchor="ctr" anchorCtr="0">
            <a:noAutofit/>
          </a:bodyPr>
          <a:lstStyle/>
          <a:p>
            <a:pPr algn="just" defTabSz="2437130">
              <a:lnSpc>
                <a:spcPct val="120000"/>
              </a:lnSpc>
              <a:spcAft>
                <a:spcPct val="35000"/>
              </a:spcAft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Circular Arrow 42"/>
          <p:cNvSpPr/>
          <p:nvPr/>
        </p:nvSpPr>
        <p:spPr>
          <a:xfrm>
            <a:off x="4070350" y="1642745"/>
            <a:ext cx="4052570" cy="4052570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ircular Arrow 43"/>
          <p:cNvSpPr/>
          <p:nvPr/>
        </p:nvSpPr>
        <p:spPr>
          <a:xfrm>
            <a:off x="3996055" y="1771015"/>
            <a:ext cx="4052570" cy="4052570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ircular Arrow 44"/>
          <p:cNvSpPr/>
          <p:nvPr/>
        </p:nvSpPr>
        <p:spPr>
          <a:xfrm>
            <a:off x="3921125" y="1642745"/>
            <a:ext cx="4052570" cy="4052570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5627986" y="45743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751246" y="2950023"/>
            <a:ext cx="693683" cy="543732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596427" y="28113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6" name="Group 3"/>
          <p:cNvGrpSpPr/>
          <p:nvPr/>
        </p:nvGrpSpPr>
        <p:grpSpPr>
          <a:xfrm>
            <a:off x="8157262" y="19599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500594" cy="373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gradFill>
                    <a:gsLst>
                      <a:gs pos="0">
                        <a:srgbClr val="F7B473"/>
                      </a:gs>
                      <a:gs pos="0">
                        <a:srgbClr val="F7B473"/>
                      </a:gs>
                      <a:gs pos="0">
                        <a:srgbClr val="F7B473"/>
                      </a:gs>
                      <a:gs pos="100000">
                        <a:srgbClr val="FA7C52"/>
                      </a:gs>
                      <a:gs pos="100000">
                        <a:srgbClr val="FA7C52"/>
                      </a:gs>
                      <a:gs pos="100000">
                        <a:srgbClr val="FA7C52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zh-CN" altLang="en-US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555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三极花信简体" panose="00000500000000000000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Oval 63"/>
          <p:cNvSpPr/>
          <p:nvPr/>
        </p:nvSpPr>
        <p:spPr bwMode="auto">
          <a:xfrm>
            <a:off x="8515985" y="4821555"/>
            <a:ext cx="796925" cy="796925"/>
          </a:xfrm>
          <a:prstGeom prst="ellipse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4000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796655" y="4980305"/>
            <a:ext cx="223520" cy="482600"/>
            <a:chOff x="4395788" y="2198688"/>
            <a:chExt cx="344488" cy="742951"/>
          </a:xfrm>
          <a:solidFill>
            <a:schemeClr val="bg2"/>
          </a:solidFill>
        </p:grpSpPr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4511675" y="2198688"/>
              <a:ext cx="109538" cy="1127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6" tIns="24108" rIns="48216" bIns="241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4395788" y="2333626"/>
              <a:ext cx="344488" cy="608013"/>
            </a:xfrm>
            <a:custGeom>
              <a:avLst/>
              <a:gdLst>
                <a:gd name="T0" fmla="*/ 91 w 92"/>
                <a:gd name="T1" fmla="*/ 60 h 162"/>
                <a:gd name="T2" fmla="*/ 75 w 92"/>
                <a:gd name="T3" fmla="*/ 10 h 162"/>
                <a:gd name="T4" fmla="*/ 64 w 92"/>
                <a:gd name="T5" fmla="*/ 0 h 162"/>
                <a:gd name="T6" fmla="*/ 28 w 92"/>
                <a:gd name="T7" fmla="*/ 0 h 162"/>
                <a:gd name="T8" fmla="*/ 19 w 92"/>
                <a:gd name="T9" fmla="*/ 5 h 162"/>
                <a:gd name="T10" fmla="*/ 18 w 92"/>
                <a:gd name="T11" fmla="*/ 7 h 162"/>
                <a:gd name="T12" fmla="*/ 18 w 92"/>
                <a:gd name="T13" fmla="*/ 7 h 162"/>
                <a:gd name="T14" fmla="*/ 17 w 92"/>
                <a:gd name="T15" fmla="*/ 8 h 162"/>
                <a:gd name="T16" fmla="*/ 1 w 92"/>
                <a:gd name="T17" fmla="*/ 60 h 162"/>
                <a:gd name="T18" fmla="*/ 5 w 92"/>
                <a:gd name="T19" fmla="*/ 68 h 162"/>
                <a:gd name="T20" fmla="*/ 14 w 92"/>
                <a:gd name="T21" fmla="*/ 64 h 162"/>
                <a:gd name="T22" fmla="*/ 26 w 92"/>
                <a:gd name="T23" fmla="*/ 23 h 162"/>
                <a:gd name="T24" fmla="*/ 28 w 92"/>
                <a:gd name="T25" fmla="*/ 23 h 162"/>
                <a:gd name="T26" fmla="*/ 29 w 92"/>
                <a:gd name="T27" fmla="*/ 23 h 162"/>
                <a:gd name="T28" fmla="*/ 9 w 92"/>
                <a:gd name="T29" fmla="*/ 96 h 162"/>
                <a:gd name="T30" fmla="*/ 29 w 92"/>
                <a:gd name="T31" fmla="*/ 96 h 162"/>
                <a:gd name="T32" fmla="*/ 29 w 92"/>
                <a:gd name="T33" fmla="*/ 154 h 162"/>
                <a:gd name="T34" fmla="*/ 37 w 92"/>
                <a:gd name="T35" fmla="*/ 162 h 162"/>
                <a:gd name="T36" fmla="*/ 44 w 92"/>
                <a:gd name="T37" fmla="*/ 154 h 162"/>
                <a:gd name="T38" fmla="*/ 44 w 92"/>
                <a:gd name="T39" fmla="*/ 96 h 162"/>
                <a:gd name="T40" fmla="*/ 49 w 92"/>
                <a:gd name="T41" fmla="*/ 96 h 162"/>
                <a:gd name="T42" fmla="*/ 49 w 92"/>
                <a:gd name="T43" fmla="*/ 154 h 162"/>
                <a:gd name="T44" fmla="*/ 56 w 92"/>
                <a:gd name="T45" fmla="*/ 162 h 162"/>
                <a:gd name="T46" fmla="*/ 64 w 92"/>
                <a:gd name="T47" fmla="*/ 154 h 162"/>
                <a:gd name="T48" fmla="*/ 64 w 92"/>
                <a:gd name="T49" fmla="*/ 96 h 162"/>
                <a:gd name="T50" fmla="*/ 83 w 92"/>
                <a:gd name="T51" fmla="*/ 96 h 162"/>
                <a:gd name="T52" fmla="*/ 63 w 92"/>
                <a:gd name="T53" fmla="*/ 23 h 162"/>
                <a:gd name="T54" fmla="*/ 64 w 92"/>
                <a:gd name="T55" fmla="*/ 23 h 162"/>
                <a:gd name="T56" fmla="*/ 65 w 92"/>
                <a:gd name="T57" fmla="*/ 23 h 162"/>
                <a:gd name="T58" fmla="*/ 79 w 92"/>
                <a:gd name="T59" fmla="*/ 64 h 162"/>
                <a:gd name="T60" fmla="*/ 87 w 92"/>
                <a:gd name="T61" fmla="*/ 68 h 162"/>
                <a:gd name="T62" fmla="*/ 91 w 92"/>
                <a:gd name="T63" fmla="*/ 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6" tIns="24108" rIns="48216" bIns="241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9" name="Oval 68"/>
          <p:cNvSpPr/>
          <p:nvPr/>
        </p:nvSpPr>
        <p:spPr bwMode="auto">
          <a:xfrm>
            <a:off x="8505825" y="3879215"/>
            <a:ext cx="796925" cy="796925"/>
          </a:xfrm>
          <a:prstGeom prst="ellipse">
            <a:avLst/>
          </a:pr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4000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8806815" y="4034155"/>
            <a:ext cx="195580" cy="497840"/>
            <a:chOff x="4422775" y="2198688"/>
            <a:chExt cx="292100" cy="742950"/>
          </a:xfrm>
          <a:solidFill>
            <a:schemeClr val="bg2"/>
          </a:solidFill>
        </p:grpSpPr>
        <p:sp>
          <p:nvSpPr>
            <p:cNvPr id="71" name="Freeform 12"/>
            <p:cNvSpPr/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6" tIns="24108" rIns="48216" bIns="241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Oval 13"/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6" tIns="24108" rIns="48216" bIns="241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9363803" y="4024506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364198" y="4286699"/>
            <a:ext cx="1090363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382050" y="4966731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382915" y="5228924"/>
            <a:ext cx="1298753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29" name="文本框 28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38" name="Freeform 8"/>
          <p:cNvSpPr/>
          <p:nvPr/>
        </p:nvSpPr>
        <p:spPr bwMode="auto">
          <a:xfrm>
            <a:off x="1540934" y="2327276"/>
            <a:ext cx="1231900" cy="1231900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89000">
                <a:srgbClr val="FF8D88"/>
              </a:gs>
            </a:gsLst>
            <a:lin ang="1368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625654" tIns="1086802" rIns="2599396" bIns="2423966" numCol="1" spcCol="1270" rtlCol="0" fromWordArt="0" anchor="ctr" anchorCtr="0" forceAA="0" compatLnSpc="1">
            <a:noAutofit/>
          </a:bodyPr>
          <a:lstStyle/>
          <a:p>
            <a:pPr lvl="0" algn="just" defTabSz="2437130">
              <a:lnSpc>
                <a:spcPct val="120000"/>
              </a:lnSpc>
              <a:spcAft>
                <a:spcPct val="35000"/>
              </a:spcAft>
              <a:buClrTx/>
              <a:buSzTx/>
              <a:buFontTx/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10"/>
          <p:cNvSpPr/>
          <p:nvPr/>
        </p:nvSpPr>
        <p:spPr bwMode="auto">
          <a:xfrm>
            <a:off x="2853268" y="3639609"/>
            <a:ext cx="1234017" cy="1231900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89000">
                <a:srgbClr val="FF8D88"/>
              </a:gs>
            </a:gsLst>
            <a:lin ang="1368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625654" tIns="1086802" rIns="2599396" bIns="2423966" numCol="1" spcCol="1270" rtlCol="0" fromWordArt="0" anchor="ctr" anchorCtr="0" forceAA="0" compatLnSpc="1">
            <a:noAutofit/>
          </a:bodyPr>
          <a:lstStyle/>
          <a:p>
            <a:pPr lvl="0" algn="just" defTabSz="2437130">
              <a:lnSpc>
                <a:spcPct val="120000"/>
              </a:lnSpc>
              <a:spcAft>
                <a:spcPct val="35000"/>
              </a:spcAft>
              <a:buClrTx/>
              <a:buSzTx/>
              <a:buFontTx/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853055" y="2319020"/>
            <a:ext cx="7797165" cy="2552700"/>
            <a:chOff x="4493" y="3652"/>
            <a:chExt cx="12279" cy="4020"/>
          </a:xfrm>
        </p:grpSpPr>
        <p:sp>
          <p:nvSpPr>
            <p:cNvPr id="37" name="Freeform 7"/>
            <p:cNvSpPr/>
            <p:nvPr/>
          </p:nvSpPr>
          <p:spPr bwMode="auto">
            <a:xfrm>
              <a:off x="4493" y="3652"/>
              <a:ext cx="1943" cy="1940"/>
            </a:xfrm>
            <a:custGeom>
              <a:avLst/>
              <a:gdLst>
                <a:gd name="T0" fmla="*/ 0 w 307"/>
                <a:gd name="T1" fmla="*/ 307 h 307"/>
                <a:gd name="T2" fmla="*/ 307 w 307"/>
                <a:gd name="T3" fmla="*/ 307 h 307"/>
                <a:gd name="T4" fmla="*/ 0 w 307"/>
                <a:gd name="T5" fmla="*/ 0 h 307"/>
                <a:gd name="T6" fmla="*/ 0 w 307"/>
                <a:gd name="T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07">
                  <a:moveTo>
                    <a:pt x="0" y="307"/>
                  </a:moveTo>
                  <a:cubicBezTo>
                    <a:pt x="307" y="307"/>
                    <a:pt x="307" y="307"/>
                    <a:pt x="307" y="307"/>
                  </a:cubicBezTo>
                  <a:cubicBezTo>
                    <a:pt x="301" y="140"/>
                    <a:pt x="167" y="6"/>
                    <a:pt x="0" y="0"/>
                  </a:cubicBezTo>
                  <a:lnTo>
                    <a:pt x="0" y="307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400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6560" y="5718"/>
              <a:ext cx="1943" cy="1940"/>
            </a:xfrm>
            <a:custGeom>
              <a:avLst/>
              <a:gdLst>
                <a:gd name="T0" fmla="*/ 0 w 307"/>
                <a:gd name="T1" fmla="*/ 0 h 307"/>
                <a:gd name="T2" fmla="*/ 0 w 307"/>
                <a:gd name="T3" fmla="*/ 307 h 307"/>
                <a:gd name="T4" fmla="*/ 307 w 307"/>
                <a:gd name="T5" fmla="*/ 0 h 307"/>
                <a:gd name="T6" fmla="*/ 0 w 307"/>
                <a:gd name="T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07">
                  <a:moveTo>
                    <a:pt x="0" y="0"/>
                  </a:moveTo>
                  <a:cubicBezTo>
                    <a:pt x="0" y="307"/>
                    <a:pt x="0" y="307"/>
                    <a:pt x="0" y="307"/>
                  </a:cubicBezTo>
                  <a:cubicBezTo>
                    <a:pt x="167" y="301"/>
                    <a:pt x="301" y="167"/>
                    <a:pt x="307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400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8630" y="3652"/>
              <a:ext cx="1940" cy="1940"/>
            </a:xfrm>
            <a:custGeom>
              <a:avLst/>
              <a:gdLst>
                <a:gd name="T0" fmla="*/ 0 w 307"/>
                <a:gd name="T1" fmla="*/ 307 h 307"/>
                <a:gd name="T2" fmla="*/ 307 w 307"/>
                <a:gd name="T3" fmla="*/ 307 h 307"/>
                <a:gd name="T4" fmla="*/ 0 w 307"/>
                <a:gd name="T5" fmla="*/ 0 h 307"/>
                <a:gd name="T6" fmla="*/ 0 w 307"/>
                <a:gd name="T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07">
                  <a:moveTo>
                    <a:pt x="0" y="307"/>
                  </a:moveTo>
                  <a:cubicBezTo>
                    <a:pt x="307" y="307"/>
                    <a:pt x="307" y="307"/>
                    <a:pt x="307" y="307"/>
                  </a:cubicBezTo>
                  <a:cubicBezTo>
                    <a:pt x="302" y="140"/>
                    <a:pt x="167" y="6"/>
                    <a:pt x="0" y="0"/>
                  </a:cubicBezTo>
                  <a:lnTo>
                    <a:pt x="0" y="307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400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0703" y="5718"/>
              <a:ext cx="1933" cy="1940"/>
            </a:xfrm>
            <a:custGeom>
              <a:avLst/>
              <a:gdLst>
                <a:gd name="T0" fmla="*/ 0 w 306"/>
                <a:gd name="T1" fmla="*/ 0 h 307"/>
                <a:gd name="T2" fmla="*/ 0 w 306"/>
                <a:gd name="T3" fmla="*/ 307 h 307"/>
                <a:gd name="T4" fmla="*/ 306 w 306"/>
                <a:gd name="T5" fmla="*/ 0 h 307"/>
                <a:gd name="T6" fmla="*/ 0 w 306"/>
                <a:gd name="T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307">
                  <a:moveTo>
                    <a:pt x="0" y="0"/>
                  </a:moveTo>
                  <a:cubicBezTo>
                    <a:pt x="0" y="307"/>
                    <a:pt x="0" y="307"/>
                    <a:pt x="0" y="307"/>
                  </a:cubicBezTo>
                  <a:cubicBezTo>
                    <a:pt x="166" y="301"/>
                    <a:pt x="301" y="167"/>
                    <a:pt x="30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400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12777" y="3665"/>
              <a:ext cx="1937" cy="1940"/>
            </a:xfrm>
            <a:custGeom>
              <a:avLst/>
              <a:gdLst>
                <a:gd name="T0" fmla="*/ 0 w 306"/>
                <a:gd name="T1" fmla="*/ 307 h 307"/>
                <a:gd name="T2" fmla="*/ 306 w 306"/>
                <a:gd name="T3" fmla="*/ 307 h 307"/>
                <a:gd name="T4" fmla="*/ 0 w 306"/>
                <a:gd name="T5" fmla="*/ 0 h 307"/>
                <a:gd name="T6" fmla="*/ 0 w 306"/>
                <a:gd name="T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307">
                  <a:moveTo>
                    <a:pt x="0" y="307"/>
                  </a:moveTo>
                  <a:cubicBezTo>
                    <a:pt x="306" y="307"/>
                    <a:pt x="306" y="307"/>
                    <a:pt x="306" y="307"/>
                  </a:cubicBezTo>
                  <a:cubicBezTo>
                    <a:pt x="301" y="140"/>
                    <a:pt x="166" y="6"/>
                    <a:pt x="0" y="0"/>
                  </a:cubicBezTo>
                  <a:lnTo>
                    <a:pt x="0" y="307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400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14840" y="5732"/>
              <a:ext cx="1933" cy="1940"/>
            </a:xfrm>
            <a:custGeom>
              <a:avLst/>
              <a:gdLst>
                <a:gd name="T0" fmla="*/ 0 w 306"/>
                <a:gd name="T1" fmla="*/ 0 h 307"/>
                <a:gd name="T2" fmla="*/ 0 w 306"/>
                <a:gd name="T3" fmla="*/ 307 h 307"/>
                <a:gd name="T4" fmla="*/ 306 w 306"/>
                <a:gd name="T5" fmla="*/ 0 h 307"/>
                <a:gd name="T6" fmla="*/ 0 w 306"/>
                <a:gd name="T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307">
                  <a:moveTo>
                    <a:pt x="0" y="0"/>
                  </a:moveTo>
                  <a:cubicBezTo>
                    <a:pt x="0" y="307"/>
                    <a:pt x="0" y="307"/>
                    <a:pt x="0" y="307"/>
                  </a:cubicBezTo>
                  <a:cubicBezTo>
                    <a:pt x="167" y="301"/>
                    <a:pt x="301" y="167"/>
                    <a:pt x="30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400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65600" y="2327275"/>
            <a:ext cx="5172710" cy="2544445"/>
            <a:chOff x="6560" y="3665"/>
            <a:chExt cx="8146" cy="4007"/>
          </a:xfrm>
        </p:grpSpPr>
        <p:sp>
          <p:nvSpPr>
            <p:cNvPr id="42" name="Freeform 12"/>
            <p:cNvSpPr/>
            <p:nvPr/>
          </p:nvSpPr>
          <p:spPr bwMode="auto">
            <a:xfrm>
              <a:off x="6560" y="3665"/>
              <a:ext cx="1943" cy="1940"/>
            </a:xfrm>
            <a:custGeom>
              <a:avLst/>
              <a:gdLst>
                <a:gd name="T0" fmla="*/ 307 w 307"/>
                <a:gd name="T1" fmla="*/ 307 h 307"/>
                <a:gd name="T2" fmla="*/ 307 w 307"/>
                <a:gd name="T3" fmla="*/ 0 h 307"/>
                <a:gd name="T4" fmla="*/ 0 w 307"/>
                <a:gd name="T5" fmla="*/ 307 h 307"/>
                <a:gd name="T6" fmla="*/ 307 w 307"/>
                <a:gd name="T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07">
                  <a:moveTo>
                    <a:pt x="307" y="307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140" y="6"/>
                    <a:pt x="6" y="140"/>
                    <a:pt x="0" y="307"/>
                  </a:cubicBezTo>
                  <a:lnTo>
                    <a:pt x="307" y="307"/>
                  </a:lnTo>
                  <a:close/>
                </a:path>
              </a:pathLst>
            </a:custGeom>
            <a:gradFill>
              <a:gsLst>
                <a:gs pos="0">
                  <a:srgbClr val="FFDDCF"/>
                </a:gs>
                <a:gs pos="89000">
                  <a:srgbClr val="FF8D88"/>
                </a:gs>
              </a:gsLst>
              <a:lin ang="1368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625654" tIns="1086802" rIns="2599396" bIns="2423966" numCol="1" spcCol="1270" rtlCol="0" fromWordArt="0" anchor="ctr" anchorCtr="0" forceAA="0" compatLnSpc="1">
              <a:noAutofit/>
            </a:bodyPr>
            <a:lstStyle/>
            <a:p>
              <a:pPr lvl="0" algn="just" defTabSz="2437130">
                <a:lnSpc>
                  <a:spcPct val="120000"/>
                </a:lnSpc>
                <a:spcAft>
                  <a:spcPct val="35000"/>
                </a:spcAft>
                <a:buClrTx/>
                <a:buSzTx/>
                <a:buFontTx/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8630" y="5732"/>
              <a:ext cx="1940" cy="1940"/>
            </a:xfrm>
            <a:custGeom>
              <a:avLst/>
              <a:gdLst>
                <a:gd name="T0" fmla="*/ 307 w 307"/>
                <a:gd name="T1" fmla="*/ 0 h 307"/>
                <a:gd name="T2" fmla="*/ 0 w 307"/>
                <a:gd name="T3" fmla="*/ 0 h 307"/>
                <a:gd name="T4" fmla="*/ 307 w 307"/>
                <a:gd name="T5" fmla="*/ 307 h 307"/>
                <a:gd name="T6" fmla="*/ 307 w 307"/>
                <a:gd name="T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07">
                  <a:moveTo>
                    <a:pt x="3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67"/>
                    <a:pt x="140" y="301"/>
                    <a:pt x="307" y="307"/>
                  </a:cubicBezTo>
                  <a:lnTo>
                    <a:pt x="307" y="0"/>
                  </a:lnTo>
                  <a:close/>
                </a:path>
              </a:pathLst>
            </a:custGeom>
            <a:gradFill>
              <a:gsLst>
                <a:gs pos="0">
                  <a:srgbClr val="FFDDCF"/>
                </a:gs>
                <a:gs pos="89000">
                  <a:srgbClr val="FF8D88"/>
                </a:gs>
              </a:gsLst>
              <a:lin ang="1368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625654" tIns="1086802" rIns="2599396" bIns="2423966" numCol="1" spcCol="1270" rtlCol="0" fromWordArt="0" anchor="ctr" anchorCtr="0" forceAA="0" compatLnSpc="1">
              <a:noAutofit/>
            </a:bodyPr>
            <a:lstStyle/>
            <a:p>
              <a:pPr lvl="0" algn="just" defTabSz="2437130">
                <a:lnSpc>
                  <a:spcPct val="120000"/>
                </a:lnSpc>
                <a:spcAft>
                  <a:spcPct val="35000"/>
                </a:spcAft>
                <a:buClrTx/>
                <a:buSzTx/>
                <a:buFontTx/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0703" y="3665"/>
              <a:ext cx="1933" cy="1940"/>
            </a:xfrm>
            <a:custGeom>
              <a:avLst/>
              <a:gdLst>
                <a:gd name="T0" fmla="*/ 306 w 306"/>
                <a:gd name="T1" fmla="*/ 307 h 307"/>
                <a:gd name="T2" fmla="*/ 306 w 306"/>
                <a:gd name="T3" fmla="*/ 0 h 307"/>
                <a:gd name="T4" fmla="*/ 0 w 306"/>
                <a:gd name="T5" fmla="*/ 307 h 307"/>
                <a:gd name="T6" fmla="*/ 306 w 306"/>
                <a:gd name="T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307">
                  <a:moveTo>
                    <a:pt x="306" y="307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139" y="6"/>
                    <a:pt x="5" y="140"/>
                    <a:pt x="0" y="307"/>
                  </a:cubicBezTo>
                  <a:lnTo>
                    <a:pt x="306" y="307"/>
                  </a:lnTo>
                  <a:close/>
                </a:path>
              </a:pathLst>
            </a:custGeom>
            <a:gradFill>
              <a:gsLst>
                <a:gs pos="0">
                  <a:srgbClr val="FFDDCF"/>
                </a:gs>
                <a:gs pos="89000">
                  <a:srgbClr val="FF8D88"/>
                </a:gs>
              </a:gsLst>
              <a:lin ang="1368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625654" tIns="1086802" rIns="2599396" bIns="2423966" numCol="1" spcCol="1270" rtlCol="0" fromWordArt="0" anchor="ctr" anchorCtr="0" forceAA="0" compatLnSpc="1">
              <a:noAutofit/>
            </a:bodyPr>
            <a:lstStyle/>
            <a:p>
              <a:pPr lvl="0" algn="just" defTabSz="2437130">
                <a:lnSpc>
                  <a:spcPct val="120000"/>
                </a:lnSpc>
                <a:spcAft>
                  <a:spcPct val="35000"/>
                </a:spcAft>
                <a:buClrTx/>
                <a:buSzTx/>
                <a:buFontTx/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12770" y="5732"/>
              <a:ext cx="1937" cy="1940"/>
            </a:xfrm>
            <a:custGeom>
              <a:avLst/>
              <a:gdLst>
                <a:gd name="T0" fmla="*/ 306 w 306"/>
                <a:gd name="T1" fmla="*/ 0 h 307"/>
                <a:gd name="T2" fmla="*/ 0 w 306"/>
                <a:gd name="T3" fmla="*/ 0 h 307"/>
                <a:gd name="T4" fmla="*/ 306 w 306"/>
                <a:gd name="T5" fmla="*/ 307 h 307"/>
                <a:gd name="T6" fmla="*/ 306 w 306"/>
                <a:gd name="T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307">
                  <a:moveTo>
                    <a:pt x="3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7"/>
                    <a:pt x="139" y="301"/>
                    <a:pt x="306" y="307"/>
                  </a:cubicBez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0">
                  <a:srgbClr val="FFDDCF"/>
                </a:gs>
                <a:gs pos="89000">
                  <a:srgbClr val="FF8D88"/>
                </a:gs>
              </a:gsLst>
              <a:lin ang="1368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625654" tIns="1086802" rIns="2599396" bIns="2423966" numCol="1" spcCol="1270" rtlCol="0" fromWordArt="0" anchor="ctr" anchorCtr="0" forceAA="0" compatLnSpc="1">
              <a:noAutofit/>
            </a:bodyPr>
            <a:lstStyle/>
            <a:p>
              <a:pPr lvl="0" algn="just" defTabSz="2437130">
                <a:lnSpc>
                  <a:spcPct val="120000"/>
                </a:lnSpc>
                <a:spcAft>
                  <a:spcPct val="35000"/>
                </a:spcAft>
                <a:buClrTx/>
                <a:buSzTx/>
                <a:buFontTx/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9836152" y="3961343"/>
            <a:ext cx="283633" cy="266700"/>
          </a:xfrm>
          <a:custGeom>
            <a:avLst/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0" name="Freeform 20"/>
          <p:cNvSpPr>
            <a:spLocks noEditPoints="1"/>
          </p:cNvSpPr>
          <p:nvPr/>
        </p:nvSpPr>
        <p:spPr bwMode="auto">
          <a:xfrm>
            <a:off x="5884333" y="2871258"/>
            <a:ext cx="330200" cy="338667"/>
          </a:xfrm>
          <a:custGeom>
            <a:avLst/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8576734" y="3952876"/>
            <a:ext cx="224367" cy="283633"/>
          </a:xfrm>
          <a:custGeom>
            <a:avLst/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2" name="Freeform 22"/>
          <p:cNvSpPr>
            <a:spLocks noEditPoints="1"/>
          </p:cNvSpPr>
          <p:nvPr/>
        </p:nvSpPr>
        <p:spPr bwMode="auto">
          <a:xfrm>
            <a:off x="4686300" y="2886076"/>
            <a:ext cx="304800" cy="309033"/>
          </a:xfrm>
          <a:custGeom>
            <a:avLst/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3" name="Freeform 23"/>
          <p:cNvSpPr>
            <a:spLocks noEditPoints="1"/>
          </p:cNvSpPr>
          <p:nvPr/>
        </p:nvSpPr>
        <p:spPr bwMode="auto">
          <a:xfrm>
            <a:off x="5897034" y="3954991"/>
            <a:ext cx="292100" cy="287867"/>
          </a:xfrm>
          <a:custGeom>
            <a:avLst/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4" name="Freeform 24"/>
          <p:cNvSpPr>
            <a:spLocks noEditPoints="1"/>
          </p:cNvSpPr>
          <p:nvPr/>
        </p:nvSpPr>
        <p:spPr bwMode="auto">
          <a:xfrm>
            <a:off x="3274484" y="2900892"/>
            <a:ext cx="287867" cy="283633"/>
          </a:xfrm>
          <a:custGeom>
            <a:avLst/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5" name="Freeform 25"/>
          <p:cNvSpPr>
            <a:spLocks noEditPoints="1"/>
          </p:cNvSpPr>
          <p:nvPr/>
        </p:nvSpPr>
        <p:spPr bwMode="auto">
          <a:xfrm>
            <a:off x="8585200" y="2900892"/>
            <a:ext cx="211667" cy="283633"/>
          </a:xfrm>
          <a:custGeom>
            <a:avLst/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6" name="Freeform 26"/>
          <p:cNvSpPr>
            <a:spLocks noEditPoints="1"/>
          </p:cNvSpPr>
          <p:nvPr/>
        </p:nvSpPr>
        <p:spPr bwMode="auto">
          <a:xfrm>
            <a:off x="2095501" y="2919943"/>
            <a:ext cx="283633" cy="241300"/>
          </a:xfrm>
          <a:custGeom>
            <a:avLst/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7" name="Freeform 27"/>
          <p:cNvSpPr>
            <a:spLocks noEditPoints="1"/>
          </p:cNvSpPr>
          <p:nvPr/>
        </p:nvSpPr>
        <p:spPr bwMode="auto">
          <a:xfrm>
            <a:off x="7313084" y="2928409"/>
            <a:ext cx="287867" cy="228600"/>
          </a:xfrm>
          <a:custGeom>
            <a:avLst/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8" name="Freeform 28"/>
          <p:cNvSpPr>
            <a:spLocks noEditPoints="1"/>
          </p:cNvSpPr>
          <p:nvPr/>
        </p:nvSpPr>
        <p:spPr bwMode="auto">
          <a:xfrm>
            <a:off x="3285067" y="3961343"/>
            <a:ext cx="270933" cy="266700"/>
          </a:xfrm>
          <a:custGeom>
            <a:avLst/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9" name="Freeform 29"/>
          <p:cNvSpPr>
            <a:spLocks noEditPoints="1"/>
          </p:cNvSpPr>
          <p:nvPr/>
        </p:nvSpPr>
        <p:spPr bwMode="auto">
          <a:xfrm>
            <a:off x="4711700" y="3952876"/>
            <a:ext cx="254000" cy="283633"/>
          </a:xfrm>
          <a:custGeom>
            <a:avLst/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0" name="Freeform 30"/>
          <p:cNvSpPr>
            <a:spLocks noEditPoints="1"/>
          </p:cNvSpPr>
          <p:nvPr/>
        </p:nvSpPr>
        <p:spPr bwMode="auto">
          <a:xfrm>
            <a:off x="7344834" y="3954991"/>
            <a:ext cx="224367" cy="279400"/>
          </a:xfrm>
          <a:custGeom>
            <a:avLst/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0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1" name="Rectangle 31"/>
          <p:cNvSpPr>
            <a:spLocks noChangeArrowheads="1"/>
          </p:cNvSpPr>
          <p:nvPr/>
        </p:nvSpPr>
        <p:spPr bwMode="auto">
          <a:xfrm>
            <a:off x="1873252" y="1581786"/>
            <a:ext cx="1822449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1809945" y="1195792"/>
            <a:ext cx="143020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1839597" y="4966971"/>
            <a:ext cx="1822449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1776290" y="4580977"/>
            <a:ext cx="143020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4719957" y="5177156"/>
            <a:ext cx="1822449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4656650" y="4791162"/>
            <a:ext cx="143020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7437122" y="5183506"/>
            <a:ext cx="1822449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8" name="TextBox 18"/>
          <p:cNvSpPr txBox="1"/>
          <p:nvPr/>
        </p:nvSpPr>
        <p:spPr>
          <a:xfrm>
            <a:off x="7373815" y="4797512"/>
            <a:ext cx="143020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9256397" y="1968501"/>
            <a:ext cx="1822449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9193090" y="1582507"/>
            <a:ext cx="143020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5944237" y="1799591"/>
            <a:ext cx="1822449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4" name="TextBox 18"/>
          <p:cNvSpPr txBox="1"/>
          <p:nvPr/>
        </p:nvSpPr>
        <p:spPr>
          <a:xfrm>
            <a:off x="5880930" y="1413597"/>
            <a:ext cx="143020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36" name="文本框 35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262336" y="1622089"/>
            <a:ext cx="6529614" cy="3059900"/>
          </a:xfrm>
          <a:prstGeom prst="rect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2" name="Rectangle: Rounded Corners 7"/>
          <p:cNvSpPr/>
          <p:nvPr/>
        </p:nvSpPr>
        <p:spPr>
          <a:xfrm>
            <a:off x="6640527" y="3218355"/>
            <a:ext cx="5260961" cy="2839414"/>
          </a:xfrm>
          <a:prstGeom prst="roundRect">
            <a:avLst>
              <a:gd name="adj" fmla="val 2180"/>
            </a:avLst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1" name="Rectangle: Rounded Corners 7"/>
          <p:cNvSpPr/>
          <p:nvPr/>
        </p:nvSpPr>
        <p:spPr>
          <a:xfrm>
            <a:off x="6626588" y="3218355"/>
            <a:ext cx="5260961" cy="2839414"/>
          </a:xfrm>
          <a:prstGeom prst="roundRect">
            <a:avLst>
              <a:gd name="adj" fmla="val 2180"/>
            </a:avLst>
          </a:prstGeom>
          <a:gradFill>
            <a:gsLst>
              <a:gs pos="0">
                <a:srgbClr val="FFDDCF">
                  <a:alpha val="70000"/>
                </a:srgbClr>
              </a:gs>
              <a:gs pos="89000">
                <a:srgbClr val="FF8D88">
                  <a:alpha val="87000"/>
                </a:srgbClr>
              </a:gs>
            </a:gsLst>
            <a:lin ang="1368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7005955" y="4429125"/>
            <a:ext cx="4280535" cy="127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Pure</a:t>
            </a:r>
          </a:p>
          <a:p>
            <a:pPr>
              <a:lnSpc>
                <a:spcPct val="120000"/>
              </a:lnSpc>
            </a:pP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Fresh Summer</a:t>
            </a:r>
          </a:p>
        </p:txBody>
      </p:sp>
      <p:sp>
        <p:nvSpPr>
          <p:cNvPr id="28" name="Rectangle: Rounded Corners 3"/>
          <p:cNvSpPr/>
          <p:nvPr/>
        </p:nvSpPr>
        <p:spPr>
          <a:xfrm>
            <a:off x="7403895" y="1301063"/>
            <a:ext cx="4498259" cy="2722973"/>
          </a:xfrm>
          <a:prstGeom prst="roundRect">
            <a:avLst>
              <a:gd name="adj" fmla="val 218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918605" y="1600047"/>
            <a:ext cx="3545038" cy="2111584"/>
            <a:chOff x="8291362" y="1657197"/>
            <a:chExt cx="3545038" cy="2111584"/>
          </a:xfrm>
        </p:grpSpPr>
        <p:sp>
          <p:nvSpPr>
            <p:cNvPr id="26" name="TextBox 27"/>
            <p:cNvSpPr txBox="1"/>
            <p:nvPr/>
          </p:nvSpPr>
          <p:spPr>
            <a:xfrm>
              <a:off x="8291362" y="1657197"/>
              <a:ext cx="1779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BEA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三极花信简体" panose="00000500000000000000" charset="-122"/>
                  <a:sym typeface="Arial" panose="020B0604020202020204" pitchFamily="34" charset="0"/>
                </a:rPr>
                <a:t>20XX</a:t>
              </a:r>
            </a:p>
          </p:txBody>
        </p:sp>
        <p:sp>
          <p:nvSpPr>
            <p:cNvPr id="35" name="TextBox 28"/>
            <p:cNvSpPr txBox="1"/>
            <p:nvPr/>
          </p:nvSpPr>
          <p:spPr>
            <a:xfrm>
              <a:off x="8291362" y="2042657"/>
              <a:ext cx="3545038" cy="58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三极花信简体" panose="00000500000000000000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31"/>
            <p:cNvSpPr txBox="1"/>
            <p:nvPr/>
          </p:nvSpPr>
          <p:spPr>
            <a:xfrm>
              <a:off x="8291362" y="2797711"/>
              <a:ext cx="1779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FFBEA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三极花信简体" panose="00000500000000000000" charset="-122"/>
                  <a:sym typeface="Arial" panose="020B0604020202020204" pitchFamily="34" charset="0"/>
                </a:rPr>
                <a:t>20XX</a:t>
              </a:r>
            </a:p>
          </p:txBody>
        </p:sp>
        <p:sp>
          <p:nvSpPr>
            <p:cNvPr id="41" name="TextBox 32"/>
            <p:cNvSpPr txBox="1"/>
            <p:nvPr/>
          </p:nvSpPr>
          <p:spPr>
            <a:xfrm>
              <a:off x="8291362" y="3183171"/>
              <a:ext cx="3545038" cy="58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三极花信简体" panose="00000500000000000000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71" name="文本框 70"/>
          <p:cNvSpPr txBox="1"/>
          <p:nvPr/>
        </p:nvSpPr>
        <p:spPr>
          <a:xfrm>
            <a:off x="1103630" y="2349500"/>
            <a:ext cx="3413760" cy="161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90295" y="1852295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grpSp>
        <p:nvGrpSpPr>
          <p:cNvPr id="44" name="组合 43"/>
          <p:cNvGrpSpPr/>
          <p:nvPr/>
        </p:nvGrpSpPr>
        <p:grpSpPr>
          <a:xfrm>
            <a:off x="1259317" y="1266079"/>
            <a:ext cx="4585322" cy="1745530"/>
            <a:chOff x="5722460" y="3763438"/>
            <a:chExt cx="4585322" cy="1745530"/>
          </a:xfrm>
        </p:grpSpPr>
        <p:grpSp>
          <p:nvGrpSpPr>
            <p:cNvPr id="15" name="组合 14"/>
            <p:cNvGrpSpPr/>
            <p:nvPr/>
          </p:nvGrpSpPr>
          <p:grpSpPr>
            <a:xfrm>
              <a:off x="5722460" y="3763438"/>
              <a:ext cx="4585322" cy="1745530"/>
              <a:chOff x="6041114" y="2448696"/>
              <a:chExt cx="4585322" cy="174553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041114" y="2448696"/>
                <a:ext cx="4412140" cy="1294942"/>
                <a:chOff x="6099171" y="2923280"/>
                <a:chExt cx="4412140" cy="1294942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6202175" y="4071935"/>
                  <a:ext cx="4309136" cy="146287"/>
                  <a:chOff x="6202175" y="4071935"/>
                  <a:chExt cx="4309136" cy="146287"/>
                </a:xfrm>
              </p:grpSpPr>
              <p:sp>
                <p:nvSpPr>
                  <p:cNvPr id="20" name="圆角矩形 26"/>
                  <p:cNvSpPr/>
                  <p:nvPr/>
                </p:nvSpPr>
                <p:spPr>
                  <a:xfrm>
                    <a:off x="6202175" y="4071935"/>
                    <a:ext cx="4309136" cy="14628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85000"/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8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" name="圆角矩形 27"/>
                  <p:cNvSpPr/>
                  <p:nvPr/>
                </p:nvSpPr>
                <p:spPr>
                  <a:xfrm>
                    <a:off x="6202175" y="4071935"/>
                    <a:ext cx="3050229" cy="146287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0">
                        <a:srgbClr val="FFDDCF">
                          <a:alpha val="70000"/>
                        </a:srgbClr>
                      </a:gs>
                      <a:gs pos="89000">
                        <a:srgbClr val="FF8D88">
                          <a:alpha val="87000"/>
                        </a:srgbClr>
                      </a:gs>
                    </a:gsLst>
                    <a:lin ang="1368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8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  <p:cNvSpPr/>
                <p:nvPr/>
              </p:nvSpPr>
              <p:spPr>
                <a:xfrm>
                  <a:off x="6099171" y="2923280"/>
                  <a:ext cx="1271502" cy="11142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8000"/>
                    </a:lnSpc>
                  </a:pPr>
                  <a:r>
                    <a:rPr lang="en-US" altLang="zh-CN" sz="4800">
                      <a:solidFill>
                        <a:srgbClr val="FFBEA4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72</a:t>
                  </a:r>
                  <a:r>
                    <a:rPr lang="en-US" altLang="zh-CN" sz="3200">
                      <a:solidFill>
                        <a:srgbClr val="FFBEA4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6041114" y="3830216"/>
                <a:ext cx="4585322" cy="364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7048464" y="4358152"/>
              <a:ext cx="1734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圆角矩形 26"/>
          <p:cNvSpPr/>
          <p:nvPr/>
        </p:nvSpPr>
        <p:spPr>
          <a:xfrm>
            <a:off x="1327150" y="4562475"/>
            <a:ext cx="4309110" cy="1460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8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圆角矩形 27"/>
          <p:cNvSpPr/>
          <p:nvPr/>
        </p:nvSpPr>
        <p:spPr bwMode="auto">
          <a:xfrm>
            <a:off x="1327150" y="4562475"/>
            <a:ext cx="2569845" cy="146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4000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224280" y="3413760"/>
            <a:ext cx="1236236" cy="11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8000"/>
              </a:lnSpc>
            </a:pPr>
            <a:r>
              <a:rPr lang="en-US" altLang="zh-CN" sz="4800">
                <a:solidFill>
                  <a:srgbClr val="FF8D8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56</a:t>
            </a:r>
            <a:r>
              <a:rPr lang="en-US" altLang="zh-CN" sz="3200">
                <a:solidFill>
                  <a:srgbClr val="FF8D8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224280" y="4795520"/>
            <a:ext cx="4585335" cy="36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550160" y="4008755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6299200" y="2839139"/>
            <a:ext cx="0" cy="1698094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855460" y="2932430"/>
            <a:ext cx="3868420" cy="252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b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</a:p>
          <a:p>
            <a:pPr>
              <a:lnSpc>
                <a:spcPts val="2400"/>
              </a:lnSpc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855460" y="1642110"/>
            <a:ext cx="3292889" cy="944889"/>
            <a:chOff x="1658791" y="1308015"/>
            <a:chExt cx="3293091" cy="944916"/>
          </a:xfrm>
        </p:grpSpPr>
        <p:sp>
          <p:nvSpPr>
            <p:cNvPr id="35" name="文本框 34"/>
            <p:cNvSpPr txBox="1"/>
            <p:nvPr/>
          </p:nvSpPr>
          <p:spPr>
            <a:xfrm>
              <a:off x="1658791" y="1308015"/>
              <a:ext cx="3293091" cy="707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 b="1" dirty="0">
                  <a:gradFill>
                    <a:gsLst>
                      <a:gs pos="0">
                        <a:srgbClr val="F7B473"/>
                      </a:gs>
                      <a:gs pos="0">
                        <a:srgbClr val="F7B473"/>
                      </a:gs>
                      <a:gs pos="0">
                        <a:srgbClr val="F7B473"/>
                      </a:gs>
                      <a:gs pos="100000">
                        <a:srgbClr val="FA7C52"/>
                      </a:gs>
                      <a:gs pos="100000">
                        <a:srgbClr val="FA7C52"/>
                      </a:gs>
                      <a:gs pos="100000">
                        <a:srgbClr val="FA7C52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zh-CN" altLang="en-US" sz="40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73305" y="1945145"/>
              <a:ext cx="2722387" cy="30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>
                  <a:solidFill>
                    <a:schemeClr val="tx2">
                      <a:lumMod val="85000"/>
                      <a:lumOff val="15000"/>
                      <a:alpha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Project description a description</a:t>
              </a:r>
              <a:endParaRPr lang="zh-CN" altLang="en-US" sz="1400">
                <a:solidFill>
                  <a:schemeClr val="tx2">
                    <a:lumMod val="85000"/>
                    <a:lumOff val="15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74840" y="2691765"/>
            <a:ext cx="974090" cy="77470"/>
            <a:chOff x="8828780" y="3556729"/>
            <a:chExt cx="974291" cy="77561"/>
          </a:xfrm>
          <a:solidFill>
            <a:srgbClr val="FFBEA4"/>
          </a:solidFill>
        </p:grpSpPr>
        <p:sp>
          <p:nvSpPr>
            <p:cNvPr id="28" name="矩形: 圆角 32"/>
            <p:cNvSpPr/>
            <p:nvPr/>
          </p:nvSpPr>
          <p:spPr>
            <a:xfrm rot="31951" flipH="1">
              <a:off x="8828780" y="3612962"/>
              <a:ext cx="487965" cy="213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 rot="31951" flipH="1">
              <a:off x="8946978" y="3556729"/>
              <a:ext cx="856093" cy="25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1561465" y="1397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5810885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5810885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3405" y="282892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701675" y="519430"/>
            <a:ext cx="10729595" cy="568769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70" y="28892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14414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60000">
            <a:off x="10151110" y="19113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0000">
            <a:off x="10550525" y="1242695"/>
            <a:ext cx="866140" cy="879475"/>
          </a:xfrm>
          <a:prstGeom prst="rect">
            <a:avLst/>
          </a:prstGeom>
          <a:effectLst>
            <a:outerShdw blurRad="50800" dist="38100" algn="l" rotWithShape="0">
              <a:schemeClr val="accent4">
                <a:lumMod val="50000"/>
                <a:alpha val="30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977120" y="3752215"/>
            <a:ext cx="2226310" cy="2693670"/>
            <a:chOff x="15018" y="6850"/>
            <a:chExt cx="3092" cy="37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18" y="7452"/>
              <a:ext cx="2067" cy="313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84" y="6850"/>
              <a:ext cx="1627" cy="306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0000">
            <a:off x="347345" y="455231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120" y="5754370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3289300" y="1590040"/>
            <a:ext cx="5459095" cy="3202940"/>
            <a:chOff x="5300" y="2369"/>
            <a:chExt cx="8597" cy="5044"/>
          </a:xfrm>
        </p:grpSpPr>
        <p:sp>
          <p:nvSpPr>
            <p:cNvPr id="15" name="文本框 14"/>
            <p:cNvSpPr txBox="1"/>
            <p:nvPr/>
          </p:nvSpPr>
          <p:spPr>
            <a:xfrm>
              <a:off x="5300" y="6355"/>
              <a:ext cx="8597" cy="1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  <a:alpha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54" y="4330"/>
              <a:ext cx="5325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9000101010101" pitchFamily="49" charset="-122"/>
                  <a:ea typeface="汉仪综艺体简" panose="02010609000101010101" pitchFamily="49" charset="-122"/>
                  <a:cs typeface="+mn-ea"/>
                </a:defRPr>
              </a:lvl1pPr>
            </a:lstStyle>
            <a:p>
              <a:r>
                <a:rPr lang="en-US" altLang="zh-CN" dirty="0">
                  <a:sym typeface="Arial" panose="020B0604020202020204" pitchFamily="34" charset="0"/>
                </a:rPr>
                <a:t>Add title text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92" y="5435"/>
              <a:ext cx="6413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spc="300">
                  <a:solidFill>
                    <a:schemeClr val="tx2">
                      <a:lumMod val="85000"/>
                      <a:lumOff val="15000"/>
                      <a:alpha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Small and pure and fresh summer</a:t>
              </a:r>
            </a:p>
          </p:txBody>
        </p:sp>
        <p:sp>
          <p:nvSpPr>
            <p:cNvPr id="57" name="矩形: 圆角 56"/>
            <p:cNvSpPr/>
            <p:nvPr/>
          </p:nvSpPr>
          <p:spPr>
            <a:xfrm>
              <a:off x="8902" y="2610"/>
              <a:ext cx="1396" cy="1396"/>
            </a:xfrm>
            <a:prstGeom prst="roundRect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pic>
          <p:nvPicPr>
            <p:cNvPr id="28" name="图形 5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8" y="2806"/>
              <a:ext cx="1005" cy="1005"/>
            </a:xfrm>
            <a:prstGeom prst="rect">
              <a:avLst/>
            </a:prstGeom>
          </p:spPr>
        </p:pic>
        <p:cxnSp>
          <p:nvCxnSpPr>
            <p:cNvPr id="29" name="直接连接符 28"/>
            <p:cNvCxnSpPr/>
            <p:nvPr/>
          </p:nvCxnSpPr>
          <p:spPr>
            <a:xfrm>
              <a:off x="6478" y="6145"/>
              <a:ext cx="6240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40000">
              <a:off x="9991" y="2369"/>
              <a:ext cx="552" cy="56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lumMod val="50000"/>
                  <a:alpha val="30000"/>
                </a:schemeClr>
              </a:outerShdw>
            </a:effectLst>
          </p:spPr>
        </p:pic>
      </p:grpSp>
      <p:grpSp>
        <p:nvGrpSpPr>
          <p:cNvPr id="36" name="组合 35"/>
          <p:cNvGrpSpPr/>
          <p:nvPr/>
        </p:nvGrpSpPr>
        <p:grpSpPr>
          <a:xfrm>
            <a:off x="2604399" y="3611284"/>
            <a:ext cx="7195498" cy="84766"/>
            <a:chOff x="2604399" y="3611284"/>
            <a:chExt cx="7195498" cy="84766"/>
          </a:xfrm>
        </p:grpSpPr>
        <p:grpSp>
          <p:nvGrpSpPr>
            <p:cNvPr id="37" name="组合 36"/>
            <p:cNvGrpSpPr/>
            <p:nvPr/>
          </p:nvGrpSpPr>
          <p:grpSpPr>
            <a:xfrm>
              <a:off x="2604399" y="3618489"/>
              <a:ext cx="974291" cy="77561"/>
              <a:chOff x="2322422" y="5059820"/>
              <a:chExt cx="974291" cy="77561"/>
            </a:xfrm>
          </p:grpSpPr>
          <p:sp>
            <p:nvSpPr>
              <p:cNvPr id="38" name="矩形: 圆角 52"/>
              <p:cNvSpPr/>
              <p:nvPr/>
            </p:nvSpPr>
            <p:spPr>
              <a:xfrm rot="21568048">
                <a:off x="2808748" y="5116053"/>
                <a:ext cx="487965" cy="213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E2BA"/>
                  </a:gs>
                  <a:gs pos="100000">
                    <a:srgbClr val="FFA8A3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矩形: 圆角 53"/>
              <p:cNvSpPr/>
              <p:nvPr/>
            </p:nvSpPr>
            <p:spPr>
              <a:xfrm rot="21568048">
                <a:off x="2322422" y="5059820"/>
                <a:ext cx="856093" cy="258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E2BA"/>
                  </a:gs>
                  <a:gs pos="100000">
                    <a:srgbClr val="FFA8A3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H="1">
              <a:off x="8825606" y="3611284"/>
              <a:ext cx="974291" cy="77561"/>
              <a:chOff x="2322422" y="5059820"/>
              <a:chExt cx="974291" cy="77561"/>
            </a:xfrm>
          </p:grpSpPr>
          <p:sp>
            <p:nvSpPr>
              <p:cNvPr id="41" name="矩形: 圆角 60"/>
              <p:cNvSpPr/>
              <p:nvPr/>
            </p:nvSpPr>
            <p:spPr>
              <a:xfrm rot="21568048">
                <a:off x="2808748" y="5116053"/>
                <a:ext cx="487965" cy="213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E2BA"/>
                  </a:gs>
                  <a:gs pos="100000">
                    <a:srgbClr val="FFA8A3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矩形: 圆角 61"/>
              <p:cNvSpPr/>
              <p:nvPr/>
            </p:nvSpPr>
            <p:spPr>
              <a:xfrm rot="21568048">
                <a:off x="2322422" y="5059820"/>
                <a:ext cx="856093" cy="258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E2BA"/>
                  </a:gs>
                  <a:gs pos="100000">
                    <a:srgbClr val="FFA8A3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1040765" y="1243330"/>
            <a:ext cx="3463290" cy="4704715"/>
          </a:xfrm>
          <a:prstGeom prst="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8" name="流程图: 手动输入 17"/>
          <p:cNvSpPr/>
          <p:nvPr/>
        </p:nvSpPr>
        <p:spPr>
          <a:xfrm rot="16200000" flipH="1" flipV="1">
            <a:off x="3248660" y="2268220"/>
            <a:ext cx="3809365" cy="2655570"/>
          </a:xfrm>
          <a:prstGeom prst="flowChartManualInput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11950" y="1562100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32905" y="1998345"/>
            <a:ext cx="4594225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18985" y="3088640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39940" y="3524885"/>
            <a:ext cx="4019550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36180" y="4595495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57135" y="5031740"/>
            <a:ext cx="3601720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891655" y="2845435"/>
            <a:ext cx="4228465" cy="0"/>
          </a:xfrm>
          <a:prstGeom prst="line">
            <a:avLst/>
          </a:prstGeom>
          <a:ln>
            <a:solidFill>
              <a:srgbClr val="FFD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10990580" y="2759075"/>
            <a:ext cx="144145" cy="144145"/>
          </a:xfrm>
          <a:prstGeom prst="ellipse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80910" y="4436745"/>
            <a:ext cx="3835400" cy="0"/>
          </a:xfrm>
          <a:prstGeom prst="line">
            <a:avLst/>
          </a:prstGeom>
          <a:ln>
            <a:solidFill>
              <a:srgbClr val="FFD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10986770" y="4350385"/>
            <a:ext cx="144145" cy="144145"/>
          </a:xfrm>
          <a:prstGeom prst="ellipse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31" name="TextBox 26"/>
          <p:cNvSpPr txBox="1"/>
          <p:nvPr/>
        </p:nvSpPr>
        <p:spPr>
          <a:xfrm>
            <a:off x="3890328" y="2498090"/>
            <a:ext cx="4280535" cy="215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Pure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Fresh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Summer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36" name="文本框 35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4144" name="Freeform 2351"/>
          <p:cNvSpPr/>
          <p:nvPr/>
        </p:nvSpPr>
        <p:spPr bwMode="auto">
          <a:xfrm>
            <a:off x="4084760" y="1871748"/>
            <a:ext cx="4397134" cy="1187385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89000">
                <a:srgbClr val="FF8D88"/>
              </a:gs>
            </a:gsLst>
            <a:lin ang="1368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625654" tIns="1086802" rIns="2599396" bIns="2423966" numCol="1" spcCol="1270" rtlCol="0" fromWordArt="0" anchor="ctr" anchorCtr="0" forceAA="0" compatLnSpc="1">
            <a:noAutofit/>
          </a:bodyPr>
          <a:lstStyle/>
          <a:p>
            <a:pPr lvl="0" algn="just" defTabSz="2437130">
              <a:lnSpc>
                <a:spcPct val="120000"/>
              </a:lnSpc>
              <a:spcAft>
                <a:spcPct val="35000"/>
              </a:spcAft>
              <a:buClrTx/>
              <a:buSzTx/>
              <a:buFontTx/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861004" y="3340104"/>
            <a:ext cx="3227211" cy="1017532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5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89000">
                <a:srgbClr val="FF8D88"/>
              </a:gs>
            </a:gsLst>
            <a:lin ang="1368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625654" tIns="1086802" rIns="2599396" bIns="2423966" numCol="1" spcCol="1270" rtlCol="0" fromWordArt="0" anchor="ctr" anchorCtr="0" forceAA="0" compatLnSpc="1">
            <a:noAutofit/>
          </a:bodyPr>
          <a:lstStyle/>
          <a:p>
            <a:pPr lvl="0" algn="just" defTabSz="2437130">
              <a:lnSpc>
                <a:spcPct val="120000"/>
              </a:lnSpc>
              <a:spcAft>
                <a:spcPct val="35000"/>
              </a:spcAft>
              <a:buClrTx/>
              <a:buSzTx/>
              <a:buFontTx/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262619" y="4595749"/>
            <a:ext cx="2404931" cy="78418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7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89000">
                <a:srgbClr val="FF8D88"/>
              </a:gs>
            </a:gsLst>
            <a:lin ang="1368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625654" tIns="1086802" rIns="2599396" bIns="2423966" numCol="1" spcCol="1270" rtlCol="0" fromWordArt="0" anchor="ctr" anchorCtr="0" forceAA="0" compatLnSpc="1">
            <a:noAutofit/>
          </a:bodyPr>
          <a:lstStyle/>
          <a:p>
            <a:pPr lvl="0" algn="just" defTabSz="2437130">
              <a:lnSpc>
                <a:spcPct val="120000"/>
              </a:lnSpc>
              <a:spcAft>
                <a:spcPct val="35000"/>
              </a:spcAft>
              <a:buClrTx/>
              <a:buSzTx/>
              <a:buFontTx/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467396" y="4944978"/>
            <a:ext cx="2214442" cy="110007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216585" y="3687748"/>
            <a:ext cx="2890680" cy="1438196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807985" y="2251140"/>
            <a:ext cx="3706610" cy="1844574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178627" y="2674979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216265" y="3451225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16265" y="3850005"/>
            <a:ext cx="322453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7255" y="1484630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7255" y="1883410"/>
            <a:ext cx="322453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87170" y="4095750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87170" y="4494530"/>
            <a:ext cx="322453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28" name="文本框 27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1" name="椭圆 19"/>
          <p:cNvSpPr/>
          <p:nvPr/>
        </p:nvSpPr>
        <p:spPr>
          <a:xfrm>
            <a:off x="839788" y="1657985"/>
            <a:ext cx="5932488" cy="3987799"/>
          </a:xfrm>
          <a:prstGeom prst="roundRect">
            <a:avLst>
              <a:gd name="adj" fmla="val 118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</a:gradFill>
          <a:ln w="635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blurRad="444500" dist="1905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pic>
        <p:nvPicPr>
          <p:cNvPr id="39" name="图片 38" descr="D:\sucai\P-10294349-10271124.jpgP-10294349-102711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25" y="1713017"/>
            <a:ext cx="5809615" cy="3877733"/>
          </a:xfrm>
          <a:prstGeom prst="rect">
            <a:avLst/>
          </a:prstGeom>
        </p:spPr>
      </p:pic>
      <p:sp>
        <p:nvSpPr>
          <p:cNvPr id="40" name="矩形: 圆角 1"/>
          <p:cNvSpPr/>
          <p:nvPr/>
        </p:nvSpPr>
        <p:spPr bwMode="auto">
          <a:xfrm rot="10800000" flipH="1">
            <a:off x="6000750" y="3604240"/>
            <a:ext cx="5351461" cy="5623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659546" y="4639528"/>
            <a:ext cx="1661199" cy="903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59546" y="4317045"/>
            <a:ext cx="1477228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924290" y="4639528"/>
            <a:ext cx="1661199" cy="903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924290" y="4317045"/>
            <a:ext cx="1477228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648116" y="2432202"/>
            <a:ext cx="3231193" cy="623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648116" y="1981693"/>
            <a:ext cx="2439076" cy="404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grpSp>
        <p:nvGrpSpPr>
          <p:cNvPr id="49" name="组合 112"/>
          <p:cNvGrpSpPr/>
          <p:nvPr/>
        </p:nvGrpSpPr>
        <p:grpSpPr>
          <a:xfrm>
            <a:off x="10038027" y="3706775"/>
            <a:ext cx="309298" cy="309296"/>
            <a:chOff x="5645008" y="4306052"/>
            <a:chExt cx="543907" cy="543907"/>
          </a:xfrm>
          <a:solidFill>
            <a:schemeClr val="bg1"/>
          </a:solidFill>
        </p:grpSpPr>
        <p:sp>
          <p:nvSpPr>
            <p:cNvPr id="50" name="Freeform 46"/>
            <p:cNvSpPr>
              <a:spLocks noEditPoints="1" noChangeArrowheads="1"/>
            </p:cNvSpPr>
            <p:nvPr/>
          </p:nvSpPr>
          <p:spPr bwMode="auto">
            <a:xfrm>
              <a:off x="5645008" y="4306052"/>
              <a:ext cx="543907" cy="543907"/>
            </a:xfrm>
            <a:custGeom>
              <a:avLst/>
              <a:gdLst>
                <a:gd name="T0" fmla="*/ 2147483646 w 94"/>
                <a:gd name="T1" fmla="*/ 1037901853 h 94"/>
                <a:gd name="T2" fmla="*/ 2147483646 w 94"/>
                <a:gd name="T3" fmla="*/ 234366055 h 94"/>
                <a:gd name="T4" fmla="*/ 2142762130 w 94"/>
                <a:gd name="T5" fmla="*/ 234366055 h 94"/>
                <a:gd name="T6" fmla="*/ 2109277132 w 94"/>
                <a:gd name="T7" fmla="*/ 301324478 h 94"/>
                <a:gd name="T8" fmla="*/ 1573592386 w 94"/>
                <a:gd name="T9" fmla="*/ 167401845 h 94"/>
                <a:gd name="T10" fmla="*/ 1004416855 w 94"/>
                <a:gd name="T11" fmla="*/ 301324478 h 94"/>
                <a:gd name="T12" fmla="*/ 1004416855 w 94"/>
                <a:gd name="T13" fmla="*/ 234366055 h 94"/>
                <a:gd name="T14" fmla="*/ 200881057 w 94"/>
                <a:gd name="T15" fmla="*/ 234366055 h 94"/>
                <a:gd name="T16" fmla="*/ 200881057 w 94"/>
                <a:gd name="T17" fmla="*/ 1037901853 h 94"/>
                <a:gd name="T18" fmla="*/ 234366055 w 94"/>
                <a:gd name="T19" fmla="*/ 1037901853 h 94"/>
                <a:gd name="T20" fmla="*/ 267845266 w 94"/>
                <a:gd name="T21" fmla="*/ 1037901853 h 94"/>
                <a:gd name="T22" fmla="*/ 167401845 w 94"/>
                <a:gd name="T23" fmla="*/ 1573592386 h 94"/>
                <a:gd name="T24" fmla="*/ 703092377 w 94"/>
                <a:gd name="T25" fmla="*/ 2147483646 h 94"/>
                <a:gd name="T26" fmla="*/ 602648956 w 94"/>
                <a:gd name="T27" fmla="*/ 2147483646 h 94"/>
                <a:gd name="T28" fmla="*/ 602648956 w 94"/>
                <a:gd name="T29" fmla="*/ 2147483646 h 94"/>
                <a:gd name="T30" fmla="*/ 703092377 w 94"/>
                <a:gd name="T31" fmla="*/ 2147483646 h 94"/>
                <a:gd name="T32" fmla="*/ 803535799 w 94"/>
                <a:gd name="T33" fmla="*/ 2147483646 h 94"/>
                <a:gd name="T34" fmla="*/ 1004416855 w 94"/>
                <a:gd name="T35" fmla="*/ 2147483646 h 94"/>
                <a:gd name="T36" fmla="*/ 1037901853 w 94"/>
                <a:gd name="T37" fmla="*/ 2147483646 h 94"/>
                <a:gd name="T38" fmla="*/ 1573592386 w 94"/>
                <a:gd name="T39" fmla="*/ 2147483646 h 94"/>
                <a:gd name="T40" fmla="*/ 2109277132 w 94"/>
                <a:gd name="T41" fmla="*/ 2147483646 h 94"/>
                <a:gd name="T42" fmla="*/ 2142762130 w 94"/>
                <a:gd name="T43" fmla="*/ 2147483646 h 94"/>
                <a:gd name="T44" fmla="*/ 2147483646 w 94"/>
                <a:gd name="T45" fmla="*/ 2147483646 h 94"/>
                <a:gd name="T46" fmla="*/ 2147483646 w 94"/>
                <a:gd name="T47" fmla="*/ 2147483646 h 94"/>
                <a:gd name="T48" fmla="*/ 2147483646 w 94"/>
                <a:gd name="T49" fmla="*/ 2147483646 h 94"/>
                <a:gd name="T50" fmla="*/ 2147483646 w 94"/>
                <a:gd name="T51" fmla="*/ 2147483646 h 94"/>
                <a:gd name="T52" fmla="*/ 2147483646 w 94"/>
                <a:gd name="T53" fmla="*/ 2147483646 h 94"/>
                <a:gd name="T54" fmla="*/ 2147483646 w 94"/>
                <a:gd name="T55" fmla="*/ 1573592386 h 94"/>
                <a:gd name="T56" fmla="*/ 2147483646 w 94"/>
                <a:gd name="T57" fmla="*/ 1037901853 h 94"/>
                <a:gd name="T58" fmla="*/ 2147483646 w 94"/>
                <a:gd name="T59" fmla="*/ 1037901853 h 94"/>
                <a:gd name="T60" fmla="*/ 2147483646 w 94"/>
                <a:gd name="T61" fmla="*/ 1037901853 h 94"/>
                <a:gd name="T62" fmla="*/ 301324478 w 94"/>
                <a:gd name="T63" fmla="*/ 301324478 h 94"/>
                <a:gd name="T64" fmla="*/ 937458432 w 94"/>
                <a:gd name="T65" fmla="*/ 301324478 h 94"/>
                <a:gd name="T66" fmla="*/ 970937644 w 94"/>
                <a:gd name="T67" fmla="*/ 301324478 h 94"/>
                <a:gd name="T68" fmla="*/ 301324478 w 94"/>
                <a:gd name="T69" fmla="*/ 970937644 h 94"/>
                <a:gd name="T70" fmla="*/ 301324478 w 94"/>
                <a:gd name="T71" fmla="*/ 937458432 h 94"/>
                <a:gd name="T72" fmla="*/ 301324478 w 94"/>
                <a:gd name="T73" fmla="*/ 301324478 h 94"/>
                <a:gd name="T74" fmla="*/ 903979220 w 94"/>
                <a:gd name="T75" fmla="*/ 2147483646 h 94"/>
                <a:gd name="T76" fmla="*/ 736571589 w 94"/>
                <a:gd name="T77" fmla="*/ 2147483646 h 94"/>
                <a:gd name="T78" fmla="*/ 703092377 w 94"/>
                <a:gd name="T79" fmla="*/ 2147483646 h 94"/>
                <a:gd name="T80" fmla="*/ 703092377 w 94"/>
                <a:gd name="T81" fmla="*/ 2147483646 h 94"/>
                <a:gd name="T82" fmla="*/ 803535799 w 94"/>
                <a:gd name="T83" fmla="*/ 2147483646 h 94"/>
                <a:gd name="T84" fmla="*/ 870494222 w 94"/>
                <a:gd name="T85" fmla="*/ 2147483646 h 94"/>
                <a:gd name="T86" fmla="*/ 903979220 w 94"/>
                <a:gd name="T87" fmla="*/ 2147483646 h 94"/>
                <a:gd name="T88" fmla="*/ 2147483646 w 94"/>
                <a:gd name="T89" fmla="*/ 2147483646 h 94"/>
                <a:gd name="T90" fmla="*/ 2147483646 w 94"/>
                <a:gd name="T91" fmla="*/ 2147483646 h 94"/>
                <a:gd name="T92" fmla="*/ 2147483646 w 94"/>
                <a:gd name="T93" fmla="*/ 2147483646 h 94"/>
                <a:gd name="T94" fmla="*/ 2147483646 w 94"/>
                <a:gd name="T95" fmla="*/ 2147483646 h 94"/>
                <a:gd name="T96" fmla="*/ 2147483646 w 94"/>
                <a:gd name="T97" fmla="*/ 2147483646 h 94"/>
                <a:gd name="T98" fmla="*/ 2147483646 w 94"/>
                <a:gd name="T99" fmla="*/ 2147483646 h 94"/>
                <a:gd name="T100" fmla="*/ 2147483646 w 94"/>
                <a:gd name="T101" fmla="*/ 2147483646 h 94"/>
                <a:gd name="T102" fmla="*/ 2147483646 w 94"/>
                <a:gd name="T103" fmla="*/ 1573592386 h 94"/>
                <a:gd name="T104" fmla="*/ 1573592386 w 94"/>
                <a:gd name="T105" fmla="*/ 2147483646 h 94"/>
                <a:gd name="T106" fmla="*/ 267845266 w 94"/>
                <a:gd name="T107" fmla="*/ 1573592386 h 94"/>
                <a:gd name="T108" fmla="*/ 1573592386 w 94"/>
                <a:gd name="T109" fmla="*/ 301324478 h 94"/>
                <a:gd name="T110" fmla="*/ 2147483646 w 94"/>
                <a:gd name="T111" fmla="*/ 1573592386 h 94"/>
                <a:gd name="T112" fmla="*/ 2147483646 w 94"/>
                <a:gd name="T113" fmla="*/ 937458432 h 94"/>
                <a:gd name="T114" fmla="*/ 2147483646 w 94"/>
                <a:gd name="T115" fmla="*/ 970937644 h 94"/>
                <a:gd name="T116" fmla="*/ 2147483646 w 94"/>
                <a:gd name="T117" fmla="*/ 301324478 h 94"/>
                <a:gd name="T118" fmla="*/ 2147483646 w 94"/>
                <a:gd name="T119" fmla="*/ 301324478 h 94"/>
                <a:gd name="T120" fmla="*/ 2147483646 w 94"/>
                <a:gd name="T121" fmla="*/ 301324478 h 94"/>
                <a:gd name="T122" fmla="*/ 2147483646 w 94"/>
                <a:gd name="T123" fmla="*/ 937458432 h 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" h="94">
                  <a:moveTo>
                    <a:pt x="87" y="31"/>
                  </a:moveTo>
                  <a:cubicBezTo>
                    <a:pt x="94" y="24"/>
                    <a:pt x="94" y="13"/>
                    <a:pt x="87" y="7"/>
                  </a:cubicBezTo>
                  <a:cubicBezTo>
                    <a:pt x="81" y="0"/>
                    <a:pt x="70" y="0"/>
                    <a:pt x="64" y="7"/>
                  </a:cubicBezTo>
                  <a:cubicBezTo>
                    <a:pt x="63" y="7"/>
                    <a:pt x="63" y="8"/>
                    <a:pt x="63" y="9"/>
                  </a:cubicBezTo>
                  <a:cubicBezTo>
                    <a:pt x="58" y="6"/>
                    <a:pt x="53" y="5"/>
                    <a:pt x="47" y="5"/>
                  </a:cubicBezTo>
                  <a:cubicBezTo>
                    <a:pt x="41" y="5"/>
                    <a:pt x="35" y="6"/>
                    <a:pt x="30" y="9"/>
                  </a:cubicBezTo>
                  <a:cubicBezTo>
                    <a:pt x="31" y="8"/>
                    <a:pt x="31" y="7"/>
                    <a:pt x="30" y="7"/>
                  </a:cubicBezTo>
                  <a:cubicBezTo>
                    <a:pt x="24" y="0"/>
                    <a:pt x="13" y="0"/>
                    <a:pt x="6" y="7"/>
                  </a:cubicBezTo>
                  <a:cubicBezTo>
                    <a:pt x="0" y="13"/>
                    <a:pt x="0" y="24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6"/>
                    <a:pt x="5" y="42"/>
                    <a:pt x="5" y="47"/>
                  </a:cubicBezTo>
                  <a:cubicBezTo>
                    <a:pt x="5" y="61"/>
                    <a:pt x="11" y="73"/>
                    <a:pt x="21" y="81"/>
                  </a:cubicBezTo>
                  <a:cubicBezTo>
                    <a:pt x="20" y="82"/>
                    <a:pt x="19" y="82"/>
                    <a:pt x="18" y="84"/>
                  </a:cubicBezTo>
                  <a:cubicBezTo>
                    <a:pt x="17" y="85"/>
                    <a:pt x="17" y="87"/>
                    <a:pt x="18" y="89"/>
                  </a:cubicBezTo>
                  <a:cubicBezTo>
                    <a:pt x="18" y="90"/>
                    <a:pt x="19" y="92"/>
                    <a:pt x="21" y="93"/>
                  </a:cubicBezTo>
                  <a:cubicBezTo>
                    <a:pt x="22" y="93"/>
                    <a:pt x="23" y="94"/>
                    <a:pt x="24" y="94"/>
                  </a:cubicBezTo>
                  <a:cubicBezTo>
                    <a:pt x="26" y="94"/>
                    <a:pt x="29" y="92"/>
                    <a:pt x="30" y="90"/>
                  </a:cubicBezTo>
                  <a:cubicBezTo>
                    <a:pt x="31" y="89"/>
                    <a:pt x="31" y="88"/>
                    <a:pt x="31" y="86"/>
                  </a:cubicBezTo>
                  <a:cubicBezTo>
                    <a:pt x="36" y="89"/>
                    <a:pt x="41" y="90"/>
                    <a:pt x="47" y="90"/>
                  </a:cubicBezTo>
                  <a:cubicBezTo>
                    <a:pt x="53" y="90"/>
                    <a:pt x="58" y="89"/>
                    <a:pt x="63" y="86"/>
                  </a:cubicBezTo>
                  <a:cubicBezTo>
                    <a:pt x="63" y="88"/>
                    <a:pt x="63" y="89"/>
                    <a:pt x="64" y="90"/>
                  </a:cubicBezTo>
                  <a:cubicBezTo>
                    <a:pt x="65" y="92"/>
                    <a:pt x="67" y="94"/>
                    <a:pt x="70" y="94"/>
                  </a:cubicBezTo>
                  <a:cubicBezTo>
                    <a:pt x="71" y="94"/>
                    <a:pt x="72" y="93"/>
                    <a:pt x="73" y="93"/>
                  </a:cubicBezTo>
                  <a:cubicBezTo>
                    <a:pt x="75" y="92"/>
                    <a:pt x="76" y="90"/>
                    <a:pt x="76" y="89"/>
                  </a:cubicBezTo>
                  <a:cubicBezTo>
                    <a:pt x="77" y="87"/>
                    <a:pt x="76" y="85"/>
                    <a:pt x="75" y="84"/>
                  </a:cubicBezTo>
                  <a:cubicBezTo>
                    <a:pt x="75" y="82"/>
                    <a:pt x="74" y="82"/>
                    <a:pt x="72" y="81"/>
                  </a:cubicBezTo>
                  <a:cubicBezTo>
                    <a:pt x="82" y="73"/>
                    <a:pt x="89" y="61"/>
                    <a:pt x="89" y="47"/>
                  </a:cubicBezTo>
                  <a:cubicBezTo>
                    <a:pt x="89" y="42"/>
                    <a:pt x="88" y="36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7" y="31"/>
                    <a:pt x="87" y="31"/>
                    <a:pt x="87" y="31"/>
                  </a:cubicBezTo>
                  <a:close/>
                  <a:moveTo>
                    <a:pt x="9" y="9"/>
                  </a:moveTo>
                  <a:cubicBezTo>
                    <a:pt x="14" y="4"/>
                    <a:pt x="22" y="4"/>
                    <a:pt x="28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0" y="14"/>
                    <a:pt x="13" y="21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3" y="23"/>
                    <a:pt x="3" y="14"/>
                    <a:pt x="9" y="9"/>
                  </a:cubicBezTo>
                  <a:close/>
                  <a:moveTo>
                    <a:pt x="27" y="89"/>
                  </a:moveTo>
                  <a:cubicBezTo>
                    <a:pt x="26" y="90"/>
                    <a:pt x="24" y="91"/>
                    <a:pt x="22" y="90"/>
                  </a:cubicBezTo>
                  <a:cubicBezTo>
                    <a:pt x="22" y="90"/>
                    <a:pt x="21" y="89"/>
                    <a:pt x="21" y="88"/>
                  </a:cubicBezTo>
                  <a:cubicBezTo>
                    <a:pt x="20" y="87"/>
                    <a:pt x="21" y="86"/>
                    <a:pt x="21" y="85"/>
                  </a:cubicBezTo>
                  <a:cubicBezTo>
                    <a:pt x="22" y="84"/>
                    <a:pt x="23" y="84"/>
                    <a:pt x="24" y="84"/>
                  </a:cubicBezTo>
                  <a:cubicBezTo>
                    <a:pt x="25" y="84"/>
                    <a:pt x="25" y="84"/>
                    <a:pt x="26" y="84"/>
                  </a:cubicBezTo>
                  <a:cubicBezTo>
                    <a:pt x="27" y="85"/>
                    <a:pt x="28" y="87"/>
                    <a:pt x="27" y="89"/>
                  </a:cubicBezTo>
                  <a:close/>
                  <a:moveTo>
                    <a:pt x="73" y="85"/>
                  </a:moveTo>
                  <a:cubicBezTo>
                    <a:pt x="73" y="86"/>
                    <a:pt x="73" y="87"/>
                    <a:pt x="73" y="88"/>
                  </a:cubicBezTo>
                  <a:cubicBezTo>
                    <a:pt x="73" y="89"/>
                    <a:pt x="72" y="90"/>
                    <a:pt x="71" y="90"/>
                  </a:cubicBezTo>
                  <a:cubicBezTo>
                    <a:pt x="70" y="91"/>
                    <a:pt x="68" y="90"/>
                    <a:pt x="67" y="89"/>
                  </a:cubicBezTo>
                  <a:cubicBezTo>
                    <a:pt x="66" y="87"/>
                    <a:pt x="66" y="85"/>
                    <a:pt x="68" y="84"/>
                  </a:cubicBezTo>
                  <a:cubicBezTo>
                    <a:pt x="68" y="84"/>
                    <a:pt x="69" y="84"/>
                    <a:pt x="70" y="84"/>
                  </a:cubicBezTo>
                  <a:cubicBezTo>
                    <a:pt x="71" y="84"/>
                    <a:pt x="72" y="84"/>
                    <a:pt x="73" y="85"/>
                  </a:cubicBezTo>
                  <a:close/>
                  <a:moveTo>
                    <a:pt x="86" y="47"/>
                  </a:moveTo>
                  <a:cubicBezTo>
                    <a:pt x="86" y="69"/>
                    <a:pt x="68" y="86"/>
                    <a:pt x="47" y="86"/>
                  </a:cubicBezTo>
                  <a:cubicBezTo>
                    <a:pt x="25" y="86"/>
                    <a:pt x="8" y="69"/>
                    <a:pt x="8" y="47"/>
                  </a:cubicBezTo>
                  <a:cubicBezTo>
                    <a:pt x="8" y="26"/>
                    <a:pt x="25" y="9"/>
                    <a:pt x="47" y="9"/>
                  </a:cubicBezTo>
                  <a:cubicBezTo>
                    <a:pt x="68" y="9"/>
                    <a:pt x="86" y="26"/>
                    <a:pt x="86" y="47"/>
                  </a:cubicBezTo>
                  <a:close/>
                  <a:moveTo>
                    <a:pt x="85" y="28"/>
                  </a:moveTo>
                  <a:cubicBezTo>
                    <a:pt x="85" y="29"/>
                    <a:pt x="85" y="29"/>
                    <a:pt x="85" y="29"/>
                  </a:cubicBezTo>
                  <a:cubicBezTo>
                    <a:pt x="81" y="21"/>
                    <a:pt x="74" y="14"/>
                    <a:pt x="65" y="9"/>
                  </a:cubicBezTo>
                  <a:cubicBezTo>
                    <a:pt x="65" y="9"/>
                    <a:pt x="66" y="9"/>
                    <a:pt x="66" y="9"/>
                  </a:cubicBezTo>
                  <a:cubicBezTo>
                    <a:pt x="71" y="4"/>
                    <a:pt x="80" y="4"/>
                    <a:pt x="85" y="9"/>
                  </a:cubicBezTo>
                  <a:cubicBezTo>
                    <a:pt x="90" y="14"/>
                    <a:pt x="90" y="23"/>
                    <a:pt x="8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47"/>
            <p:cNvSpPr>
              <a:spLocks noEditPoints="1" noChangeArrowheads="1"/>
            </p:cNvSpPr>
            <p:nvPr/>
          </p:nvSpPr>
          <p:spPr bwMode="auto">
            <a:xfrm>
              <a:off x="5731128" y="4396703"/>
              <a:ext cx="371670" cy="371670"/>
            </a:xfrm>
            <a:custGeom>
              <a:avLst/>
              <a:gdLst>
                <a:gd name="T0" fmla="*/ 1079207726 w 64"/>
                <a:gd name="T1" fmla="*/ 0 h 64"/>
                <a:gd name="T2" fmla="*/ 0 w 64"/>
                <a:gd name="T3" fmla="*/ 1079207726 h 64"/>
                <a:gd name="T4" fmla="*/ 1079207726 w 64"/>
                <a:gd name="T5" fmla="*/ 2147483646 h 64"/>
                <a:gd name="T6" fmla="*/ 2147483646 w 64"/>
                <a:gd name="T7" fmla="*/ 1079207726 h 64"/>
                <a:gd name="T8" fmla="*/ 1079207726 w 64"/>
                <a:gd name="T9" fmla="*/ 0 h 64"/>
                <a:gd name="T10" fmla="*/ 1079207726 w 64"/>
                <a:gd name="T11" fmla="*/ 2023516664 h 64"/>
                <a:gd name="T12" fmla="*/ 101175543 w 64"/>
                <a:gd name="T13" fmla="*/ 1079207726 h 64"/>
                <a:gd name="T14" fmla="*/ 1079207726 w 64"/>
                <a:gd name="T15" fmla="*/ 101175543 h 64"/>
                <a:gd name="T16" fmla="*/ 2023516664 w 64"/>
                <a:gd name="T17" fmla="*/ 1079207726 h 64"/>
                <a:gd name="T18" fmla="*/ 1079207726 w 64"/>
                <a:gd name="T19" fmla="*/ 20235166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lose/>
                  <a:moveTo>
                    <a:pt x="32" y="60"/>
                  </a:moveTo>
                  <a:cubicBezTo>
                    <a:pt x="16" y="60"/>
                    <a:pt x="3" y="47"/>
                    <a:pt x="3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0" y="16"/>
                    <a:pt x="60" y="32"/>
                  </a:cubicBezTo>
                  <a:cubicBezTo>
                    <a:pt x="60" y="47"/>
                    <a:pt x="48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48"/>
            <p:cNvSpPr>
              <a:spLocks noChangeArrowheads="1"/>
            </p:cNvSpPr>
            <p:nvPr/>
          </p:nvSpPr>
          <p:spPr bwMode="auto">
            <a:xfrm>
              <a:off x="5903365" y="4455625"/>
              <a:ext cx="77055" cy="190367"/>
            </a:xfrm>
            <a:custGeom>
              <a:avLst/>
              <a:gdLst>
                <a:gd name="T0" fmla="*/ 105399385 w 13"/>
                <a:gd name="T1" fmla="*/ 698837257 h 33"/>
                <a:gd name="T2" fmla="*/ 105399385 w 13"/>
                <a:gd name="T3" fmla="*/ 66553457 h 33"/>
                <a:gd name="T4" fmla="*/ 70268233 w 13"/>
                <a:gd name="T5" fmla="*/ 0 h 33"/>
                <a:gd name="T6" fmla="*/ 0 w 13"/>
                <a:gd name="T7" fmla="*/ 66553457 h 33"/>
                <a:gd name="T8" fmla="*/ 0 w 13"/>
                <a:gd name="T9" fmla="*/ 732111101 h 33"/>
                <a:gd name="T10" fmla="*/ 35131153 w 13"/>
                <a:gd name="T11" fmla="*/ 765390714 h 33"/>
                <a:gd name="T12" fmla="*/ 351329309 w 13"/>
                <a:gd name="T13" fmla="*/ 1064889923 h 33"/>
                <a:gd name="T14" fmla="*/ 386460462 w 13"/>
                <a:gd name="T15" fmla="*/ 1098169536 h 33"/>
                <a:gd name="T16" fmla="*/ 456728694 w 13"/>
                <a:gd name="T17" fmla="*/ 1064889923 h 33"/>
                <a:gd name="T18" fmla="*/ 456728694 w 13"/>
                <a:gd name="T19" fmla="*/ 998336466 h 33"/>
                <a:gd name="T20" fmla="*/ 105399385 w 13"/>
                <a:gd name="T21" fmla="*/ 698837257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33">
                  <a:moveTo>
                    <a:pt x="3" y="2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3"/>
                    <a:pt x="13" y="32"/>
                  </a:cubicBezTo>
                  <a:cubicBezTo>
                    <a:pt x="13" y="32"/>
                    <a:pt x="13" y="31"/>
                    <a:pt x="13" y="30"/>
                  </a:cubicBezTo>
                  <a:lnTo>
                    <a:pt x="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84"/>
          <p:cNvGrpSpPr/>
          <p:nvPr/>
        </p:nvGrpSpPr>
        <p:grpSpPr>
          <a:xfrm>
            <a:off x="7781599" y="3742960"/>
            <a:ext cx="350194" cy="236926"/>
            <a:chOff x="6411012" y="3236368"/>
            <a:chExt cx="534842" cy="362605"/>
          </a:xfrm>
          <a:solidFill>
            <a:schemeClr val="bg1"/>
          </a:solidFill>
        </p:grpSpPr>
        <p:sp>
          <p:nvSpPr>
            <p:cNvPr id="54" name="Freeform 258"/>
            <p:cNvSpPr>
              <a:spLocks noEditPoints="1" noChangeArrowheads="1"/>
            </p:cNvSpPr>
            <p:nvPr/>
          </p:nvSpPr>
          <p:spPr bwMode="auto">
            <a:xfrm>
              <a:off x="6411012" y="3236368"/>
              <a:ext cx="534842" cy="362605"/>
            </a:xfrm>
            <a:custGeom>
              <a:avLst/>
              <a:gdLst>
                <a:gd name="T0" fmla="*/ 2147483646 w 92"/>
                <a:gd name="T1" fmla="*/ 1822003790 h 63"/>
                <a:gd name="T2" fmla="*/ 2147483646 w 92"/>
                <a:gd name="T3" fmla="*/ 1822003790 h 63"/>
                <a:gd name="T4" fmla="*/ 2147483646 w 92"/>
                <a:gd name="T5" fmla="*/ 33129435 h 63"/>
                <a:gd name="T6" fmla="*/ 2147483646 w 92"/>
                <a:gd name="T7" fmla="*/ 0 h 63"/>
                <a:gd name="T8" fmla="*/ 270374258 w 92"/>
                <a:gd name="T9" fmla="*/ 0 h 63"/>
                <a:gd name="T10" fmla="*/ 202780694 w 92"/>
                <a:gd name="T11" fmla="*/ 33129435 h 63"/>
                <a:gd name="T12" fmla="*/ 202780694 w 92"/>
                <a:gd name="T13" fmla="*/ 1822003790 h 63"/>
                <a:gd name="T14" fmla="*/ 67593565 w 92"/>
                <a:gd name="T15" fmla="*/ 1822003790 h 63"/>
                <a:gd name="T16" fmla="*/ 0 w 92"/>
                <a:gd name="T17" fmla="*/ 1855133225 h 63"/>
                <a:gd name="T18" fmla="*/ 270374258 w 92"/>
                <a:gd name="T19" fmla="*/ 2087022000 h 63"/>
                <a:gd name="T20" fmla="*/ 2147483646 w 92"/>
                <a:gd name="T21" fmla="*/ 2087022000 h 63"/>
                <a:gd name="T22" fmla="*/ 2147483646 w 92"/>
                <a:gd name="T23" fmla="*/ 2087022000 h 63"/>
                <a:gd name="T24" fmla="*/ 2147483646 w 92"/>
                <a:gd name="T25" fmla="*/ 1855133225 h 63"/>
                <a:gd name="T26" fmla="*/ 2147483646 w 92"/>
                <a:gd name="T27" fmla="*/ 1822003790 h 63"/>
                <a:gd name="T28" fmla="*/ 304173947 w 92"/>
                <a:gd name="T29" fmla="*/ 99382548 h 63"/>
                <a:gd name="T30" fmla="*/ 2147483646 w 92"/>
                <a:gd name="T31" fmla="*/ 99382548 h 63"/>
                <a:gd name="T32" fmla="*/ 2147483646 w 92"/>
                <a:gd name="T33" fmla="*/ 1822003790 h 63"/>
                <a:gd name="T34" fmla="*/ 304173947 w 92"/>
                <a:gd name="T35" fmla="*/ 1822003790 h 63"/>
                <a:gd name="T36" fmla="*/ 304173947 w 92"/>
                <a:gd name="T37" fmla="*/ 99382548 h 63"/>
                <a:gd name="T38" fmla="*/ 1554651984 w 92"/>
                <a:gd name="T39" fmla="*/ 1987639452 h 63"/>
                <a:gd name="T40" fmla="*/ 1453264544 w 92"/>
                <a:gd name="T41" fmla="*/ 1921386339 h 63"/>
                <a:gd name="T42" fmla="*/ 1689839113 w 92"/>
                <a:gd name="T43" fmla="*/ 1921386339 h 63"/>
                <a:gd name="T44" fmla="*/ 1554651984 w 92"/>
                <a:gd name="T45" fmla="*/ 1987639452 h 63"/>
                <a:gd name="T46" fmla="*/ 135187129 w 92"/>
                <a:gd name="T47" fmla="*/ 1921386339 h 63"/>
                <a:gd name="T48" fmla="*/ 270374258 w 92"/>
                <a:gd name="T49" fmla="*/ 1921386339 h 63"/>
                <a:gd name="T50" fmla="*/ 1318077415 w 92"/>
                <a:gd name="T51" fmla="*/ 1921386339 h 63"/>
                <a:gd name="T52" fmla="*/ 1351871290 w 92"/>
                <a:gd name="T53" fmla="*/ 1987639452 h 63"/>
                <a:gd name="T54" fmla="*/ 270374258 w 92"/>
                <a:gd name="T55" fmla="*/ 1987639452 h 63"/>
                <a:gd name="T56" fmla="*/ 135187129 w 92"/>
                <a:gd name="T57" fmla="*/ 1921386339 h 63"/>
                <a:gd name="T58" fmla="*/ 2147483646 w 92"/>
                <a:gd name="T59" fmla="*/ 1987639452 h 63"/>
                <a:gd name="T60" fmla="*/ 2147483646 w 92"/>
                <a:gd name="T61" fmla="*/ 2053892566 h 63"/>
                <a:gd name="T62" fmla="*/ 2147483646 w 92"/>
                <a:gd name="T63" fmla="*/ 1987639452 h 63"/>
                <a:gd name="T64" fmla="*/ 1757432677 w 92"/>
                <a:gd name="T65" fmla="*/ 1987639452 h 63"/>
                <a:gd name="T66" fmla="*/ 1791232366 w 92"/>
                <a:gd name="T67" fmla="*/ 1921386339 h 63"/>
                <a:gd name="T68" fmla="*/ 2147483646 w 92"/>
                <a:gd name="T69" fmla="*/ 1921386339 h 63"/>
                <a:gd name="T70" fmla="*/ 2147483646 w 92"/>
                <a:gd name="T71" fmla="*/ 1921386339 h 63"/>
                <a:gd name="T72" fmla="*/ 2147483646 w 92"/>
                <a:gd name="T73" fmla="*/ 1987639452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62">
                  <a:moveTo>
                    <a:pt x="90" y="55"/>
                  </a:moveTo>
                  <a:cubicBezTo>
                    <a:pt x="86" y="55"/>
                    <a:pt x="86" y="55"/>
                    <a:pt x="86" y="55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0"/>
                    <a:pt x="85" y="0"/>
                    <a:pt x="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5"/>
                    <a:pt x="0" y="56"/>
                  </a:cubicBezTo>
                  <a:cubicBezTo>
                    <a:pt x="0" y="60"/>
                    <a:pt x="4" y="63"/>
                    <a:pt x="8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9" y="63"/>
                    <a:pt x="92" y="60"/>
                    <a:pt x="92" y="56"/>
                  </a:cubicBezTo>
                  <a:cubicBezTo>
                    <a:pt x="92" y="55"/>
                    <a:pt x="91" y="55"/>
                    <a:pt x="90" y="55"/>
                  </a:cubicBezTo>
                  <a:close/>
                  <a:moveTo>
                    <a:pt x="9" y="3"/>
                  </a:moveTo>
                  <a:cubicBezTo>
                    <a:pt x="83" y="3"/>
                    <a:pt x="83" y="3"/>
                    <a:pt x="83" y="3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9" y="55"/>
                    <a:pt x="9" y="55"/>
                    <a:pt x="9" y="55"/>
                  </a:cubicBezTo>
                  <a:lnTo>
                    <a:pt x="9" y="3"/>
                  </a:lnTo>
                  <a:close/>
                  <a:moveTo>
                    <a:pt x="46" y="60"/>
                  </a:moveTo>
                  <a:cubicBezTo>
                    <a:pt x="45" y="60"/>
                    <a:pt x="43" y="59"/>
                    <a:pt x="43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9"/>
                    <a:pt x="48" y="60"/>
                    <a:pt x="46" y="60"/>
                  </a:cubicBezTo>
                  <a:close/>
                  <a:moveTo>
                    <a:pt x="4" y="58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5" y="59"/>
                    <a:pt x="4" y="58"/>
                  </a:cubicBezTo>
                  <a:close/>
                  <a:moveTo>
                    <a:pt x="85" y="60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3" y="59"/>
                    <a:pt x="53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7" y="59"/>
                    <a:pt x="86" y="60"/>
                    <a:pt x="8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259"/>
            <p:cNvSpPr>
              <a:spLocks noEditPoints="1" noChangeArrowheads="1"/>
            </p:cNvSpPr>
            <p:nvPr/>
          </p:nvSpPr>
          <p:spPr bwMode="auto">
            <a:xfrm>
              <a:off x="6474468" y="3263563"/>
              <a:ext cx="407930" cy="271953"/>
            </a:xfrm>
            <a:custGeom>
              <a:avLst/>
              <a:gdLst>
                <a:gd name="T0" fmla="*/ 2147483646 w 70"/>
                <a:gd name="T1" fmla="*/ 1540104556 h 47"/>
                <a:gd name="T2" fmla="*/ 2147483646 w 70"/>
                <a:gd name="T3" fmla="*/ 66958300 h 47"/>
                <a:gd name="T4" fmla="*/ 2147483646 w 70"/>
                <a:gd name="T5" fmla="*/ 0 h 47"/>
                <a:gd name="T6" fmla="*/ 67920345 w 70"/>
                <a:gd name="T7" fmla="*/ 0 h 47"/>
                <a:gd name="T8" fmla="*/ 0 w 70"/>
                <a:gd name="T9" fmla="*/ 66958300 h 47"/>
                <a:gd name="T10" fmla="*/ 0 w 70"/>
                <a:gd name="T11" fmla="*/ 1540104556 h 47"/>
                <a:gd name="T12" fmla="*/ 67920345 w 70"/>
                <a:gd name="T13" fmla="*/ 1573583707 h 47"/>
                <a:gd name="T14" fmla="*/ 2147483646 w 70"/>
                <a:gd name="T15" fmla="*/ 1573583707 h 47"/>
                <a:gd name="T16" fmla="*/ 2147483646 w 70"/>
                <a:gd name="T17" fmla="*/ 1540104556 h 47"/>
                <a:gd name="T18" fmla="*/ 2147483646 w 70"/>
                <a:gd name="T19" fmla="*/ 1473140470 h 47"/>
                <a:gd name="T20" fmla="*/ 135840690 w 70"/>
                <a:gd name="T21" fmla="*/ 1473140470 h 47"/>
                <a:gd name="T22" fmla="*/ 135840690 w 70"/>
                <a:gd name="T23" fmla="*/ 100443237 h 47"/>
                <a:gd name="T24" fmla="*/ 2147483646 w 70"/>
                <a:gd name="T25" fmla="*/ 100443237 h 47"/>
                <a:gd name="T26" fmla="*/ 2147483646 w 70"/>
                <a:gd name="T27" fmla="*/ 1473140470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47">
                  <a:moveTo>
                    <a:pt x="70" y="46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69" y="0"/>
                    <a:pt x="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1" y="47"/>
                    <a:pt x="2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0" y="46"/>
                  </a:cubicBezTo>
                  <a:close/>
                  <a:moveTo>
                    <a:pt x="66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6" y="3"/>
                    <a:pt x="66" y="3"/>
                    <a:pt x="66" y="3"/>
                  </a:cubicBezTo>
                  <a:lnTo>
                    <a:pt x="6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7659546" y="1758813"/>
            <a:ext cx="2439076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ENTER THE TITLE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1561465" y="1397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5810885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5810885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3405" y="282892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701675" y="519430"/>
            <a:ext cx="10729595" cy="568769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70" y="28892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14414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60000">
            <a:off x="10151110" y="19113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0000">
            <a:off x="10550525" y="1242695"/>
            <a:ext cx="866140" cy="879475"/>
          </a:xfrm>
          <a:prstGeom prst="rect">
            <a:avLst/>
          </a:prstGeom>
          <a:effectLst>
            <a:outerShdw blurRad="50800" dist="38100" algn="l" rotWithShape="0">
              <a:schemeClr val="accent4">
                <a:lumMod val="50000"/>
                <a:alpha val="30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977120" y="3752215"/>
            <a:ext cx="2226310" cy="2693670"/>
            <a:chOff x="15018" y="6850"/>
            <a:chExt cx="3092" cy="37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18" y="7452"/>
              <a:ext cx="2067" cy="313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84" y="6850"/>
              <a:ext cx="1627" cy="306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0000">
            <a:off x="347345" y="455231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120" y="5754370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3289300" y="4121150"/>
            <a:ext cx="5459095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03090" y="2835275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82873" y="3536950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300">
                <a:solidFill>
                  <a:schemeClr val="tx2">
                    <a:lumMod val="85000"/>
                    <a:lumOff val="15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Small and pure and fresh summer</a:t>
            </a:r>
          </a:p>
        </p:txBody>
      </p:sp>
      <p:sp>
        <p:nvSpPr>
          <p:cNvPr id="57" name="矩形: 圆角 56"/>
          <p:cNvSpPr/>
          <p:nvPr/>
        </p:nvSpPr>
        <p:spPr>
          <a:xfrm>
            <a:off x="5576570" y="1743075"/>
            <a:ext cx="886460" cy="886460"/>
          </a:xfrm>
          <a:prstGeom prst="roundRect">
            <a:avLst/>
          </a:pr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pic>
        <p:nvPicPr>
          <p:cNvPr id="28" name="图形 5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030" y="1867535"/>
            <a:ext cx="638175" cy="638175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4037330" y="3987800"/>
            <a:ext cx="3962400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705" y="1517015"/>
            <a:ext cx="509270" cy="51943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grpSp>
        <p:nvGrpSpPr>
          <p:cNvPr id="79" name="组合 78"/>
          <p:cNvGrpSpPr/>
          <p:nvPr/>
        </p:nvGrpSpPr>
        <p:grpSpPr>
          <a:xfrm>
            <a:off x="2604399" y="3611284"/>
            <a:ext cx="7195498" cy="84766"/>
            <a:chOff x="2604399" y="3611284"/>
            <a:chExt cx="7195498" cy="84766"/>
          </a:xfrm>
        </p:grpSpPr>
        <p:grpSp>
          <p:nvGrpSpPr>
            <p:cNvPr id="56" name="组合 55"/>
            <p:cNvGrpSpPr/>
            <p:nvPr/>
          </p:nvGrpSpPr>
          <p:grpSpPr>
            <a:xfrm>
              <a:off x="2604399" y="3618489"/>
              <a:ext cx="974291" cy="77561"/>
              <a:chOff x="2322422" y="5059820"/>
              <a:chExt cx="974291" cy="77561"/>
            </a:xfrm>
          </p:grpSpPr>
          <p:sp>
            <p:nvSpPr>
              <p:cNvPr id="53" name="矩形: 圆角 52"/>
              <p:cNvSpPr/>
              <p:nvPr/>
            </p:nvSpPr>
            <p:spPr>
              <a:xfrm rot="21568048">
                <a:off x="2808748" y="5116053"/>
                <a:ext cx="487965" cy="213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DDCF"/>
                  </a:gs>
                  <a:gs pos="100000">
                    <a:srgbClr val="FF8D88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矩形: 圆角 53"/>
              <p:cNvSpPr/>
              <p:nvPr/>
            </p:nvSpPr>
            <p:spPr>
              <a:xfrm rot="21568048">
                <a:off x="2322422" y="5059820"/>
                <a:ext cx="856093" cy="258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DDCF"/>
                  </a:gs>
                  <a:gs pos="100000">
                    <a:srgbClr val="FF8D88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flipH="1">
              <a:off x="8825606" y="3611284"/>
              <a:ext cx="974291" cy="77561"/>
              <a:chOff x="2322422" y="5059820"/>
              <a:chExt cx="974291" cy="77561"/>
            </a:xfrm>
          </p:grpSpPr>
          <p:sp>
            <p:nvSpPr>
              <p:cNvPr id="61" name="矩形: 圆角 60"/>
              <p:cNvSpPr/>
              <p:nvPr/>
            </p:nvSpPr>
            <p:spPr>
              <a:xfrm rot="21568048">
                <a:off x="2808748" y="5116053"/>
                <a:ext cx="487965" cy="213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DDCF"/>
                  </a:gs>
                  <a:gs pos="100000">
                    <a:srgbClr val="FF8D88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矩形: 圆角 61"/>
              <p:cNvSpPr/>
              <p:nvPr/>
            </p:nvSpPr>
            <p:spPr>
              <a:xfrm rot="21568048">
                <a:off x="2322422" y="5059820"/>
                <a:ext cx="856093" cy="258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DDCF"/>
                  </a:gs>
                  <a:gs pos="100000">
                    <a:srgbClr val="FF8D88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29" name="文本框 28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6" name="弧形 35"/>
          <p:cNvSpPr/>
          <p:nvPr/>
        </p:nvSpPr>
        <p:spPr>
          <a:xfrm>
            <a:off x="4248785" y="3997960"/>
            <a:ext cx="1329055" cy="1306830"/>
          </a:xfrm>
          <a:prstGeom prst="arc">
            <a:avLst>
              <a:gd name="adj1" fmla="val 16200000"/>
              <a:gd name="adj2" fmla="val 10739694"/>
            </a:avLst>
          </a:prstGeom>
          <a:gradFill>
            <a:gsLst>
              <a:gs pos="0">
                <a:srgbClr val="FFDDCF">
                  <a:alpha val="70000"/>
                </a:srgbClr>
              </a:gs>
              <a:gs pos="89000">
                <a:srgbClr val="FF8D88">
                  <a:alpha val="87000"/>
                </a:srgbClr>
              </a:gs>
            </a:gsLst>
            <a:lin ang="13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4248785" y="2691130"/>
            <a:ext cx="1329055" cy="1306830"/>
          </a:xfrm>
          <a:prstGeom prst="arc">
            <a:avLst>
              <a:gd name="adj1" fmla="val 16200000"/>
              <a:gd name="adj2" fmla="val 10739694"/>
            </a:avLst>
          </a:prstGeom>
          <a:ln w="133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8" name="弧形 37"/>
          <p:cNvSpPr/>
          <p:nvPr/>
        </p:nvSpPr>
        <p:spPr>
          <a:xfrm>
            <a:off x="5577840" y="2613025"/>
            <a:ext cx="1329055" cy="1306830"/>
          </a:xfrm>
          <a:prstGeom prst="arc">
            <a:avLst>
              <a:gd name="adj1" fmla="val 16200000"/>
              <a:gd name="adj2" fmla="val 10739694"/>
            </a:avLst>
          </a:prstGeom>
          <a:gradFill>
            <a:gsLst>
              <a:gs pos="0">
                <a:srgbClr val="FFDDCF">
                  <a:alpha val="70000"/>
                </a:srgbClr>
              </a:gs>
              <a:gs pos="89000">
                <a:srgbClr val="FF8D88">
                  <a:alpha val="87000"/>
                </a:srgbClr>
              </a:gs>
            </a:gsLst>
            <a:lin ang="13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9" name="弧形 38"/>
          <p:cNvSpPr/>
          <p:nvPr/>
        </p:nvSpPr>
        <p:spPr>
          <a:xfrm rot="10800000">
            <a:off x="5577840" y="1306195"/>
            <a:ext cx="1329055" cy="1306830"/>
          </a:xfrm>
          <a:prstGeom prst="arc">
            <a:avLst>
              <a:gd name="adj1" fmla="val 16200000"/>
              <a:gd name="adj2" fmla="val 10739694"/>
            </a:avLst>
          </a:prstGeom>
          <a:ln w="133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/>
          <p:nvPr/>
        </p:nvSpPr>
        <p:spPr bwMode="auto">
          <a:xfrm>
            <a:off x="5785485" y="1502410"/>
            <a:ext cx="914400" cy="914400"/>
          </a:xfrm>
          <a:prstGeom prst="ellipse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455795" y="419417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 bwMode="auto">
          <a:xfrm>
            <a:off x="4455160" y="2887345"/>
            <a:ext cx="914400" cy="914400"/>
          </a:xfrm>
          <a:prstGeom prst="ellipse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784850" y="28092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992880" y="1744345"/>
            <a:ext cx="462280" cy="4305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574290" y="3129280"/>
            <a:ext cx="1674495" cy="430530"/>
            <a:chOff x="1180" y="2767"/>
            <a:chExt cx="2637" cy="678"/>
          </a:xfrm>
        </p:grpSpPr>
        <p:sp>
          <p:nvSpPr>
            <p:cNvPr id="49" name="矩形 48"/>
            <p:cNvSpPr/>
            <p:nvPr/>
          </p:nvSpPr>
          <p:spPr>
            <a:xfrm>
              <a:off x="1599" y="2767"/>
              <a:ext cx="2218" cy="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180" y="2767"/>
              <a:ext cx="728" cy="6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4199890" y="1743075"/>
            <a:ext cx="1377950" cy="42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992880" y="1744345"/>
            <a:ext cx="164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721610" y="3160395"/>
            <a:ext cx="164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906895" y="3112135"/>
            <a:ext cx="164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577840" y="4568825"/>
            <a:ext cx="164528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FDDCF">
                        <a:alpha val="70000"/>
                      </a:srgbClr>
                    </a:gs>
                    <a:gs pos="89000">
                      <a:srgbClr val="FF8D88">
                        <a:alpha val="87000"/>
                      </a:srgbClr>
                    </a:gs>
                  </a:gsLst>
                  <a:lin ang="1368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829300" y="1502410"/>
            <a:ext cx="997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0" name="矩形 59"/>
          <p:cNvSpPr/>
          <p:nvPr/>
        </p:nvSpPr>
        <p:spPr>
          <a:xfrm>
            <a:off x="5792470" y="2801620"/>
            <a:ext cx="99758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FDDCF">
                        <a:alpha val="70000"/>
                      </a:srgbClr>
                    </a:gs>
                    <a:gs pos="89000">
                      <a:srgbClr val="FF8D88">
                        <a:alpha val="87000"/>
                      </a:srgbClr>
                    </a:gs>
                  </a:gsLst>
                  <a:lin ang="1368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40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426585" y="2879725"/>
            <a:ext cx="997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2" name="矩形 61"/>
          <p:cNvSpPr/>
          <p:nvPr/>
        </p:nvSpPr>
        <p:spPr>
          <a:xfrm>
            <a:off x="868045" y="1537335"/>
            <a:ext cx="3016250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581390" y="2879725"/>
            <a:ext cx="3016250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227455" y="3637280"/>
            <a:ext cx="3016250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792470" y="5012055"/>
            <a:ext cx="3016250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414520" y="4194175"/>
            <a:ext cx="99758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FDDCF">
                        <a:alpha val="70000"/>
                      </a:srgbClr>
                    </a:gs>
                    <a:gs pos="89000">
                      <a:srgbClr val="FF8D88">
                        <a:alpha val="87000"/>
                      </a:srgbClr>
                    </a:gs>
                  </a:gsLst>
                  <a:lin ang="1368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40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04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180000">
            <a:off x="1561465" y="1397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88885" y="10985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64665" y="5810885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26030" y="5810885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33405" y="282892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755" y="1410970"/>
            <a:ext cx="1531620" cy="1531620"/>
          </a:xfrm>
          <a:prstGeom prst="rect">
            <a:avLst/>
          </a:prstGeom>
          <a:effectLst>
            <a:outerShdw blurRad="50800" dist="38100" dir="2700000" algn="tl" rotWithShape="0">
              <a:srgbClr val="88220D">
                <a:alpha val="40000"/>
              </a:srgb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701675" y="519430"/>
            <a:ext cx="10729595" cy="568769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01770" y="28892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86125" y="14414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8960000">
            <a:off x="10151110" y="19113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340000">
            <a:off x="10550525" y="1242695"/>
            <a:ext cx="866140" cy="879475"/>
          </a:xfrm>
          <a:prstGeom prst="rect">
            <a:avLst/>
          </a:prstGeom>
          <a:effectLst>
            <a:outerShdw blurRad="50800" dist="38100" algn="l" rotWithShape="0">
              <a:schemeClr val="accent4">
                <a:lumMod val="50000"/>
                <a:alpha val="30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977120" y="3752215"/>
            <a:ext cx="2226310" cy="2693670"/>
            <a:chOff x="15018" y="6850"/>
            <a:chExt cx="3092" cy="37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5018" y="7452"/>
              <a:ext cx="2067" cy="313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6484" y="6850"/>
              <a:ext cx="1627" cy="306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4560000">
            <a:off x="347345" y="455231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07120" y="5754370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54" name="文本框 53"/>
          <p:cNvSpPr txBox="1"/>
          <p:nvPr>
            <p:custDataLst>
              <p:tags r:id="rId2"/>
            </p:custDataLst>
          </p:nvPr>
        </p:nvSpPr>
        <p:spPr>
          <a:xfrm>
            <a:off x="7291705" y="118745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3"/>
            </p:custDataLst>
          </p:nvPr>
        </p:nvSpPr>
        <p:spPr>
          <a:xfrm>
            <a:off x="7304405" y="1639570"/>
            <a:ext cx="2830830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矩形: 圆角 61"/>
          <p:cNvSpPr/>
          <p:nvPr>
            <p:custDataLst>
              <p:tags r:id="rId4"/>
            </p:custDataLst>
          </p:nvPr>
        </p:nvSpPr>
        <p:spPr>
          <a:xfrm>
            <a:off x="6259195" y="1169670"/>
            <a:ext cx="805815" cy="805815"/>
          </a:xfrm>
          <a:prstGeom prst="roundRect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pic>
        <p:nvPicPr>
          <p:cNvPr id="63" name="图形 6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372225" y="1282065"/>
            <a:ext cx="580390" cy="580390"/>
          </a:xfrm>
          <a:prstGeom prst="rect">
            <a:avLst/>
          </a:prstGeom>
        </p:spPr>
      </p:pic>
      <p:sp>
        <p:nvSpPr>
          <p:cNvPr id="58" name="文本框 57"/>
          <p:cNvSpPr txBox="1"/>
          <p:nvPr>
            <p:custDataLst>
              <p:tags r:id="rId6"/>
            </p:custDataLst>
          </p:nvPr>
        </p:nvSpPr>
        <p:spPr>
          <a:xfrm>
            <a:off x="7291705" y="366395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矩形: 圆角 63"/>
          <p:cNvSpPr/>
          <p:nvPr>
            <p:custDataLst>
              <p:tags r:id="rId7"/>
            </p:custDataLst>
          </p:nvPr>
        </p:nvSpPr>
        <p:spPr>
          <a:xfrm>
            <a:off x="6259195" y="3634105"/>
            <a:ext cx="820420" cy="805815"/>
          </a:xfrm>
          <a:prstGeom prst="roundRect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65" name="11538-3547513"/>
          <p:cNvSpPr/>
          <p:nvPr>
            <p:custDataLst>
              <p:tags r:id="rId8"/>
            </p:custDataLst>
          </p:nvPr>
        </p:nvSpPr>
        <p:spPr>
          <a:xfrm>
            <a:off x="6428105" y="3803650"/>
            <a:ext cx="468630" cy="466725"/>
          </a:xfrm>
          <a:custGeom>
            <a:avLst/>
            <a:gdLst>
              <a:gd name="connsiteX0" fmla="*/ 380537 w 607462"/>
              <a:gd name="connsiteY0" fmla="*/ 309351 h 604972"/>
              <a:gd name="connsiteX1" fmla="*/ 564288 w 607462"/>
              <a:gd name="connsiteY1" fmla="*/ 309351 h 604972"/>
              <a:gd name="connsiteX2" fmla="*/ 607462 w 607462"/>
              <a:gd name="connsiteY2" fmla="*/ 352532 h 604972"/>
              <a:gd name="connsiteX3" fmla="*/ 594795 w 607462"/>
              <a:gd name="connsiteY3" fmla="*/ 383043 h 604972"/>
              <a:gd name="connsiteX4" fmla="*/ 523534 w 607462"/>
              <a:gd name="connsiteY4" fmla="*/ 450851 h 604972"/>
              <a:gd name="connsiteX5" fmla="*/ 523534 w 607462"/>
              <a:gd name="connsiteY5" fmla="*/ 558281 h 604972"/>
              <a:gd name="connsiteX6" fmla="*/ 508352 w 607462"/>
              <a:gd name="connsiteY6" fmla="*/ 573465 h 604972"/>
              <a:gd name="connsiteX7" fmla="*/ 493170 w 607462"/>
              <a:gd name="connsiteY7" fmla="*/ 558281 h 604972"/>
              <a:gd name="connsiteX8" fmla="*/ 493170 w 607462"/>
              <a:gd name="connsiteY8" fmla="*/ 444303 h 604972"/>
              <a:gd name="connsiteX9" fmla="*/ 497914 w 607462"/>
              <a:gd name="connsiteY9" fmla="*/ 433294 h 604972"/>
              <a:gd name="connsiteX10" fmla="*/ 573587 w 607462"/>
              <a:gd name="connsiteY10" fmla="*/ 361310 h 604972"/>
              <a:gd name="connsiteX11" fmla="*/ 577051 w 607462"/>
              <a:gd name="connsiteY11" fmla="*/ 352532 h 604972"/>
              <a:gd name="connsiteX12" fmla="*/ 564241 w 607462"/>
              <a:gd name="connsiteY12" fmla="*/ 339720 h 604972"/>
              <a:gd name="connsiteX13" fmla="*/ 380537 w 607462"/>
              <a:gd name="connsiteY13" fmla="*/ 339720 h 604972"/>
              <a:gd name="connsiteX14" fmla="*/ 367728 w 607462"/>
              <a:gd name="connsiteY14" fmla="*/ 352532 h 604972"/>
              <a:gd name="connsiteX15" fmla="*/ 371571 w 607462"/>
              <a:gd name="connsiteY15" fmla="*/ 361642 h 604972"/>
              <a:gd name="connsiteX16" fmla="*/ 441361 w 607462"/>
              <a:gd name="connsiteY16" fmla="*/ 433863 h 604972"/>
              <a:gd name="connsiteX17" fmla="*/ 445631 w 607462"/>
              <a:gd name="connsiteY17" fmla="*/ 444445 h 604972"/>
              <a:gd name="connsiteX18" fmla="*/ 445631 w 607462"/>
              <a:gd name="connsiteY18" fmla="*/ 528339 h 604972"/>
              <a:gd name="connsiteX19" fmla="*/ 430449 w 607462"/>
              <a:gd name="connsiteY19" fmla="*/ 543524 h 604972"/>
              <a:gd name="connsiteX20" fmla="*/ 415266 w 607462"/>
              <a:gd name="connsiteY20" fmla="*/ 528339 h 604972"/>
              <a:gd name="connsiteX21" fmla="*/ 415266 w 607462"/>
              <a:gd name="connsiteY21" fmla="*/ 450566 h 604972"/>
              <a:gd name="connsiteX22" fmla="*/ 349889 w 607462"/>
              <a:gd name="connsiteY22" fmla="*/ 382948 h 604972"/>
              <a:gd name="connsiteX23" fmla="*/ 337363 w 607462"/>
              <a:gd name="connsiteY23" fmla="*/ 352532 h 604972"/>
              <a:gd name="connsiteX24" fmla="*/ 380537 w 607462"/>
              <a:gd name="connsiteY24" fmla="*/ 309351 h 604972"/>
              <a:gd name="connsiteX25" fmla="*/ 29688 w 607462"/>
              <a:gd name="connsiteY25" fmla="*/ 170913 h 604972"/>
              <a:gd name="connsiteX26" fmla="*/ 29688 w 607462"/>
              <a:gd name="connsiteY26" fmla="*/ 424499 h 604972"/>
              <a:gd name="connsiteX27" fmla="*/ 261186 w 607462"/>
              <a:gd name="connsiteY27" fmla="*/ 564009 h 604972"/>
              <a:gd name="connsiteX28" fmla="*/ 261186 w 607462"/>
              <a:gd name="connsiteY28" fmla="*/ 302404 h 604972"/>
              <a:gd name="connsiteX29" fmla="*/ 276034 w 607462"/>
              <a:gd name="connsiteY29" fmla="*/ 31497 h 604972"/>
              <a:gd name="connsiteX30" fmla="*/ 46386 w 607462"/>
              <a:gd name="connsiteY30" fmla="*/ 146285 h 604972"/>
              <a:gd name="connsiteX31" fmla="*/ 276034 w 607462"/>
              <a:gd name="connsiteY31" fmla="*/ 276589 h 604972"/>
              <a:gd name="connsiteX32" fmla="*/ 505729 w 607462"/>
              <a:gd name="connsiteY32" fmla="*/ 146285 h 604972"/>
              <a:gd name="connsiteX33" fmla="*/ 269392 w 607462"/>
              <a:gd name="connsiteY33" fmla="*/ 1602 h 604972"/>
              <a:gd name="connsiteX34" fmla="*/ 282723 w 607462"/>
              <a:gd name="connsiteY34" fmla="*/ 1602 h 604972"/>
              <a:gd name="connsiteX35" fmla="*/ 543822 w 607462"/>
              <a:gd name="connsiteY35" fmla="*/ 132192 h 604972"/>
              <a:gd name="connsiteX36" fmla="*/ 551887 w 607462"/>
              <a:gd name="connsiteY36" fmla="*/ 147044 h 604972"/>
              <a:gd name="connsiteX37" fmla="*/ 545625 w 607462"/>
              <a:gd name="connsiteY37" fmla="*/ 156867 h 604972"/>
              <a:gd name="connsiteX38" fmla="*/ 521953 w 607462"/>
              <a:gd name="connsiteY38" fmla="*/ 171197 h 604972"/>
              <a:gd name="connsiteX39" fmla="*/ 290929 w 607462"/>
              <a:gd name="connsiteY39" fmla="*/ 302404 h 604972"/>
              <a:gd name="connsiteX40" fmla="*/ 290929 w 607462"/>
              <a:gd name="connsiteY40" fmla="*/ 564768 h 604972"/>
              <a:gd name="connsiteX41" fmla="*/ 297001 w 607462"/>
              <a:gd name="connsiteY41" fmla="*/ 561447 h 604972"/>
              <a:gd name="connsiteX42" fmla="*/ 297001 w 607462"/>
              <a:gd name="connsiteY42" fmla="*/ 561589 h 604972"/>
              <a:gd name="connsiteX43" fmla="*/ 355730 w 607462"/>
              <a:gd name="connsiteY43" fmla="*/ 527423 h 604972"/>
              <a:gd name="connsiteX44" fmla="*/ 376413 w 607462"/>
              <a:gd name="connsiteY44" fmla="*/ 533070 h 604972"/>
              <a:gd name="connsiteX45" fmla="*/ 370910 w 607462"/>
              <a:gd name="connsiteY45" fmla="*/ 553854 h 604972"/>
              <a:gd name="connsiteX46" fmla="*/ 285901 w 607462"/>
              <a:gd name="connsiteY46" fmla="*/ 603062 h 604972"/>
              <a:gd name="connsiteX47" fmla="*/ 278269 w 607462"/>
              <a:gd name="connsiteY47" fmla="*/ 604972 h 604972"/>
              <a:gd name="connsiteX48" fmla="*/ 275022 w 607462"/>
              <a:gd name="connsiteY48" fmla="*/ 604098 h 604972"/>
              <a:gd name="connsiteX49" fmla="*/ 275017 w 607462"/>
              <a:gd name="connsiteY49" fmla="*/ 604097 h 604972"/>
              <a:gd name="connsiteX50" fmla="*/ 267115 w 607462"/>
              <a:gd name="connsiteY50" fmla="*/ 601971 h 604972"/>
              <a:gd name="connsiteX51" fmla="*/ 7202 w 607462"/>
              <a:gd name="connsiteY51" fmla="*/ 445568 h 604972"/>
              <a:gd name="connsiteX52" fmla="*/ 86 w 607462"/>
              <a:gd name="connsiteY52" fmla="*/ 432850 h 604972"/>
              <a:gd name="connsiteX53" fmla="*/ 86 w 607462"/>
              <a:gd name="connsiteY53" fmla="*/ 154209 h 604972"/>
              <a:gd name="connsiteX54" fmla="*/ 8293 w 607462"/>
              <a:gd name="connsiteY54" fmla="*/ 132192 h 6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7462" h="604972">
                <a:moveTo>
                  <a:pt x="380537" y="309351"/>
                </a:moveTo>
                <a:lnTo>
                  <a:pt x="564288" y="309351"/>
                </a:lnTo>
                <a:cubicBezTo>
                  <a:pt x="588058" y="309351"/>
                  <a:pt x="607462" y="328711"/>
                  <a:pt x="607462" y="352532"/>
                </a:cubicBezTo>
                <a:cubicBezTo>
                  <a:pt x="607462" y="364062"/>
                  <a:pt x="602955" y="374881"/>
                  <a:pt x="594795" y="383043"/>
                </a:cubicBezTo>
                <a:lnTo>
                  <a:pt x="523534" y="450851"/>
                </a:lnTo>
                <a:lnTo>
                  <a:pt x="523534" y="558281"/>
                </a:lnTo>
                <a:cubicBezTo>
                  <a:pt x="523534" y="566680"/>
                  <a:pt x="516749" y="573465"/>
                  <a:pt x="508352" y="573465"/>
                </a:cubicBezTo>
                <a:cubicBezTo>
                  <a:pt x="499954" y="573465"/>
                  <a:pt x="493170" y="566680"/>
                  <a:pt x="493170" y="558281"/>
                </a:cubicBezTo>
                <a:lnTo>
                  <a:pt x="493170" y="444303"/>
                </a:lnTo>
                <a:cubicBezTo>
                  <a:pt x="493170" y="440174"/>
                  <a:pt x="494878" y="436189"/>
                  <a:pt x="497914" y="433294"/>
                </a:cubicBezTo>
                <a:lnTo>
                  <a:pt x="573587" y="361310"/>
                </a:lnTo>
                <a:cubicBezTo>
                  <a:pt x="575770" y="359127"/>
                  <a:pt x="577051" y="355996"/>
                  <a:pt x="577051" y="352532"/>
                </a:cubicBezTo>
                <a:cubicBezTo>
                  <a:pt x="577051" y="345461"/>
                  <a:pt x="571310" y="339720"/>
                  <a:pt x="564241" y="339720"/>
                </a:cubicBezTo>
                <a:lnTo>
                  <a:pt x="380537" y="339720"/>
                </a:lnTo>
                <a:cubicBezTo>
                  <a:pt x="373468" y="339720"/>
                  <a:pt x="367728" y="345461"/>
                  <a:pt x="367728" y="352532"/>
                </a:cubicBezTo>
                <a:cubicBezTo>
                  <a:pt x="367728" y="355996"/>
                  <a:pt x="369056" y="359127"/>
                  <a:pt x="371571" y="361642"/>
                </a:cubicBezTo>
                <a:lnTo>
                  <a:pt x="441361" y="433863"/>
                </a:lnTo>
                <a:cubicBezTo>
                  <a:pt x="444112" y="436710"/>
                  <a:pt x="445631" y="440507"/>
                  <a:pt x="445631" y="444445"/>
                </a:cubicBezTo>
                <a:lnTo>
                  <a:pt x="445631" y="528339"/>
                </a:lnTo>
                <a:cubicBezTo>
                  <a:pt x="445631" y="536738"/>
                  <a:pt x="438846" y="543524"/>
                  <a:pt x="430449" y="543524"/>
                </a:cubicBezTo>
                <a:cubicBezTo>
                  <a:pt x="422051" y="543524"/>
                  <a:pt x="415266" y="536738"/>
                  <a:pt x="415266" y="528339"/>
                </a:cubicBezTo>
                <a:lnTo>
                  <a:pt x="415266" y="450566"/>
                </a:lnTo>
                <a:lnTo>
                  <a:pt x="349889" y="382948"/>
                </a:lnTo>
                <a:cubicBezTo>
                  <a:pt x="341871" y="374929"/>
                  <a:pt x="337363" y="364062"/>
                  <a:pt x="337363" y="352532"/>
                </a:cubicBezTo>
                <a:cubicBezTo>
                  <a:pt x="337363" y="328759"/>
                  <a:pt x="356721" y="309351"/>
                  <a:pt x="380537" y="309351"/>
                </a:cubicBezTo>
                <a:close/>
                <a:moveTo>
                  <a:pt x="29688" y="170913"/>
                </a:moveTo>
                <a:lnTo>
                  <a:pt x="29688" y="424499"/>
                </a:lnTo>
                <a:lnTo>
                  <a:pt x="261186" y="564009"/>
                </a:lnTo>
                <a:lnTo>
                  <a:pt x="261186" y="302404"/>
                </a:lnTo>
                <a:close/>
                <a:moveTo>
                  <a:pt x="276034" y="31497"/>
                </a:moveTo>
                <a:lnTo>
                  <a:pt x="46386" y="146285"/>
                </a:lnTo>
                <a:lnTo>
                  <a:pt x="276034" y="276589"/>
                </a:lnTo>
                <a:lnTo>
                  <a:pt x="505729" y="146285"/>
                </a:lnTo>
                <a:close/>
                <a:moveTo>
                  <a:pt x="269392" y="1602"/>
                </a:moveTo>
                <a:cubicBezTo>
                  <a:pt x="273614" y="-533"/>
                  <a:pt x="278501" y="-533"/>
                  <a:pt x="282723" y="1602"/>
                </a:cubicBezTo>
                <a:lnTo>
                  <a:pt x="543822" y="132192"/>
                </a:lnTo>
                <a:cubicBezTo>
                  <a:pt x="549752" y="135229"/>
                  <a:pt x="552503" y="141302"/>
                  <a:pt x="551887" y="147044"/>
                </a:cubicBezTo>
                <a:cubicBezTo>
                  <a:pt x="551270" y="149844"/>
                  <a:pt x="550369" y="153782"/>
                  <a:pt x="545625" y="156867"/>
                </a:cubicBezTo>
                <a:lnTo>
                  <a:pt x="521953" y="171197"/>
                </a:lnTo>
                <a:lnTo>
                  <a:pt x="290929" y="302404"/>
                </a:lnTo>
                <a:lnTo>
                  <a:pt x="290929" y="564768"/>
                </a:lnTo>
                <a:lnTo>
                  <a:pt x="297001" y="561447"/>
                </a:lnTo>
                <a:lnTo>
                  <a:pt x="297001" y="561589"/>
                </a:lnTo>
                <a:lnTo>
                  <a:pt x="355730" y="527423"/>
                </a:lnTo>
                <a:cubicBezTo>
                  <a:pt x="362893" y="523342"/>
                  <a:pt x="372286" y="525762"/>
                  <a:pt x="376413" y="533070"/>
                </a:cubicBezTo>
                <a:cubicBezTo>
                  <a:pt x="380635" y="540283"/>
                  <a:pt x="378216" y="549631"/>
                  <a:pt x="370910" y="553854"/>
                </a:cubicBezTo>
                <a:lnTo>
                  <a:pt x="285901" y="603062"/>
                </a:lnTo>
                <a:cubicBezTo>
                  <a:pt x="283790" y="604130"/>
                  <a:pt x="281323" y="604960"/>
                  <a:pt x="278269" y="604972"/>
                </a:cubicBezTo>
                <a:lnTo>
                  <a:pt x="275022" y="604098"/>
                </a:lnTo>
                <a:lnTo>
                  <a:pt x="275017" y="604097"/>
                </a:lnTo>
                <a:lnTo>
                  <a:pt x="267115" y="601971"/>
                </a:lnTo>
                <a:cubicBezTo>
                  <a:pt x="262704" y="600025"/>
                  <a:pt x="7202" y="445568"/>
                  <a:pt x="7202" y="445568"/>
                </a:cubicBezTo>
                <a:cubicBezTo>
                  <a:pt x="2790" y="442863"/>
                  <a:pt x="86" y="437975"/>
                  <a:pt x="86" y="432850"/>
                </a:cubicBezTo>
                <a:lnTo>
                  <a:pt x="86" y="154209"/>
                </a:lnTo>
                <a:cubicBezTo>
                  <a:pt x="86" y="152691"/>
                  <a:pt x="-1432" y="138550"/>
                  <a:pt x="8293" y="132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>
            <p:custDataLst>
              <p:tags r:id="rId9"/>
            </p:custDataLst>
          </p:nvPr>
        </p:nvSpPr>
        <p:spPr>
          <a:xfrm>
            <a:off x="7291705" y="490220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矩形: 圆角 65"/>
          <p:cNvSpPr/>
          <p:nvPr>
            <p:custDataLst>
              <p:tags r:id="rId10"/>
            </p:custDataLst>
          </p:nvPr>
        </p:nvSpPr>
        <p:spPr>
          <a:xfrm>
            <a:off x="6259195" y="4866640"/>
            <a:ext cx="805815" cy="805815"/>
          </a:xfrm>
          <a:prstGeom prst="roundRect">
            <a:avLst/>
          </a:pr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67" name="图形 49"/>
          <p:cNvSpPr/>
          <p:nvPr>
            <p:custDataLst>
              <p:tags r:id="rId11"/>
            </p:custDataLst>
          </p:nvPr>
        </p:nvSpPr>
        <p:spPr>
          <a:xfrm>
            <a:off x="6457315" y="5059045"/>
            <a:ext cx="410210" cy="421005"/>
          </a:xfrm>
          <a:custGeom>
            <a:avLst/>
            <a:gdLst>
              <a:gd name="connsiteX0" fmla="*/ 1190625 w 1547812"/>
              <a:gd name="connsiteY0" fmla="*/ 873125 h 1587500"/>
              <a:gd name="connsiteX1" fmla="*/ 1547813 w 1547812"/>
              <a:gd name="connsiteY1" fmla="*/ 1230313 h 1587500"/>
              <a:gd name="connsiteX2" fmla="*/ 1190625 w 1547812"/>
              <a:gd name="connsiteY2" fmla="*/ 1587500 h 1587500"/>
              <a:gd name="connsiteX3" fmla="*/ 833438 w 1547812"/>
              <a:gd name="connsiteY3" fmla="*/ 1230313 h 1587500"/>
              <a:gd name="connsiteX4" fmla="*/ 1190625 w 1547812"/>
              <a:gd name="connsiteY4" fmla="*/ 873125 h 1587500"/>
              <a:gd name="connsiteX5" fmla="*/ 1190625 w 1547812"/>
              <a:gd name="connsiteY5" fmla="*/ 0 h 1587500"/>
              <a:gd name="connsiteX6" fmla="*/ 1269802 w 1547812"/>
              <a:gd name="connsiteY6" fmla="*/ 73422 h 1587500"/>
              <a:gd name="connsiteX7" fmla="*/ 1270000 w 1547812"/>
              <a:gd name="connsiteY7" fmla="*/ 79375 h 1587500"/>
              <a:gd name="connsiteX8" fmla="*/ 1270000 w 1547812"/>
              <a:gd name="connsiteY8" fmla="*/ 754063 h 1587500"/>
              <a:gd name="connsiteX9" fmla="*/ 1150938 w 1547812"/>
              <a:gd name="connsiteY9" fmla="*/ 754063 h 1587500"/>
              <a:gd name="connsiteX10" fmla="*/ 1150938 w 1547812"/>
              <a:gd name="connsiteY10" fmla="*/ 119062 h 1587500"/>
              <a:gd name="connsiteX11" fmla="*/ 119063 w 1547812"/>
              <a:gd name="connsiteY11" fmla="*/ 119062 h 1587500"/>
              <a:gd name="connsiteX12" fmla="*/ 119063 w 1547812"/>
              <a:gd name="connsiteY12" fmla="*/ 1468438 h 1587500"/>
              <a:gd name="connsiteX13" fmla="*/ 833438 w 1547812"/>
              <a:gd name="connsiteY13" fmla="*/ 1468438 h 1587500"/>
              <a:gd name="connsiteX14" fmla="*/ 833438 w 1547812"/>
              <a:gd name="connsiteY14" fmla="*/ 1587500 h 1587500"/>
              <a:gd name="connsiteX15" fmla="*/ 79375 w 1547812"/>
              <a:gd name="connsiteY15" fmla="*/ 1587500 h 1587500"/>
              <a:gd name="connsiteX16" fmla="*/ 198 w 1547812"/>
              <a:gd name="connsiteY16" fmla="*/ 1514078 h 1587500"/>
              <a:gd name="connsiteX17" fmla="*/ 0 w 1547812"/>
              <a:gd name="connsiteY17" fmla="*/ 1508125 h 1587500"/>
              <a:gd name="connsiteX18" fmla="*/ 0 w 1547812"/>
              <a:gd name="connsiteY18" fmla="*/ 79375 h 1587500"/>
              <a:gd name="connsiteX19" fmla="*/ 73422 w 1547812"/>
              <a:gd name="connsiteY19" fmla="*/ 198 h 1587500"/>
              <a:gd name="connsiteX20" fmla="*/ 79375 w 1547812"/>
              <a:gd name="connsiteY20" fmla="*/ 0 h 1587500"/>
              <a:gd name="connsiteX21" fmla="*/ 1190625 w 1547812"/>
              <a:gd name="connsiteY21" fmla="*/ 0 h 1587500"/>
              <a:gd name="connsiteX22" fmla="*/ 1190625 w 1547812"/>
              <a:gd name="connsiteY22" fmla="*/ 992188 h 1587500"/>
              <a:gd name="connsiteX23" fmla="*/ 952500 w 1547812"/>
              <a:gd name="connsiteY23" fmla="*/ 1230313 h 1587500"/>
              <a:gd name="connsiteX24" fmla="*/ 1190625 w 1547812"/>
              <a:gd name="connsiteY24" fmla="*/ 1468438 h 1587500"/>
              <a:gd name="connsiteX25" fmla="*/ 1428750 w 1547812"/>
              <a:gd name="connsiteY25" fmla="*/ 1230313 h 1587500"/>
              <a:gd name="connsiteX26" fmla="*/ 1190625 w 1547812"/>
              <a:gd name="connsiteY26" fmla="*/ 992188 h 1587500"/>
              <a:gd name="connsiteX27" fmla="*/ 1190625 w 1547812"/>
              <a:gd name="connsiteY27" fmla="*/ 1042988 h 1587500"/>
              <a:gd name="connsiteX28" fmla="*/ 1239996 w 1547812"/>
              <a:gd name="connsiteY28" fmla="*/ 1087517 h 1587500"/>
              <a:gd name="connsiteX29" fmla="*/ 1240234 w 1547812"/>
              <a:gd name="connsiteY29" fmla="*/ 1092597 h 1587500"/>
              <a:gd name="connsiteX30" fmla="*/ 1240234 w 1547812"/>
              <a:gd name="connsiteY30" fmla="*/ 1209834 h 1587500"/>
              <a:gd name="connsiteX31" fmla="*/ 1340644 w 1547812"/>
              <a:gd name="connsiteY31" fmla="*/ 1209834 h 1587500"/>
              <a:gd name="connsiteX32" fmla="*/ 1390015 w 1547812"/>
              <a:gd name="connsiteY32" fmla="*/ 1254363 h 1587500"/>
              <a:gd name="connsiteX33" fmla="*/ 1390253 w 1547812"/>
              <a:gd name="connsiteY33" fmla="*/ 1259443 h 1587500"/>
              <a:gd name="connsiteX34" fmla="*/ 1345724 w 1547812"/>
              <a:gd name="connsiteY34" fmla="*/ 1308775 h 1587500"/>
              <a:gd name="connsiteX35" fmla="*/ 1340644 w 1547812"/>
              <a:gd name="connsiteY35" fmla="*/ 1309053 h 1587500"/>
              <a:gd name="connsiteX36" fmla="*/ 1190625 w 1547812"/>
              <a:gd name="connsiteY36" fmla="*/ 1309053 h 1587500"/>
              <a:gd name="connsiteX37" fmla="*/ 1141254 w 1547812"/>
              <a:gd name="connsiteY37" fmla="*/ 1264523 h 1587500"/>
              <a:gd name="connsiteX38" fmla="*/ 1141016 w 1547812"/>
              <a:gd name="connsiteY38" fmla="*/ 1259443 h 1587500"/>
              <a:gd name="connsiteX39" fmla="*/ 1141016 w 1547812"/>
              <a:gd name="connsiteY39" fmla="*/ 1092597 h 1587500"/>
              <a:gd name="connsiteX40" fmla="*/ 1190625 w 1547812"/>
              <a:gd name="connsiteY40" fmla="*/ 1042988 h 1587500"/>
              <a:gd name="connsiteX41" fmla="*/ 635000 w 1547812"/>
              <a:gd name="connsiteY41" fmla="*/ 952500 h 1587500"/>
              <a:gd name="connsiteX42" fmla="*/ 674410 w 1547812"/>
              <a:gd name="connsiteY42" fmla="*/ 987544 h 1587500"/>
              <a:gd name="connsiteX43" fmla="*/ 674687 w 1547812"/>
              <a:gd name="connsiteY43" fmla="*/ 992188 h 1587500"/>
              <a:gd name="connsiteX44" fmla="*/ 674687 w 1547812"/>
              <a:gd name="connsiteY44" fmla="*/ 1031875 h 1587500"/>
              <a:gd name="connsiteX45" fmla="*/ 639643 w 1547812"/>
              <a:gd name="connsiteY45" fmla="*/ 1071285 h 1587500"/>
              <a:gd name="connsiteX46" fmla="*/ 635000 w 1547812"/>
              <a:gd name="connsiteY46" fmla="*/ 1071563 h 1587500"/>
              <a:gd name="connsiteX47" fmla="*/ 277813 w 1547812"/>
              <a:gd name="connsiteY47" fmla="*/ 1071563 h 1587500"/>
              <a:gd name="connsiteX48" fmla="*/ 238403 w 1547812"/>
              <a:gd name="connsiteY48" fmla="*/ 1036518 h 1587500"/>
              <a:gd name="connsiteX49" fmla="*/ 238125 w 1547812"/>
              <a:gd name="connsiteY49" fmla="*/ 1031875 h 1587500"/>
              <a:gd name="connsiteX50" fmla="*/ 238125 w 1547812"/>
              <a:gd name="connsiteY50" fmla="*/ 992188 h 1587500"/>
              <a:gd name="connsiteX51" fmla="*/ 273169 w 1547812"/>
              <a:gd name="connsiteY51" fmla="*/ 952778 h 1587500"/>
              <a:gd name="connsiteX52" fmla="*/ 277813 w 1547812"/>
              <a:gd name="connsiteY52" fmla="*/ 952500 h 1587500"/>
              <a:gd name="connsiteX53" fmla="*/ 635000 w 1547812"/>
              <a:gd name="connsiteY53" fmla="*/ 952500 h 1587500"/>
              <a:gd name="connsiteX54" fmla="*/ 992188 w 1547812"/>
              <a:gd name="connsiteY54" fmla="*/ 635000 h 1587500"/>
              <a:gd name="connsiteX55" fmla="*/ 1031597 w 1547812"/>
              <a:gd name="connsiteY55" fmla="*/ 670044 h 1587500"/>
              <a:gd name="connsiteX56" fmla="*/ 1031875 w 1547812"/>
              <a:gd name="connsiteY56" fmla="*/ 674688 h 1587500"/>
              <a:gd name="connsiteX57" fmla="*/ 1031875 w 1547812"/>
              <a:gd name="connsiteY57" fmla="*/ 714375 h 1587500"/>
              <a:gd name="connsiteX58" fmla="*/ 996831 w 1547812"/>
              <a:gd name="connsiteY58" fmla="*/ 753785 h 1587500"/>
              <a:gd name="connsiteX59" fmla="*/ 992188 w 1547812"/>
              <a:gd name="connsiteY59" fmla="*/ 754063 h 1587500"/>
              <a:gd name="connsiteX60" fmla="*/ 277813 w 1547812"/>
              <a:gd name="connsiteY60" fmla="*/ 754063 h 1587500"/>
              <a:gd name="connsiteX61" fmla="*/ 238403 w 1547812"/>
              <a:gd name="connsiteY61" fmla="*/ 719018 h 1587500"/>
              <a:gd name="connsiteX62" fmla="*/ 238125 w 1547812"/>
              <a:gd name="connsiteY62" fmla="*/ 714375 h 1587500"/>
              <a:gd name="connsiteX63" fmla="*/ 238125 w 1547812"/>
              <a:gd name="connsiteY63" fmla="*/ 674688 h 1587500"/>
              <a:gd name="connsiteX64" fmla="*/ 273169 w 1547812"/>
              <a:gd name="connsiteY64" fmla="*/ 635278 h 1587500"/>
              <a:gd name="connsiteX65" fmla="*/ 277813 w 1547812"/>
              <a:gd name="connsiteY65" fmla="*/ 635000 h 1587500"/>
              <a:gd name="connsiteX66" fmla="*/ 992188 w 1547812"/>
              <a:gd name="connsiteY66" fmla="*/ 635000 h 1587500"/>
              <a:gd name="connsiteX67" fmla="*/ 992188 w 1547812"/>
              <a:gd name="connsiteY67" fmla="*/ 317500 h 1587500"/>
              <a:gd name="connsiteX68" fmla="*/ 1031597 w 1547812"/>
              <a:gd name="connsiteY68" fmla="*/ 352544 h 1587500"/>
              <a:gd name="connsiteX69" fmla="*/ 1031875 w 1547812"/>
              <a:gd name="connsiteY69" fmla="*/ 357188 h 1587500"/>
              <a:gd name="connsiteX70" fmla="*/ 1031875 w 1547812"/>
              <a:gd name="connsiteY70" fmla="*/ 396875 h 1587500"/>
              <a:gd name="connsiteX71" fmla="*/ 996831 w 1547812"/>
              <a:gd name="connsiteY71" fmla="*/ 436285 h 1587500"/>
              <a:gd name="connsiteX72" fmla="*/ 992188 w 1547812"/>
              <a:gd name="connsiteY72" fmla="*/ 436563 h 1587500"/>
              <a:gd name="connsiteX73" fmla="*/ 277813 w 1547812"/>
              <a:gd name="connsiteY73" fmla="*/ 436563 h 1587500"/>
              <a:gd name="connsiteX74" fmla="*/ 238403 w 1547812"/>
              <a:gd name="connsiteY74" fmla="*/ 401518 h 1587500"/>
              <a:gd name="connsiteX75" fmla="*/ 238125 w 1547812"/>
              <a:gd name="connsiteY75" fmla="*/ 396875 h 1587500"/>
              <a:gd name="connsiteX76" fmla="*/ 238125 w 1547812"/>
              <a:gd name="connsiteY76" fmla="*/ 357188 h 1587500"/>
              <a:gd name="connsiteX77" fmla="*/ 273169 w 1547812"/>
              <a:gd name="connsiteY77" fmla="*/ 317778 h 1587500"/>
              <a:gd name="connsiteX78" fmla="*/ 277813 w 1547812"/>
              <a:gd name="connsiteY78" fmla="*/ 317500 h 1587500"/>
              <a:gd name="connsiteX79" fmla="*/ 992188 w 1547812"/>
              <a:gd name="connsiteY79" fmla="*/ 31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547812" h="1587500">
                <a:moveTo>
                  <a:pt x="1190625" y="873125"/>
                </a:moveTo>
                <a:cubicBezTo>
                  <a:pt x="1387894" y="873125"/>
                  <a:pt x="1547813" y="1033043"/>
                  <a:pt x="1547813" y="1230313"/>
                </a:cubicBezTo>
                <a:cubicBezTo>
                  <a:pt x="1547813" y="1427582"/>
                  <a:pt x="1387894" y="1587500"/>
                  <a:pt x="1190625" y="1587500"/>
                </a:cubicBezTo>
                <a:cubicBezTo>
                  <a:pt x="993356" y="1587500"/>
                  <a:pt x="833438" y="1427582"/>
                  <a:pt x="833438" y="1230313"/>
                </a:cubicBezTo>
                <a:cubicBezTo>
                  <a:pt x="833438" y="1033043"/>
                  <a:pt x="993356" y="873125"/>
                  <a:pt x="1190625" y="873125"/>
                </a:cubicBezTo>
                <a:close/>
                <a:moveTo>
                  <a:pt x="1190625" y="0"/>
                </a:moveTo>
                <a:cubicBezTo>
                  <a:pt x="1232163" y="-13"/>
                  <a:pt x="1266686" y="32001"/>
                  <a:pt x="1269802" y="73422"/>
                </a:cubicBezTo>
                <a:lnTo>
                  <a:pt x="1270000" y="79375"/>
                </a:lnTo>
                <a:lnTo>
                  <a:pt x="1270000" y="754063"/>
                </a:lnTo>
                <a:lnTo>
                  <a:pt x="1150938" y="754063"/>
                </a:lnTo>
                <a:lnTo>
                  <a:pt x="1150938" y="119062"/>
                </a:lnTo>
                <a:lnTo>
                  <a:pt x="119063" y="119062"/>
                </a:lnTo>
                <a:lnTo>
                  <a:pt x="119063" y="1468438"/>
                </a:lnTo>
                <a:lnTo>
                  <a:pt x="833438" y="1468438"/>
                </a:lnTo>
                <a:lnTo>
                  <a:pt x="833438" y="1587500"/>
                </a:lnTo>
                <a:lnTo>
                  <a:pt x="79375" y="1587500"/>
                </a:lnTo>
                <a:cubicBezTo>
                  <a:pt x="37837" y="1587513"/>
                  <a:pt x="3314" y="1555499"/>
                  <a:pt x="198" y="1514078"/>
                </a:cubicBezTo>
                <a:lnTo>
                  <a:pt x="0" y="1508125"/>
                </a:lnTo>
                <a:lnTo>
                  <a:pt x="0" y="79375"/>
                </a:lnTo>
                <a:cubicBezTo>
                  <a:pt x="-13" y="37837"/>
                  <a:pt x="32001" y="3314"/>
                  <a:pt x="73422" y="198"/>
                </a:cubicBezTo>
                <a:lnTo>
                  <a:pt x="79375" y="0"/>
                </a:lnTo>
                <a:lnTo>
                  <a:pt x="1190625" y="0"/>
                </a:lnTo>
                <a:close/>
                <a:moveTo>
                  <a:pt x="1190625" y="992188"/>
                </a:moveTo>
                <a:cubicBezTo>
                  <a:pt x="1059112" y="992188"/>
                  <a:pt x="952500" y="1098800"/>
                  <a:pt x="952500" y="1230313"/>
                </a:cubicBezTo>
                <a:cubicBezTo>
                  <a:pt x="952500" y="1361825"/>
                  <a:pt x="1059112" y="1468438"/>
                  <a:pt x="1190625" y="1468438"/>
                </a:cubicBezTo>
                <a:cubicBezTo>
                  <a:pt x="1322138" y="1468438"/>
                  <a:pt x="1428750" y="1361825"/>
                  <a:pt x="1428750" y="1230313"/>
                </a:cubicBezTo>
                <a:cubicBezTo>
                  <a:pt x="1428750" y="1098800"/>
                  <a:pt x="1322138" y="992188"/>
                  <a:pt x="1190625" y="992188"/>
                </a:cubicBezTo>
                <a:close/>
                <a:moveTo>
                  <a:pt x="1190625" y="1042988"/>
                </a:moveTo>
                <a:cubicBezTo>
                  <a:pt x="1216303" y="1042988"/>
                  <a:pt x="1237456" y="1062514"/>
                  <a:pt x="1239996" y="1087517"/>
                </a:cubicBezTo>
                <a:lnTo>
                  <a:pt x="1240234" y="1092597"/>
                </a:lnTo>
                <a:lnTo>
                  <a:pt x="1240234" y="1209834"/>
                </a:lnTo>
                <a:lnTo>
                  <a:pt x="1340644" y="1209834"/>
                </a:lnTo>
                <a:cubicBezTo>
                  <a:pt x="1366322" y="1209834"/>
                  <a:pt x="1387475" y="1229360"/>
                  <a:pt x="1390015" y="1254363"/>
                </a:cubicBezTo>
                <a:lnTo>
                  <a:pt x="1390253" y="1259443"/>
                </a:lnTo>
                <a:cubicBezTo>
                  <a:pt x="1390244" y="1284868"/>
                  <a:pt x="1371015" y="1306171"/>
                  <a:pt x="1345724" y="1308775"/>
                </a:cubicBezTo>
                <a:lnTo>
                  <a:pt x="1340644" y="1309053"/>
                </a:lnTo>
                <a:lnTo>
                  <a:pt x="1190625" y="1309053"/>
                </a:lnTo>
                <a:cubicBezTo>
                  <a:pt x="1165185" y="1309064"/>
                  <a:pt x="1143859" y="1289830"/>
                  <a:pt x="1141254" y="1264523"/>
                </a:cubicBezTo>
                <a:lnTo>
                  <a:pt x="1141016" y="1259443"/>
                </a:lnTo>
                <a:lnTo>
                  <a:pt x="1141016" y="1092597"/>
                </a:lnTo>
                <a:cubicBezTo>
                  <a:pt x="1141016" y="1065213"/>
                  <a:pt x="1163241" y="1042988"/>
                  <a:pt x="1190625" y="1042988"/>
                </a:cubicBezTo>
                <a:close/>
                <a:moveTo>
                  <a:pt x="635000" y="952500"/>
                </a:moveTo>
                <a:cubicBezTo>
                  <a:pt x="655121" y="952503"/>
                  <a:pt x="672056" y="967562"/>
                  <a:pt x="674410" y="987544"/>
                </a:cubicBezTo>
                <a:lnTo>
                  <a:pt x="674687" y="992188"/>
                </a:lnTo>
                <a:lnTo>
                  <a:pt x="674687" y="1031875"/>
                </a:lnTo>
                <a:cubicBezTo>
                  <a:pt x="674685" y="1051996"/>
                  <a:pt x="659626" y="1068931"/>
                  <a:pt x="639643" y="1071285"/>
                </a:cubicBezTo>
                <a:lnTo>
                  <a:pt x="635000" y="1071563"/>
                </a:lnTo>
                <a:lnTo>
                  <a:pt x="277813" y="1071563"/>
                </a:lnTo>
                <a:cubicBezTo>
                  <a:pt x="257692" y="1071560"/>
                  <a:pt x="240757" y="1056501"/>
                  <a:pt x="238403" y="1036518"/>
                </a:cubicBezTo>
                <a:lnTo>
                  <a:pt x="238125" y="1031875"/>
                </a:lnTo>
                <a:lnTo>
                  <a:pt x="238125" y="992188"/>
                </a:lnTo>
                <a:cubicBezTo>
                  <a:pt x="238128" y="972067"/>
                  <a:pt x="253187" y="955132"/>
                  <a:pt x="273169" y="952778"/>
                </a:cubicBezTo>
                <a:lnTo>
                  <a:pt x="277813" y="952500"/>
                </a:lnTo>
                <a:lnTo>
                  <a:pt x="635000" y="952500"/>
                </a:lnTo>
                <a:close/>
                <a:moveTo>
                  <a:pt x="992188" y="635000"/>
                </a:moveTo>
                <a:cubicBezTo>
                  <a:pt x="1012308" y="635003"/>
                  <a:pt x="1029243" y="650062"/>
                  <a:pt x="1031597" y="670044"/>
                </a:cubicBezTo>
                <a:lnTo>
                  <a:pt x="1031875" y="674688"/>
                </a:lnTo>
                <a:lnTo>
                  <a:pt x="1031875" y="714375"/>
                </a:lnTo>
                <a:cubicBezTo>
                  <a:pt x="1031872" y="734496"/>
                  <a:pt x="1016813" y="751431"/>
                  <a:pt x="996831" y="753785"/>
                </a:cubicBezTo>
                <a:lnTo>
                  <a:pt x="992188" y="754063"/>
                </a:lnTo>
                <a:lnTo>
                  <a:pt x="277813" y="754063"/>
                </a:lnTo>
                <a:cubicBezTo>
                  <a:pt x="257692" y="754060"/>
                  <a:pt x="240757" y="739001"/>
                  <a:pt x="238403" y="719018"/>
                </a:cubicBezTo>
                <a:lnTo>
                  <a:pt x="238125" y="714375"/>
                </a:lnTo>
                <a:lnTo>
                  <a:pt x="238125" y="674688"/>
                </a:lnTo>
                <a:cubicBezTo>
                  <a:pt x="238128" y="654567"/>
                  <a:pt x="253187" y="637632"/>
                  <a:pt x="273169" y="635278"/>
                </a:cubicBezTo>
                <a:lnTo>
                  <a:pt x="277813" y="635000"/>
                </a:lnTo>
                <a:lnTo>
                  <a:pt x="992188" y="635000"/>
                </a:lnTo>
                <a:close/>
                <a:moveTo>
                  <a:pt x="992188" y="317500"/>
                </a:moveTo>
                <a:cubicBezTo>
                  <a:pt x="1012308" y="317503"/>
                  <a:pt x="1029243" y="332562"/>
                  <a:pt x="1031597" y="352544"/>
                </a:cubicBezTo>
                <a:lnTo>
                  <a:pt x="1031875" y="357188"/>
                </a:lnTo>
                <a:lnTo>
                  <a:pt x="1031875" y="396875"/>
                </a:lnTo>
                <a:cubicBezTo>
                  <a:pt x="1031872" y="416996"/>
                  <a:pt x="1016813" y="433931"/>
                  <a:pt x="996831" y="436285"/>
                </a:cubicBezTo>
                <a:lnTo>
                  <a:pt x="992188" y="436563"/>
                </a:lnTo>
                <a:lnTo>
                  <a:pt x="277813" y="436563"/>
                </a:lnTo>
                <a:cubicBezTo>
                  <a:pt x="257692" y="436560"/>
                  <a:pt x="240757" y="421501"/>
                  <a:pt x="238403" y="401518"/>
                </a:cubicBezTo>
                <a:lnTo>
                  <a:pt x="238125" y="396875"/>
                </a:lnTo>
                <a:lnTo>
                  <a:pt x="238125" y="357188"/>
                </a:lnTo>
                <a:cubicBezTo>
                  <a:pt x="238128" y="337067"/>
                  <a:pt x="253187" y="320132"/>
                  <a:pt x="273169" y="317778"/>
                </a:cubicBezTo>
                <a:lnTo>
                  <a:pt x="277813" y="317500"/>
                </a:lnTo>
                <a:lnTo>
                  <a:pt x="992188" y="31750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>
            <p:custDataLst>
              <p:tags r:id="rId12"/>
            </p:custDataLst>
          </p:nvPr>
        </p:nvSpPr>
        <p:spPr>
          <a:xfrm>
            <a:off x="7291705" y="242570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矩形: 圆角 67"/>
          <p:cNvSpPr/>
          <p:nvPr>
            <p:custDataLst>
              <p:tags r:id="rId13"/>
            </p:custDataLst>
          </p:nvPr>
        </p:nvSpPr>
        <p:spPr>
          <a:xfrm>
            <a:off x="6259195" y="2401570"/>
            <a:ext cx="805815" cy="805815"/>
          </a:xfrm>
          <a:prstGeom prst="roundRect">
            <a:avLst/>
          </a:pr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69" name="椭圆 10"/>
          <p:cNvSpPr/>
          <p:nvPr>
            <p:custDataLst>
              <p:tags r:id="rId14"/>
            </p:custDataLst>
          </p:nvPr>
        </p:nvSpPr>
        <p:spPr>
          <a:xfrm>
            <a:off x="6434455" y="2609850"/>
            <a:ext cx="456565" cy="389890"/>
          </a:xfrm>
          <a:custGeom>
            <a:avLst/>
            <a:gdLst>
              <a:gd name="T0" fmla="*/ 14836 w 15142"/>
              <a:gd name="T1" fmla="*/ 4282 h 12941"/>
              <a:gd name="T2" fmla="*/ 12685 w 15142"/>
              <a:gd name="T3" fmla="*/ 661 h 12941"/>
              <a:gd name="T4" fmla="*/ 11524 w 15142"/>
              <a:gd name="T5" fmla="*/ 0 h 12941"/>
              <a:gd name="T6" fmla="*/ 3617 w 15142"/>
              <a:gd name="T7" fmla="*/ 0 h 12941"/>
              <a:gd name="T8" fmla="*/ 2457 w 15142"/>
              <a:gd name="T9" fmla="*/ 661 h 12941"/>
              <a:gd name="T10" fmla="*/ 306 w 15142"/>
              <a:gd name="T11" fmla="*/ 4283 h 12941"/>
              <a:gd name="T12" fmla="*/ 484 w 15142"/>
              <a:gd name="T13" fmla="*/ 5899 h 12941"/>
              <a:gd name="T14" fmla="*/ 6588 w 15142"/>
              <a:gd name="T15" fmla="*/ 12376 h 12941"/>
              <a:gd name="T16" fmla="*/ 8553 w 15142"/>
              <a:gd name="T17" fmla="*/ 12376 h 12941"/>
              <a:gd name="T18" fmla="*/ 14658 w 15142"/>
              <a:gd name="T19" fmla="*/ 5899 h 12941"/>
              <a:gd name="T20" fmla="*/ 14836 w 15142"/>
              <a:gd name="T21" fmla="*/ 4282 h 12941"/>
              <a:gd name="T22" fmla="*/ 11680 w 15142"/>
              <a:gd name="T23" fmla="*/ 5840 h 12941"/>
              <a:gd name="T24" fmla="*/ 8600 w 15142"/>
              <a:gd name="T25" fmla="*/ 9107 h 12941"/>
              <a:gd name="T26" fmla="*/ 6540 w 15142"/>
              <a:gd name="T27" fmla="*/ 9107 h 12941"/>
              <a:gd name="T28" fmla="*/ 3461 w 15142"/>
              <a:gd name="T29" fmla="*/ 5840 h 12941"/>
              <a:gd name="T30" fmla="*/ 3466 w 15142"/>
              <a:gd name="T31" fmla="*/ 5353 h 12941"/>
              <a:gd name="T32" fmla="*/ 3952 w 15142"/>
              <a:gd name="T33" fmla="*/ 5378 h 12941"/>
              <a:gd name="T34" fmla="*/ 7032 w 15142"/>
              <a:gd name="T35" fmla="*/ 8644 h 12941"/>
              <a:gd name="T36" fmla="*/ 8109 w 15142"/>
              <a:gd name="T37" fmla="*/ 8644 h 12941"/>
              <a:gd name="T38" fmla="*/ 11188 w 15142"/>
              <a:gd name="T39" fmla="*/ 5378 h 12941"/>
              <a:gd name="T40" fmla="*/ 11665 w 15142"/>
              <a:gd name="T41" fmla="*/ 5364 h 12941"/>
              <a:gd name="T42" fmla="*/ 11679 w 15142"/>
              <a:gd name="T43" fmla="*/ 5841 h 12941"/>
              <a:gd name="T44" fmla="*/ 11680 w 15142"/>
              <a:gd name="T45" fmla="*/ 5840 h 1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42" h="12941">
                <a:moveTo>
                  <a:pt x="14836" y="4282"/>
                </a:moveTo>
                <a:lnTo>
                  <a:pt x="12685" y="661"/>
                </a:lnTo>
                <a:cubicBezTo>
                  <a:pt x="12440" y="252"/>
                  <a:pt x="12000" y="1"/>
                  <a:pt x="11524" y="0"/>
                </a:cubicBezTo>
                <a:lnTo>
                  <a:pt x="3617" y="0"/>
                </a:lnTo>
                <a:cubicBezTo>
                  <a:pt x="3141" y="1"/>
                  <a:pt x="2701" y="252"/>
                  <a:pt x="2457" y="661"/>
                </a:cubicBezTo>
                <a:lnTo>
                  <a:pt x="306" y="4283"/>
                </a:lnTo>
                <a:cubicBezTo>
                  <a:pt x="0" y="4802"/>
                  <a:pt x="72" y="5460"/>
                  <a:pt x="484" y="5899"/>
                </a:cubicBezTo>
                <a:lnTo>
                  <a:pt x="6588" y="12376"/>
                </a:lnTo>
                <a:cubicBezTo>
                  <a:pt x="7121" y="12941"/>
                  <a:pt x="8020" y="12941"/>
                  <a:pt x="8553" y="12376"/>
                </a:cubicBezTo>
                <a:lnTo>
                  <a:pt x="14658" y="5899"/>
                </a:lnTo>
                <a:cubicBezTo>
                  <a:pt x="15070" y="5460"/>
                  <a:pt x="15142" y="4801"/>
                  <a:pt x="14836" y="4282"/>
                </a:cubicBezTo>
                <a:close/>
                <a:moveTo>
                  <a:pt x="11680" y="5840"/>
                </a:moveTo>
                <a:lnTo>
                  <a:pt x="8600" y="9107"/>
                </a:lnTo>
                <a:cubicBezTo>
                  <a:pt x="8041" y="9700"/>
                  <a:pt x="7099" y="9700"/>
                  <a:pt x="6540" y="9107"/>
                </a:cubicBezTo>
                <a:lnTo>
                  <a:pt x="3461" y="5840"/>
                </a:lnTo>
                <a:cubicBezTo>
                  <a:pt x="3324" y="5706"/>
                  <a:pt x="3326" y="5484"/>
                  <a:pt x="3466" y="5353"/>
                </a:cubicBezTo>
                <a:cubicBezTo>
                  <a:pt x="3606" y="5221"/>
                  <a:pt x="3827" y="5233"/>
                  <a:pt x="3952" y="5378"/>
                </a:cubicBezTo>
                <a:lnTo>
                  <a:pt x="7032" y="8644"/>
                </a:lnTo>
                <a:cubicBezTo>
                  <a:pt x="7324" y="8954"/>
                  <a:pt x="7817" y="8954"/>
                  <a:pt x="8109" y="8644"/>
                </a:cubicBezTo>
                <a:lnTo>
                  <a:pt x="11188" y="5378"/>
                </a:lnTo>
                <a:cubicBezTo>
                  <a:pt x="11316" y="5242"/>
                  <a:pt x="11529" y="5236"/>
                  <a:pt x="11665" y="5364"/>
                </a:cubicBezTo>
                <a:cubicBezTo>
                  <a:pt x="11801" y="5492"/>
                  <a:pt x="11807" y="5705"/>
                  <a:pt x="11679" y="5841"/>
                </a:cubicBezTo>
                <a:lnTo>
                  <a:pt x="11680" y="5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H="1">
            <a:off x="5706743" y="1964179"/>
            <a:ext cx="0" cy="2965881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圆角 47"/>
          <p:cNvSpPr/>
          <p:nvPr/>
        </p:nvSpPr>
        <p:spPr>
          <a:xfrm rot="10800000">
            <a:off x="3811905" y="2554605"/>
            <a:ext cx="1560195" cy="311785"/>
          </a:xfrm>
          <a:prstGeom prst="roundRect">
            <a:avLst>
              <a:gd name="adj" fmla="val 13227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78205" y="2078990"/>
            <a:ext cx="4333875" cy="1894203"/>
            <a:chOff x="7294115" y="1768882"/>
            <a:chExt cx="4334171" cy="1885692"/>
          </a:xfrm>
        </p:grpSpPr>
        <p:sp>
          <p:nvSpPr>
            <p:cNvPr id="50" name="文本框 49"/>
            <p:cNvSpPr txBox="1"/>
            <p:nvPr/>
          </p:nvSpPr>
          <p:spPr>
            <a:xfrm>
              <a:off x="7588775" y="1768882"/>
              <a:ext cx="4039511" cy="1101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spc="-300" dirty="0">
                  <a:ln w="22225">
                    <a:solidFill>
                      <a:srgbClr val="FFBEA4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CONTENT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7294115" y="2958997"/>
              <a:ext cx="4334171" cy="695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2">
                      <a:lumMod val="85000"/>
                      <a:lumOff val="15000"/>
                      <a:alpha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7319645" y="2853055"/>
            <a:ext cx="2830830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7319645" y="4077335"/>
            <a:ext cx="2830830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7319645" y="5301615"/>
            <a:ext cx="2830830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5F26DB3F-B3ED-44B0-AFD8-5344BDA493B8}"/>
              </a:ext>
            </a:extLst>
          </p:cNvPr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 animBg="1"/>
      <p:bldP spid="58" grpId="0"/>
      <p:bldP spid="64" grpId="0" animBg="1"/>
      <p:bldP spid="65" grpId="0" animBg="1"/>
      <p:bldP spid="60" grpId="0"/>
      <p:bldP spid="66" grpId="0" animBg="1"/>
      <p:bldP spid="67" grpId="0" animBg="1"/>
      <p:bldP spid="56" grpId="0"/>
      <p:bldP spid="68" grpId="0" animBg="1"/>
      <p:bldP spid="69" grpId="0" animBg="1"/>
      <p:bldP spid="3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15" name="深度视觉·原创设计 https://www.docer.com/works?userid=22383862"/>
          <p:cNvSpPr/>
          <p:nvPr/>
        </p:nvSpPr>
        <p:spPr>
          <a:xfrm>
            <a:off x="8569325" y="2028825"/>
            <a:ext cx="2435225" cy="2037080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gradFill>
            <a:gsLst>
              <a:gs pos="0">
                <a:srgbClr val="FFDDCF">
                  <a:alpha val="70000"/>
                </a:srgbClr>
              </a:gs>
              <a:gs pos="89000">
                <a:srgbClr val="FF8D88">
                  <a:alpha val="87000"/>
                </a:srgbClr>
              </a:gs>
            </a:gsLst>
            <a:lin ang="13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8" name="深度视觉·原创设计 https://www.docer.com/works?userid=22383862"/>
          <p:cNvSpPr/>
          <p:nvPr/>
        </p:nvSpPr>
        <p:spPr>
          <a:xfrm>
            <a:off x="4813935" y="2028825"/>
            <a:ext cx="2435225" cy="2037080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gradFill>
            <a:gsLst>
              <a:gs pos="0">
                <a:srgbClr val="FFDDCF">
                  <a:alpha val="70000"/>
                </a:srgbClr>
              </a:gs>
              <a:gs pos="89000">
                <a:srgbClr val="FF8D88">
                  <a:alpha val="87000"/>
                </a:srgbClr>
              </a:gs>
            </a:gsLst>
            <a:lin ang="13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9" name="深度视觉·原创设计 https://www.docer.com/works?userid=22383862"/>
          <p:cNvSpPr/>
          <p:nvPr/>
        </p:nvSpPr>
        <p:spPr>
          <a:xfrm>
            <a:off x="1022350" y="2028825"/>
            <a:ext cx="2435225" cy="2037080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gradFill>
            <a:gsLst>
              <a:gs pos="0">
                <a:srgbClr val="FFDDCF">
                  <a:alpha val="70000"/>
                </a:srgbClr>
              </a:gs>
              <a:gs pos="89000">
                <a:srgbClr val="FF8D88">
                  <a:alpha val="87000"/>
                </a:srgbClr>
              </a:gs>
            </a:gsLst>
            <a:lin ang="13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0" name="深度视觉·原创设计 https://www.docer.com/works?userid=22383862"/>
          <p:cNvSpPr txBox="1"/>
          <p:nvPr/>
        </p:nvSpPr>
        <p:spPr>
          <a:xfrm>
            <a:off x="1022350" y="1832610"/>
            <a:ext cx="2435225" cy="2037080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深度视觉·原创设计 https://www.docer.com/works?userid=22383862"/>
          <p:cNvSpPr txBox="1"/>
          <p:nvPr/>
        </p:nvSpPr>
        <p:spPr>
          <a:xfrm>
            <a:off x="4801870" y="1832610"/>
            <a:ext cx="2435225" cy="2037080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深度视觉·原创设计 https://www.docer.com/works?userid=22383862"/>
          <p:cNvSpPr txBox="1"/>
          <p:nvPr/>
        </p:nvSpPr>
        <p:spPr>
          <a:xfrm>
            <a:off x="8581390" y="1832610"/>
            <a:ext cx="2435225" cy="2037080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16"/>
          <p:cNvGrpSpPr/>
          <p:nvPr/>
        </p:nvGrpSpPr>
        <p:grpSpPr>
          <a:xfrm>
            <a:off x="10126345" y="2998470"/>
            <a:ext cx="902335" cy="902335"/>
            <a:chOff x="6518247" y="1971413"/>
            <a:chExt cx="989900" cy="989900"/>
          </a:xfrm>
        </p:grpSpPr>
        <p:sp>
          <p:nvSpPr>
            <p:cNvPr id="27" name="深度视觉·原创设计 https://www.docer.com/works?userid=22383862"/>
            <p:cNvSpPr/>
            <p:nvPr/>
          </p:nvSpPr>
          <p:spPr bwMode="auto">
            <a:xfrm>
              <a:off x="6518247" y="1971413"/>
              <a:ext cx="989900" cy="989900"/>
            </a:xfrm>
            <a:prstGeom prst="ellipse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8" name="深度视觉·原创设计 https://www.docer.com/works?userid=22383862"/>
            <p:cNvSpPr/>
            <p:nvPr/>
          </p:nvSpPr>
          <p:spPr bwMode="auto">
            <a:xfrm>
              <a:off x="6601717" y="2054883"/>
              <a:ext cx="822960" cy="822960"/>
            </a:xfrm>
            <a:prstGeom prst="ellipse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9" name="深度视觉·原创设计 https://www.docer.com/works?userid=22383862"/>
            <p:cNvSpPr/>
            <p:nvPr/>
          </p:nvSpPr>
          <p:spPr bwMode="auto">
            <a:xfrm>
              <a:off x="6693157" y="2146323"/>
              <a:ext cx="640080" cy="640080"/>
            </a:xfrm>
            <a:prstGeom prst="ellipse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深度视觉·原创设计 https://www.docer.com/works?userid=22383862"/>
          <p:cNvSpPr/>
          <p:nvPr/>
        </p:nvSpPr>
        <p:spPr>
          <a:xfrm>
            <a:off x="10450195" y="3322955"/>
            <a:ext cx="254635" cy="254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grpSp>
        <p:nvGrpSpPr>
          <p:cNvPr id="34" name="Group 22"/>
          <p:cNvGrpSpPr/>
          <p:nvPr/>
        </p:nvGrpSpPr>
        <p:grpSpPr>
          <a:xfrm>
            <a:off x="2743200" y="2987675"/>
            <a:ext cx="902335" cy="902335"/>
            <a:chOff x="6518247" y="1971413"/>
            <a:chExt cx="989900" cy="989900"/>
          </a:xfrm>
        </p:grpSpPr>
        <p:sp>
          <p:nvSpPr>
            <p:cNvPr id="35" name="深度视觉·原创设计 https://www.docer.com/works?userid=22383862"/>
            <p:cNvSpPr/>
            <p:nvPr/>
          </p:nvSpPr>
          <p:spPr bwMode="auto">
            <a:xfrm>
              <a:off x="6518247" y="1971413"/>
              <a:ext cx="989900" cy="989900"/>
            </a:xfrm>
            <a:prstGeom prst="ellipse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6" name="深度视觉·原创设计 https://www.docer.com/works?userid=22383862"/>
            <p:cNvSpPr/>
            <p:nvPr/>
          </p:nvSpPr>
          <p:spPr bwMode="auto">
            <a:xfrm>
              <a:off x="6601717" y="2054883"/>
              <a:ext cx="822960" cy="822960"/>
            </a:xfrm>
            <a:prstGeom prst="ellipse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7" name="深度视觉·原创设计 https://www.docer.com/works?userid=22383862"/>
            <p:cNvSpPr/>
            <p:nvPr/>
          </p:nvSpPr>
          <p:spPr bwMode="auto">
            <a:xfrm>
              <a:off x="6693157" y="2146323"/>
              <a:ext cx="640080" cy="640080"/>
            </a:xfrm>
            <a:prstGeom prst="ellipse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深度视觉·原创设计 https://www.docer.com/works?userid=22383862"/>
          <p:cNvSpPr/>
          <p:nvPr/>
        </p:nvSpPr>
        <p:spPr>
          <a:xfrm>
            <a:off x="3067050" y="3317875"/>
            <a:ext cx="254635" cy="254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grpSp>
        <p:nvGrpSpPr>
          <p:cNvPr id="40" name="Group 28"/>
          <p:cNvGrpSpPr/>
          <p:nvPr/>
        </p:nvGrpSpPr>
        <p:grpSpPr>
          <a:xfrm>
            <a:off x="6671945" y="2998470"/>
            <a:ext cx="902335" cy="902335"/>
            <a:chOff x="6518247" y="1971413"/>
            <a:chExt cx="989900" cy="989900"/>
          </a:xfrm>
        </p:grpSpPr>
        <p:sp>
          <p:nvSpPr>
            <p:cNvPr id="41" name="深度视觉·原创设计 https://www.docer.com/works?userid=22383862"/>
            <p:cNvSpPr/>
            <p:nvPr/>
          </p:nvSpPr>
          <p:spPr bwMode="auto">
            <a:xfrm>
              <a:off x="6518247" y="1971413"/>
              <a:ext cx="989900" cy="989900"/>
            </a:xfrm>
            <a:prstGeom prst="ellipse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2" name="深度视觉·原创设计 https://www.docer.com/works?userid=22383862"/>
            <p:cNvSpPr/>
            <p:nvPr/>
          </p:nvSpPr>
          <p:spPr bwMode="auto">
            <a:xfrm>
              <a:off x="6601717" y="2054883"/>
              <a:ext cx="822960" cy="822960"/>
            </a:xfrm>
            <a:prstGeom prst="ellipse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3" name="深度视觉·原创设计 https://www.docer.com/works?userid=22383862"/>
            <p:cNvSpPr/>
            <p:nvPr/>
          </p:nvSpPr>
          <p:spPr bwMode="auto">
            <a:xfrm>
              <a:off x="6693157" y="2146323"/>
              <a:ext cx="640080" cy="640080"/>
            </a:xfrm>
            <a:prstGeom prst="ellipse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深度视觉·原创设计 https://www.docer.com/works?userid=22383862"/>
          <p:cNvSpPr/>
          <p:nvPr/>
        </p:nvSpPr>
        <p:spPr>
          <a:xfrm>
            <a:off x="6995160" y="3334385"/>
            <a:ext cx="254635" cy="208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5" name="深度视觉·原创设计 https://www.docer.com/works?userid=22383862"/>
          <p:cNvSpPr/>
          <p:nvPr/>
        </p:nvSpPr>
        <p:spPr>
          <a:xfrm>
            <a:off x="1101090" y="4556125"/>
            <a:ext cx="2468245" cy="57624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6" name="深度视觉·原创设计 https://www.docer.com/works?userid=22383862"/>
          <p:cNvSpPr/>
          <p:nvPr/>
        </p:nvSpPr>
        <p:spPr>
          <a:xfrm>
            <a:off x="1101090" y="4236720"/>
            <a:ext cx="1763395" cy="39751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ln>
                  <a:noFill/>
                </a:ln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7" name="深度视觉·原创设计 https://www.docer.com/works?userid=22383862"/>
          <p:cNvSpPr/>
          <p:nvPr/>
        </p:nvSpPr>
        <p:spPr>
          <a:xfrm>
            <a:off x="4813935" y="4556125"/>
            <a:ext cx="2468245" cy="57624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8" name="深度视觉·原创设计 https://www.docer.com/works?userid=22383862"/>
          <p:cNvSpPr/>
          <p:nvPr/>
        </p:nvSpPr>
        <p:spPr>
          <a:xfrm>
            <a:off x="4813935" y="4236720"/>
            <a:ext cx="1763395" cy="39751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ln>
                  <a:noFill/>
                </a:ln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9" name="深度视觉·原创设计 https://www.docer.com/works?userid=22383862"/>
          <p:cNvSpPr/>
          <p:nvPr/>
        </p:nvSpPr>
        <p:spPr>
          <a:xfrm>
            <a:off x="8526780" y="4556125"/>
            <a:ext cx="2468245" cy="57624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0" name="深度视觉·原创设计 https://www.docer.com/works?userid=22383862"/>
          <p:cNvSpPr/>
          <p:nvPr/>
        </p:nvSpPr>
        <p:spPr>
          <a:xfrm>
            <a:off x="8526780" y="4236720"/>
            <a:ext cx="1763395" cy="39751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ln>
                  <a:noFill/>
                </a:ln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39" name="文本框 38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68" name="任意多边形: 形状 67"/>
          <p:cNvSpPr/>
          <p:nvPr/>
        </p:nvSpPr>
        <p:spPr bwMode="auto">
          <a:xfrm>
            <a:off x="268605" y="3209290"/>
            <a:ext cx="3355975" cy="3336290"/>
          </a:xfrm>
          <a:custGeom>
            <a:avLst/>
            <a:gdLst>
              <a:gd name="connsiteX0" fmla="*/ 426898 w 2142083"/>
              <a:gd name="connsiteY0" fmla="*/ 0 h 2156304"/>
              <a:gd name="connsiteX1" fmla="*/ 2142083 w 2142083"/>
              <a:gd name="connsiteY1" fmla="*/ 1715185 h 2156304"/>
              <a:gd name="connsiteX2" fmla="*/ 2107237 w 2142083"/>
              <a:gd name="connsiteY2" fmla="*/ 2060855 h 2156304"/>
              <a:gd name="connsiteX3" fmla="*/ 2082694 w 2142083"/>
              <a:gd name="connsiteY3" fmla="*/ 2156304 h 2156304"/>
              <a:gd name="connsiteX4" fmla="*/ 1601595 w 2142083"/>
              <a:gd name="connsiteY4" fmla="*/ 2156304 h 2156304"/>
              <a:gd name="connsiteX5" fmla="*/ 1659797 w 2142083"/>
              <a:gd name="connsiteY5" fmla="*/ 1968810 h 2156304"/>
              <a:gd name="connsiteX6" fmla="*/ 1685364 w 2142083"/>
              <a:gd name="connsiteY6" fmla="*/ 1715185 h 2156304"/>
              <a:gd name="connsiteX7" fmla="*/ 426898 w 2142083"/>
              <a:gd name="connsiteY7" fmla="*/ 456719 h 2156304"/>
              <a:gd name="connsiteX8" fmla="*/ 173273 w 2142083"/>
              <a:gd name="connsiteY8" fmla="*/ 482287 h 2156304"/>
              <a:gd name="connsiteX9" fmla="*/ 0 w 2142083"/>
              <a:gd name="connsiteY9" fmla="*/ 536074 h 2156304"/>
              <a:gd name="connsiteX10" fmla="*/ 0 w 2142083"/>
              <a:gd name="connsiteY10" fmla="*/ 55733 h 2156304"/>
              <a:gd name="connsiteX11" fmla="*/ 81228 w 2142083"/>
              <a:gd name="connsiteY11" fmla="*/ 34847 h 2156304"/>
              <a:gd name="connsiteX12" fmla="*/ 426898 w 2142083"/>
              <a:gd name="connsiteY12" fmla="*/ 0 h 215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2083" h="2156304">
                <a:moveTo>
                  <a:pt x="426898" y="0"/>
                </a:moveTo>
                <a:cubicBezTo>
                  <a:pt x="1374169" y="0"/>
                  <a:pt x="2142083" y="767914"/>
                  <a:pt x="2142083" y="1715185"/>
                </a:cubicBezTo>
                <a:cubicBezTo>
                  <a:pt x="2142083" y="1833594"/>
                  <a:pt x="2130085" y="1949201"/>
                  <a:pt x="2107237" y="2060855"/>
                </a:cubicBezTo>
                <a:lnTo>
                  <a:pt x="2082694" y="2156304"/>
                </a:lnTo>
                <a:lnTo>
                  <a:pt x="1601595" y="2156304"/>
                </a:lnTo>
                <a:lnTo>
                  <a:pt x="1659797" y="1968810"/>
                </a:lnTo>
                <a:cubicBezTo>
                  <a:pt x="1676561" y="1886887"/>
                  <a:pt x="1685364" y="1802064"/>
                  <a:pt x="1685364" y="1715185"/>
                </a:cubicBezTo>
                <a:cubicBezTo>
                  <a:pt x="1685364" y="1020153"/>
                  <a:pt x="1121930" y="456719"/>
                  <a:pt x="426898" y="456719"/>
                </a:cubicBezTo>
                <a:cubicBezTo>
                  <a:pt x="340019" y="456719"/>
                  <a:pt x="255196" y="465523"/>
                  <a:pt x="173273" y="482287"/>
                </a:cubicBezTo>
                <a:lnTo>
                  <a:pt x="0" y="536074"/>
                </a:lnTo>
                <a:lnTo>
                  <a:pt x="0" y="55733"/>
                </a:lnTo>
                <a:lnTo>
                  <a:pt x="81228" y="34847"/>
                </a:lnTo>
                <a:cubicBezTo>
                  <a:pt x="192883" y="11999"/>
                  <a:pt x="308489" y="0"/>
                  <a:pt x="426898" y="0"/>
                </a:cubicBezTo>
                <a:close/>
              </a:path>
            </a:pathLst>
          </a:cu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201935" y="1860337"/>
            <a:ext cx="4387770" cy="83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lvl="0" algn="l">
              <a:lnSpc>
                <a:spcPts val="2000"/>
              </a:lnSpc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Click here to add content, content to match the title.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  <a:p>
            <a:pPr lvl="0" algn="l">
              <a:lnSpc>
                <a:spcPts val="2000"/>
              </a:lnSpc>
              <a:defRPr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02271" y="3835366"/>
            <a:ext cx="3387433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lvl="0" algn="l">
              <a:lnSpc>
                <a:spcPts val="2000"/>
              </a:lnSpc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202271" y="3520033"/>
            <a:ext cx="173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47866" y="1449298"/>
            <a:ext cx="173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0">
                      <a:srgbClr val="F7B473"/>
                    </a:gs>
                    <a:gs pos="0">
                      <a:srgbClr val="F7B473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0">
                    <a:srgbClr val="F7B473"/>
                  </a:gs>
                  <a:gs pos="0">
                    <a:srgbClr val="F7B473"/>
                  </a:gs>
                  <a:gs pos="100000">
                    <a:srgbClr val="FA7C52"/>
                  </a:gs>
                  <a:gs pos="100000">
                    <a:srgbClr val="FA7C52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201934" y="3450645"/>
            <a:ext cx="100033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8D8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202271" y="5408131"/>
            <a:ext cx="3387433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lvl="0" algn="l">
              <a:lnSpc>
                <a:spcPts val="2000"/>
              </a:lnSpc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202271" y="5092798"/>
            <a:ext cx="173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201934" y="5023410"/>
            <a:ext cx="100033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BE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02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8325168" y="4759918"/>
            <a:ext cx="282657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89ee1065_P1499071_ab1289d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365" y="2251075"/>
            <a:ext cx="4605020" cy="2974340"/>
          </a:xfrm>
          <a:prstGeom prst="rect">
            <a:avLst/>
          </a:prstGeom>
        </p:spPr>
      </p:pic>
      <p:pic>
        <p:nvPicPr>
          <p:cNvPr id="19" name="图片 18" descr="51miz-E1043080-3D05CEA5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55" y="2061845"/>
            <a:ext cx="6362700" cy="35471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28" name="文本框 27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综艺体简" panose="02010609000101010101" pitchFamily="49" charset="-122"/>
              <a:ea typeface="汉仪综艺体简" panose="02010609000101010101" pitchFamily="49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1561465" y="2451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885" y="10985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10" y="560451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75" y="560451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3405" y="282892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" y="1410970"/>
            <a:ext cx="1531620" cy="1531620"/>
          </a:xfrm>
          <a:prstGeom prst="rect">
            <a:avLst/>
          </a:prstGeom>
          <a:effectLst>
            <a:outerShdw blurRad="50800" dist="38100" dir="2700000" algn="tl" rotWithShape="0">
              <a:srgbClr val="88220D">
                <a:alpha val="40000"/>
              </a:srgbClr>
            </a:outerShdw>
          </a:effectLst>
        </p:spPr>
      </p:pic>
      <p:sp>
        <p:nvSpPr>
          <p:cNvPr id="6" name="圆角矩形 5"/>
          <p:cNvSpPr/>
          <p:nvPr/>
        </p:nvSpPr>
        <p:spPr>
          <a:xfrm>
            <a:off x="989965" y="914400"/>
            <a:ext cx="10210800" cy="5029200"/>
          </a:xfrm>
          <a:prstGeom prst="roundRect">
            <a:avLst>
              <a:gd name="adj" fmla="val 3030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55383" y="1065530"/>
            <a:ext cx="9879965" cy="4726940"/>
          </a:xfrm>
          <a:prstGeom prst="roundRect">
            <a:avLst>
              <a:gd name="adj" fmla="val 3030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Dot"/>
          </a:ln>
          <a:effectLst>
            <a:outerShdw blurRad="63500" dist="38100" dir="2700000" algn="tl" rotWithShape="0">
              <a:schemeClr val="bg1">
                <a:lumMod val="75000"/>
                <a:alpha val="2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70" y="519430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374650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60000">
            <a:off x="10151110" y="19113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0000">
            <a:off x="10550525" y="1242695"/>
            <a:ext cx="866140" cy="879475"/>
          </a:xfrm>
          <a:prstGeom prst="rect">
            <a:avLst/>
          </a:prstGeom>
          <a:effectLst>
            <a:outerShdw blurRad="50800" dist="38100" algn="l" rotWithShape="0">
              <a:schemeClr val="accent4">
                <a:lumMod val="50000"/>
                <a:alpha val="30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297670" y="3820160"/>
            <a:ext cx="2404745" cy="2908935"/>
            <a:chOff x="15018" y="6850"/>
            <a:chExt cx="3092" cy="37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18" y="7452"/>
              <a:ext cx="2067" cy="313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84" y="6850"/>
              <a:ext cx="1627" cy="306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0000">
            <a:off x="398780" y="436308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460" y="5589270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485517" y="1986950"/>
            <a:ext cx="525780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rPr>
              <a:t>GENERAL MODEL OF LITERATURE AND ART FRESHNESS</a:t>
            </a:r>
          </a:p>
        </p:txBody>
      </p:sp>
      <p:sp>
        <p:nvSpPr>
          <p:cNvPr id="5" name="矩形: 圆角 21"/>
          <p:cNvSpPr/>
          <p:nvPr/>
        </p:nvSpPr>
        <p:spPr>
          <a:xfrm>
            <a:off x="5375433" y="4522176"/>
            <a:ext cx="1441134" cy="36097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rPr>
              <a:t>www.freeppt7.com</a:t>
            </a:r>
            <a:endParaRPr lang="zh-CN" altLang="en-US" sz="1000" dirty="0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7021" y="2261806"/>
            <a:ext cx="911479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spc="-300" dirty="0">
                <a:solidFill>
                  <a:srgbClr val="FEBD5F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思源黑体 Medium" panose="020B0600000000000000" charset="-122"/>
                <a:sym typeface="Arial" panose="020B0604020202020204" pitchFamily="34" charset="0"/>
              </a:rPr>
              <a:t>THANK </a:t>
            </a:r>
            <a:r>
              <a:rPr lang="en-US" altLang="zh-CN" sz="8000" spc="-300" dirty="0">
                <a:solidFill>
                  <a:srgbClr val="FA7C52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思源黑体 Medium" panose="020B0600000000000000" charset="-122"/>
                <a:sym typeface="Arial" panose="020B0604020202020204" pitchFamily="34" charset="0"/>
              </a:rPr>
              <a:t>YOU</a:t>
            </a:r>
            <a:endParaRPr lang="zh-CN" altLang="en-US" sz="8000" spc="-300" dirty="0">
              <a:solidFill>
                <a:srgbClr val="FA7C52"/>
              </a:solidFill>
              <a:latin typeface="汉仪综艺体简" panose="02010609000101010101" pitchFamily="49" charset="-122"/>
              <a:ea typeface="汉仪综艺体简" panose="02010609000101010101" pitchFamily="49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835074" y="3607775"/>
            <a:ext cx="558686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1561465" y="1397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5810885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5810885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3405" y="282892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701675" y="519430"/>
            <a:ext cx="10729595" cy="568769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70" y="28892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14414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60000">
            <a:off x="10151110" y="19113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0000">
            <a:off x="10550525" y="1242695"/>
            <a:ext cx="866140" cy="879475"/>
          </a:xfrm>
          <a:prstGeom prst="rect">
            <a:avLst/>
          </a:prstGeom>
          <a:effectLst>
            <a:outerShdw blurRad="50800" dist="38100" algn="l" rotWithShape="0">
              <a:schemeClr val="accent4">
                <a:lumMod val="50000"/>
                <a:alpha val="30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977120" y="3752215"/>
            <a:ext cx="2226310" cy="2693670"/>
            <a:chOff x="15018" y="6850"/>
            <a:chExt cx="3092" cy="37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18" y="7452"/>
              <a:ext cx="2067" cy="313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84" y="6850"/>
              <a:ext cx="1627" cy="306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0000">
            <a:off x="347345" y="455231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120" y="5754370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3289300" y="1590040"/>
            <a:ext cx="5459095" cy="3202940"/>
            <a:chOff x="5300" y="2369"/>
            <a:chExt cx="8597" cy="5044"/>
          </a:xfrm>
        </p:grpSpPr>
        <p:sp>
          <p:nvSpPr>
            <p:cNvPr id="15" name="文本框 14"/>
            <p:cNvSpPr txBox="1"/>
            <p:nvPr/>
          </p:nvSpPr>
          <p:spPr>
            <a:xfrm>
              <a:off x="5300" y="6355"/>
              <a:ext cx="8597" cy="1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  <a:alpha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54" y="4330"/>
              <a:ext cx="5325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9000101010101" pitchFamily="49" charset="-122"/>
                  <a:ea typeface="汉仪综艺体简" panose="02010609000101010101" pitchFamily="49" charset="-122"/>
                  <a:cs typeface="+mn-ea"/>
                  <a:sym typeface="Arial" panose="020B0604020202020204" pitchFamily="34" charset="0"/>
                </a:rPr>
                <a:t>Add title text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92" y="5435"/>
              <a:ext cx="6413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spc="300">
                  <a:solidFill>
                    <a:schemeClr val="tx2">
                      <a:lumMod val="85000"/>
                      <a:lumOff val="15000"/>
                      <a:alpha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Small and pure and fresh summer</a:t>
              </a:r>
            </a:p>
          </p:txBody>
        </p:sp>
        <p:sp>
          <p:nvSpPr>
            <p:cNvPr id="57" name="矩形: 圆角 56"/>
            <p:cNvSpPr/>
            <p:nvPr/>
          </p:nvSpPr>
          <p:spPr>
            <a:xfrm>
              <a:off x="8902" y="2610"/>
              <a:ext cx="1396" cy="1396"/>
            </a:xfrm>
            <a:prstGeom prst="roundRect">
              <a:avLst/>
            </a:pr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pic>
          <p:nvPicPr>
            <p:cNvPr id="28" name="图形 5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98" y="2806"/>
              <a:ext cx="1005" cy="1005"/>
            </a:xfrm>
            <a:prstGeom prst="rect">
              <a:avLst/>
            </a:prstGeom>
          </p:spPr>
        </p:pic>
        <p:cxnSp>
          <p:nvCxnSpPr>
            <p:cNvPr id="29" name="直接连接符 28"/>
            <p:cNvCxnSpPr/>
            <p:nvPr/>
          </p:nvCxnSpPr>
          <p:spPr>
            <a:xfrm>
              <a:off x="6478" y="6145"/>
              <a:ext cx="6240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40000">
              <a:off x="9991" y="2369"/>
              <a:ext cx="552" cy="56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lumMod val="50000"/>
                  <a:alpha val="30000"/>
                </a:schemeClr>
              </a:outerShdw>
            </a:effectLst>
          </p:spPr>
        </p:pic>
      </p:grpSp>
      <p:grpSp>
        <p:nvGrpSpPr>
          <p:cNvPr id="36" name="组合 35"/>
          <p:cNvGrpSpPr/>
          <p:nvPr/>
        </p:nvGrpSpPr>
        <p:grpSpPr>
          <a:xfrm>
            <a:off x="2604399" y="3611284"/>
            <a:ext cx="7195498" cy="84766"/>
            <a:chOff x="2604399" y="3611284"/>
            <a:chExt cx="7195498" cy="84766"/>
          </a:xfrm>
        </p:grpSpPr>
        <p:grpSp>
          <p:nvGrpSpPr>
            <p:cNvPr id="37" name="组合 36"/>
            <p:cNvGrpSpPr/>
            <p:nvPr/>
          </p:nvGrpSpPr>
          <p:grpSpPr>
            <a:xfrm>
              <a:off x="2604399" y="3618489"/>
              <a:ext cx="974291" cy="77561"/>
              <a:chOff x="2322422" y="5059820"/>
              <a:chExt cx="974291" cy="77561"/>
            </a:xfrm>
          </p:grpSpPr>
          <p:sp>
            <p:nvSpPr>
              <p:cNvPr id="38" name="矩形: 圆角 52"/>
              <p:cNvSpPr/>
              <p:nvPr/>
            </p:nvSpPr>
            <p:spPr>
              <a:xfrm rot="21568048">
                <a:off x="2808748" y="5116053"/>
                <a:ext cx="487965" cy="213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E2BA"/>
                  </a:gs>
                  <a:gs pos="100000">
                    <a:srgbClr val="FFA8A3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矩形: 圆角 53"/>
              <p:cNvSpPr/>
              <p:nvPr/>
            </p:nvSpPr>
            <p:spPr>
              <a:xfrm rot="21568048">
                <a:off x="2322422" y="5059820"/>
                <a:ext cx="856093" cy="258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E2BA"/>
                  </a:gs>
                  <a:gs pos="100000">
                    <a:srgbClr val="FFA8A3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H="1">
              <a:off x="8825606" y="3611284"/>
              <a:ext cx="974291" cy="77561"/>
              <a:chOff x="2322422" y="5059820"/>
              <a:chExt cx="974291" cy="77561"/>
            </a:xfrm>
          </p:grpSpPr>
          <p:sp>
            <p:nvSpPr>
              <p:cNvPr id="41" name="矩形: 圆角 60"/>
              <p:cNvSpPr/>
              <p:nvPr/>
            </p:nvSpPr>
            <p:spPr>
              <a:xfrm rot="21568048">
                <a:off x="2808748" y="5116053"/>
                <a:ext cx="487965" cy="213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E2BA"/>
                  </a:gs>
                  <a:gs pos="100000">
                    <a:srgbClr val="FFA8A3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矩形: 圆角 61"/>
              <p:cNvSpPr/>
              <p:nvPr/>
            </p:nvSpPr>
            <p:spPr>
              <a:xfrm rot="21568048">
                <a:off x="2322422" y="5059820"/>
                <a:ext cx="856093" cy="258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E2BA"/>
                  </a:gs>
                  <a:gs pos="100000">
                    <a:srgbClr val="FFA8A3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2530" name="空心弧 4"/>
          <p:cNvSpPr/>
          <p:nvPr/>
        </p:nvSpPr>
        <p:spPr bwMode="auto">
          <a:xfrm>
            <a:off x="969010" y="1663700"/>
            <a:ext cx="3916680" cy="1957705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2531" name="空心弧 3"/>
          <p:cNvSpPr/>
          <p:nvPr/>
        </p:nvSpPr>
        <p:spPr bwMode="auto">
          <a:xfrm>
            <a:off x="1489075" y="2168525"/>
            <a:ext cx="2872740" cy="1437640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2532" name="空心弧 2"/>
          <p:cNvSpPr/>
          <p:nvPr/>
        </p:nvSpPr>
        <p:spPr bwMode="auto">
          <a:xfrm>
            <a:off x="2062480" y="2742565"/>
            <a:ext cx="1725295" cy="863600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2533" name="空心弧 1"/>
          <p:cNvSpPr/>
          <p:nvPr/>
        </p:nvSpPr>
        <p:spPr bwMode="auto">
          <a:xfrm>
            <a:off x="2494915" y="3174365"/>
            <a:ext cx="861695" cy="431800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2534" name="任意多边形 8"/>
          <p:cNvSpPr/>
          <p:nvPr/>
        </p:nvSpPr>
        <p:spPr bwMode="auto">
          <a:xfrm>
            <a:off x="1718945" y="3806190"/>
            <a:ext cx="1209675" cy="1099820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535" name="任意多边形 7"/>
          <p:cNvSpPr/>
          <p:nvPr/>
        </p:nvSpPr>
        <p:spPr bwMode="auto">
          <a:xfrm>
            <a:off x="1173480" y="3806190"/>
            <a:ext cx="1755140" cy="1647825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536" name="任意多边形 6"/>
          <p:cNvSpPr/>
          <p:nvPr/>
        </p:nvSpPr>
        <p:spPr bwMode="auto">
          <a:xfrm>
            <a:off x="2228215" y="3806190"/>
            <a:ext cx="700405" cy="597535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537" name="任意多边形 5"/>
          <p:cNvSpPr/>
          <p:nvPr/>
        </p:nvSpPr>
        <p:spPr bwMode="auto">
          <a:xfrm>
            <a:off x="2636520" y="3806190"/>
            <a:ext cx="292100" cy="200025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538" name="椭圆 4"/>
          <p:cNvSpPr>
            <a:spLocks noChangeArrowheads="1"/>
          </p:cNvSpPr>
          <p:nvPr/>
        </p:nvSpPr>
        <p:spPr bwMode="auto">
          <a:xfrm>
            <a:off x="6249670" y="3492500"/>
            <a:ext cx="549910" cy="552450"/>
          </a:xfrm>
          <a:prstGeom prst="ellipse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2539" name="椭圆 3"/>
          <p:cNvSpPr>
            <a:spLocks noChangeArrowheads="1"/>
          </p:cNvSpPr>
          <p:nvPr/>
        </p:nvSpPr>
        <p:spPr bwMode="auto">
          <a:xfrm>
            <a:off x="7549515" y="3492500"/>
            <a:ext cx="552450" cy="552450"/>
          </a:xfrm>
          <a:prstGeom prst="ellipse">
            <a:avLst/>
          </a:pr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2540" name="椭圆 2"/>
          <p:cNvSpPr>
            <a:spLocks noChangeArrowheads="1"/>
          </p:cNvSpPr>
          <p:nvPr/>
        </p:nvSpPr>
        <p:spPr bwMode="auto">
          <a:xfrm>
            <a:off x="8946515" y="3492500"/>
            <a:ext cx="549910" cy="552450"/>
          </a:xfrm>
          <a:prstGeom prst="ellipse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2541" name="椭圆 1"/>
          <p:cNvSpPr>
            <a:spLocks noChangeArrowheads="1"/>
          </p:cNvSpPr>
          <p:nvPr/>
        </p:nvSpPr>
        <p:spPr bwMode="auto">
          <a:xfrm>
            <a:off x="10342880" y="3492500"/>
            <a:ext cx="549910" cy="552450"/>
          </a:xfrm>
          <a:prstGeom prst="ellipse">
            <a:avLst/>
          </a:pr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2544" name="任意多边形 4"/>
          <p:cNvSpPr>
            <a:spLocks noEditPoints="1"/>
          </p:cNvSpPr>
          <p:nvPr/>
        </p:nvSpPr>
        <p:spPr bwMode="auto">
          <a:xfrm>
            <a:off x="10482580" y="3632200"/>
            <a:ext cx="274955" cy="270510"/>
          </a:xfrm>
          <a:custGeom>
            <a:avLst/>
            <a:gdLst>
              <a:gd name="T0" fmla="*/ 23 w 23"/>
              <a:gd name="T1" fmla="*/ 11 h 22"/>
              <a:gd name="T2" fmla="*/ 11 w 23"/>
              <a:gd name="T3" fmla="*/ 0 h 22"/>
              <a:gd name="T4" fmla="*/ 0 w 23"/>
              <a:gd name="T5" fmla="*/ 11 h 22"/>
              <a:gd name="T6" fmla="*/ 11 w 23"/>
              <a:gd name="T7" fmla="*/ 22 h 22"/>
              <a:gd name="T8" fmla="*/ 23 w 23"/>
              <a:gd name="T9" fmla="*/ 11 h 22"/>
              <a:gd name="T10" fmla="*/ 7 w 23"/>
              <a:gd name="T11" fmla="*/ 11 h 22"/>
              <a:gd name="T12" fmla="*/ 11 w 23"/>
              <a:gd name="T13" fmla="*/ 6 h 22"/>
              <a:gd name="T14" fmla="*/ 16 w 23"/>
              <a:gd name="T15" fmla="*/ 11 h 22"/>
              <a:gd name="T16" fmla="*/ 11 w 23"/>
              <a:gd name="T17" fmla="*/ 15 h 22"/>
              <a:gd name="T18" fmla="*/ 7 w 23"/>
              <a:gd name="T19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2" h="426">
                <a:moveTo>
                  <a:pt x="282" y="213"/>
                </a:moveTo>
                <a:cubicBezTo>
                  <a:pt x="282" y="180"/>
                  <a:pt x="254" y="153"/>
                  <a:pt x="216" y="153"/>
                </a:cubicBezTo>
                <a:cubicBezTo>
                  <a:pt x="183" y="153"/>
                  <a:pt x="155" y="180"/>
                  <a:pt x="155" y="213"/>
                </a:cubicBezTo>
                <a:cubicBezTo>
                  <a:pt x="155" y="246"/>
                  <a:pt x="183" y="273"/>
                  <a:pt x="216" y="273"/>
                </a:cubicBezTo>
                <a:cubicBezTo>
                  <a:pt x="254" y="273"/>
                  <a:pt x="282" y="246"/>
                  <a:pt x="282" y="213"/>
                </a:cubicBezTo>
                <a:close/>
                <a:moveTo>
                  <a:pt x="194" y="213"/>
                </a:moveTo>
                <a:cubicBezTo>
                  <a:pt x="194" y="197"/>
                  <a:pt x="205" y="186"/>
                  <a:pt x="216" y="186"/>
                </a:cubicBezTo>
                <a:cubicBezTo>
                  <a:pt x="232" y="186"/>
                  <a:pt x="243" y="197"/>
                  <a:pt x="243" y="213"/>
                </a:cubicBezTo>
                <a:cubicBezTo>
                  <a:pt x="243" y="224"/>
                  <a:pt x="232" y="235"/>
                  <a:pt x="216" y="235"/>
                </a:cubicBezTo>
                <a:cubicBezTo>
                  <a:pt x="205" y="235"/>
                  <a:pt x="194" y="224"/>
                  <a:pt x="194" y="213"/>
                </a:cubicBezTo>
                <a:close/>
                <a:moveTo>
                  <a:pt x="384" y="191"/>
                </a:moveTo>
                <a:cubicBezTo>
                  <a:pt x="378" y="164"/>
                  <a:pt x="367" y="131"/>
                  <a:pt x="345" y="109"/>
                </a:cubicBezTo>
                <a:cubicBezTo>
                  <a:pt x="378" y="71"/>
                  <a:pt x="378" y="71"/>
                  <a:pt x="378" y="71"/>
                </a:cubicBezTo>
                <a:cubicBezTo>
                  <a:pt x="356" y="49"/>
                  <a:pt x="356" y="49"/>
                  <a:pt x="356" y="49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296" y="66"/>
                  <a:pt x="269" y="49"/>
                  <a:pt x="236" y="49"/>
                </a:cubicBezTo>
                <a:cubicBezTo>
                  <a:pt x="236" y="0"/>
                  <a:pt x="236" y="0"/>
                  <a:pt x="236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197" y="49"/>
                  <a:pt x="197" y="49"/>
                  <a:pt x="197" y="49"/>
                </a:cubicBezTo>
                <a:cubicBezTo>
                  <a:pt x="164" y="49"/>
                  <a:pt x="137" y="66"/>
                  <a:pt x="110" y="82"/>
                </a:cubicBezTo>
                <a:cubicBezTo>
                  <a:pt x="77" y="49"/>
                  <a:pt x="77" y="49"/>
                  <a:pt x="77" y="49"/>
                </a:cubicBezTo>
                <a:cubicBezTo>
                  <a:pt x="49" y="71"/>
                  <a:pt x="49" y="71"/>
                  <a:pt x="49" y="71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66" y="131"/>
                  <a:pt x="55" y="164"/>
                  <a:pt x="49" y="191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29"/>
                  <a:pt x="0" y="229"/>
                  <a:pt x="0" y="229"/>
                </a:cubicBezTo>
                <a:cubicBezTo>
                  <a:pt x="49" y="229"/>
                  <a:pt x="49" y="229"/>
                  <a:pt x="49" y="229"/>
                </a:cubicBezTo>
                <a:cubicBezTo>
                  <a:pt x="55" y="262"/>
                  <a:pt x="66" y="289"/>
                  <a:pt x="88" y="317"/>
                </a:cubicBezTo>
                <a:cubicBezTo>
                  <a:pt x="49" y="350"/>
                  <a:pt x="49" y="350"/>
                  <a:pt x="49" y="350"/>
                </a:cubicBezTo>
                <a:cubicBezTo>
                  <a:pt x="77" y="377"/>
                  <a:pt x="77" y="377"/>
                  <a:pt x="77" y="377"/>
                </a:cubicBezTo>
                <a:cubicBezTo>
                  <a:pt x="110" y="344"/>
                  <a:pt x="110" y="344"/>
                  <a:pt x="110" y="344"/>
                </a:cubicBezTo>
                <a:cubicBezTo>
                  <a:pt x="137" y="360"/>
                  <a:pt x="164" y="371"/>
                  <a:pt x="197" y="377"/>
                </a:cubicBezTo>
                <a:cubicBezTo>
                  <a:pt x="197" y="426"/>
                  <a:pt x="197" y="426"/>
                  <a:pt x="197" y="426"/>
                </a:cubicBezTo>
                <a:cubicBezTo>
                  <a:pt x="236" y="426"/>
                  <a:pt x="236" y="426"/>
                  <a:pt x="236" y="426"/>
                </a:cubicBezTo>
                <a:cubicBezTo>
                  <a:pt x="236" y="377"/>
                  <a:pt x="236" y="377"/>
                  <a:pt x="236" y="377"/>
                </a:cubicBezTo>
                <a:cubicBezTo>
                  <a:pt x="269" y="371"/>
                  <a:pt x="296" y="360"/>
                  <a:pt x="318" y="344"/>
                </a:cubicBezTo>
                <a:cubicBezTo>
                  <a:pt x="356" y="377"/>
                  <a:pt x="356" y="377"/>
                  <a:pt x="356" y="377"/>
                </a:cubicBezTo>
                <a:cubicBezTo>
                  <a:pt x="378" y="350"/>
                  <a:pt x="378" y="350"/>
                  <a:pt x="378" y="350"/>
                </a:cubicBezTo>
                <a:cubicBezTo>
                  <a:pt x="345" y="317"/>
                  <a:pt x="345" y="317"/>
                  <a:pt x="345" y="317"/>
                </a:cubicBezTo>
                <a:cubicBezTo>
                  <a:pt x="367" y="289"/>
                  <a:pt x="378" y="262"/>
                  <a:pt x="384" y="229"/>
                </a:cubicBezTo>
                <a:cubicBezTo>
                  <a:pt x="433" y="229"/>
                  <a:pt x="433" y="229"/>
                  <a:pt x="433" y="229"/>
                </a:cubicBezTo>
                <a:cubicBezTo>
                  <a:pt x="433" y="191"/>
                  <a:pt x="433" y="191"/>
                  <a:pt x="433" y="191"/>
                </a:cubicBezTo>
                <a:lnTo>
                  <a:pt x="384" y="191"/>
                </a:lnTo>
                <a:close/>
                <a:moveTo>
                  <a:pt x="88" y="213"/>
                </a:moveTo>
                <a:cubicBezTo>
                  <a:pt x="88" y="142"/>
                  <a:pt x="143" y="82"/>
                  <a:pt x="214" y="82"/>
                </a:cubicBezTo>
                <a:cubicBezTo>
                  <a:pt x="285" y="82"/>
                  <a:pt x="345" y="142"/>
                  <a:pt x="345" y="213"/>
                </a:cubicBezTo>
                <a:cubicBezTo>
                  <a:pt x="345" y="284"/>
                  <a:pt x="285" y="339"/>
                  <a:pt x="214" y="339"/>
                </a:cubicBezTo>
                <a:cubicBezTo>
                  <a:pt x="143" y="339"/>
                  <a:pt x="88" y="284"/>
                  <a:pt x="88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noAutofit/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548" name="任意多边形 3"/>
          <p:cNvSpPr>
            <a:spLocks noChangeArrowheads="1"/>
          </p:cNvSpPr>
          <p:nvPr/>
        </p:nvSpPr>
        <p:spPr bwMode="auto">
          <a:xfrm>
            <a:off x="7741285" y="3649345"/>
            <a:ext cx="180340" cy="2317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4" h="365">
                <a:moveTo>
                  <a:pt x="96" y="264"/>
                </a:moveTo>
                <a:lnTo>
                  <a:pt x="185" y="264"/>
                </a:lnTo>
                <a:lnTo>
                  <a:pt x="185" y="295"/>
                </a:lnTo>
                <a:lnTo>
                  <a:pt x="96" y="295"/>
                </a:lnTo>
                <a:lnTo>
                  <a:pt x="96" y="264"/>
                </a:lnTo>
                <a:close/>
                <a:moveTo>
                  <a:pt x="159" y="184"/>
                </a:moveTo>
                <a:lnTo>
                  <a:pt x="159" y="124"/>
                </a:lnTo>
                <a:lnTo>
                  <a:pt x="125" y="124"/>
                </a:lnTo>
                <a:lnTo>
                  <a:pt x="125" y="184"/>
                </a:lnTo>
                <a:lnTo>
                  <a:pt x="106" y="166"/>
                </a:lnTo>
                <a:lnTo>
                  <a:pt x="83" y="189"/>
                </a:lnTo>
                <a:lnTo>
                  <a:pt x="138" y="246"/>
                </a:lnTo>
                <a:lnTo>
                  <a:pt x="195" y="189"/>
                </a:lnTo>
                <a:lnTo>
                  <a:pt x="177" y="166"/>
                </a:lnTo>
                <a:lnTo>
                  <a:pt x="159" y="184"/>
                </a:lnTo>
                <a:close/>
                <a:moveTo>
                  <a:pt x="195" y="0"/>
                </a:moveTo>
                <a:lnTo>
                  <a:pt x="0" y="0"/>
                </a:lnTo>
                <a:lnTo>
                  <a:pt x="0" y="365"/>
                </a:lnTo>
                <a:lnTo>
                  <a:pt x="284" y="365"/>
                </a:lnTo>
                <a:lnTo>
                  <a:pt x="284" y="88"/>
                </a:lnTo>
                <a:lnTo>
                  <a:pt x="195" y="0"/>
                </a:lnTo>
                <a:close/>
                <a:moveTo>
                  <a:pt x="34" y="331"/>
                </a:moveTo>
                <a:lnTo>
                  <a:pt x="34" y="34"/>
                </a:lnTo>
                <a:lnTo>
                  <a:pt x="177" y="34"/>
                </a:lnTo>
                <a:lnTo>
                  <a:pt x="177" y="111"/>
                </a:lnTo>
                <a:lnTo>
                  <a:pt x="250" y="111"/>
                </a:lnTo>
                <a:lnTo>
                  <a:pt x="250" y="331"/>
                </a:lnTo>
                <a:lnTo>
                  <a:pt x="34" y="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551" name="任意多边形 2"/>
          <p:cNvSpPr/>
          <p:nvPr/>
        </p:nvSpPr>
        <p:spPr bwMode="auto">
          <a:xfrm>
            <a:off x="9105265" y="3653155"/>
            <a:ext cx="236220" cy="227965"/>
          </a:xfrm>
          <a:custGeom>
            <a:avLst/>
            <a:gdLst>
              <a:gd name="T0" fmla="*/ 11 w 63"/>
              <a:gd name="T1" fmla="*/ 0 h 61"/>
              <a:gd name="T2" fmla="*/ 11 w 63"/>
              <a:gd name="T3" fmla="*/ 11 h 61"/>
              <a:gd name="T4" fmla="*/ 41 w 63"/>
              <a:gd name="T5" fmla="*/ 11 h 61"/>
              <a:gd name="T6" fmla="*/ 0 w 63"/>
              <a:gd name="T7" fmla="*/ 52 h 61"/>
              <a:gd name="T8" fmla="*/ 9 w 63"/>
              <a:gd name="T9" fmla="*/ 61 h 61"/>
              <a:gd name="T10" fmla="*/ 50 w 63"/>
              <a:gd name="T11" fmla="*/ 20 h 61"/>
              <a:gd name="T12" fmla="*/ 50 w 63"/>
              <a:gd name="T13" fmla="*/ 50 h 61"/>
              <a:gd name="T14" fmla="*/ 63 w 63"/>
              <a:gd name="T15" fmla="*/ 50 h 61"/>
              <a:gd name="T16" fmla="*/ 63 w 63"/>
              <a:gd name="T17" fmla="*/ 0 h 61"/>
              <a:gd name="T18" fmla="*/ 11 w 63"/>
              <a:gd name="T1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2" h="359">
                <a:moveTo>
                  <a:pt x="235" y="0"/>
                </a:moveTo>
                <a:lnTo>
                  <a:pt x="235" y="28"/>
                </a:lnTo>
                <a:lnTo>
                  <a:pt x="314" y="28"/>
                </a:lnTo>
                <a:lnTo>
                  <a:pt x="206" y="135"/>
                </a:lnTo>
                <a:lnTo>
                  <a:pt x="230" y="158"/>
                </a:lnTo>
                <a:lnTo>
                  <a:pt x="338" y="52"/>
                </a:lnTo>
                <a:lnTo>
                  <a:pt x="338" y="130"/>
                </a:lnTo>
                <a:lnTo>
                  <a:pt x="372" y="130"/>
                </a:lnTo>
                <a:lnTo>
                  <a:pt x="372" y="0"/>
                </a:lnTo>
                <a:lnTo>
                  <a:pt x="235" y="0"/>
                </a:lnTo>
                <a:close/>
                <a:moveTo>
                  <a:pt x="338" y="261"/>
                </a:moveTo>
                <a:lnTo>
                  <a:pt x="98" y="261"/>
                </a:lnTo>
                <a:lnTo>
                  <a:pt x="98" y="28"/>
                </a:lnTo>
                <a:lnTo>
                  <a:pt x="179" y="28"/>
                </a:lnTo>
                <a:lnTo>
                  <a:pt x="179" y="0"/>
                </a:lnTo>
                <a:lnTo>
                  <a:pt x="66" y="0"/>
                </a:lnTo>
                <a:lnTo>
                  <a:pt x="66" y="65"/>
                </a:lnTo>
                <a:lnTo>
                  <a:pt x="0" y="65"/>
                </a:lnTo>
                <a:lnTo>
                  <a:pt x="0" y="359"/>
                </a:lnTo>
                <a:lnTo>
                  <a:pt x="301" y="359"/>
                </a:lnTo>
                <a:lnTo>
                  <a:pt x="301" y="294"/>
                </a:lnTo>
                <a:lnTo>
                  <a:pt x="372" y="294"/>
                </a:lnTo>
                <a:lnTo>
                  <a:pt x="372" y="183"/>
                </a:lnTo>
                <a:lnTo>
                  <a:pt x="338" y="183"/>
                </a:lnTo>
                <a:lnTo>
                  <a:pt x="338" y="261"/>
                </a:lnTo>
                <a:close/>
                <a:moveTo>
                  <a:pt x="272" y="325"/>
                </a:moveTo>
                <a:lnTo>
                  <a:pt x="32" y="325"/>
                </a:lnTo>
                <a:lnTo>
                  <a:pt x="32" y="96"/>
                </a:lnTo>
                <a:lnTo>
                  <a:pt x="66" y="96"/>
                </a:lnTo>
                <a:lnTo>
                  <a:pt x="66" y="294"/>
                </a:lnTo>
                <a:lnTo>
                  <a:pt x="272" y="294"/>
                </a:lnTo>
                <a:lnTo>
                  <a:pt x="272" y="3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noAutofit/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555" name="任意多边形 1"/>
          <p:cNvSpPr>
            <a:spLocks noEditPoints="1"/>
          </p:cNvSpPr>
          <p:nvPr/>
        </p:nvSpPr>
        <p:spPr bwMode="auto">
          <a:xfrm>
            <a:off x="6406515" y="3649345"/>
            <a:ext cx="236220" cy="231775"/>
          </a:xfrm>
          <a:custGeom>
            <a:avLst/>
            <a:gdLst>
              <a:gd name="T0" fmla="*/ 62 w 62"/>
              <a:gd name="T1" fmla="*/ 63 h 63"/>
              <a:gd name="T2" fmla="*/ 0 w 62"/>
              <a:gd name="T3" fmla="*/ 63 h 63"/>
              <a:gd name="T4" fmla="*/ 0 w 62"/>
              <a:gd name="T5" fmla="*/ 0 h 63"/>
              <a:gd name="T6" fmla="*/ 62 w 62"/>
              <a:gd name="T7" fmla="*/ 0 h 63"/>
              <a:gd name="T8" fmla="*/ 62 w 62"/>
              <a:gd name="T9" fmla="*/ 63 h 63"/>
              <a:gd name="T10" fmla="*/ 10 w 62"/>
              <a:gd name="T11" fmla="*/ 52 h 63"/>
              <a:gd name="T12" fmla="*/ 49 w 62"/>
              <a:gd name="T13" fmla="*/ 52 h 63"/>
              <a:gd name="T14" fmla="*/ 49 w 62"/>
              <a:gd name="T15" fmla="*/ 13 h 63"/>
              <a:gd name="T16" fmla="*/ 10 w 62"/>
              <a:gd name="T17" fmla="*/ 13 h 63"/>
              <a:gd name="T18" fmla="*/ 10 w 62"/>
              <a:gd name="T19" fmla="*/ 5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2" h="365">
                <a:moveTo>
                  <a:pt x="372" y="163"/>
                </a:moveTo>
                <a:lnTo>
                  <a:pt x="208" y="163"/>
                </a:lnTo>
                <a:lnTo>
                  <a:pt x="208" y="0"/>
                </a:lnTo>
                <a:lnTo>
                  <a:pt x="372" y="0"/>
                </a:lnTo>
                <a:lnTo>
                  <a:pt x="372" y="163"/>
                </a:lnTo>
                <a:close/>
                <a:moveTo>
                  <a:pt x="234" y="135"/>
                </a:moveTo>
                <a:lnTo>
                  <a:pt x="338" y="135"/>
                </a:lnTo>
                <a:lnTo>
                  <a:pt x="338" y="34"/>
                </a:lnTo>
                <a:lnTo>
                  <a:pt x="234" y="34"/>
                </a:lnTo>
                <a:lnTo>
                  <a:pt x="234" y="135"/>
                </a:lnTo>
                <a:close/>
                <a:moveTo>
                  <a:pt x="166" y="365"/>
                </a:moveTo>
                <a:lnTo>
                  <a:pt x="0" y="365"/>
                </a:lnTo>
                <a:lnTo>
                  <a:pt x="0" y="205"/>
                </a:lnTo>
                <a:lnTo>
                  <a:pt x="166" y="205"/>
                </a:lnTo>
                <a:lnTo>
                  <a:pt x="166" y="365"/>
                </a:lnTo>
                <a:close/>
                <a:moveTo>
                  <a:pt x="34" y="331"/>
                </a:moveTo>
                <a:lnTo>
                  <a:pt x="132" y="331"/>
                </a:lnTo>
                <a:lnTo>
                  <a:pt x="132" y="236"/>
                </a:lnTo>
                <a:lnTo>
                  <a:pt x="34" y="236"/>
                </a:lnTo>
                <a:lnTo>
                  <a:pt x="34" y="331"/>
                </a:lnTo>
                <a:close/>
                <a:moveTo>
                  <a:pt x="166" y="163"/>
                </a:moveTo>
                <a:lnTo>
                  <a:pt x="0" y="163"/>
                </a:lnTo>
                <a:lnTo>
                  <a:pt x="0" y="0"/>
                </a:lnTo>
                <a:lnTo>
                  <a:pt x="166" y="0"/>
                </a:lnTo>
                <a:lnTo>
                  <a:pt x="166" y="163"/>
                </a:lnTo>
                <a:close/>
                <a:moveTo>
                  <a:pt x="34" y="135"/>
                </a:moveTo>
                <a:lnTo>
                  <a:pt x="132" y="135"/>
                </a:lnTo>
                <a:lnTo>
                  <a:pt x="132" y="34"/>
                </a:lnTo>
                <a:lnTo>
                  <a:pt x="34" y="34"/>
                </a:lnTo>
                <a:lnTo>
                  <a:pt x="34" y="135"/>
                </a:lnTo>
                <a:close/>
                <a:moveTo>
                  <a:pt x="372" y="365"/>
                </a:moveTo>
                <a:lnTo>
                  <a:pt x="208" y="365"/>
                </a:lnTo>
                <a:lnTo>
                  <a:pt x="208" y="205"/>
                </a:lnTo>
                <a:lnTo>
                  <a:pt x="372" y="205"/>
                </a:lnTo>
                <a:lnTo>
                  <a:pt x="372" y="365"/>
                </a:lnTo>
                <a:close/>
                <a:moveTo>
                  <a:pt x="234" y="331"/>
                </a:moveTo>
                <a:lnTo>
                  <a:pt x="338" y="331"/>
                </a:lnTo>
                <a:lnTo>
                  <a:pt x="338" y="236"/>
                </a:lnTo>
                <a:lnTo>
                  <a:pt x="234" y="236"/>
                </a:lnTo>
                <a:lnTo>
                  <a:pt x="234" y="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noAutofit/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557" name="文本框 10"/>
          <p:cNvSpPr>
            <a:spLocks noChangeArrowheads="1"/>
          </p:cNvSpPr>
          <p:nvPr/>
        </p:nvSpPr>
        <p:spPr bwMode="auto">
          <a:xfrm>
            <a:off x="5989955" y="1564640"/>
            <a:ext cx="5361305" cy="10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558" name="文本框 9"/>
          <p:cNvSpPr>
            <a:spLocks noChangeArrowheads="1"/>
          </p:cNvSpPr>
          <p:nvPr/>
        </p:nvSpPr>
        <p:spPr bwMode="auto">
          <a:xfrm>
            <a:off x="5989955" y="4805045"/>
            <a:ext cx="5361305" cy="60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text content, such as keywords, some brief introductions, etc.</a:t>
            </a:r>
          </a:p>
        </p:txBody>
      </p:sp>
      <p:sp>
        <p:nvSpPr>
          <p:cNvPr id="22559" name="文本框 8"/>
          <p:cNvSpPr>
            <a:spLocks noChangeArrowheads="1"/>
          </p:cNvSpPr>
          <p:nvPr/>
        </p:nvSpPr>
        <p:spPr bwMode="auto">
          <a:xfrm>
            <a:off x="10023475" y="4194810"/>
            <a:ext cx="12160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sz="1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Management </a:t>
            </a:r>
          </a:p>
        </p:txBody>
      </p:sp>
      <p:sp>
        <p:nvSpPr>
          <p:cNvPr id="22560" name="文本框 7"/>
          <p:cNvSpPr>
            <a:spLocks noChangeArrowheads="1"/>
          </p:cNvSpPr>
          <p:nvPr/>
        </p:nvSpPr>
        <p:spPr bwMode="auto">
          <a:xfrm>
            <a:off x="8761730" y="4194810"/>
            <a:ext cx="9004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sz="1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Message </a:t>
            </a:r>
          </a:p>
        </p:txBody>
      </p:sp>
      <p:sp>
        <p:nvSpPr>
          <p:cNvPr id="22561" name="文本框 6"/>
          <p:cNvSpPr>
            <a:spLocks noChangeArrowheads="1"/>
          </p:cNvSpPr>
          <p:nvPr/>
        </p:nvSpPr>
        <p:spPr bwMode="auto">
          <a:xfrm>
            <a:off x="7352030" y="4194810"/>
            <a:ext cx="8705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sz="1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Creative </a:t>
            </a:r>
          </a:p>
        </p:txBody>
      </p:sp>
      <p:sp>
        <p:nvSpPr>
          <p:cNvPr id="22562" name="文本框 5"/>
          <p:cNvSpPr>
            <a:spLocks noChangeArrowheads="1"/>
          </p:cNvSpPr>
          <p:nvPr/>
        </p:nvSpPr>
        <p:spPr bwMode="auto">
          <a:xfrm>
            <a:off x="6064885" y="4194810"/>
            <a:ext cx="9290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Marketing</a:t>
            </a:r>
          </a:p>
        </p:txBody>
      </p:sp>
      <p:sp>
        <p:nvSpPr>
          <p:cNvPr id="22563" name="文本框 4"/>
          <p:cNvSpPr>
            <a:spLocks noChangeArrowheads="1"/>
          </p:cNvSpPr>
          <p:nvPr/>
        </p:nvSpPr>
        <p:spPr bwMode="auto">
          <a:xfrm>
            <a:off x="3068320" y="3795395"/>
            <a:ext cx="1558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01 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Management </a:t>
            </a:r>
          </a:p>
        </p:txBody>
      </p:sp>
      <p:sp>
        <p:nvSpPr>
          <p:cNvPr id="22564" name="文本框 3"/>
          <p:cNvSpPr>
            <a:spLocks noChangeArrowheads="1"/>
          </p:cNvSpPr>
          <p:nvPr/>
        </p:nvSpPr>
        <p:spPr bwMode="auto">
          <a:xfrm>
            <a:off x="3068320" y="4242435"/>
            <a:ext cx="12611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02 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Message </a:t>
            </a:r>
          </a:p>
        </p:txBody>
      </p:sp>
      <p:sp>
        <p:nvSpPr>
          <p:cNvPr id="22565" name="文本框 2"/>
          <p:cNvSpPr>
            <a:spLocks noChangeArrowheads="1"/>
          </p:cNvSpPr>
          <p:nvPr/>
        </p:nvSpPr>
        <p:spPr bwMode="auto">
          <a:xfrm>
            <a:off x="3053715" y="4740910"/>
            <a:ext cx="1191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03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Creative </a:t>
            </a:r>
          </a:p>
        </p:txBody>
      </p:sp>
      <p:sp>
        <p:nvSpPr>
          <p:cNvPr id="22566" name="文本框 1"/>
          <p:cNvSpPr>
            <a:spLocks noChangeArrowheads="1"/>
          </p:cNvSpPr>
          <p:nvPr/>
        </p:nvSpPr>
        <p:spPr bwMode="auto">
          <a:xfrm>
            <a:off x="3053715" y="5264785"/>
            <a:ext cx="13131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04  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Regular" panose="020B0500000000000000" charset="-122"/>
                <a:sym typeface="Arial" panose="020B0604020202020204" pitchFamily="34" charset="0"/>
              </a:rPr>
              <a:t>Marketing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5967730" y="1564838"/>
            <a:ext cx="4375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2400" b="1" dirty="0">
                <a:gradFill>
                  <a:gsLst>
                    <a:gs pos="0">
                      <a:srgbClr val="F7B473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gradFill>
                <a:gsLst>
                  <a:gs pos="0">
                    <a:srgbClr val="F7B473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15" name="任意多边形: 形状 2"/>
          <p:cNvSpPr/>
          <p:nvPr/>
        </p:nvSpPr>
        <p:spPr>
          <a:xfrm>
            <a:off x="4496435" y="586105"/>
            <a:ext cx="7392035" cy="5959475"/>
          </a:xfrm>
          <a:custGeom>
            <a:avLst/>
            <a:gdLst>
              <a:gd name="connsiteX0" fmla="*/ 6504825 w 8097384"/>
              <a:gd name="connsiteY0" fmla="*/ 0 h 6527799"/>
              <a:gd name="connsiteX1" fmla="*/ 8097384 w 8097384"/>
              <a:gd name="connsiteY1" fmla="*/ 1598184 h 6527799"/>
              <a:gd name="connsiteX2" fmla="*/ 8097384 w 8097384"/>
              <a:gd name="connsiteY2" fmla="*/ 6527799 h 6527799"/>
              <a:gd name="connsiteX3" fmla="*/ 0 w 8097384"/>
              <a:gd name="connsiteY3" fmla="*/ 6527799 h 65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7384" h="6527799">
                <a:moveTo>
                  <a:pt x="6504825" y="0"/>
                </a:moveTo>
                <a:lnTo>
                  <a:pt x="8097384" y="1598184"/>
                </a:lnTo>
                <a:lnTo>
                  <a:pt x="8097384" y="6527799"/>
                </a:lnTo>
                <a:lnTo>
                  <a:pt x="0" y="6527799"/>
                </a:lnTo>
                <a:close/>
              </a:path>
            </a:pathLst>
          </a:custGeom>
          <a:blipFill dpi="0"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8055181">
            <a:off x="9210040" y="2071370"/>
            <a:ext cx="920115" cy="460375"/>
          </a:xfrm>
          <a:prstGeom prst="triangle">
            <a:avLst>
              <a:gd name="adj" fmla="val 1329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0" name="箭头: 五边形 5"/>
          <p:cNvSpPr/>
          <p:nvPr/>
        </p:nvSpPr>
        <p:spPr>
          <a:xfrm flipH="1">
            <a:off x="2113915" y="1599565"/>
            <a:ext cx="7959725" cy="617855"/>
          </a:xfrm>
          <a:prstGeom prst="homePlate">
            <a:avLst/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2650056" y="2229586"/>
            <a:ext cx="4462524" cy="39658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gradFill>
                  <a:gsLst>
                    <a:gs pos="0">
                      <a:srgbClr val="F7B473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b="1" dirty="0">
              <a:gradFill>
                <a:gsLst>
                  <a:gs pos="0">
                    <a:srgbClr val="F7B473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2650054" y="2594566"/>
            <a:ext cx="4462527" cy="3270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82131" y="3673861"/>
            <a:ext cx="7038440" cy="1161879"/>
            <a:chOff x="2692400" y="1218427"/>
            <a:chExt cx="7038440" cy="1161879"/>
          </a:xfrm>
        </p:grpSpPr>
        <p:sp>
          <p:nvSpPr>
            <p:cNvPr id="26" name="等腰三角形 25"/>
            <p:cNvSpPr/>
            <p:nvPr/>
          </p:nvSpPr>
          <p:spPr>
            <a:xfrm rot="8055181">
              <a:off x="8867343" y="1690345"/>
              <a:ext cx="919836" cy="460085"/>
            </a:xfrm>
            <a:prstGeom prst="triangle">
              <a:avLst>
                <a:gd name="adj" fmla="val 13295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7" name="箭头: 五边形 11"/>
            <p:cNvSpPr/>
            <p:nvPr/>
          </p:nvSpPr>
          <p:spPr>
            <a:xfrm flipH="1">
              <a:off x="2692400" y="1218427"/>
              <a:ext cx="7038440" cy="618041"/>
            </a:xfrm>
            <a:prstGeom prst="homePlate">
              <a:avLst/>
            </a:prstGeom>
            <a:gradFill>
              <a:gsLst>
                <a:gs pos="0">
                  <a:srgbClr val="FFDDCF"/>
                </a:gs>
                <a:gs pos="100000">
                  <a:srgbClr val="FF8D88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2"/>
          <p:cNvSpPr txBox="1"/>
          <p:nvPr/>
        </p:nvSpPr>
        <p:spPr>
          <a:xfrm flipH="1">
            <a:off x="1630680" y="4872990"/>
            <a:ext cx="3784600" cy="5856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31" name="文本框 30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5" name="文本框 22"/>
          <p:cNvSpPr txBox="1"/>
          <p:nvPr/>
        </p:nvSpPr>
        <p:spPr>
          <a:xfrm flipH="1">
            <a:off x="1679776" y="4438116"/>
            <a:ext cx="4462524" cy="39658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en-US" altLang="zh-CN" b="1" dirty="0">
                <a:gradFill>
                  <a:gsLst>
                    <a:gs pos="0">
                      <a:srgbClr val="F7B473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b="1" dirty="0">
              <a:gradFill>
                <a:gsLst>
                  <a:gs pos="0">
                    <a:srgbClr val="F7B473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4955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18" name="Freeform 7"/>
          <p:cNvSpPr/>
          <p:nvPr/>
        </p:nvSpPr>
        <p:spPr bwMode="auto">
          <a:xfrm>
            <a:off x="1786468" y="3613985"/>
            <a:ext cx="1456267" cy="965200"/>
          </a:xfrm>
          <a:custGeom>
            <a:avLst/>
            <a:gdLst>
              <a:gd name="T0" fmla="*/ 0 w 344"/>
              <a:gd name="T1" fmla="*/ 226 h 226"/>
              <a:gd name="T2" fmla="*/ 172 w 344"/>
              <a:gd name="T3" fmla="*/ 0 h 226"/>
              <a:gd name="T4" fmla="*/ 344 w 344"/>
              <a:gd name="T5" fmla="*/ 226 h 226"/>
              <a:gd name="T6" fmla="*/ 0 w 344"/>
              <a:gd name="T7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226">
                <a:moveTo>
                  <a:pt x="0" y="226"/>
                </a:moveTo>
                <a:cubicBezTo>
                  <a:pt x="54" y="226"/>
                  <a:pt x="33" y="0"/>
                  <a:pt x="172" y="0"/>
                </a:cubicBezTo>
                <a:cubicBezTo>
                  <a:pt x="310" y="0"/>
                  <a:pt x="286" y="226"/>
                  <a:pt x="344" y="226"/>
                </a:cubicBezTo>
                <a:lnTo>
                  <a:pt x="0" y="226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0" name="Freeform 9"/>
          <p:cNvSpPr/>
          <p:nvPr/>
        </p:nvSpPr>
        <p:spPr bwMode="auto">
          <a:xfrm>
            <a:off x="3735917" y="3290135"/>
            <a:ext cx="1456267" cy="1289051"/>
          </a:xfrm>
          <a:custGeom>
            <a:avLst/>
            <a:gdLst>
              <a:gd name="T0" fmla="*/ 0 w 344"/>
              <a:gd name="T1" fmla="*/ 302 h 302"/>
              <a:gd name="T2" fmla="*/ 172 w 344"/>
              <a:gd name="T3" fmla="*/ 0 h 302"/>
              <a:gd name="T4" fmla="*/ 344 w 344"/>
              <a:gd name="T5" fmla="*/ 302 h 302"/>
              <a:gd name="T6" fmla="*/ 0 w 344"/>
              <a:gd name="T7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02">
                <a:moveTo>
                  <a:pt x="0" y="302"/>
                </a:moveTo>
                <a:cubicBezTo>
                  <a:pt x="54" y="302"/>
                  <a:pt x="33" y="0"/>
                  <a:pt x="172" y="0"/>
                </a:cubicBezTo>
                <a:cubicBezTo>
                  <a:pt x="310" y="0"/>
                  <a:pt x="286" y="302"/>
                  <a:pt x="344" y="302"/>
                </a:cubicBezTo>
                <a:lnTo>
                  <a:pt x="0" y="302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2" name="Freeform 11"/>
          <p:cNvSpPr/>
          <p:nvPr/>
        </p:nvSpPr>
        <p:spPr bwMode="auto">
          <a:xfrm>
            <a:off x="5685368" y="3613985"/>
            <a:ext cx="1458384" cy="965200"/>
          </a:xfrm>
          <a:custGeom>
            <a:avLst/>
            <a:gdLst>
              <a:gd name="T0" fmla="*/ 0 w 344"/>
              <a:gd name="T1" fmla="*/ 226 h 226"/>
              <a:gd name="T2" fmla="*/ 172 w 344"/>
              <a:gd name="T3" fmla="*/ 0 h 226"/>
              <a:gd name="T4" fmla="*/ 344 w 344"/>
              <a:gd name="T5" fmla="*/ 226 h 226"/>
              <a:gd name="T6" fmla="*/ 0 w 344"/>
              <a:gd name="T7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226">
                <a:moveTo>
                  <a:pt x="0" y="226"/>
                </a:moveTo>
                <a:cubicBezTo>
                  <a:pt x="54" y="226"/>
                  <a:pt x="33" y="0"/>
                  <a:pt x="172" y="0"/>
                </a:cubicBezTo>
                <a:cubicBezTo>
                  <a:pt x="310" y="0"/>
                  <a:pt x="286" y="226"/>
                  <a:pt x="344" y="226"/>
                </a:cubicBezTo>
                <a:lnTo>
                  <a:pt x="0" y="226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6" name="Freeform 13"/>
          <p:cNvSpPr/>
          <p:nvPr/>
        </p:nvSpPr>
        <p:spPr bwMode="auto">
          <a:xfrm>
            <a:off x="7634817" y="3290135"/>
            <a:ext cx="1458384" cy="1289051"/>
          </a:xfrm>
          <a:custGeom>
            <a:avLst/>
            <a:gdLst>
              <a:gd name="T0" fmla="*/ 0 w 344"/>
              <a:gd name="T1" fmla="*/ 302 h 302"/>
              <a:gd name="T2" fmla="*/ 172 w 344"/>
              <a:gd name="T3" fmla="*/ 0 h 302"/>
              <a:gd name="T4" fmla="*/ 344 w 344"/>
              <a:gd name="T5" fmla="*/ 302 h 302"/>
              <a:gd name="T6" fmla="*/ 0 w 344"/>
              <a:gd name="T7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02">
                <a:moveTo>
                  <a:pt x="0" y="302"/>
                </a:moveTo>
                <a:cubicBezTo>
                  <a:pt x="54" y="302"/>
                  <a:pt x="33" y="0"/>
                  <a:pt x="172" y="0"/>
                </a:cubicBezTo>
                <a:cubicBezTo>
                  <a:pt x="310" y="0"/>
                  <a:pt x="286" y="302"/>
                  <a:pt x="344" y="302"/>
                </a:cubicBezTo>
                <a:lnTo>
                  <a:pt x="0" y="302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10895" y="2273935"/>
            <a:ext cx="9255760" cy="2305050"/>
            <a:chOff x="1277" y="3581"/>
            <a:chExt cx="14576" cy="3630"/>
          </a:xfrm>
        </p:grpSpPr>
        <p:sp>
          <p:nvSpPr>
            <p:cNvPr id="15" name="Freeform 6"/>
            <p:cNvSpPr/>
            <p:nvPr/>
          </p:nvSpPr>
          <p:spPr bwMode="auto">
            <a:xfrm>
              <a:off x="1277" y="5421"/>
              <a:ext cx="2297" cy="1790"/>
            </a:xfrm>
            <a:custGeom>
              <a:avLst/>
              <a:gdLst>
                <a:gd name="T0" fmla="*/ 0 w 344"/>
                <a:gd name="T1" fmla="*/ 266 h 266"/>
                <a:gd name="T2" fmla="*/ 172 w 344"/>
                <a:gd name="T3" fmla="*/ 0 h 266"/>
                <a:gd name="T4" fmla="*/ 344 w 344"/>
                <a:gd name="T5" fmla="*/ 266 h 266"/>
                <a:gd name="T6" fmla="*/ 0 w 344"/>
                <a:gd name="T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266">
                  <a:moveTo>
                    <a:pt x="0" y="266"/>
                  </a:moveTo>
                  <a:cubicBezTo>
                    <a:pt x="54" y="266"/>
                    <a:pt x="33" y="0"/>
                    <a:pt x="172" y="0"/>
                  </a:cubicBezTo>
                  <a:cubicBezTo>
                    <a:pt x="310" y="0"/>
                    <a:pt x="286" y="266"/>
                    <a:pt x="344" y="266"/>
                  </a:cubicBezTo>
                  <a:lnTo>
                    <a:pt x="0" y="266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4347" y="4778"/>
              <a:ext cx="2297" cy="2433"/>
            </a:xfrm>
            <a:custGeom>
              <a:avLst/>
              <a:gdLst>
                <a:gd name="T0" fmla="*/ 0 w 344"/>
                <a:gd name="T1" fmla="*/ 362 h 362"/>
                <a:gd name="T2" fmla="*/ 172 w 344"/>
                <a:gd name="T3" fmla="*/ 0 h 362"/>
                <a:gd name="T4" fmla="*/ 344 w 344"/>
                <a:gd name="T5" fmla="*/ 362 h 362"/>
                <a:gd name="T6" fmla="*/ 0 w 344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362">
                  <a:moveTo>
                    <a:pt x="0" y="362"/>
                  </a:moveTo>
                  <a:cubicBezTo>
                    <a:pt x="54" y="362"/>
                    <a:pt x="33" y="0"/>
                    <a:pt x="172" y="0"/>
                  </a:cubicBezTo>
                  <a:cubicBezTo>
                    <a:pt x="310" y="0"/>
                    <a:pt x="286" y="362"/>
                    <a:pt x="344" y="362"/>
                  </a:cubicBezTo>
                  <a:lnTo>
                    <a:pt x="0" y="362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7417" y="4361"/>
              <a:ext cx="2297" cy="2850"/>
            </a:xfrm>
            <a:custGeom>
              <a:avLst/>
              <a:gdLst>
                <a:gd name="T0" fmla="*/ 0 w 344"/>
                <a:gd name="T1" fmla="*/ 424 h 424"/>
                <a:gd name="T2" fmla="*/ 172 w 344"/>
                <a:gd name="T3" fmla="*/ 0 h 424"/>
                <a:gd name="T4" fmla="*/ 344 w 344"/>
                <a:gd name="T5" fmla="*/ 424 h 424"/>
                <a:gd name="T6" fmla="*/ 0 w 344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423">
                  <a:moveTo>
                    <a:pt x="0" y="424"/>
                  </a:moveTo>
                  <a:cubicBezTo>
                    <a:pt x="54" y="424"/>
                    <a:pt x="33" y="0"/>
                    <a:pt x="172" y="0"/>
                  </a:cubicBezTo>
                  <a:cubicBezTo>
                    <a:pt x="310" y="0"/>
                    <a:pt x="286" y="424"/>
                    <a:pt x="344" y="424"/>
                  </a:cubicBezTo>
                  <a:lnTo>
                    <a:pt x="0" y="424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10487" y="3581"/>
              <a:ext cx="2297" cy="3630"/>
            </a:xfrm>
            <a:custGeom>
              <a:avLst/>
              <a:gdLst>
                <a:gd name="T0" fmla="*/ 0 w 344"/>
                <a:gd name="T1" fmla="*/ 540 h 540"/>
                <a:gd name="T2" fmla="*/ 172 w 344"/>
                <a:gd name="T3" fmla="*/ 0 h 540"/>
                <a:gd name="T4" fmla="*/ 344 w 344"/>
                <a:gd name="T5" fmla="*/ 540 h 540"/>
                <a:gd name="T6" fmla="*/ 0 w 344"/>
                <a:gd name="T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540">
                  <a:moveTo>
                    <a:pt x="0" y="540"/>
                  </a:moveTo>
                  <a:cubicBezTo>
                    <a:pt x="54" y="540"/>
                    <a:pt x="33" y="0"/>
                    <a:pt x="172" y="0"/>
                  </a:cubicBezTo>
                  <a:cubicBezTo>
                    <a:pt x="310" y="0"/>
                    <a:pt x="286" y="540"/>
                    <a:pt x="344" y="540"/>
                  </a:cubicBezTo>
                  <a:lnTo>
                    <a:pt x="0" y="540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13557" y="5691"/>
              <a:ext cx="2297" cy="1520"/>
            </a:xfrm>
            <a:custGeom>
              <a:avLst/>
              <a:gdLst>
                <a:gd name="T0" fmla="*/ 0 w 344"/>
                <a:gd name="T1" fmla="*/ 226 h 226"/>
                <a:gd name="T2" fmla="*/ 172 w 344"/>
                <a:gd name="T3" fmla="*/ 0 h 226"/>
                <a:gd name="T4" fmla="*/ 344 w 344"/>
                <a:gd name="T5" fmla="*/ 226 h 226"/>
                <a:gd name="T6" fmla="*/ 0 w 344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226">
                  <a:moveTo>
                    <a:pt x="0" y="226"/>
                  </a:moveTo>
                  <a:cubicBezTo>
                    <a:pt x="54" y="226"/>
                    <a:pt x="33" y="0"/>
                    <a:pt x="172" y="0"/>
                  </a:cubicBezTo>
                  <a:cubicBezTo>
                    <a:pt x="310" y="0"/>
                    <a:pt x="286" y="226"/>
                    <a:pt x="344" y="226"/>
                  </a:cubicBezTo>
                  <a:lnTo>
                    <a:pt x="0" y="226"/>
                  </a:lnTo>
                  <a:close/>
                </a:path>
              </a:pathLst>
            </a:custGeom>
            <a:gradFill>
              <a:gsLst>
                <a:gs pos="0">
                  <a:srgbClr val="FFE2BA"/>
                </a:gs>
                <a:gs pos="100000">
                  <a:srgbClr val="FFA8A3"/>
                </a:gs>
              </a:gsLst>
              <a:lin ang="2640000" scaled="0"/>
            </a:gradFill>
            <a:ln w="6350" cmpd="sng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15"/>
          <p:cNvSpPr/>
          <p:nvPr/>
        </p:nvSpPr>
        <p:spPr bwMode="auto">
          <a:xfrm>
            <a:off x="9584268" y="2991685"/>
            <a:ext cx="1458384" cy="1587500"/>
          </a:xfrm>
          <a:custGeom>
            <a:avLst/>
            <a:gdLst>
              <a:gd name="T0" fmla="*/ 0 w 344"/>
              <a:gd name="T1" fmla="*/ 372 h 372"/>
              <a:gd name="T2" fmla="*/ 172 w 344"/>
              <a:gd name="T3" fmla="*/ 0 h 372"/>
              <a:gd name="T4" fmla="*/ 344 w 344"/>
              <a:gd name="T5" fmla="*/ 372 h 372"/>
              <a:gd name="T6" fmla="*/ 0 w 344"/>
              <a:gd name="T7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72">
                <a:moveTo>
                  <a:pt x="0" y="372"/>
                </a:moveTo>
                <a:cubicBezTo>
                  <a:pt x="54" y="372"/>
                  <a:pt x="33" y="0"/>
                  <a:pt x="172" y="0"/>
                </a:cubicBezTo>
                <a:cubicBezTo>
                  <a:pt x="310" y="0"/>
                  <a:pt x="286" y="372"/>
                  <a:pt x="344" y="372"/>
                </a:cubicBez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590552" y="4579185"/>
            <a:ext cx="10824633" cy="0"/>
          </a:xfrm>
          <a:prstGeom prst="line">
            <a:avLst/>
          </a:prstGeom>
          <a:noFill/>
          <a:ln w="12700" cap="flat">
            <a:solidFill>
              <a:srgbClr val="23181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 flipV="1">
            <a:off x="2514601" y="2871035"/>
            <a:ext cx="0" cy="670984"/>
          </a:xfrm>
          <a:prstGeom prst="line">
            <a:avLst/>
          </a:prstGeom>
          <a:noFill/>
          <a:ln w="635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H="1" flipV="1">
            <a:off x="6413501" y="2871035"/>
            <a:ext cx="0" cy="670984"/>
          </a:xfrm>
          <a:prstGeom prst="line">
            <a:avLst/>
          </a:prstGeom>
          <a:noFill/>
          <a:ln w="635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H="1" flipV="1">
            <a:off x="8362951" y="2534486"/>
            <a:ext cx="0" cy="675217"/>
          </a:xfrm>
          <a:prstGeom prst="line">
            <a:avLst/>
          </a:prstGeom>
          <a:noFill/>
          <a:ln w="635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519555" y="1530985"/>
            <a:ext cx="7819390" cy="2010410"/>
            <a:chOff x="2393" y="2411"/>
            <a:chExt cx="12314" cy="3166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 flipV="1">
              <a:off x="2393" y="4261"/>
              <a:ext cx="0" cy="1060"/>
            </a:xfrm>
            <a:prstGeom prst="line">
              <a:avLst/>
            </a:prstGeom>
            <a:noFill/>
            <a:ln w="6350" cap="flat">
              <a:solidFill>
                <a:srgbClr val="FFBEA4"/>
              </a:solidFill>
              <a:prstDash val="dash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H="1" flipV="1">
              <a:off x="14707" y="4521"/>
              <a:ext cx="0" cy="1057"/>
            </a:xfrm>
            <a:prstGeom prst="line">
              <a:avLst/>
            </a:prstGeom>
            <a:noFill/>
            <a:ln w="6350" cap="flat">
              <a:solidFill>
                <a:srgbClr val="FFBEA4"/>
              </a:solidFill>
              <a:prstDash val="dash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 flipV="1">
              <a:off x="5463" y="3595"/>
              <a:ext cx="0" cy="1057"/>
            </a:xfrm>
            <a:prstGeom prst="line">
              <a:avLst/>
            </a:prstGeom>
            <a:noFill/>
            <a:ln w="6350" cap="flat">
              <a:solidFill>
                <a:srgbClr val="FFBEA4"/>
              </a:solidFill>
              <a:prstDash val="dash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H="1" flipV="1">
              <a:off x="8537" y="3158"/>
              <a:ext cx="0" cy="1063"/>
            </a:xfrm>
            <a:prstGeom prst="line">
              <a:avLst/>
            </a:prstGeom>
            <a:noFill/>
            <a:ln w="6350" cap="flat">
              <a:solidFill>
                <a:srgbClr val="FFBEA4"/>
              </a:solidFill>
              <a:prstDash val="dash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H="1" flipV="1">
              <a:off x="11607" y="2411"/>
              <a:ext cx="0" cy="1063"/>
            </a:xfrm>
            <a:prstGeom prst="line">
              <a:avLst/>
            </a:prstGeom>
            <a:noFill/>
            <a:ln w="6350" cap="flat">
              <a:solidFill>
                <a:srgbClr val="FFBEA4"/>
              </a:solidFill>
              <a:prstDash val="dash"/>
              <a:miter lim="800000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Line 25"/>
          <p:cNvSpPr>
            <a:spLocks noChangeShapeType="1"/>
          </p:cNvSpPr>
          <p:nvPr/>
        </p:nvSpPr>
        <p:spPr bwMode="auto">
          <a:xfrm flipH="1" flipV="1">
            <a:off x="10312401" y="2202169"/>
            <a:ext cx="0" cy="668867"/>
          </a:xfrm>
          <a:prstGeom prst="line">
            <a:avLst/>
          </a:prstGeom>
          <a:noFill/>
          <a:ln w="635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 flipH="1" flipV="1">
            <a:off x="4464051" y="2534486"/>
            <a:ext cx="0" cy="675217"/>
          </a:xfrm>
          <a:prstGeom prst="line">
            <a:avLst/>
          </a:prstGeom>
          <a:noFill/>
          <a:ln w="635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1206103" y="4759331"/>
            <a:ext cx="665429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>
                <a:solidFill>
                  <a:srgbClr val="20202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Text 01</a:t>
            </a:r>
            <a:endParaRPr lang="zh-CN" altLang="en-US" sz="1335">
              <a:solidFill>
                <a:srgbClr val="20202E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2181887" y="2442065"/>
            <a:ext cx="665429" cy="2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838200" y="5694045"/>
            <a:ext cx="10320020" cy="56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838200" y="5347533"/>
            <a:ext cx="437515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100000">
                      <a:srgbClr val="FA7C52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100000">
                    <a:srgbClr val="FA7C52"/>
                  </a:gs>
                </a:gsLst>
                <a:lin ang="54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1206103" y="2219331"/>
            <a:ext cx="665429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156612" y="1888691"/>
            <a:ext cx="665429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4131336" y="2020070"/>
            <a:ext cx="665429" cy="2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55%</a:t>
            </a: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5106062" y="1516158"/>
            <a:ext cx="665429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6081846" y="2357231"/>
            <a:ext cx="665429" cy="2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7055512" y="1108375"/>
            <a:ext cx="665429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auto">
          <a:xfrm>
            <a:off x="8030236" y="2080713"/>
            <a:ext cx="665429" cy="2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55%</a:t>
            </a: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9004962" y="2357231"/>
            <a:ext cx="665429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9979687" y="1804911"/>
            <a:ext cx="665429" cy="2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63%</a:t>
            </a: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2181463" y="4759331"/>
            <a:ext cx="665429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>
                <a:solidFill>
                  <a:srgbClr val="20202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Text 02</a:t>
            </a:r>
            <a:endParaRPr lang="zh-CN" altLang="en-US" sz="1335">
              <a:solidFill>
                <a:srgbClr val="20202E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3156823" y="4759331"/>
            <a:ext cx="665429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>
                <a:solidFill>
                  <a:srgbClr val="20202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Text 03</a:t>
            </a:r>
            <a:endParaRPr lang="zh-CN" altLang="en-US" sz="1335">
              <a:solidFill>
                <a:srgbClr val="20202E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4132183" y="4759331"/>
            <a:ext cx="665429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>
                <a:solidFill>
                  <a:srgbClr val="20202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Text 04</a:t>
            </a:r>
            <a:endParaRPr lang="zh-CN" altLang="en-US" sz="1335">
              <a:solidFill>
                <a:srgbClr val="20202E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8" name="Rectangle 27"/>
          <p:cNvSpPr>
            <a:spLocks noChangeArrowheads="1"/>
          </p:cNvSpPr>
          <p:nvPr/>
        </p:nvSpPr>
        <p:spPr bwMode="auto">
          <a:xfrm>
            <a:off x="5107543" y="4759331"/>
            <a:ext cx="665429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>
                <a:solidFill>
                  <a:srgbClr val="20202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Text 05</a:t>
            </a:r>
            <a:endParaRPr lang="zh-CN" altLang="en-US" sz="1335">
              <a:solidFill>
                <a:srgbClr val="20202E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6082903" y="4759331"/>
            <a:ext cx="665429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>
                <a:solidFill>
                  <a:srgbClr val="20202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Text 06</a:t>
            </a:r>
            <a:endParaRPr lang="zh-CN" altLang="en-US" sz="1335">
              <a:solidFill>
                <a:srgbClr val="20202E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7062203" y="4759331"/>
            <a:ext cx="665429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>
                <a:solidFill>
                  <a:srgbClr val="20202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Text 07</a:t>
            </a:r>
            <a:endParaRPr lang="zh-CN" altLang="en-US" sz="1335">
              <a:solidFill>
                <a:srgbClr val="20202E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8037563" y="4759331"/>
            <a:ext cx="665429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>
                <a:solidFill>
                  <a:srgbClr val="20202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Text 08</a:t>
            </a:r>
            <a:endParaRPr lang="zh-CN" altLang="en-US" sz="1335">
              <a:solidFill>
                <a:srgbClr val="20202E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9012923" y="4759331"/>
            <a:ext cx="665429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>
                <a:solidFill>
                  <a:srgbClr val="20202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Text 09</a:t>
            </a:r>
            <a:endParaRPr lang="zh-CN" altLang="en-US" sz="1335">
              <a:solidFill>
                <a:srgbClr val="20202E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>
            <a:off x="9988283" y="4759331"/>
            <a:ext cx="665429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>
                <a:solidFill>
                  <a:srgbClr val="20202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Text 10</a:t>
            </a:r>
            <a:endParaRPr lang="zh-CN" altLang="en-US" sz="1335">
              <a:solidFill>
                <a:srgbClr val="20202E"/>
              </a:solidFill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68" name="文本框 67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15" name="菱形 14"/>
          <p:cNvSpPr/>
          <p:nvPr/>
        </p:nvSpPr>
        <p:spPr>
          <a:xfrm>
            <a:off x="4395893" y="1927668"/>
            <a:ext cx="3400212" cy="340021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: 形状 8"/>
          <p:cNvSpPr/>
          <p:nvPr/>
        </p:nvSpPr>
        <p:spPr bwMode="auto">
          <a:xfrm>
            <a:off x="6147003" y="2250688"/>
            <a:ext cx="1326082" cy="1326082"/>
          </a:xfrm>
          <a:custGeom>
            <a:avLst/>
            <a:gdLst>
              <a:gd name="connsiteX0" fmla="*/ 0 w 1326082"/>
              <a:gd name="connsiteY0" fmla="*/ 221018 h 1326082"/>
              <a:gd name="connsiteX1" fmla="*/ 221018 w 1326082"/>
              <a:gd name="connsiteY1" fmla="*/ 0 h 1326082"/>
              <a:gd name="connsiteX2" fmla="*/ 1105064 w 1326082"/>
              <a:gd name="connsiteY2" fmla="*/ 0 h 1326082"/>
              <a:gd name="connsiteX3" fmla="*/ 1326082 w 1326082"/>
              <a:gd name="connsiteY3" fmla="*/ 221018 h 1326082"/>
              <a:gd name="connsiteX4" fmla="*/ 1326082 w 1326082"/>
              <a:gd name="connsiteY4" fmla="*/ 1105064 h 1326082"/>
              <a:gd name="connsiteX5" fmla="*/ 1105064 w 1326082"/>
              <a:gd name="connsiteY5" fmla="*/ 1326082 h 1326082"/>
              <a:gd name="connsiteX6" fmla="*/ 221018 w 1326082"/>
              <a:gd name="connsiteY6" fmla="*/ 1326082 h 1326082"/>
              <a:gd name="connsiteX7" fmla="*/ 0 w 1326082"/>
              <a:gd name="connsiteY7" fmla="*/ 1105064 h 1326082"/>
              <a:gd name="connsiteX8" fmla="*/ 0 w 1326082"/>
              <a:gd name="connsiteY8" fmla="*/ 221018 h 132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082" h="1326082">
                <a:moveTo>
                  <a:pt x="0" y="221018"/>
                </a:moveTo>
                <a:cubicBezTo>
                  <a:pt x="0" y="98953"/>
                  <a:pt x="98953" y="0"/>
                  <a:pt x="221018" y="0"/>
                </a:cubicBezTo>
                <a:lnTo>
                  <a:pt x="1105064" y="0"/>
                </a:lnTo>
                <a:cubicBezTo>
                  <a:pt x="1227129" y="0"/>
                  <a:pt x="1326082" y="98953"/>
                  <a:pt x="1326082" y="221018"/>
                </a:cubicBezTo>
                <a:lnTo>
                  <a:pt x="1326082" y="1105064"/>
                </a:lnTo>
                <a:cubicBezTo>
                  <a:pt x="1326082" y="1227129"/>
                  <a:pt x="1227129" y="1326082"/>
                  <a:pt x="1105064" y="1326082"/>
                </a:cubicBezTo>
                <a:lnTo>
                  <a:pt x="221018" y="1326082"/>
                </a:lnTo>
                <a:cubicBezTo>
                  <a:pt x="98953" y="1326082"/>
                  <a:pt x="0" y="1227129"/>
                  <a:pt x="0" y="1105064"/>
                </a:cubicBezTo>
                <a:lnTo>
                  <a:pt x="0" y="221018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9" name="任意多边形: 形状 7"/>
          <p:cNvSpPr/>
          <p:nvPr/>
        </p:nvSpPr>
        <p:spPr bwMode="auto">
          <a:xfrm>
            <a:off x="4718914" y="2249591"/>
            <a:ext cx="1326082" cy="1326082"/>
          </a:xfrm>
          <a:custGeom>
            <a:avLst/>
            <a:gdLst>
              <a:gd name="connsiteX0" fmla="*/ 0 w 1326082"/>
              <a:gd name="connsiteY0" fmla="*/ 221018 h 1326082"/>
              <a:gd name="connsiteX1" fmla="*/ 221018 w 1326082"/>
              <a:gd name="connsiteY1" fmla="*/ 0 h 1326082"/>
              <a:gd name="connsiteX2" fmla="*/ 1105064 w 1326082"/>
              <a:gd name="connsiteY2" fmla="*/ 0 h 1326082"/>
              <a:gd name="connsiteX3" fmla="*/ 1326082 w 1326082"/>
              <a:gd name="connsiteY3" fmla="*/ 221018 h 1326082"/>
              <a:gd name="connsiteX4" fmla="*/ 1326082 w 1326082"/>
              <a:gd name="connsiteY4" fmla="*/ 1105064 h 1326082"/>
              <a:gd name="connsiteX5" fmla="*/ 1105064 w 1326082"/>
              <a:gd name="connsiteY5" fmla="*/ 1326082 h 1326082"/>
              <a:gd name="connsiteX6" fmla="*/ 221018 w 1326082"/>
              <a:gd name="connsiteY6" fmla="*/ 1326082 h 1326082"/>
              <a:gd name="connsiteX7" fmla="*/ 0 w 1326082"/>
              <a:gd name="connsiteY7" fmla="*/ 1105064 h 1326082"/>
              <a:gd name="connsiteX8" fmla="*/ 0 w 1326082"/>
              <a:gd name="connsiteY8" fmla="*/ 221018 h 132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082" h="1326082">
                <a:moveTo>
                  <a:pt x="0" y="221018"/>
                </a:moveTo>
                <a:cubicBezTo>
                  <a:pt x="0" y="98953"/>
                  <a:pt x="98953" y="0"/>
                  <a:pt x="221018" y="0"/>
                </a:cubicBezTo>
                <a:lnTo>
                  <a:pt x="1105064" y="0"/>
                </a:lnTo>
                <a:cubicBezTo>
                  <a:pt x="1227129" y="0"/>
                  <a:pt x="1326082" y="98953"/>
                  <a:pt x="1326082" y="221018"/>
                </a:cubicBezTo>
                <a:lnTo>
                  <a:pt x="1326082" y="1105064"/>
                </a:lnTo>
                <a:cubicBezTo>
                  <a:pt x="1326082" y="1227129"/>
                  <a:pt x="1227129" y="1326082"/>
                  <a:pt x="1105064" y="1326082"/>
                </a:cubicBezTo>
                <a:lnTo>
                  <a:pt x="221018" y="1326082"/>
                </a:lnTo>
                <a:cubicBezTo>
                  <a:pt x="98953" y="1326082"/>
                  <a:pt x="0" y="1227129"/>
                  <a:pt x="0" y="1105064"/>
                </a:cubicBezTo>
                <a:lnTo>
                  <a:pt x="0" y="221018"/>
                </a:lnTo>
                <a:close/>
              </a:path>
            </a:pathLst>
          </a:cu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0" name="任意多边形: 形状 11"/>
          <p:cNvSpPr/>
          <p:nvPr/>
        </p:nvSpPr>
        <p:spPr bwMode="auto">
          <a:xfrm>
            <a:off x="4718914" y="3677680"/>
            <a:ext cx="1326082" cy="1326082"/>
          </a:xfrm>
          <a:custGeom>
            <a:avLst/>
            <a:gdLst>
              <a:gd name="connsiteX0" fmla="*/ 0 w 1326082"/>
              <a:gd name="connsiteY0" fmla="*/ 221018 h 1326082"/>
              <a:gd name="connsiteX1" fmla="*/ 221018 w 1326082"/>
              <a:gd name="connsiteY1" fmla="*/ 0 h 1326082"/>
              <a:gd name="connsiteX2" fmla="*/ 1105064 w 1326082"/>
              <a:gd name="connsiteY2" fmla="*/ 0 h 1326082"/>
              <a:gd name="connsiteX3" fmla="*/ 1326082 w 1326082"/>
              <a:gd name="connsiteY3" fmla="*/ 221018 h 1326082"/>
              <a:gd name="connsiteX4" fmla="*/ 1326082 w 1326082"/>
              <a:gd name="connsiteY4" fmla="*/ 1105064 h 1326082"/>
              <a:gd name="connsiteX5" fmla="*/ 1105064 w 1326082"/>
              <a:gd name="connsiteY5" fmla="*/ 1326082 h 1326082"/>
              <a:gd name="connsiteX6" fmla="*/ 221018 w 1326082"/>
              <a:gd name="connsiteY6" fmla="*/ 1326082 h 1326082"/>
              <a:gd name="connsiteX7" fmla="*/ 0 w 1326082"/>
              <a:gd name="connsiteY7" fmla="*/ 1105064 h 1326082"/>
              <a:gd name="connsiteX8" fmla="*/ 0 w 1326082"/>
              <a:gd name="connsiteY8" fmla="*/ 221018 h 132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082" h="1326082">
                <a:moveTo>
                  <a:pt x="0" y="221018"/>
                </a:moveTo>
                <a:cubicBezTo>
                  <a:pt x="0" y="98953"/>
                  <a:pt x="98953" y="0"/>
                  <a:pt x="221018" y="0"/>
                </a:cubicBezTo>
                <a:lnTo>
                  <a:pt x="1105064" y="0"/>
                </a:lnTo>
                <a:cubicBezTo>
                  <a:pt x="1227129" y="0"/>
                  <a:pt x="1326082" y="98953"/>
                  <a:pt x="1326082" y="221018"/>
                </a:cubicBezTo>
                <a:lnTo>
                  <a:pt x="1326082" y="1105064"/>
                </a:lnTo>
                <a:cubicBezTo>
                  <a:pt x="1326082" y="1227129"/>
                  <a:pt x="1227129" y="1326082"/>
                  <a:pt x="1105064" y="1326082"/>
                </a:cubicBezTo>
                <a:lnTo>
                  <a:pt x="221018" y="1326082"/>
                </a:lnTo>
                <a:cubicBezTo>
                  <a:pt x="98953" y="1326082"/>
                  <a:pt x="0" y="1227129"/>
                  <a:pt x="0" y="1105064"/>
                </a:cubicBezTo>
                <a:lnTo>
                  <a:pt x="0" y="221018"/>
                </a:lnTo>
                <a:close/>
              </a:path>
            </a:pathLst>
          </a:cu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1" name="任意多边形: 形状 12"/>
          <p:cNvSpPr/>
          <p:nvPr/>
        </p:nvSpPr>
        <p:spPr bwMode="auto">
          <a:xfrm>
            <a:off x="6147003" y="3678777"/>
            <a:ext cx="1326082" cy="1326082"/>
          </a:xfrm>
          <a:custGeom>
            <a:avLst/>
            <a:gdLst>
              <a:gd name="connsiteX0" fmla="*/ 0 w 1326082"/>
              <a:gd name="connsiteY0" fmla="*/ 221018 h 1326082"/>
              <a:gd name="connsiteX1" fmla="*/ 221018 w 1326082"/>
              <a:gd name="connsiteY1" fmla="*/ 0 h 1326082"/>
              <a:gd name="connsiteX2" fmla="*/ 1105064 w 1326082"/>
              <a:gd name="connsiteY2" fmla="*/ 0 h 1326082"/>
              <a:gd name="connsiteX3" fmla="*/ 1326082 w 1326082"/>
              <a:gd name="connsiteY3" fmla="*/ 221018 h 1326082"/>
              <a:gd name="connsiteX4" fmla="*/ 1326082 w 1326082"/>
              <a:gd name="connsiteY4" fmla="*/ 1105064 h 1326082"/>
              <a:gd name="connsiteX5" fmla="*/ 1105064 w 1326082"/>
              <a:gd name="connsiteY5" fmla="*/ 1326082 h 1326082"/>
              <a:gd name="connsiteX6" fmla="*/ 221018 w 1326082"/>
              <a:gd name="connsiteY6" fmla="*/ 1326082 h 1326082"/>
              <a:gd name="connsiteX7" fmla="*/ 0 w 1326082"/>
              <a:gd name="connsiteY7" fmla="*/ 1105064 h 1326082"/>
              <a:gd name="connsiteX8" fmla="*/ 0 w 1326082"/>
              <a:gd name="connsiteY8" fmla="*/ 221018 h 132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082" h="1326082">
                <a:moveTo>
                  <a:pt x="0" y="221018"/>
                </a:moveTo>
                <a:cubicBezTo>
                  <a:pt x="0" y="98953"/>
                  <a:pt x="98953" y="0"/>
                  <a:pt x="221018" y="0"/>
                </a:cubicBezTo>
                <a:lnTo>
                  <a:pt x="1105064" y="0"/>
                </a:lnTo>
                <a:cubicBezTo>
                  <a:pt x="1227129" y="0"/>
                  <a:pt x="1326082" y="98953"/>
                  <a:pt x="1326082" y="221018"/>
                </a:cubicBezTo>
                <a:lnTo>
                  <a:pt x="1326082" y="1105064"/>
                </a:lnTo>
                <a:cubicBezTo>
                  <a:pt x="1326082" y="1227129"/>
                  <a:pt x="1227129" y="1326082"/>
                  <a:pt x="1105064" y="1326082"/>
                </a:cubicBezTo>
                <a:lnTo>
                  <a:pt x="221018" y="1326082"/>
                </a:lnTo>
                <a:cubicBezTo>
                  <a:pt x="98953" y="1326082"/>
                  <a:pt x="0" y="1227129"/>
                  <a:pt x="0" y="1105064"/>
                </a:cubicBezTo>
                <a:lnTo>
                  <a:pt x="0" y="221018"/>
                </a:lnTo>
                <a:close/>
              </a:path>
            </a:pathLst>
          </a:cu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60400" y="2222330"/>
            <a:ext cx="3119120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60400" y="4867275"/>
            <a:ext cx="3119120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369807" y="2222330"/>
            <a:ext cx="3119120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8369807" y="4867275"/>
            <a:ext cx="3119120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1200" y="1729105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3900" y="4436745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68" name="文本框 67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95815" y="1700530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708515" y="4408170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1561465" y="1397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5810885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5810885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3405" y="282892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701675" y="519430"/>
            <a:ext cx="10729595" cy="568769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70" y="28892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14414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60000">
            <a:off x="10151110" y="19113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0000">
            <a:off x="10550525" y="1242695"/>
            <a:ext cx="866140" cy="879475"/>
          </a:xfrm>
          <a:prstGeom prst="rect">
            <a:avLst/>
          </a:prstGeom>
          <a:effectLst>
            <a:outerShdw blurRad="50800" dist="38100" algn="l" rotWithShape="0">
              <a:schemeClr val="accent4">
                <a:lumMod val="50000"/>
                <a:alpha val="30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977120" y="3752215"/>
            <a:ext cx="2226310" cy="2693670"/>
            <a:chOff x="15018" y="6850"/>
            <a:chExt cx="3092" cy="37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18" y="7452"/>
              <a:ext cx="2067" cy="313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84" y="6850"/>
              <a:ext cx="1627" cy="3069"/>
            </a:xfrm>
            <a:prstGeom prst="rect">
              <a:avLst/>
            </a:prstGeom>
            <a:effectLst>
              <a:outerShdw blurRad="50800" dist="63500" dir="2700000" algn="tl" rotWithShape="0">
                <a:schemeClr val="accent4">
                  <a:lumMod val="50000"/>
                  <a:alpha val="29000"/>
                </a:schemeClr>
              </a:outerShdw>
            </a:effectLst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0000">
            <a:off x="347345" y="4552315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120" y="5754370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3289300" y="4121150"/>
            <a:ext cx="5459095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03090" y="2835275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82873" y="3536950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300">
                <a:solidFill>
                  <a:schemeClr val="tx2">
                    <a:lumMod val="85000"/>
                    <a:lumOff val="15000"/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Small and pure and fresh summer</a:t>
            </a:r>
          </a:p>
        </p:txBody>
      </p:sp>
      <p:sp>
        <p:nvSpPr>
          <p:cNvPr id="57" name="矩形: 圆角 56"/>
          <p:cNvSpPr/>
          <p:nvPr/>
        </p:nvSpPr>
        <p:spPr>
          <a:xfrm>
            <a:off x="5576570" y="1743075"/>
            <a:ext cx="886460" cy="886460"/>
          </a:xfrm>
          <a:prstGeom prst="roundRect">
            <a:avLst/>
          </a:prstGeom>
          <a:gradFill>
            <a:gsLst>
              <a:gs pos="0">
                <a:srgbClr val="FFDDCF"/>
              </a:gs>
              <a:gs pos="100000">
                <a:srgbClr val="FF8D88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pic>
        <p:nvPicPr>
          <p:cNvPr id="28" name="图形 5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01030" y="1867535"/>
            <a:ext cx="638175" cy="638175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4037330" y="3987800"/>
            <a:ext cx="3962400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705" y="1517015"/>
            <a:ext cx="509270" cy="51943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grpSp>
        <p:nvGrpSpPr>
          <p:cNvPr id="79" name="组合 78"/>
          <p:cNvGrpSpPr/>
          <p:nvPr/>
        </p:nvGrpSpPr>
        <p:grpSpPr>
          <a:xfrm>
            <a:off x="2604399" y="3611284"/>
            <a:ext cx="7195498" cy="84766"/>
            <a:chOff x="2604399" y="3611284"/>
            <a:chExt cx="7195498" cy="84766"/>
          </a:xfrm>
        </p:grpSpPr>
        <p:grpSp>
          <p:nvGrpSpPr>
            <p:cNvPr id="56" name="组合 55"/>
            <p:cNvGrpSpPr/>
            <p:nvPr/>
          </p:nvGrpSpPr>
          <p:grpSpPr>
            <a:xfrm>
              <a:off x="2604399" y="3618489"/>
              <a:ext cx="974291" cy="77561"/>
              <a:chOff x="2322422" y="5059820"/>
              <a:chExt cx="974291" cy="77561"/>
            </a:xfrm>
          </p:grpSpPr>
          <p:sp>
            <p:nvSpPr>
              <p:cNvPr id="53" name="矩形: 圆角 52"/>
              <p:cNvSpPr/>
              <p:nvPr/>
            </p:nvSpPr>
            <p:spPr>
              <a:xfrm rot="21568048">
                <a:off x="2808748" y="5116053"/>
                <a:ext cx="487965" cy="213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DDCF"/>
                  </a:gs>
                  <a:gs pos="100000">
                    <a:srgbClr val="FF8D88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矩形: 圆角 53"/>
              <p:cNvSpPr/>
              <p:nvPr/>
            </p:nvSpPr>
            <p:spPr>
              <a:xfrm rot="21568048">
                <a:off x="2322422" y="5059820"/>
                <a:ext cx="856093" cy="258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DDCF"/>
                  </a:gs>
                  <a:gs pos="100000">
                    <a:srgbClr val="FF8D88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flipH="1">
              <a:off x="8825606" y="3611284"/>
              <a:ext cx="974291" cy="77561"/>
              <a:chOff x="2322422" y="5059820"/>
              <a:chExt cx="974291" cy="77561"/>
            </a:xfrm>
          </p:grpSpPr>
          <p:sp>
            <p:nvSpPr>
              <p:cNvPr id="61" name="矩形: 圆角 60"/>
              <p:cNvSpPr/>
              <p:nvPr/>
            </p:nvSpPr>
            <p:spPr>
              <a:xfrm rot="21568048">
                <a:off x="2808748" y="5116053"/>
                <a:ext cx="487965" cy="213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DDCF"/>
                  </a:gs>
                  <a:gs pos="100000">
                    <a:srgbClr val="FF8D88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矩形: 圆角 61"/>
              <p:cNvSpPr/>
              <p:nvPr/>
            </p:nvSpPr>
            <p:spPr>
              <a:xfrm rot="21568048">
                <a:off x="2322422" y="5059820"/>
                <a:ext cx="856093" cy="258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DDCF"/>
                  </a:gs>
                  <a:gs pos="100000">
                    <a:srgbClr val="FF8D88"/>
                  </a:gs>
                </a:gsLst>
                <a:lin ang="2640000" scaled="0"/>
              </a:gradFill>
              <a:ln w="6350" cmpd="sng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思源黑体 Medium" panose="020B0600000000000000" charset="-122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319451_Artboar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-314325" y="2200910"/>
            <a:ext cx="1280795" cy="13004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65" y="6229350"/>
            <a:ext cx="982980" cy="99568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6229350"/>
            <a:ext cx="941070" cy="941070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160" y="2251075"/>
            <a:ext cx="1200150" cy="12001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68605" y="288925"/>
            <a:ext cx="11607800" cy="6256655"/>
            <a:chOff x="1559" y="1440"/>
            <a:chExt cx="16080" cy="7920"/>
          </a:xfrm>
        </p:grpSpPr>
        <p:sp>
          <p:nvSpPr>
            <p:cNvPr id="6" name="圆角矩形 5"/>
            <p:cNvSpPr/>
            <p:nvPr/>
          </p:nvSpPr>
          <p:spPr>
            <a:xfrm>
              <a:off x="1559" y="1440"/>
              <a:ext cx="16080" cy="7920"/>
            </a:xfrm>
            <a:prstGeom prst="roundRect">
              <a:avLst>
                <a:gd name="adj" fmla="val 303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20" y="1678"/>
              <a:ext cx="15559" cy="7444"/>
            </a:xfrm>
            <a:prstGeom prst="roundRect">
              <a:avLst>
                <a:gd name="adj" fmla="val 3030"/>
              </a:avLst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  <a:effectLst>
              <a:outerShdw blurRad="63500" dist="38100" dir="2700000" algn="tl" rotWithShape="0">
                <a:schemeClr val="bg1">
                  <a:lumMod val="75000"/>
                  <a:alpha val="2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220" y="5960745"/>
            <a:ext cx="775335" cy="7912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15" name="矩形: 圆角 1"/>
          <p:cNvSpPr/>
          <p:nvPr/>
        </p:nvSpPr>
        <p:spPr>
          <a:xfrm>
            <a:off x="6661965" y="2726585"/>
            <a:ext cx="4473068" cy="3039207"/>
          </a:xfrm>
          <a:prstGeom prst="roundRect">
            <a:avLst>
              <a:gd name="adj" fmla="val 0"/>
            </a:avLst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9701984" y="1875826"/>
            <a:ext cx="203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Progress track 05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7391402" y="1875826"/>
            <a:ext cx="203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Progress track 04</a:t>
            </a:r>
          </a:p>
        </p:txBody>
      </p:sp>
      <p:sp>
        <p:nvSpPr>
          <p:cNvPr id="26" name="TextBox 7"/>
          <p:cNvSpPr txBox="1"/>
          <p:nvPr/>
        </p:nvSpPr>
        <p:spPr>
          <a:xfrm>
            <a:off x="5080820" y="1875826"/>
            <a:ext cx="203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Progress track 03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2770238" y="1875826"/>
            <a:ext cx="203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Progress track 02</a:t>
            </a:r>
          </a:p>
        </p:txBody>
      </p:sp>
      <p:sp>
        <p:nvSpPr>
          <p:cNvPr id="30" name="TextBox 9"/>
          <p:cNvSpPr txBox="1"/>
          <p:nvPr/>
        </p:nvSpPr>
        <p:spPr>
          <a:xfrm>
            <a:off x="459656" y="1875826"/>
            <a:ext cx="203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Progress track 01</a:t>
            </a:r>
          </a:p>
        </p:txBody>
      </p:sp>
      <p:grpSp>
        <p:nvGrpSpPr>
          <p:cNvPr id="20" name="Group 14"/>
          <p:cNvGrpSpPr/>
          <p:nvPr/>
        </p:nvGrpSpPr>
        <p:grpSpPr>
          <a:xfrm flipV="1">
            <a:off x="541655" y="2323465"/>
            <a:ext cx="7907020" cy="78740"/>
            <a:chOff x="0" y="1757212"/>
            <a:chExt cx="8448674" cy="84182"/>
          </a:xfrm>
        </p:grpSpPr>
        <p:cxnSp>
          <p:nvCxnSpPr>
            <p:cNvPr id="34" name="Straight Connector 12"/>
            <p:cNvCxnSpPr/>
            <p:nvPr/>
          </p:nvCxnSpPr>
          <p:spPr>
            <a:xfrm flipV="1">
              <a:off x="0" y="1799303"/>
              <a:ext cx="8406582" cy="1"/>
            </a:xfrm>
            <a:prstGeom prst="line">
              <a:avLst/>
            </a:prstGeom>
            <a:ln w="22225">
              <a:solidFill>
                <a:srgbClr val="D98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3"/>
            <p:cNvSpPr/>
            <p:nvPr/>
          </p:nvSpPr>
          <p:spPr>
            <a:xfrm>
              <a:off x="8364490" y="1757212"/>
              <a:ext cx="84184" cy="8418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D983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Connector 20"/>
          <p:cNvCxnSpPr/>
          <p:nvPr/>
        </p:nvCxnSpPr>
        <p:spPr>
          <a:xfrm flipH="1">
            <a:off x="542290" y="1707515"/>
            <a:ext cx="10972800" cy="0"/>
          </a:xfrm>
          <a:prstGeom prst="line">
            <a:avLst/>
          </a:prstGeom>
          <a:ln w="12700">
            <a:solidFill>
              <a:srgbClr val="D9837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26"/>
          <p:cNvSpPr/>
          <p:nvPr/>
        </p:nvSpPr>
        <p:spPr bwMode="auto">
          <a:xfrm>
            <a:off x="1103334" y="5103245"/>
            <a:ext cx="1247890" cy="3615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Medium" panose="020B0600000000000000" charset="-122"/>
                <a:sym typeface="Arial" panose="020B0604020202020204" pitchFamily="34" charset="0"/>
              </a:rPr>
              <a:t>View more</a:t>
            </a:r>
          </a:p>
        </p:txBody>
      </p:sp>
      <p:sp>
        <p:nvSpPr>
          <p:cNvPr id="42" name="TextBox 27"/>
          <p:cNvSpPr txBox="1"/>
          <p:nvPr/>
        </p:nvSpPr>
        <p:spPr>
          <a:xfrm>
            <a:off x="2494317" y="5157051"/>
            <a:ext cx="207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More title text here</a:t>
            </a:r>
          </a:p>
        </p:txBody>
      </p:sp>
      <p:sp>
        <p:nvSpPr>
          <p:cNvPr id="48" name="Freeform: Shape 31"/>
          <p:cNvSpPr/>
          <p:nvPr/>
        </p:nvSpPr>
        <p:spPr bwMode="auto">
          <a:xfrm>
            <a:off x="10786761" y="2885837"/>
            <a:ext cx="696544" cy="782394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4000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4015" y="2950845"/>
            <a:ext cx="600710" cy="61341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71" name="文本框 70"/>
          <p:cNvSpPr txBox="1"/>
          <p:nvPr/>
        </p:nvSpPr>
        <p:spPr>
          <a:xfrm>
            <a:off x="1103630" y="3648075"/>
            <a:ext cx="4509770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三极花信简体" panose="00000500000000000000" charset="-122"/>
                <a:sym typeface="Arial" panose="020B0604020202020204" pitchFamily="34" charset="0"/>
              </a:rPr>
              <a:t>Click here to add content, content to match the title.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三极花信简体" panose="00000500000000000000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89255"/>
            <a:ext cx="776605" cy="7886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" y="244475"/>
            <a:ext cx="914400" cy="93345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32000"/>
              </a:scheme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1679575" y="603250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03630" y="3232785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gradFill>
                  <a:gsLst>
                    <a:gs pos="0">
                      <a:srgbClr val="F7B473"/>
                    </a:gs>
                    <a:gs pos="100000">
                      <a:srgbClr val="FA7C52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F7B473"/>
                  </a:gs>
                  <a:gs pos="100000">
                    <a:srgbClr val="FA7C52"/>
                  </a:gs>
                </a:gsLst>
                <a:lin ang="5400000" scaled="0"/>
              </a:gra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jBhNDhiMGZkNGQzYTdiNDU4OTZkMTE3YjBiODQ2Y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05,&quot;left&quot;:492.85,&quot;top&quot;:92.1,&quot;width&quot;:306.4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三极花信简体"/>
        <a:ea typeface="三极花信简体"/>
        <a:cs typeface="Arial"/>
      </a:majorFont>
      <a:minorFont>
        <a:latin typeface="三极花信简体"/>
        <a:ea typeface="三极花信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三极花信简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三极花信简体"/>
        <a:ea typeface="三极花信简体"/>
        <a:cs typeface="Arial"/>
        <a:font script="Jpan" typeface="ＭＳ Ｐゴシック"/>
        <a:font script="Hang" typeface="맑은 고딕"/>
        <a:font script="Hans" typeface="三极花信简体"/>
        <a:font script="Hant" typeface="新細明體"/>
        <a:font script="Arab" typeface="三极花信简体"/>
        <a:font script="Hebr" typeface="三极花信简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三极花信简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三极花信简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三极花信简体"/>
        <a:ea typeface="三极花信简体"/>
        <a:cs typeface="Arial"/>
        <a:font script="Jpan" typeface="ＭＳ Ｐゴシック"/>
        <a:font script="Hang" typeface="맑은 고딕"/>
        <a:font script="Hans" typeface="三极花信简体"/>
        <a:font script="Hant" typeface="新細明體"/>
        <a:font script="Arab" typeface="三极花信简体"/>
        <a:font script="Hebr" typeface="三极花信简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三极花信简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46</TotalTime>
  <Words>1217</Words>
  <Application>Microsoft Office PowerPoint</Application>
  <PresentationFormat>宽屏</PresentationFormat>
  <Paragraphs>209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汉仪综艺体简</vt:lpstr>
      <vt:lpstr>三极花信简体</vt:lpstr>
      <vt:lpstr>微软雅黑</vt:lpstr>
      <vt:lpstr>Arial</vt:lpstr>
      <vt:lpstr>MS Reference Sans Serif</vt:lpstr>
      <vt:lpstr>Wingdings</vt:lpstr>
      <vt:lpstr>www.freeppt7.com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夏季主题</dc:title>
  <cp:lastModifiedBy>kaiweiliu9209@outlook.com</cp:lastModifiedBy>
  <cp:revision>179</cp:revision>
  <dcterms:created xsi:type="dcterms:W3CDTF">2019-06-19T02:08:00Z</dcterms:created>
  <dcterms:modified xsi:type="dcterms:W3CDTF">2024-08-10T10:45:50Z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B46A87BBAB184B4A8120ECE963569CCE</vt:lpwstr>
  </property>
  <property fmtid="{D5CDD505-2E9C-101B-9397-08002B2CF9AE}" pid="3" name="KSOProductBuildVer">
    <vt:lpwstr>2052-12.1.0.17133</vt:lpwstr>
  </property>
</Properties>
</file>