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3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4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1" r:id="rId7"/>
    <p:sldId id="262" r:id="rId8"/>
    <p:sldId id="266" r:id="rId9"/>
    <p:sldId id="267" r:id="rId10"/>
    <p:sldId id="269" r:id="rId11"/>
    <p:sldId id="270" r:id="rId12"/>
    <p:sldId id="263" r:id="rId13"/>
    <p:sldId id="271" r:id="rId14"/>
    <p:sldId id="272" r:id="rId15"/>
    <p:sldId id="273" r:id="rId16"/>
    <p:sldId id="274" r:id="rId17"/>
    <p:sldId id="264" r:id="rId18"/>
    <p:sldId id="275" r:id="rId19"/>
    <p:sldId id="276" r:id="rId20"/>
    <p:sldId id="277" r:id="rId21"/>
    <p:sldId id="265" r:id="rId22"/>
    <p:sldId id="280" r:id="rId23"/>
    <p:sldId id="281" r:id="rId24"/>
    <p:sldId id="282" r:id="rId25"/>
    <p:sldId id="283" r:id="rId26"/>
    <p:sldId id="278" r:id="rId27"/>
    <p:sldId id="321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4" autoAdjust="0"/>
    <p:restoredTop sz="93507" autoAdjust="0"/>
  </p:normalViewPr>
  <p:slideViewPr>
    <p:cSldViewPr snapToGrid="0" showGuides="1">
      <p:cViewPr varScale="1">
        <p:scale>
          <a:sx n="89" d="100"/>
          <a:sy n="89" d="100"/>
        </p:scale>
        <p:origin x="51" y="7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GALAK PRESENTATIONS</a:t>
            </a:r>
            <a:endParaRPr lang="ru-RU" sz="1600" b="0" dirty="0">
              <a:solidFill>
                <a:schemeClr val="tx1"/>
              </a:solidFill>
              <a:latin typeface="PT Sans" panose="020B0503020203020204" pitchFamily="34" charset="-52"/>
              <a:ea typeface="微软雅黑" panose="020B0503020204020204" pitchFamily="34" charset="-122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Oratio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EE6A7E4-B285-4B53-9860-80CC9E9A6121}" type="VALUE">
                      <a:rPr lang="en-US" altLang="zh-CN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pPr/>
                      <a:t>[值]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6D0-4D3A-9AD7-877DC13B559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31DA473-772C-44A5-9623-4352C0523683}" type="VALUE">
                      <a:rPr lang="en-US" altLang="zh-CN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pPr/>
                      <a:t>[值]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6D0-4D3A-9AD7-877DC13B559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5302814-0AB9-4074-9024-17B43EC7A9C3}" type="VALUE">
                      <a:rPr lang="en-US" altLang="zh-CN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pPr/>
                      <a:t>[值]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6D0-4D3A-9AD7-877DC13B559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20DA36B-94A6-484A-85E7-149EBA2E1EB9}" type="VALUE">
                      <a:rPr lang="en-US" altLang="zh-CN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pPr/>
                      <a:t>[值]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6D0-4D3A-9AD7-877DC13B55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D0-4D3A-9AD7-877DC13B55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Oratio 2</c:v>
                </c:pt>
              </c:strCache>
            </c:strRef>
          </c:tx>
          <c:spPr>
            <a:solidFill>
              <a:srgbClr val="FAC1EB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D22ABE3-C2B4-47BC-8092-9480972E1E77}" type="VALUE">
                      <a:rPr lang="en-US" altLang="zh-CN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pPr/>
                      <a:t>[值]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6D0-4D3A-9AD7-877DC13B559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0EE50A8-AE9C-4205-9288-336BA8FBAB80}" type="VALUE">
                      <a:rPr lang="en-US" altLang="zh-CN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pPr/>
                      <a:t>[值]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6D0-4D3A-9AD7-877DC13B559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3A1D343-7AE5-46B9-B0BF-2FF799FAC750}" type="VALUE">
                      <a:rPr lang="en-US" altLang="zh-CN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pPr/>
                      <a:t>[值]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6D0-4D3A-9AD7-877DC13B559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C57FCCE-31F8-4F7B-86C0-C182C721B89C}" type="VALUE">
                      <a:rPr lang="en-US" altLang="zh-CN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pPr/>
                      <a:t>[值]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06D0-4D3A-9AD7-877DC13B55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6D0-4D3A-9AD7-877DC13B559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Oratio 3</c:v>
                </c:pt>
              </c:strCache>
            </c:strRef>
          </c:tx>
          <c:spPr>
            <a:solidFill>
              <a:srgbClr val="A28CD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8212A4E-00C5-405C-983F-5EB2213A1B1A}" type="VALUE">
                      <a:rPr lang="en-US" altLang="zh-CN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pPr/>
                      <a:t>[值]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06D0-4D3A-9AD7-877DC13B559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8AA9A01-5B4E-462C-8454-CFFB4C0B11D4}" type="VALUE">
                      <a:rPr lang="en-US" altLang="zh-CN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pPr/>
                      <a:t>[值]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06D0-4D3A-9AD7-877DC13B559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9AEC550-7443-4CF1-8E96-C0247E11C79E}" type="VALUE">
                      <a:rPr lang="en-US" altLang="zh-CN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pPr/>
                      <a:t>[值]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06D0-4D3A-9AD7-877DC13B559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23F6210-A810-4FF2-AEFC-110DE511DF94}" type="VALUE">
                      <a:rPr lang="en-US" altLang="zh-CN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pPr/>
                      <a:t>[值]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06D0-4D3A-9AD7-877DC13B55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6D0-4D3A-9AD7-877DC13B55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5588592"/>
        <c:axId val="635595120"/>
      </c:barChart>
      <c:catAx>
        <c:axId val="63558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 smtId="4294967295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35595120"/>
        <c:crosses val="autoZero"/>
        <c:auto val="0"/>
        <c:lblAlgn val="ctr"/>
        <c:lblOffset val="100"/>
        <c:noMultiLvlLbl val="0"/>
      </c:catAx>
      <c:valAx>
        <c:axId val="635595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 smtId="4294967295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3558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mtId="4294967295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455022275447845E-2"/>
          <c:y val="4.859011247754097E-2"/>
          <c:w val="0.92019957304000854"/>
          <c:h val="0.93089836835861206"/>
        </c:manualLayout>
      </c:layout>
      <c:stockChart>
        <c:ser>
          <c:idx val="0"/>
          <c:order val="0"/>
          <c:tx>
            <c:strRef>
              <c:f>Лист1!$B$1</c:f>
              <c:strCache>
                <c:ptCount val="1"/>
                <c:pt idx="0">
                  <c:v>Цена открытия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44</c:v>
                </c:pt>
                <c:pt idx="1">
                  <c:v>25</c:v>
                </c:pt>
                <c:pt idx="2">
                  <c:v>38</c:v>
                </c:pt>
                <c:pt idx="3">
                  <c:v>50</c:v>
                </c:pt>
                <c:pt idx="4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D7-4F24-9525-C40C8B8B3F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Максимальная цена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55</c:v>
                </c:pt>
                <c:pt idx="1">
                  <c:v>57</c:v>
                </c:pt>
                <c:pt idx="2">
                  <c:v>57</c:v>
                </c:pt>
                <c:pt idx="3">
                  <c:v>58</c:v>
                </c:pt>
                <c:pt idx="4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FD7-4F24-9525-C40C8B8B3FB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Минимальная цена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11</c:v>
                </c:pt>
                <c:pt idx="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FD7-4F24-9525-C40C8B8B3FB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Цена закрытия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25</c:v>
                </c:pt>
                <c:pt idx="1">
                  <c:v>38</c:v>
                </c:pt>
                <c:pt idx="2">
                  <c:v>50</c:v>
                </c:pt>
                <c:pt idx="3">
                  <c:v>34</c:v>
                </c:pt>
                <c:pt idx="4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FD7-4F24-9525-C40C8B8B3F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hiLowLines>
        <c:upDownBars>
          <c:gapWidth val="150"/>
          <c:upBars>
            <c:spPr>
              <a:solidFill>
                <a:srgbClr val="FAC1EB"/>
              </a:solidFill>
              <a:ln w="9525" cap="flat" cmpd="sng" algn="ctr">
                <a:noFill/>
                <a:round/>
              </a:ln>
              <a:effectLst/>
            </c:spPr>
          </c:upBars>
          <c:downBars>
            <c:spPr>
              <a:solidFill>
                <a:srgbClr val="A28CD1"/>
              </a:solidFill>
              <a:ln w="9525" cap="flat" cmpd="sng" algn="ctr">
                <a:noFill/>
                <a:round/>
              </a:ln>
              <a:effectLst/>
            </c:spPr>
          </c:downBars>
        </c:upDownBars>
        <c:axId val="654885008"/>
        <c:axId val="654895344"/>
      </c:stockChart>
      <c:dateAx>
        <c:axId val="654885008"/>
        <c:scaling>
          <c:orientation val="minMax"/>
        </c:scaling>
        <c:delete val="1"/>
        <c:axPos val="b"/>
        <c:numFmt formatCode="yyyy/m/d" sourceLinked="1"/>
        <c:majorTickMark val="out"/>
        <c:minorTickMark val="none"/>
        <c:tickLblPos val="nextTo"/>
        <c:crossAx val="654895344"/>
        <c:crosses val="autoZero"/>
        <c:auto val="0"/>
        <c:lblOffset val="100"/>
        <c:baseTimeUnit val="days"/>
      </c:dateAx>
      <c:valAx>
        <c:axId val="65489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 smtId="4294967295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5488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mtId="4294967295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Oratio 1</c:v>
                </c:pt>
              </c:strCache>
            </c:strRef>
          </c:tx>
          <c:spPr>
            <a:solidFill>
              <a:srgbClr val="A28CD1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BA-4D4D-AECC-1AE498ACBC3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Oratio 2</c:v>
                </c:pt>
              </c:strCache>
            </c:strRef>
          </c:tx>
          <c:spPr>
            <a:solidFill>
              <a:srgbClr val="FAC1EB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2020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BA-4D4D-AECC-1AE498ACBC3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Oratio 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2020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BA-4D4D-AECC-1AE498ACBC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8351232"/>
        <c:axId val="318346336"/>
      </c:barChart>
      <c:catAx>
        <c:axId val="318351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18346336"/>
        <c:crosses val="autoZero"/>
        <c:auto val="0"/>
        <c:lblAlgn val="ctr"/>
        <c:lblOffset val="100"/>
        <c:noMultiLvlLbl val="0"/>
      </c:catAx>
      <c:valAx>
        <c:axId val="318346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18351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mtId="4294967295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61206984519958E-2"/>
          <c:y val="0.11816937476396561"/>
          <c:w val="0.9458305835723877"/>
          <c:h val="0.6971742510795593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Oratio 1</c:v>
                </c:pt>
              </c:strCache>
            </c:strRef>
          </c:tx>
          <c:spPr>
            <a:ln w="28575" cap="rnd">
              <a:solidFill>
                <a:schemeClr val="accent6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83-450B-BC8C-5EEC1B9A1CE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Oratio 2</c:v>
                </c:pt>
              </c:strCache>
            </c:strRef>
          </c:tx>
          <c:spPr>
            <a:ln w="28575" cap="rnd">
              <a:solidFill>
                <a:srgbClr val="FAC1EB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83-450B-BC8C-5EEC1B9A1CE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Oratio 3</c:v>
                </c:pt>
              </c:strCache>
            </c:strRef>
          </c:tx>
          <c:spPr>
            <a:ln w="28575" cap="rnd">
              <a:solidFill>
                <a:srgbClr val="A28CD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2015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683-450B-BC8C-5EEC1B9A1C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5597840"/>
        <c:axId val="279444528"/>
      </c:lineChart>
      <c:catAx>
        <c:axId val="63559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 smtId="4294967295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79444528"/>
        <c:crosses val="autoZero"/>
        <c:auto val="0"/>
        <c:lblAlgn val="ctr"/>
        <c:lblOffset val="100"/>
        <c:noMultiLvlLbl val="0"/>
      </c:catAx>
      <c:valAx>
        <c:axId val="27944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 smtId="4294967295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35597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mtId="4294967295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0A32CA6-670A-4D0F-86DA-837818D1134D}" type="datetimeFigureOut">
              <a:rPr lang="zh-CN" altLang="en-US" smtClean="0"/>
              <a:pPr/>
              <a:t>2024/8/15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071E194-FF0A-4AAF-9B96-0EF508B68D9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Template from: https://www.freeppt7.com/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CFDD-F56A-4C7D-B463-0C6DEE5342F9}" type="datetimeFigureOut">
              <a:rPr lang="zh-CN" altLang="en-US" smtClean="0"/>
              <a:t>2024/8/15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DA10-23CF-4392-A72A-E8123F9F5A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CFDD-F56A-4C7D-B463-0C6DEE5342F9}" type="datetimeFigureOut">
              <a:rPr lang="zh-CN" altLang="en-US" smtClean="0"/>
              <a:t>2024/8/15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DA10-23CF-4392-A72A-E8123F9F5A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CFDD-F56A-4C7D-B463-0C6DEE5342F9}" type="datetimeFigureOut">
              <a:rPr lang="zh-CN" altLang="en-US" smtClean="0"/>
              <a:t>2024/8/15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DA10-23CF-4392-A72A-E8123F9F5A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782071" y="300633"/>
            <a:ext cx="34313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235181" y="-111294"/>
            <a:ext cx="408643" cy="954107"/>
            <a:chOff x="235181" y="-111294"/>
            <a:chExt cx="408643" cy="954107"/>
          </a:xfrm>
        </p:grpSpPr>
        <p:sp>
          <p:nvSpPr>
            <p:cNvPr id="5" name="矩形 4"/>
            <p:cNvSpPr/>
            <p:nvPr userDrawn="1"/>
          </p:nvSpPr>
          <p:spPr>
            <a:xfrm>
              <a:off x="269407" y="0"/>
              <a:ext cx="340193" cy="731520"/>
            </a:xfrm>
            <a:prstGeom prst="rect">
              <a:avLst/>
            </a:prstGeom>
            <a:gradFill>
              <a:gsLst>
                <a:gs pos="0">
                  <a:srgbClr val="FAC1EB"/>
                </a:gs>
                <a:gs pos="100000">
                  <a:srgbClr val="A28CD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 userDrawn="1"/>
          </p:nvSpPr>
          <p:spPr>
            <a:xfrm>
              <a:off x="235181" y="-111294"/>
              <a:ext cx="4086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6600">
                  <a:solidFill>
                    <a:srgbClr val="A28CD1"/>
                  </a:solidFill>
                  <a:latin typeface="汉仪双线体简" panose="02010609000101010101" pitchFamily="49" charset="-122"/>
                  <a:ea typeface="汉仪双线体简" panose="02010609000101010101" pitchFamily="49" charset="-122"/>
                </a:defRPr>
              </a:lvl1pPr>
            </a:lstStyle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CFDD-F56A-4C7D-B463-0C6DEE5342F9}" type="datetimeFigureOut">
              <a:rPr lang="zh-CN" altLang="en-US" smtClean="0"/>
              <a:t>2024/8/15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DA10-23CF-4392-A72A-E8123F9F5A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782071" y="300633"/>
            <a:ext cx="34313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235181" y="-111294"/>
            <a:ext cx="408643" cy="954107"/>
            <a:chOff x="235181" y="-111294"/>
            <a:chExt cx="408643" cy="954107"/>
          </a:xfrm>
        </p:grpSpPr>
        <p:sp>
          <p:nvSpPr>
            <p:cNvPr id="5" name="矩形 4"/>
            <p:cNvSpPr/>
            <p:nvPr userDrawn="1"/>
          </p:nvSpPr>
          <p:spPr>
            <a:xfrm>
              <a:off x="269407" y="0"/>
              <a:ext cx="340193" cy="731520"/>
            </a:xfrm>
            <a:prstGeom prst="rect">
              <a:avLst/>
            </a:prstGeom>
            <a:gradFill>
              <a:gsLst>
                <a:gs pos="0">
                  <a:srgbClr val="FAC1EB"/>
                </a:gs>
                <a:gs pos="100000">
                  <a:srgbClr val="A28CD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 userDrawn="1"/>
          </p:nvSpPr>
          <p:spPr>
            <a:xfrm>
              <a:off x="235181" y="-111294"/>
              <a:ext cx="4086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6600">
                  <a:solidFill>
                    <a:srgbClr val="A28CD1"/>
                  </a:solidFill>
                  <a:latin typeface="汉仪双线体简" panose="02010609000101010101" pitchFamily="49" charset="-122"/>
                  <a:ea typeface="汉仪双线体简" panose="02010609000101010101" pitchFamily="49" charset="-122"/>
                </a:defRPr>
              </a:lvl1pPr>
            </a:lstStyle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CFDD-F56A-4C7D-B463-0C6DEE5342F9}" type="datetimeFigureOut">
              <a:rPr lang="zh-CN" altLang="en-US" smtClean="0"/>
              <a:t>2024/8/15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DA10-23CF-4392-A72A-E8123F9F5A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782071" y="300633"/>
            <a:ext cx="34313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235181" y="-111294"/>
            <a:ext cx="408643" cy="954107"/>
            <a:chOff x="235181" y="-111294"/>
            <a:chExt cx="408643" cy="954107"/>
          </a:xfrm>
        </p:grpSpPr>
        <p:sp>
          <p:nvSpPr>
            <p:cNvPr id="5" name="矩形 4"/>
            <p:cNvSpPr/>
            <p:nvPr userDrawn="1"/>
          </p:nvSpPr>
          <p:spPr>
            <a:xfrm>
              <a:off x="269407" y="0"/>
              <a:ext cx="340193" cy="731520"/>
            </a:xfrm>
            <a:prstGeom prst="rect">
              <a:avLst/>
            </a:prstGeom>
            <a:gradFill>
              <a:gsLst>
                <a:gs pos="0">
                  <a:srgbClr val="FAC1EB"/>
                </a:gs>
                <a:gs pos="100000">
                  <a:srgbClr val="A28CD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 userDrawn="1"/>
          </p:nvSpPr>
          <p:spPr>
            <a:xfrm>
              <a:off x="235181" y="-111294"/>
              <a:ext cx="4086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6600">
                  <a:solidFill>
                    <a:srgbClr val="A28CD1"/>
                  </a:solidFill>
                  <a:latin typeface="汉仪双线体简" panose="02010609000101010101" pitchFamily="49" charset="-122"/>
                  <a:ea typeface="汉仪双线体简" panose="02010609000101010101" pitchFamily="49" charset="-122"/>
                </a:defRPr>
              </a:lvl1pPr>
            </a:lstStyle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03750" y="886460"/>
            <a:ext cx="2984500" cy="4851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782071" y="300633"/>
            <a:ext cx="34313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235181" y="-111294"/>
            <a:ext cx="408643" cy="954107"/>
            <a:chOff x="235181" y="-111294"/>
            <a:chExt cx="408643" cy="954107"/>
          </a:xfrm>
        </p:grpSpPr>
        <p:sp>
          <p:nvSpPr>
            <p:cNvPr id="8" name="矩形 7"/>
            <p:cNvSpPr/>
            <p:nvPr userDrawn="1"/>
          </p:nvSpPr>
          <p:spPr>
            <a:xfrm>
              <a:off x="269407" y="0"/>
              <a:ext cx="340193" cy="731520"/>
            </a:xfrm>
            <a:prstGeom prst="rect">
              <a:avLst/>
            </a:prstGeom>
            <a:gradFill>
              <a:gsLst>
                <a:gs pos="0">
                  <a:srgbClr val="FAC1EB"/>
                </a:gs>
                <a:gs pos="100000">
                  <a:srgbClr val="A28CD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 userDrawn="1"/>
          </p:nvSpPr>
          <p:spPr>
            <a:xfrm>
              <a:off x="235181" y="-111294"/>
              <a:ext cx="4086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6600">
                  <a:solidFill>
                    <a:srgbClr val="A28CD1"/>
                  </a:solidFill>
                  <a:latin typeface="汉仪双线体简" panose="02010609000101010101" pitchFamily="49" charset="-122"/>
                  <a:ea typeface="汉仪双线体简" panose="02010609000101010101" pitchFamily="49" charset="-122"/>
                </a:defRPr>
              </a:lvl1pPr>
            </a:lstStyle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<p:transition spd="slow">
        <p:fade/>
      </p:transition>
    </mc:Fallback>
  </mc:AlternateContent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E12776E7-8D39-4190-AC7D-5DA552AE22BF}" type="datetimeFigureOut">
              <a:rPr lang="zh-CN" altLang="en-US" smtClean="0"/>
              <a:t>2024/8/15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65031" y="3367444"/>
            <a:ext cx="45365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7509627" y="2215277"/>
            <a:ext cx="54006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7" name="标题 1"/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 panose="05000000000000000000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8" name="文本占位符 2"/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9pPr>
          </a:lstStyle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</a:p>
        </p:txBody>
      </p:sp>
      <p:sp>
        <p:nvSpPr>
          <p:cNvPr id="9" name="内容占位符 3"/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9pPr>
          </a:lstStyle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二级</a:t>
            </a:r>
          </a:p>
          <a:p>
            <a:pPr lvl="2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三级</a:t>
            </a:r>
          </a:p>
          <a:p>
            <a:pPr lvl="3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四级</a:t>
            </a:r>
          </a:p>
          <a:p>
            <a:pPr lvl="4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五级</a:t>
            </a:r>
          </a:p>
        </p:txBody>
      </p:sp>
      <p:sp>
        <p:nvSpPr>
          <p:cNvPr id="1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2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<p:transition spd="slow">
        <p:fade/>
      </p:transition>
    </mc:Fallback>
  </mc:AlternateContent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0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8A6CFDD-F56A-4C7D-B463-0C6DEE5342F9}" type="datetimeFigureOut">
              <a:rPr lang="zh-CN" altLang="en-US" smtClean="0"/>
              <a:pPr/>
              <a:t>2024/8/15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F6FDA10-23CF-4392-A72A-E8123F9F5A4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9" r:id="rId9"/>
  </p:sldLayoutIdLst>
  <p:transition/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23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013857" y="0"/>
            <a:ext cx="2155372" cy="4953000"/>
          </a:xfrm>
          <a:prstGeom prst="rect">
            <a:avLst/>
          </a:prstGeom>
          <a:gradFill>
            <a:gsLst>
              <a:gs pos="0">
                <a:srgbClr val="FAC1EB"/>
              </a:gs>
              <a:gs pos="100000">
                <a:srgbClr val="A28CD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28815" y="2296496"/>
            <a:ext cx="6680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A28CD1"/>
                </a:solidFill>
                <a:latin typeface="字体家AI造字剑客" panose="03000503000000000000" pitchFamily="66" charset="-122"/>
                <a:ea typeface="字体家AI造字剑客" panose="03000503000000000000" pitchFamily="66" charset="-122"/>
              </a:rPr>
              <a:t>Free PPT Templates</a:t>
            </a:r>
            <a:endParaRPr lang="zh-CN" altLang="en-US" sz="5400" dirty="0">
              <a:solidFill>
                <a:srgbClr val="A28CD1"/>
              </a:solidFill>
              <a:latin typeface="字体家AI造字剑客" panose="03000503000000000000" pitchFamily="66" charset="-122"/>
              <a:ea typeface="字体家AI造字剑客" panose="03000503000000000000" pitchFamily="66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25985" y="3298764"/>
            <a:ext cx="6035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Insert the Subtitle of Your Presentation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5768">
            <a:off x="805435" y="-655804"/>
            <a:ext cx="4572215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066" y="61824"/>
            <a:ext cx="5468586" cy="315800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793" y="2550598"/>
            <a:ext cx="4054191" cy="363353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236028" y="4564636"/>
            <a:ext cx="2391143" cy="388364"/>
          </a:xfrm>
          <a:prstGeom prst="rect">
            <a:avLst/>
          </a:prstGeom>
          <a:solidFill>
            <a:srgbClr val="A28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www.freeppt7.com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507067-70D3-44E6-404D-3C2A26E491FC}"/>
              </a:ext>
            </a:extLst>
          </p:cNvPr>
          <p:cNvSpPr/>
          <p:nvPr/>
        </p:nvSpPr>
        <p:spPr>
          <a:xfrm>
            <a:off x="9711666" y="533467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5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dur="5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dur="5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植物, 鲜花, 马鞭草, 户外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8" b="14694"/>
          <a:stretch>
            <a:fillRect/>
          </a:stretch>
        </p:blipFill>
        <p:spPr>
          <a:xfrm>
            <a:off x="0" y="12116"/>
            <a:ext cx="12192000" cy="6858002"/>
          </a:xfrm>
          <a:prstGeom prst="rect">
            <a:avLst/>
          </a:prstGeom>
        </p:spPr>
      </p:pic>
      <p:sp>
        <p:nvSpPr>
          <p:cNvPr id="41" name="任意多边形: 形状 40"/>
          <p:cNvSpPr/>
          <p:nvPr/>
        </p:nvSpPr>
        <p:spPr>
          <a:xfrm rot="5400000">
            <a:off x="2667001" y="-2667000"/>
            <a:ext cx="6858001" cy="12192002"/>
          </a:xfrm>
          <a:custGeom>
            <a:avLst/>
            <a:gdLst>
              <a:gd name="connsiteX0" fmla="*/ 1825735 w 6858001"/>
              <a:gd name="connsiteY0" fmla="*/ 8739936 h 12192002"/>
              <a:gd name="connsiteX1" fmla="*/ 4165734 w 6858001"/>
              <a:gd name="connsiteY1" fmla="*/ 8739936 h 12192002"/>
              <a:gd name="connsiteX2" fmla="*/ 4165735 w 6858001"/>
              <a:gd name="connsiteY2" fmla="*/ 6399937 h 12192002"/>
              <a:gd name="connsiteX3" fmla="*/ 1825735 w 6858001"/>
              <a:gd name="connsiteY3" fmla="*/ 6399937 h 12192002"/>
              <a:gd name="connsiteX4" fmla="*/ 1825735 w 6858001"/>
              <a:gd name="connsiteY4" fmla="*/ 11676042 h 12192002"/>
              <a:gd name="connsiteX5" fmla="*/ 4165734 w 6858001"/>
              <a:gd name="connsiteY5" fmla="*/ 11676042 h 12192002"/>
              <a:gd name="connsiteX6" fmla="*/ 4165734 w 6858001"/>
              <a:gd name="connsiteY6" fmla="*/ 9336042 h 12192002"/>
              <a:gd name="connsiteX7" fmla="*/ 1825735 w 6858001"/>
              <a:gd name="connsiteY7" fmla="*/ 9336042 h 12192002"/>
              <a:gd name="connsiteX8" fmla="*/ 1825735 w 6858001"/>
              <a:gd name="connsiteY8" fmla="*/ 5803831 h 12192002"/>
              <a:gd name="connsiteX9" fmla="*/ 4165735 w 6858001"/>
              <a:gd name="connsiteY9" fmla="*/ 5803831 h 12192002"/>
              <a:gd name="connsiteX10" fmla="*/ 4165735 w 6858001"/>
              <a:gd name="connsiteY10" fmla="*/ 3463831 h 12192002"/>
              <a:gd name="connsiteX11" fmla="*/ 1825735 w 6858001"/>
              <a:gd name="connsiteY11" fmla="*/ 3463831 h 12192002"/>
              <a:gd name="connsiteX12" fmla="*/ 1825735 w 6858001"/>
              <a:gd name="connsiteY12" fmla="*/ 2867726 h 12192002"/>
              <a:gd name="connsiteX13" fmla="*/ 4165735 w 6858001"/>
              <a:gd name="connsiteY13" fmla="*/ 2867726 h 12192002"/>
              <a:gd name="connsiteX14" fmla="*/ 4165735 w 6858001"/>
              <a:gd name="connsiteY14" fmla="*/ 527726 h 12192002"/>
              <a:gd name="connsiteX15" fmla="*/ 1825735 w 6858001"/>
              <a:gd name="connsiteY15" fmla="*/ 527726 h 12192002"/>
              <a:gd name="connsiteX16" fmla="*/ 0 w 6858001"/>
              <a:gd name="connsiteY16" fmla="*/ 12192002 h 12192002"/>
              <a:gd name="connsiteX17" fmla="*/ 0 w 6858001"/>
              <a:gd name="connsiteY17" fmla="*/ 0 h 12192002"/>
              <a:gd name="connsiteX18" fmla="*/ 6858001 w 6858001"/>
              <a:gd name="connsiteY18" fmla="*/ 0 h 12192002"/>
              <a:gd name="connsiteX19" fmla="*/ 6858001 w 6858001"/>
              <a:gd name="connsiteY19" fmla="*/ 12192002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1" h="12192002">
                <a:moveTo>
                  <a:pt x="1825735" y="8739936"/>
                </a:moveTo>
                <a:lnTo>
                  <a:pt x="4165734" y="8739936"/>
                </a:lnTo>
                <a:lnTo>
                  <a:pt x="4165735" y="6399937"/>
                </a:lnTo>
                <a:lnTo>
                  <a:pt x="1825735" y="6399937"/>
                </a:lnTo>
                <a:close/>
                <a:moveTo>
                  <a:pt x="1825735" y="11676042"/>
                </a:moveTo>
                <a:lnTo>
                  <a:pt x="4165734" y="11676042"/>
                </a:lnTo>
                <a:lnTo>
                  <a:pt x="4165734" y="9336042"/>
                </a:lnTo>
                <a:lnTo>
                  <a:pt x="1825735" y="9336042"/>
                </a:lnTo>
                <a:close/>
                <a:moveTo>
                  <a:pt x="1825735" y="5803831"/>
                </a:moveTo>
                <a:lnTo>
                  <a:pt x="4165735" y="5803831"/>
                </a:lnTo>
                <a:lnTo>
                  <a:pt x="4165735" y="3463831"/>
                </a:lnTo>
                <a:lnTo>
                  <a:pt x="1825735" y="3463831"/>
                </a:lnTo>
                <a:close/>
                <a:moveTo>
                  <a:pt x="1825735" y="2867726"/>
                </a:moveTo>
                <a:lnTo>
                  <a:pt x="4165735" y="2867726"/>
                </a:lnTo>
                <a:lnTo>
                  <a:pt x="4165735" y="527726"/>
                </a:lnTo>
                <a:lnTo>
                  <a:pt x="1825735" y="527726"/>
                </a:lnTo>
                <a:close/>
                <a:moveTo>
                  <a:pt x="0" y="12192002"/>
                </a:moveTo>
                <a:lnTo>
                  <a:pt x="0" y="0"/>
                </a:lnTo>
                <a:lnTo>
                  <a:pt x="6858001" y="0"/>
                </a:lnTo>
                <a:lnTo>
                  <a:pt x="6858001" y="12192002"/>
                </a:lnTo>
                <a:close/>
              </a:path>
            </a:pathLst>
          </a:custGeom>
          <a:gradFill>
            <a:gsLst>
              <a:gs pos="0">
                <a:srgbClr val="A28CD1">
                  <a:alpha val="70000"/>
                </a:srgbClr>
              </a:gs>
              <a:gs pos="100000">
                <a:srgbClr val="FAC1E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65149" y="4423462"/>
            <a:ext cx="2241576" cy="1616294"/>
            <a:chOff x="537468" y="4423462"/>
            <a:chExt cx="2241576" cy="1616294"/>
          </a:xfrm>
        </p:grpSpPr>
        <p:sp>
          <p:nvSpPr>
            <p:cNvPr id="12" name="文本框 4"/>
            <p:cNvSpPr txBox="1"/>
            <p:nvPr/>
          </p:nvSpPr>
          <p:spPr>
            <a:xfrm>
              <a:off x="582532" y="5061027"/>
              <a:ext cx="2151451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2"/>
            <p:cNvSpPr txBox="1"/>
            <p:nvPr/>
          </p:nvSpPr>
          <p:spPr>
            <a:xfrm>
              <a:off x="537468" y="4423462"/>
              <a:ext cx="2241576" cy="4979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501255" y="4423462"/>
            <a:ext cx="2241576" cy="1616294"/>
            <a:chOff x="3607813" y="4381378"/>
            <a:chExt cx="2241576" cy="1616294"/>
          </a:xfrm>
        </p:grpSpPr>
        <p:sp>
          <p:nvSpPr>
            <p:cNvPr id="20" name="文本框 4"/>
            <p:cNvSpPr txBox="1"/>
            <p:nvPr/>
          </p:nvSpPr>
          <p:spPr>
            <a:xfrm>
              <a:off x="3652877" y="5018943"/>
              <a:ext cx="2151451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"/>
            <p:cNvSpPr txBox="1"/>
            <p:nvPr/>
          </p:nvSpPr>
          <p:spPr>
            <a:xfrm>
              <a:off x="3607813" y="4381378"/>
              <a:ext cx="2241576" cy="4979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437361" y="4423462"/>
            <a:ext cx="2241575" cy="1616294"/>
            <a:chOff x="6100520" y="4326470"/>
            <a:chExt cx="2241575" cy="1616294"/>
          </a:xfrm>
        </p:grpSpPr>
        <p:sp>
          <p:nvSpPr>
            <p:cNvPr id="22" name="文本框 4"/>
            <p:cNvSpPr txBox="1"/>
            <p:nvPr/>
          </p:nvSpPr>
          <p:spPr>
            <a:xfrm>
              <a:off x="6145584" y="4964035"/>
              <a:ext cx="2151451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"/>
            <p:cNvSpPr txBox="1"/>
            <p:nvPr/>
          </p:nvSpPr>
          <p:spPr>
            <a:xfrm>
              <a:off x="6100520" y="4326470"/>
              <a:ext cx="2241575" cy="4979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</a:pP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373466" y="4423462"/>
            <a:ext cx="2241575" cy="1616294"/>
            <a:chOff x="9074879" y="4326470"/>
            <a:chExt cx="2241575" cy="1616294"/>
          </a:xfrm>
        </p:grpSpPr>
        <p:sp>
          <p:nvSpPr>
            <p:cNvPr id="24" name="文本框 4"/>
            <p:cNvSpPr txBox="1"/>
            <p:nvPr/>
          </p:nvSpPr>
          <p:spPr>
            <a:xfrm>
              <a:off x="9119943" y="4964035"/>
              <a:ext cx="2151451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"/>
            <p:cNvSpPr txBox="1"/>
            <p:nvPr/>
          </p:nvSpPr>
          <p:spPr>
            <a:xfrm>
              <a:off x="9074879" y="4326470"/>
              <a:ext cx="2241575" cy="4979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</a:pP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16977" y="1813810"/>
            <a:ext cx="2340000" cy="2340000"/>
          </a:xfrm>
          <a:prstGeom prst="rect">
            <a:avLst/>
          </a:prstGeom>
          <a:noFill/>
          <a:ln w="28575">
            <a:solidFill>
              <a:srgbClr val="A28C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452044" y="1813810"/>
            <a:ext cx="2340000" cy="2340000"/>
          </a:xfrm>
          <a:prstGeom prst="rect">
            <a:avLst/>
          </a:prstGeom>
          <a:noFill/>
          <a:ln w="28575">
            <a:solidFill>
              <a:srgbClr val="A28C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365629" y="1813810"/>
            <a:ext cx="2340000" cy="2340000"/>
          </a:xfrm>
          <a:prstGeom prst="rect">
            <a:avLst/>
          </a:prstGeom>
          <a:noFill/>
          <a:ln w="28575">
            <a:solidFill>
              <a:srgbClr val="A28C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300696" y="1813810"/>
            <a:ext cx="2340000" cy="2340000"/>
          </a:xfrm>
          <a:prstGeom prst="rect">
            <a:avLst/>
          </a:prstGeom>
          <a:noFill/>
          <a:ln w="28575">
            <a:solidFill>
              <a:srgbClr val="A28C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内容占位符 10" descr="图片包含 鲜花, 植物&#10;&#10;已生成极高可信度的说明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1" b="46533"/>
          <a:stretch>
            <a:fillRect/>
          </a:stretch>
        </p:blipFill>
        <p:spPr>
          <a:xfrm>
            <a:off x="0" y="3049589"/>
            <a:ext cx="12192000" cy="2779711"/>
          </a:xfrm>
        </p:spPr>
      </p:pic>
      <p:grpSp>
        <p:nvGrpSpPr>
          <p:cNvPr id="12" name="组合 11"/>
          <p:cNvGrpSpPr/>
          <p:nvPr/>
        </p:nvGrpSpPr>
        <p:grpSpPr>
          <a:xfrm>
            <a:off x="1409700" y="0"/>
            <a:ext cx="2819400" cy="5829300"/>
            <a:chOff x="1409700" y="0"/>
            <a:chExt cx="2819400" cy="5829300"/>
          </a:xfrm>
        </p:grpSpPr>
        <p:sp>
          <p:nvSpPr>
            <p:cNvPr id="5" name="矩形 4"/>
            <p:cNvSpPr/>
            <p:nvPr/>
          </p:nvSpPr>
          <p:spPr>
            <a:xfrm>
              <a:off x="1409700" y="0"/>
              <a:ext cx="2819400" cy="5829300"/>
            </a:xfrm>
            <a:prstGeom prst="rect">
              <a:avLst/>
            </a:prstGeom>
            <a:gradFill>
              <a:gsLst>
                <a:gs pos="0">
                  <a:srgbClr val="FAC1EB">
                    <a:alpha val="70000"/>
                  </a:srgbClr>
                </a:gs>
                <a:gs pos="100000">
                  <a:srgbClr val="A28CD1">
                    <a:alpha val="70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945687" y="2669001"/>
              <a:ext cx="174742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02</a:t>
              </a:r>
              <a:endParaRPr lang="zh-CN" altLang="en-US" dirty="0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739900" y="4256845"/>
              <a:ext cx="2159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6600">
                  <a:solidFill>
                    <a:srgbClr val="A28CD1"/>
                  </a:solidFill>
                  <a:latin typeface="汉仪双线体简" panose="02010609000101010101" pitchFamily="49" charset="-122"/>
                  <a:ea typeface="汉仪双线体简" panose="02010609000101010101" pitchFamily="49" charset="-122"/>
                </a:defRPr>
              </a:lvl1pPr>
            </a:lstStyle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8760676" y="1624926"/>
            <a:ext cx="34313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65087" y="2055813"/>
            <a:ext cx="73126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</a:p>
          <a:p>
            <a:pPr algn="r"/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dur="5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鲜花, 花瓶, 室内, 墙壁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9" r="35216"/>
          <a:stretch>
            <a:fillRect/>
          </a:stretch>
        </p:blipFill>
        <p:spPr>
          <a:xfrm>
            <a:off x="8081027" y="2066125"/>
            <a:ext cx="2782675" cy="3175161"/>
          </a:xfrm>
          <a:prstGeom prst="rect">
            <a:avLst/>
          </a:prstGeom>
          <a:ln w="12700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57394" y="2142501"/>
            <a:ext cx="3937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latin typeface="PT Sans" panose="020B0503020203020204" pitchFamily="34" charset="-52"/>
                <a:ea typeface="微软雅黑" panose="020B0503020204020204" pitchFamily="34" charset="-122"/>
              </a:rPr>
              <a:t>Add title text</a:t>
            </a:r>
            <a:endParaRPr lang="ru-RU" sz="4400" b="1" dirty="0">
              <a:solidFill>
                <a:srgbClr val="333333"/>
              </a:solidFill>
              <a:latin typeface="PT Sans" panose="020B0503020203020204" pitchFamily="34" charset="-52"/>
              <a:ea typeface="微软雅黑" panose="020B0503020204020204" pitchFamily="34" charset="-12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46388" y="5526667"/>
            <a:ext cx="1669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200" dirty="0">
                <a:solidFill>
                  <a:schemeClr val="bg1"/>
                </a:solidFill>
                <a:latin typeface="PT Sans" panose="020B0503020203020204" pitchFamily="34" charset="-52"/>
                <a:ea typeface="微软雅黑" panose="020B0503020204020204" pitchFamily="34" charset="-122"/>
              </a:rPr>
              <a:t>Nulla vel metus ultrices, ornare </a:t>
            </a:r>
            <a:endParaRPr lang="ru-RU" sz="1200" dirty="0">
              <a:solidFill>
                <a:schemeClr val="bg1"/>
              </a:solidFill>
              <a:latin typeface="PT Sans" panose="020B0503020203020204" pitchFamily="34" charset="-52"/>
              <a:ea typeface="微软雅黑" panose="020B0503020204020204" pitchFamily="34" charset="-12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1940" y="3874902"/>
            <a:ext cx="2280803" cy="1023742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marL="36195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altLang="zh-CN" sz="1400" dirty="0">
                <a:solidFill>
                  <a:srgbClr val="1D31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1984" y="3874902"/>
            <a:ext cx="2141330" cy="1023742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marL="36195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altLang="zh-CN" sz="1400" dirty="0">
                <a:solidFill>
                  <a:srgbClr val="1D31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1940" y="3462255"/>
            <a:ext cx="1489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333333"/>
                </a:solidFill>
                <a:latin typeface="PT Sans" panose="020B0503020203020204" pitchFamily="34" charset="-52"/>
                <a:ea typeface="微软雅黑" panose="020B0503020204020204" pitchFamily="34" charset="-122"/>
              </a:rPr>
              <a:t>Add title text</a:t>
            </a:r>
            <a:endParaRPr lang="ru-RU" altLang="zh-CN" b="1" dirty="0">
              <a:solidFill>
                <a:srgbClr val="333333"/>
              </a:solidFill>
              <a:latin typeface="PT Sans" panose="020B0503020203020204" pitchFamily="34" charset="-52"/>
              <a:ea typeface="微软雅黑" panose="020B0503020204020204" pitchFamily="34" charset="-12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1984" y="3462255"/>
            <a:ext cx="1489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333333"/>
                </a:solidFill>
                <a:latin typeface="PT Sans" panose="020B0503020203020204" pitchFamily="34" charset="-52"/>
                <a:ea typeface="微软雅黑" panose="020B0503020204020204" pitchFamily="34" charset="-122"/>
              </a:rPr>
              <a:t>Add title text</a:t>
            </a:r>
            <a:endParaRPr lang="ru-RU" altLang="zh-CN" b="1" dirty="0">
              <a:solidFill>
                <a:srgbClr val="333333"/>
              </a:solidFill>
              <a:latin typeface="PT Sans" panose="020B0503020203020204" pitchFamily="34" charset="-52"/>
              <a:ea typeface="微软雅黑" panose="020B0503020204020204" pitchFamily="34" charset="-122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965560" y="946263"/>
            <a:ext cx="2700658" cy="2700658"/>
          </a:xfrm>
          <a:prstGeom prst="ellipse">
            <a:avLst/>
          </a:prstGeom>
          <a:gradFill>
            <a:gsLst>
              <a:gs pos="0">
                <a:srgbClr val="A28CD1">
                  <a:alpha val="70000"/>
                </a:srgbClr>
              </a:gs>
              <a:gs pos="100000">
                <a:srgbClr val="FAC1E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0"/>
            <a:ext cx="3207657" cy="6096000"/>
          </a:xfrm>
          <a:prstGeom prst="rect">
            <a:avLst/>
          </a:prstGeom>
          <a:solidFill>
            <a:srgbClr val="FAC1E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7658" y="0"/>
            <a:ext cx="3048000" cy="6096000"/>
          </a:xfrm>
          <a:prstGeom prst="rect">
            <a:avLst/>
          </a:prstGeom>
          <a:solidFill>
            <a:srgbClr val="A28CD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55658" y="0"/>
            <a:ext cx="3018971" cy="6096000"/>
          </a:xfrm>
          <a:prstGeom prst="rect">
            <a:avLst/>
          </a:prstGeom>
          <a:solidFill>
            <a:srgbClr val="FAC1E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74629" y="0"/>
            <a:ext cx="2917371" cy="6096000"/>
          </a:xfrm>
          <a:prstGeom prst="rect">
            <a:avLst/>
          </a:prstGeom>
          <a:solidFill>
            <a:srgbClr val="A28CD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2817" y="3769412"/>
            <a:ext cx="2073127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1D31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81816" y="3785084"/>
            <a:ext cx="2122590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1D31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85716" y="3785084"/>
            <a:ext cx="2174783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1D31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691586" y="3769412"/>
            <a:ext cx="2031326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1D31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2819" y="3388710"/>
            <a:ext cx="1635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333333"/>
                </a:solidFill>
                <a:latin typeface="PT Sans" panose="020B0503020203020204" pitchFamily="34" charset="-52"/>
                <a:ea typeface="微软雅黑" panose="020B0503020204020204" pitchFamily="34" charset="-122"/>
              </a:rPr>
              <a:t>Add title text</a:t>
            </a:r>
            <a:endParaRPr lang="ru-RU" altLang="zh-CN" sz="2000" b="1" dirty="0">
              <a:solidFill>
                <a:srgbClr val="333333"/>
              </a:solidFill>
              <a:latin typeface="PT Sans" panose="020B0503020203020204" pitchFamily="34" charset="-52"/>
              <a:ea typeface="微软雅黑" panose="020B0503020204020204" pitchFamily="34" charset="-12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691586" y="3401800"/>
            <a:ext cx="1635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333333"/>
                </a:solidFill>
                <a:latin typeface="PT Sans" panose="020B0503020203020204" pitchFamily="34" charset="-52"/>
                <a:ea typeface="微软雅黑" panose="020B0503020204020204" pitchFamily="34" charset="-122"/>
              </a:rPr>
              <a:t>Add title text</a:t>
            </a:r>
            <a:endParaRPr lang="ru-RU" altLang="zh-CN" sz="2000" b="1" dirty="0">
              <a:solidFill>
                <a:srgbClr val="333333"/>
              </a:solidFill>
              <a:latin typeface="PT Sans" panose="020B0503020203020204" pitchFamily="34" charset="-52"/>
              <a:ea typeface="微软雅黑" panose="020B0503020204020204" pitchFamily="34" charset="-122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81816" y="3401800"/>
            <a:ext cx="1635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333333"/>
                </a:solidFill>
                <a:latin typeface="PT Sans" panose="020B0503020203020204" pitchFamily="34" charset="-52"/>
                <a:ea typeface="微软雅黑" panose="020B0503020204020204" pitchFamily="34" charset="-122"/>
              </a:rPr>
              <a:t>Add title text</a:t>
            </a:r>
            <a:endParaRPr lang="ru-RU" altLang="zh-CN" sz="2000" b="1" dirty="0">
              <a:solidFill>
                <a:srgbClr val="333333"/>
              </a:solidFill>
              <a:latin typeface="PT Sans" panose="020B0503020203020204" pitchFamily="34" charset="-52"/>
              <a:ea typeface="微软雅黑" panose="020B0503020204020204" pitchFamily="34" charset="-122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785716" y="3388710"/>
            <a:ext cx="1635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333333"/>
                </a:solidFill>
                <a:latin typeface="PT Sans" panose="020B0503020203020204" pitchFamily="34" charset="-52"/>
                <a:ea typeface="微软雅黑" panose="020B0503020204020204" pitchFamily="34" charset="-122"/>
              </a:rPr>
              <a:t>Add title text</a:t>
            </a:r>
            <a:endParaRPr lang="ru-RU" altLang="zh-CN" sz="2000" b="1" dirty="0">
              <a:solidFill>
                <a:srgbClr val="333333"/>
              </a:solidFill>
              <a:latin typeface="PT Sans" panose="020B0503020203020204" pitchFamily="34" charset="-52"/>
              <a:ea typeface="微软雅黑" panose="020B0503020204020204" pitchFamily="34" charset="-122"/>
            </a:endParaRPr>
          </a:p>
        </p:txBody>
      </p:sp>
      <p:sp>
        <p:nvSpPr>
          <p:cNvPr id="27" name="Ромб 26"/>
          <p:cNvSpPr/>
          <p:nvPr/>
        </p:nvSpPr>
        <p:spPr>
          <a:xfrm>
            <a:off x="982884" y="2015249"/>
            <a:ext cx="1224000" cy="1224000"/>
          </a:xfrm>
          <a:prstGeom prst="diamond">
            <a:avLst/>
          </a:prstGeom>
          <a:gradFill>
            <a:gsLst>
              <a:gs pos="0">
                <a:srgbClr val="A28CD1">
                  <a:alpha val="70000"/>
                </a:srgbClr>
              </a:gs>
              <a:gs pos="100000">
                <a:srgbClr val="FAC1E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Ромб 27"/>
          <p:cNvSpPr/>
          <p:nvPr/>
        </p:nvSpPr>
        <p:spPr>
          <a:xfrm>
            <a:off x="4081065" y="2021035"/>
            <a:ext cx="1224000" cy="1224000"/>
          </a:xfrm>
          <a:prstGeom prst="diamond">
            <a:avLst/>
          </a:prstGeom>
          <a:gradFill>
            <a:gsLst>
              <a:gs pos="0">
                <a:srgbClr val="A28CD1">
                  <a:alpha val="70000"/>
                </a:srgbClr>
              </a:gs>
              <a:gs pos="100000">
                <a:srgbClr val="FAC1E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Ромб 28"/>
          <p:cNvSpPr/>
          <p:nvPr/>
        </p:nvSpPr>
        <p:spPr>
          <a:xfrm>
            <a:off x="7191646" y="2015248"/>
            <a:ext cx="1224000" cy="1224000"/>
          </a:xfrm>
          <a:prstGeom prst="diamond">
            <a:avLst/>
          </a:prstGeom>
          <a:gradFill>
            <a:gsLst>
              <a:gs pos="0">
                <a:srgbClr val="A28CD1">
                  <a:alpha val="70000"/>
                </a:srgbClr>
              </a:gs>
              <a:gs pos="100000">
                <a:srgbClr val="FAC1E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Ромб 29"/>
          <p:cNvSpPr/>
          <p:nvPr/>
        </p:nvSpPr>
        <p:spPr>
          <a:xfrm>
            <a:off x="10210617" y="2015249"/>
            <a:ext cx="1224000" cy="1224000"/>
          </a:xfrm>
          <a:prstGeom prst="diamond">
            <a:avLst/>
          </a:prstGeom>
          <a:gradFill>
            <a:gsLst>
              <a:gs pos="0">
                <a:srgbClr val="A28CD1">
                  <a:alpha val="70000"/>
                </a:srgbClr>
              </a:gs>
              <a:gs pos="100000">
                <a:srgbClr val="FAC1E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82071" y="300633"/>
            <a:ext cx="34313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35181" y="-111294"/>
            <a:ext cx="408643" cy="954107"/>
            <a:chOff x="235181" y="-111294"/>
            <a:chExt cx="408643" cy="954107"/>
          </a:xfrm>
        </p:grpSpPr>
        <p:sp>
          <p:nvSpPr>
            <p:cNvPr id="21" name="矩形 20"/>
            <p:cNvSpPr/>
            <p:nvPr userDrawn="1"/>
          </p:nvSpPr>
          <p:spPr>
            <a:xfrm>
              <a:off x="269407" y="0"/>
              <a:ext cx="340193" cy="731520"/>
            </a:xfrm>
            <a:prstGeom prst="rect">
              <a:avLst/>
            </a:prstGeom>
            <a:gradFill>
              <a:gsLst>
                <a:gs pos="0">
                  <a:srgbClr val="FAC1EB"/>
                </a:gs>
                <a:gs pos="100000">
                  <a:srgbClr val="A28CD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 userDrawn="1"/>
          </p:nvSpPr>
          <p:spPr>
            <a:xfrm>
              <a:off x="235181" y="-111294"/>
              <a:ext cx="4086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6600">
                  <a:solidFill>
                    <a:srgbClr val="A28CD1"/>
                  </a:solidFill>
                  <a:latin typeface="汉仪双线体简" panose="02010609000101010101" pitchFamily="49" charset="-122"/>
                  <a:ea typeface="汉仪双线体简" panose="02010609000101010101" pitchFamily="49" charset="-122"/>
                </a:defRPr>
              </a:lvl1pPr>
            </a:lstStyle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鲜花, 花瓶, 室内, 墙壁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9" r="35216"/>
          <a:stretch>
            <a:fillRect/>
          </a:stretch>
        </p:blipFill>
        <p:spPr>
          <a:xfrm>
            <a:off x="1686675" y="2650390"/>
            <a:ext cx="3524856" cy="4022024"/>
          </a:xfrm>
          <a:prstGeom prst="rect">
            <a:avLst/>
          </a:prstGeom>
          <a:ln w="12700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042380" y="2475246"/>
            <a:ext cx="3118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333333"/>
                </a:solidFill>
                <a:latin typeface="PT Sans" panose="020B0503020203020204" pitchFamily="34" charset="-52"/>
                <a:ea typeface="微软雅黑" panose="020B0503020204020204" pitchFamily="34" charset="-122"/>
              </a:rPr>
              <a:t>Add title text</a:t>
            </a:r>
            <a:endParaRPr lang="ru-RU" altLang="zh-CN" sz="4000" b="1" dirty="0">
              <a:solidFill>
                <a:srgbClr val="333333"/>
              </a:solidFill>
              <a:latin typeface="PT Sans" panose="020B0503020203020204" pitchFamily="34" charset="-52"/>
              <a:ea typeface="微软雅黑" panose="020B0503020204020204" pitchFamily="34" charset="-122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700000">
            <a:off x="2169621" y="1390390"/>
            <a:ext cx="2520000" cy="2520000"/>
          </a:xfrm>
          <a:prstGeom prst="rect">
            <a:avLst/>
          </a:prstGeom>
          <a:gradFill>
            <a:gsLst>
              <a:gs pos="0">
                <a:srgbClr val="A28CD1">
                  <a:alpha val="70000"/>
                </a:srgbClr>
              </a:gs>
              <a:gs pos="100000">
                <a:srgbClr val="FAC1E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2857" y="5676437"/>
            <a:ext cx="31535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Pellentesque</a:t>
            </a:r>
            <a:r>
              <a:rPr 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dignissim</a:t>
            </a:r>
            <a:r>
              <a:rPr 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egestas</a:t>
            </a:r>
            <a:r>
              <a:rPr 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pu</a:t>
            </a:r>
            <a:r>
              <a:rPr 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congue</a:t>
            </a:r>
            <a:r>
              <a:rPr 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eros</a:t>
            </a:r>
            <a:r>
              <a:rPr 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purus</a:t>
            </a:r>
            <a:r>
              <a:rPr 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tincidunt</a:t>
            </a:r>
            <a:r>
              <a:rPr 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lorem, </a:t>
            </a:r>
            <a:r>
              <a:rPr lang="en-US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iaculis</a:t>
            </a:r>
            <a:r>
              <a:rPr 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feugiat</a:t>
            </a:r>
            <a:r>
              <a:rPr 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neque</a:t>
            </a:r>
            <a:r>
              <a:rPr 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diam non nisi. </a:t>
            </a:r>
            <a:endParaRPr lang="ru-RU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78661" y="3741897"/>
            <a:ext cx="2301913" cy="338554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ctr"/>
            <a:r>
              <a:rPr 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PERFECT IDEA </a:t>
            </a:r>
            <a:endParaRPr lang="ru-RU" sz="1600" b="1" spc="300" dirty="0">
              <a:solidFill>
                <a:schemeClr val="bg1"/>
              </a:solidFill>
              <a:latin typeface="PT Sans" panose="020B0503020203020204" pitchFamily="34" charset="-52"/>
              <a:ea typeface="微软雅黑" panose="020B0503020204020204" pitchFamily="34" charset="-12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85410" y="3790093"/>
            <a:ext cx="3364876" cy="905248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1D31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00496" y="3406082"/>
            <a:ext cx="2224582" cy="1661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1D31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97402" y="2880342"/>
            <a:ext cx="2357697" cy="307777"/>
          </a:xfrm>
          <a:prstGeom prst="rect">
            <a:avLst/>
          </a:prstGeom>
          <a:solidFill>
            <a:srgbClr val="A28CD1"/>
          </a:solidFill>
        </p:spPr>
        <p:txBody>
          <a:bodyPr wrap="none">
            <a:spAutoFit/>
          </a:bodyPr>
          <a:lstStyle/>
          <a:p>
            <a:r>
              <a:rPr lang="ru-RU" sz="1400" spc="300" dirty="0">
                <a:solidFill>
                  <a:schemeClr val="bg1"/>
                </a:solidFill>
                <a:latin typeface="PT Sans" panose="020B0503020203020204" pitchFamily="34" charset="-52"/>
                <a:ea typeface="微软雅黑" panose="020B0503020204020204" pitchFamily="34" charset="-122"/>
              </a:rPr>
              <a:t> </a:t>
            </a:r>
            <a:r>
              <a:rPr lang="en-US" sz="1400" spc="300" dirty="0">
                <a:solidFill>
                  <a:schemeClr val="bg1"/>
                </a:solidFill>
                <a:latin typeface="PT Sans" panose="020B0503020203020204" pitchFamily="34" charset="-52"/>
                <a:ea typeface="微软雅黑" panose="020B0503020204020204" pitchFamily="34" charset="-122"/>
              </a:rPr>
              <a:t> </a:t>
            </a:r>
            <a:r>
              <a:rPr lang="en-US" sz="14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VISUAL EFFECTS</a:t>
            </a:r>
            <a:r>
              <a:rPr lang="ru-RU" sz="1400" spc="300" dirty="0">
                <a:solidFill>
                  <a:schemeClr val="bg1"/>
                </a:solidFill>
                <a:latin typeface="PT Sans" panose="020B0503020203020204" pitchFamily="34" charset="-5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06210" y="2880342"/>
            <a:ext cx="2559547" cy="307777"/>
          </a:xfrm>
          <a:prstGeom prst="rect">
            <a:avLst/>
          </a:prstGeom>
          <a:solidFill>
            <a:srgbClr val="A28CD1"/>
          </a:solidFill>
        </p:spPr>
        <p:txBody>
          <a:bodyPr wrap="none">
            <a:spAutoFit/>
          </a:bodyPr>
          <a:lstStyle/>
          <a:p>
            <a:r>
              <a:rPr lang="ru-RU" sz="1400" spc="300" dirty="0">
                <a:solidFill>
                  <a:schemeClr val="bg1"/>
                </a:solidFill>
                <a:latin typeface="PT Sans" panose="020B0503020203020204" pitchFamily="34" charset="-52"/>
                <a:ea typeface="微软雅黑" panose="020B0503020204020204" pitchFamily="34" charset="-122"/>
              </a:rPr>
              <a:t>  </a:t>
            </a:r>
            <a:r>
              <a:rPr lang="en-US" sz="14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AMAZING DESIGN</a:t>
            </a:r>
            <a:r>
              <a:rPr lang="ru-RU" sz="1400" spc="300" dirty="0">
                <a:solidFill>
                  <a:schemeClr val="bg1"/>
                </a:solidFill>
                <a:latin typeface="PT Sans" panose="020B0503020203020204" pitchFamily="34" charset="-5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00497" y="2880342"/>
            <a:ext cx="2096408" cy="307777"/>
          </a:xfrm>
          <a:prstGeom prst="rect">
            <a:avLst/>
          </a:prstGeom>
          <a:solidFill>
            <a:srgbClr val="A28CD1"/>
          </a:solidFill>
        </p:spPr>
        <p:txBody>
          <a:bodyPr wrap="none">
            <a:spAutoFit/>
          </a:bodyPr>
          <a:lstStyle/>
          <a:p>
            <a:r>
              <a:rPr lang="ru-RU" sz="1400" spc="300" dirty="0">
                <a:solidFill>
                  <a:schemeClr val="bg1"/>
                </a:solidFill>
                <a:latin typeface="PT Sans" panose="020B0503020203020204" pitchFamily="34" charset="-52"/>
                <a:ea typeface="微软雅黑" panose="020B0503020204020204" pitchFamily="34" charset="-122"/>
              </a:rPr>
              <a:t> </a:t>
            </a:r>
            <a:r>
              <a:rPr lang="en-US" sz="1400" spc="300" dirty="0">
                <a:solidFill>
                  <a:schemeClr val="bg1"/>
                </a:solidFill>
                <a:latin typeface="PT Sans" panose="020B0503020203020204" pitchFamily="34" charset="-52"/>
                <a:ea typeface="微软雅黑" panose="020B0503020204020204" pitchFamily="34" charset="-122"/>
              </a:rPr>
              <a:t> </a:t>
            </a:r>
            <a:r>
              <a:rPr lang="en-US" sz="14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PERFECT IDEA</a:t>
            </a:r>
            <a:r>
              <a:rPr lang="ru-RU" sz="1400" spc="300" dirty="0">
                <a:solidFill>
                  <a:schemeClr val="bg1"/>
                </a:solidFill>
                <a:latin typeface="PT Sans" panose="020B0503020203020204" pitchFamily="34" charset="-5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57496" y="3406082"/>
            <a:ext cx="2431199" cy="1341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1D31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497401" y="3406082"/>
            <a:ext cx="2395885" cy="1341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1D31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Овал 14"/>
          <p:cNvSpPr/>
          <p:nvPr/>
        </p:nvSpPr>
        <p:spPr>
          <a:xfrm rot="18878381">
            <a:off x="1085805" y="1843250"/>
            <a:ext cx="720000" cy="720000"/>
          </a:xfrm>
          <a:prstGeom prst="ellipse">
            <a:avLst/>
          </a:prstGeom>
          <a:gradFill>
            <a:gsLst>
              <a:gs pos="0">
                <a:srgbClr val="A28CD1">
                  <a:alpha val="70000"/>
                </a:srgbClr>
              </a:gs>
              <a:gs pos="100000">
                <a:srgbClr val="FAC1E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Овал 15"/>
          <p:cNvSpPr/>
          <p:nvPr/>
        </p:nvSpPr>
        <p:spPr>
          <a:xfrm rot="18878381">
            <a:off x="4714243" y="1843249"/>
            <a:ext cx="720000" cy="720000"/>
          </a:xfrm>
          <a:prstGeom prst="ellipse">
            <a:avLst/>
          </a:prstGeom>
          <a:gradFill>
            <a:gsLst>
              <a:gs pos="0">
                <a:srgbClr val="A28CD1">
                  <a:alpha val="70000"/>
                </a:srgbClr>
              </a:gs>
              <a:gs pos="100000">
                <a:srgbClr val="FAC1E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Овал 19"/>
          <p:cNvSpPr/>
          <p:nvPr/>
        </p:nvSpPr>
        <p:spPr>
          <a:xfrm rot="18878381">
            <a:off x="8342682" y="1843249"/>
            <a:ext cx="720000" cy="720000"/>
          </a:xfrm>
          <a:prstGeom prst="ellipse">
            <a:avLst/>
          </a:prstGeom>
          <a:gradFill>
            <a:gsLst>
              <a:gs pos="0">
                <a:srgbClr val="A28CD1">
                  <a:alpha val="70000"/>
                </a:srgbClr>
              </a:gs>
              <a:gs pos="100000">
                <a:srgbClr val="FAC1E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00496" y="1912106"/>
            <a:ext cx="9621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en-US" sz="5400" b="1" dirty="0">
                <a:latin typeface="PT Sans" panose="020B0503020203020204" pitchFamily="34" charset="-52"/>
                <a:ea typeface="微软雅黑" panose="020B0503020204020204" pitchFamily="34" charset="-122"/>
              </a:rPr>
              <a:t>0</a:t>
            </a:r>
            <a:endParaRPr lang="ru-RU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06210" y="1912106"/>
            <a:ext cx="14638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381</a:t>
            </a:r>
            <a:endParaRPr lang="ru-RU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497402" y="1912106"/>
            <a:ext cx="10374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92</a:t>
            </a:r>
            <a:endParaRPr lang="ru-RU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82071" y="300633"/>
            <a:ext cx="34313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35181" y="-111294"/>
            <a:ext cx="408643" cy="954107"/>
            <a:chOff x="235181" y="-111294"/>
            <a:chExt cx="408643" cy="954107"/>
          </a:xfrm>
        </p:grpSpPr>
        <p:sp>
          <p:nvSpPr>
            <p:cNvPr id="23" name="矩形 22"/>
            <p:cNvSpPr/>
            <p:nvPr userDrawn="1"/>
          </p:nvSpPr>
          <p:spPr>
            <a:xfrm>
              <a:off x="269407" y="0"/>
              <a:ext cx="340193" cy="731520"/>
            </a:xfrm>
            <a:prstGeom prst="rect">
              <a:avLst/>
            </a:prstGeom>
            <a:gradFill>
              <a:gsLst>
                <a:gs pos="0">
                  <a:srgbClr val="FAC1EB"/>
                </a:gs>
                <a:gs pos="100000">
                  <a:srgbClr val="A28CD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235181" y="-111294"/>
              <a:ext cx="4086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6600">
                  <a:solidFill>
                    <a:srgbClr val="A28CD1"/>
                  </a:solidFill>
                  <a:latin typeface="汉仪双线体简" panose="02010609000101010101" pitchFamily="49" charset="-122"/>
                  <a:ea typeface="汉仪双线体简" panose="02010609000101010101" pitchFamily="49" charset="-122"/>
                </a:defRPr>
              </a:lvl1pPr>
            </a:lstStyle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1" grpId="0" animBg="1"/>
      <p:bldP spid="12" grpId="0"/>
      <p:bldP spid="13" grpId="0"/>
      <p:bldP spid="4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内容占位符 10" descr="图片包含 鲜花, 植物&#10;&#10;已生成极高可信度的说明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1" b="46533"/>
          <a:stretch>
            <a:fillRect/>
          </a:stretch>
        </p:blipFill>
        <p:spPr>
          <a:xfrm>
            <a:off x="0" y="3049589"/>
            <a:ext cx="12192000" cy="2779711"/>
          </a:xfrm>
        </p:spPr>
      </p:pic>
      <p:grpSp>
        <p:nvGrpSpPr>
          <p:cNvPr id="12" name="组合 11"/>
          <p:cNvGrpSpPr/>
          <p:nvPr/>
        </p:nvGrpSpPr>
        <p:grpSpPr>
          <a:xfrm>
            <a:off x="1409700" y="0"/>
            <a:ext cx="2819400" cy="5829300"/>
            <a:chOff x="1409700" y="0"/>
            <a:chExt cx="2819400" cy="5829300"/>
          </a:xfrm>
        </p:grpSpPr>
        <p:sp>
          <p:nvSpPr>
            <p:cNvPr id="5" name="矩形 4"/>
            <p:cNvSpPr/>
            <p:nvPr/>
          </p:nvSpPr>
          <p:spPr>
            <a:xfrm>
              <a:off x="1409700" y="0"/>
              <a:ext cx="2819400" cy="5829300"/>
            </a:xfrm>
            <a:prstGeom prst="rect">
              <a:avLst/>
            </a:prstGeom>
            <a:gradFill>
              <a:gsLst>
                <a:gs pos="0">
                  <a:srgbClr val="FAC1EB">
                    <a:alpha val="70000"/>
                  </a:srgbClr>
                </a:gs>
                <a:gs pos="100000">
                  <a:srgbClr val="A28CD1">
                    <a:alpha val="70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945687" y="2669001"/>
              <a:ext cx="174742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03</a:t>
              </a:r>
              <a:endParaRPr lang="zh-CN" altLang="en-US" dirty="0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739900" y="4256845"/>
              <a:ext cx="2159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6600">
                  <a:solidFill>
                    <a:srgbClr val="A28CD1"/>
                  </a:solidFill>
                  <a:latin typeface="汉仪双线体简" panose="02010609000101010101" pitchFamily="49" charset="-122"/>
                  <a:ea typeface="汉仪双线体简" panose="02010609000101010101" pitchFamily="49" charset="-122"/>
                </a:defRPr>
              </a:lvl1pPr>
            </a:lstStyle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8760676" y="1624926"/>
            <a:ext cx="34313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65087" y="2055813"/>
            <a:ext cx="7312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</a:p>
          <a:p>
            <a:pPr algn="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dur="5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омб 17"/>
          <p:cNvSpPr/>
          <p:nvPr/>
        </p:nvSpPr>
        <p:spPr>
          <a:xfrm>
            <a:off x="4358476" y="1293015"/>
            <a:ext cx="2058574" cy="2058574"/>
          </a:xfrm>
          <a:prstGeom prst="diamond">
            <a:avLst/>
          </a:prstGeom>
          <a:gradFill>
            <a:gsLst>
              <a:gs pos="0">
                <a:srgbClr val="A28CD1">
                  <a:alpha val="70000"/>
                </a:srgbClr>
              </a:gs>
              <a:gs pos="100000">
                <a:srgbClr val="FAC1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Ромб 19"/>
          <p:cNvSpPr/>
          <p:nvPr/>
        </p:nvSpPr>
        <p:spPr>
          <a:xfrm>
            <a:off x="9618873" y="1213778"/>
            <a:ext cx="2058574" cy="2058574"/>
          </a:xfrm>
          <a:prstGeom prst="diamond">
            <a:avLst/>
          </a:prstGeom>
          <a:gradFill>
            <a:gsLst>
              <a:gs pos="0">
                <a:srgbClr val="A28CD1">
                  <a:alpha val="70000"/>
                </a:srgbClr>
              </a:gs>
              <a:gs pos="100000">
                <a:srgbClr val="FAC1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Ромб 18"/>
          <p:cNvSpPr/>
          <p:nvPr/>
        </p:nvSpPr>
        <p:spPr>
          <a:xfrm>
            <a:off x="7019360" y="3882534"/>
            <a:ext cx="2058574" cy="2058574"/>
          </a:xfrm>
          <a:prstGeom prst="diamond">
            <a:avLst/>
          </a:prstGeom>
          <a:gradFill>
            <a:gsLst>
              <a:gs pos="0">
                <a:srgbClr val="A28CD1">
                  <a:alpha val="70000"/>
                </a:srgbClr>
              </a:gs>
              <a:gs pos="100000">
                <a:srgbClr val="FAC1E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Ромб 16"/>
          <p:cNvSpPr/>
          <p:nvPr/>
        </p:nvSpPr>
        <p:spPr>
          <a:xfrm>
            <a:off x="1593985" y="3878027"/>
            <a:ext cx="2058574" cy="2058574"/>
          </a:xfrm>
          <a:prstGeom prst="diamond">
            <a:avLst/>
          </a:prstGeom>
          <a:gradFill>
            <a:gsLst>
              <a:gs pos="0">
                <a:srgbClr val="A28CD1">
                  <a:alpha val="70000"/>
                </a:srgbClr>
              </a:gs>
              <a:gs pos="100000">
                <a:srgbClr val="FAC1E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40488" y="2939155"/>
            <a:ext cx="1312106" cy="1312106"/>
          </a:xfrm>
          <a:prstGeom prst="ellipse">
            <a:avLst/>
          </a:prstGeom>
          <a:noFill/>
          <a:ln>
            <a:solidFill>
              <a:srgbClr val="A28C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333333"/>
                </a:solidFill>
                <a:latin typeface="PT Sans" panose="020B0503020203020204" pitchFamily="34" charset="-52"/>
                <a:ea typeface="微软雅黑" panose="020B0503020204020204" pitchFamily="34" charset="-122"/>
              </a:rPr>
              <a:t>START</a:t>
            </a:r>
            <a:endParaRPr lang="ru-RU" sz="2000" b="1" dirty="0">
              <a:solidFill>
                <a:srgbClr val="333333"/>
              </a:solidFill>
              <a:latin typeface="PT Sans" panose="020B0503020203020204" pitchFamily="34" charset="-52"/>
              <a:ea typeface="微软雅黑" panose="020B0503020204020204" pitchFamily="34" charset="-122"/>
            </a:endParaRPr>
          </a:p>
        </p:txBody>
      </p:sp>
      <p:cxnSp>
        <p:nvCxnSpPr>
          <p:cNvPr id="8" name="Прямая соединительная линия 7"/>
          <p:cNvCxnSpPr>
            <a:stCxn id="6" idx="6"/>
          </p:cNvCxnSpPr>
          <p:nvPr/>
        </p:nvCxnSpPr>
        <p:spPr>
          <a:xfrm>
            <a:off x="1752594" y="3595208"/>
            <a:ext cx="10439406" cy="0"/>
          </a:xfrm>
          <a:prstGeom prst="line">
            <a:avLst/>
          </a:prstGeom>
          <a:ln>
            <a:solidFill>
              <a:srgbClr val="A28C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868005" y="4506320"/>
            <a:ext cx="1521108" cy="684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rgbClr val="1D31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ru-RU" sz="11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20238" y="1868490"/>
            <a:ext cx="1678259" cy="738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rgbClr val="1D31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ru-RU" sz="12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297449" y="4506319"/>
            <a:ext cx="1521108" cy="684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rgbClr val="1D31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ru-RU" sz="11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91226" y="2385502"/>
            <a:ext cx="2091768" cy="400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333333"/>
                </a:solidFill>
                <a:latin typeface="PT Sans" panose="020B0503020203020204" pitchFamily="34" charset="-52"/>
                <a:ea typeface="微软雅黑" panose="020B0503020204020204" pitchFamily="34" charset="-122"/>
              </a:rPr>
              <a:t>Add title text</a:t>
            </a:r>
            <a:endParaRPr lang="ru-RU" altLang="zh-CN" b="1" dirty="0">
              <a:solidFill>
                <a:srgbClr val="333333"/>
              </a:solidFill>
              <a:latin typeface="PT Sans" panose="020B0503020203020204" pitchFamily="34" charset="-52"/>
              <a:ea typeface="微软雅黑" panose="020B0503020204020204" pitchFamily="34" charset="-122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499514" y="3868528"/>
            <a:ext cx="2338608" cy="400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333333"/>
                </a:solidFill>
                <a:latin typeface="PT Sans" panose="020B0503020203020204" pitchFamily="34" charset="-52"/>
                <a:ea typeface="微软雅黑" panose="020B0503020204020204" pitchFamily="34" charset="-122"/>
              </a:rPr>
              <a:t>Add title text</a:t>
            </a:r>
            <a:endParaRPr lang="ru-RU" altLang="zh-CN" b="1" dirty="0">
              <a:solidFill>
                <a:srgbClr val="333333"/>
              </a:solidFill>
              <a:latin typeface="PT Sans" panose="020B0503020203020204" pitchFamily="34" charset="-52"/>
              <a:ea typeface="微软雅黑" panose="020B0503020204020204" pitchFamily="34" charset="-122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937276" y="1868489"/>
            <a:ext cx="1678259" cy="738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rgbClr val="1D31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ru-RU" sz="12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220670" y="2348462"/>
            <a:ext cx="2091768" cy="400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333333"/>
                </a:solidFill>
                <a:latin typeface="PT Sans" panose="020B0503020203020204" pitchFamily="34" charset="-52"/>
                <a:ea typeface="微软雅黑" panose="020B0503020204020204" pitchFamily="34" charset="-122"/>
              </a:rPr>
              <a:t>Add title text</a:t>
            </a:r>
            <a:endParaRPr lang="ru-RU" altLang="zh-CN" b="1" dirty="0">
              <a:solidFill>
                <a:srgbClr val="333333"/>
              </a:solidFill>
              <a:latin typeface="PT Sans" panose="020B0503020203020204" pitchFamily="34" charset="-52"/>
              <a:ea typeface="微软雅黑" panose="020B0503020204020204" pitchFamily="34" charset="-122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822986" y="3868528"/>
            <a:ext cx="2091768" cy="400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333333"/>
                </a:solidFill>
                <a:latin typeface="PT Sans" panose="020B0503020203020204" pitchFamily="34" charset="-52"/>
                <a:ea typeface="微软雅黑" panose="020B0503020204020204" pitchFamily="34" charset="-122"/>
              </a:rPr>
              <a:t>Add title text</a:t>
            </a:r>
            <a:endParaRPr lang="ru-RU" altLang="zh-CN" b="1" dirty="0">
              <a:solidFill>
                <a:srgbClr val="333333"/>
              </a:solidFill>
              <a:latin typeface="PT Sans" panose="020B0503020203020204" pitchFamily="34" charset="-52"/>
              <a:ea typeface="微软雅黑" panose="020B0503020204020204" pitchFamily="34" charset="-122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409435" y="3381370"/>
            <a:ext cx="427675" cy="427675"/>
          </a:xfrm>
          <a:prstGeom prst="ellipse">
            <a:avLst/>
          </a:prstGeom>
          <a:solidFill>
            <a:srgbClr val="A28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bg1"/>
              </a:solidFill>
              <a:latin typeface="PT Sans" panose="020B0503020203020204" pitchFamily="34" charset="-52"/>
              <a:ea typeface="微软雅黑" panose="020B0503020204020204" pitchFamily="34" charset="-122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5173926" y="3381370"/>
            <a:ext cx="427675" cy="427675"/>
          </a:xfrm>
          <a:prstGeom prst="ellipse">
            <a:avLst/>
          </a:prstGeom>
          <a:solidFill>
            <a:srgbClr val="FA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bg1"/>
              </a:solidFill>
              <a:latin typeface="PT Sans" panose="020B0503020203020204" pitchFamily="34" charset="-52"/>
              <a:ea typeface="微软雅黑" panose="020B0503020204020204" pitchFamily="34" charset="-122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7834810" y="3377439"/>
            <a:ext cx="427675" cy="427675"/>
          </a:xfrm>
          <a:prstGeom prst="ellipse">
            <a:avLst/>
          </a:prstGeom>
          <a:solidFill>
            <a:srgbClr val="A28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bg1"/>
              </a:solidFill>
              <a:latin typeface="PT Sans" panose="020B0503020203020204" pitchFamily="34" charset="-52"/>
              <a:ea typeface="微软雅黑" panose="020B0503020204020204" pitchFamily="34" charset="-122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0434323" y="3377438"/>
            <a:ext cx="427675" cy="427675"/>
          </a:xfrm>
          <a:prstGeom prst="ellipse">
            <a:avLst/>
          </a:prstGeom>
          <a:solidFill>
            <a:srgbClr val="FA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bg1"/>
              </a:solidFill>
              <a:latin typeface="PT Sans" panose="020B0503020203020204" pitchFamily="34" charset="-5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/>
      <p:bldP spid="23" grpId="0"/>
      <p:bldP spid="24" grpId="0"/>
      <p:bldP spid="25" grpId="0"/>
      <p:bldP spid="26" grpId="0"/>
      <p:bldP spid="28" grpId="0"/>
      <p:bldP spid="29" grpId="0"/>
      <p:bldP spid="32" grpId="0"/>
      <p:bldP spid="21" grpId="0" animBg="1"/>
      <p:bldP spid="36" grpId="0" animBg="1"/>
      <p:bldP spid="37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омб 18"/>
          <p:cNvSpPr/>
          <p:nvPr/>
        </p:nvSpPr>
        <p:spPr>
          <a:xfrm>
            <a:off x="2958309" y="1230796"/>
            <a:ext cx="2058574" cy="2058574"/>
          </a:xfrm>
          <a:prstGeom prst="diamond">
            <a:avLst/>
          </a:prstGeom>
          <a:gradFill>
            <a:gsLst>
              <a:gs pos="0">
                <a:srgbClr val="A28CD1">
                  <a:alpha val="70000"/>
                </a:srgbClr>
              </a:gs>
              <a:gs pos="100000">
                <a:srgbClr val="FAC1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Ромб 19"/>
          <p:cNvSpPr/>
          <p:nvPr/>
        </p:nvSpPr>
        <p:spPr>
          <a:xfrm>
            <a:off x="8485634" y="1229542"/>
            <a:ext cx="2058574" cy="2058574"/>
          </a:xfrm>
          <a:prstGeom prst="diamond">
            <a:avLst/>
          </a:prstGeom>
          <a:gradFill>
            <a:gsLst>
              <a:gs pos="0">
                <a:srgbClr val="A28CD1">
                  <a:alpha val="70000"/>
                </a:srgbClr>
              </a:gs>
              <a:gs pos="100000">
                <a:srgbClr val="FAC1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Ромб 26"/>
          <p:cNvSpPr/>
          <p:nvPr/>
        </p:nvSpPr>
        <p:spPr>
          <a:xfrm>
            <a:off x="5683627" y="3854880"/>
            <a:ext cx="2058574" cy="2058574"/>
          </a:xfrm>
          <a:prstGeom prst="diamond">
            <a:avLst/>
          </a:prstGeom>
          <a:gradFill>
            <a:gsLst>
              <a:gs pos="0">
                <a:srgbClr val="A28CD1">
                  <a:alpha val="70000"/>
                </a:srgbClr>
              </a:gs>
              <a:gs pos="100000">
                <a:srgbClr val="FAC1E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Ромб 29"/>
          <p:cNvSpPr/>
          <p:nvPr/>
        </p:nvSpPr>
        <p:spPr>
          <a:xfrm>
            <a:off x="222133" y="3854880"/>
            <a:ext cx="2058574" cy="2058574"/>
          </a:xfrm>
          <a:prstGeom prst="diamond">
            <a:avLst/>
          </a:prstGeom>
          <a:gradFill>
            <a:gsLst>
              <a:gs pos="0">
                <a:srgbClr val="A28CD1">
                  <a:alpha val="70000"/>
                </a:srgbClr>
              </a:gs>
              <a:gs pos="100000">
                <a:srgbClr val="FAC1E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0" y="3595208"/>
            <a:ext cx="10560806" cy="0"/>
          </a:xfrm>
          <a:prstGeom prst="line">
            <a:avLst/>
          </a:prstGeom>
          <a:ln>
            <a:solidFill>
              <a:srgbClr val="A28C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10560806" y="2925504"/>
            <a:ext cx="1312106" cy="1312106"/>
          </a:xfrm>
          <a:prstGeom prst="ellipse">
            <a:avLst/>
          </a:prstGeom>
          <a:noFill/>
          <a:ln>
            <a:solidFill>
              <a:srgbClr val="A28C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333333"/>
                </a:solidFill>
                <a:latin typeface="PT Sans" panose="020B0503020203020204" pitchFamily="34" charset="-52"/>
                <a:ea typeface="微软雅黑" panose="020B0503020204020204" pitchFamily="34" charset="-122"/>
              </a:rPr>
              <a:t>END</a:t>
            </a:r>
            <a:endParaRPr lang="ru-RU" sz="2000" b="1" dirty="0">
              <a:solidFill>
                <a:srgbClr val="333333"/>
              </a:solidFill>
              <a:latin typeface="PT Sans" panose="020B0503020203020204" pitchFamily="34" charset="-52"/>
              <a:ea typeface="微软雅黑" panose="020B0503020204020204" pitchFamily="34" charset="-12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0810" y="4463467"/>
            <a:ext cx="2091768" cy="846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1400" dirty="0">
                <a:solidFill>
                  <a:srgbClr val="1D31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ru-RU" altLang="zh-CN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50121" y="1826516"/>
            <a:ext cx="2091768" cy="846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1400" dirty="0">
                <a:solidFill>
                  <a:srgbClr val="1D31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ru-RU" altLang="zh-CN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20254" y="4463466"/>
            <a:ext cx="2091768" cy="846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1400" dirty="0">
                <a:solidFill>
                  <a:srgbClr val="1D31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ru-RU" altLang="zh-CN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19374" y="2371854"/>
            <a:ext cx="2091768" cy="735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en-US" altLang="zh-CN" b="1" dirty="0">
              <a:solidFill>
                <a:srgbClr val="333333"/>
              </a:solidFill>
              <a:latin typeface="PT Sans" panose="020B0503020203020204" pitchFamily="34" charset="-5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333333"/>
                </a:solidFill>
                <a:latin typeface="PT Sans" panose="020B0503020203020204" pitchFamily="34" charset="-52"/>
                <a:ea typeface="微软雅黑" panose="020B0503020204020204" pitchFamily="34" charset="-122"/>
              </a:rPr>
              <a:t>Add title text</a:t>
            </a:r>
            <a:endParaRPr lang="ru-RU" altLang="zh-CN" b="1" dirty="0">
              <a:solidFill>
                <a:srgbClr val="333333"/>
              </a:solidFill>
              <a:latin typeface="PT Sans" panose="020B0503020203020204" pitchFamily="34" charset="-52"/>
              <a:ea typeface="微软雅黑" panose="020B0503020204020204" pitchFamily="34" charset="-122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134096" y="3854880"/>
            <a:ext cx="2091768" cy="735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en-US" altLang="zh-CN" b="1" dirty="0">
              <a:solidFill>
                <a:srgbClr val="333333"/>
              </a:solidFill>
              <a:latin typeface="PT Sans" panose="020B0503020203020204" pitchFamily="34" charset="-5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333333"/>
                </a:solidFill>
                <a:latin typeface="PT Sans" panose="020B0503020203020204" pitchFamily="34" charset="-52"/>
                <a:ea typeface="微软雅黑" panose="020B0503020204020204" pitchFamily="34" charset="-122"/>
              </a:rPr>
              <a:t>Add title text</a:t>
            </a:r>
            <a:endParaRPr lang="ru-RU" altLang="zh-CN" b="1" dirty="0">
              <a:solidFill>
                <a:srgbClr val="333333"/>
              </a:solidFill>
              <a:latin typeface="PT Sans" panose="020B0503020203020204" pitchFamily="34" charset="-52"/>
              <a:ea typeface="微软雅黑" panose="020B0503020204020204" pitchFamily="34" charset="-122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620509" y="1835642"/>
            <a:ext cx="2091768" cy="846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1400" dirty="0">
                <a:solidFill>
                  <a:srgbClr val="1D31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ru-RU" altLang="zh-CN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848818" y="2334814"/>
            <a:ext cx="2091768" cy="735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en-US" altLang="zh-CN" b="1" dirty="0">
              <a:solidFill>
                <a:srgbClr val="333333"/>
              </a:solidFill>
              <a:latin typeface="PT Sans" panose="020B0503020203020204" pitchFamily="34" charset="-5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333333"/>
                </a:solidFill>
                <a:latin typeface="PT Sans" panose="020B0503020203020204" pitchFamily="34" charset="-52"/>
                <a:ea typeface="微软雅黑" panose="020B0503020204020204" pitchFamily="34" charset="-122"/>
              </a:rPr>
              <a:t>Add title text</a:t>
            </a:r>
            <a:endParaRPr lang="ru-RU" altLang="zh-CN" b="1" dirty="0">
              <a:solidFill>
                <a:srgbClr val="333333"/>
              </a:solidFill>
              <a:latin typeface="PT Sans" panose="020B0503020203020204" pitchFamily="34" charset="-52"/>
              <a:ea typeface="微软雅黑" panose="020B0503020204020204" pitchFamily="34" charset="-122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598417" y="3854880"/>
            <a:ext cx="2091768" cy="735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en-US" altLang="zh-CN" b="1" dirty="0">
              <a:solidFill>
                <a:srgbClr val="333333"/>
              </a:solidFill>
              <a:latin typeface="PT Sans" panose="020B0503020203020204" pitchFamily="34" charset="-5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333333"/>
                </a:solidFill>
                <a:latin typeface="PT Sans" panose="020B0503020203020204" pitchFamily="34" charset="-52"/>
                <a:ea typeface="微软雅黑" panose="020B0503020204020204" pitchFamily="34" charset="-122"/>
              </a:rPr>
              <a:t>Add title text</a:t>
            </a:r>
            <a:endParaRPr lang="ru-RU" altLang="zh-CN" b="1" dirty="0">
              <a:solidFill>
                <a:srgbClr val="333333"/>
              </a:solidFill>
              <a:latin typeface="PT Sans" panose="020B0503020203020204" pitchFamily="34" charset="-52"/>
              <a:ea typeface="微软雅黑" panose="020B0503020204020204" pitchFamily="34" charset="-122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037583" y="3367719"/>
            <a:ext cx="427675" cy="427675"/>
          </a:xfrm>
          <a:prstGeom prst="ellipse">
            <a:avLst/>
          </a:prstGeom>
          <a:solidFill>
            <a:srgbClr val="A28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bg1"/>
              </a:solidFill>
              <a:latin typeface="PT Sans" panose="020B0503020203020204" pitchFamily="34" charset="-52"/>
              <a:ea typeface="微软雅黑" panose="020B0503020204020204" pitchFamily="34" charset="-122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3768330" y="3367716"/>
            <a:ext cx="427675" cy="427675"/>
          </a:xfrm>
          <a:prstGeom prst="ellipse">
            <a:avLst/>
          </a:prstGeom>
          <a:solidFill>
            <a:srgbClr val="FA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bg1"/>
              </a:solidFill>
              <a:latin typeface="PT Sans" panose="020B0503020203020204" pitchFamily="34" charset="-52"/>
              <a:ea typeface="微软雅黑" panose="020B0503020204020204" pitchFamily="34" charset="-122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6499077" y="3381370"/>
            <a:ext cx="427675" cy="427675"/>
          </a:xfrm>
          <a:prstGeom prst="ellipse">
            <a:avLst/>
          </a:prstGeom>
          <a:solidFill>
            <a:srgbClr val="A28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bg1"/>
              </a:solidFill>
              <a:latin typeface="PT Sans" panose="020B0503020203020204" pitchFamily="34" charset="-52"/>
              <a:ea typeface="微软雅黑" panose="020B0503020204020204" pitchFamily="34" charset="-122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9301084" y="3367717"/>
            <a:ext cx="427675" cy="427675"/>
          </a:xfrm>
          <a:prstGeom prst="ellipse">
            <a:avLst/>
          </a:prstGeom>
          <a:solidFill>
            <a:srgbClr val="FA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bg1"/>
              </a:solidFill>
              <a:latin typeface="PT Sans" panose="020B0503020203020204" pitchFamily="34" charset="-5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/>
      <p:bldP spid="23" grpId="0"/>
      <p:bldP spid="24" grpId="0"/>
      <p:bldP spid="25" grpId="0"/>
      <p:bldP spid="26" grpId="0"/>
      <p:bldP spid="28" grpId="0"/>
      <p:bldP spid="29" grpId="0"/>
      <p:bldP spid="32" grpId="0"/>
      <p:bldP spid="21" grpId="0" animBg="1"/>
      <p:bldP spid="34" grpId="0" animBg="1"/>
      <p:bldP spid="35" grpId="0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омб 2"/>
          <p:cNvSpPr/>
          <p:nvPr/>
        </p:nvSpPr>
        <p:spPr>
          <a:xfrm>
            <a:off x="-1898148" y="-1090353"/>
            <a:ext cx="9049057" cy="9049057"/>
          </a:xfrm>
          <a:prstGeom prst="diamond">
            <a:avLst/>
          </a:prstGeom>
          <a:solidFill>
            <a:srgbClr val="FA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300" b="1" dirty="0">
              <a:solidFill>
                <a:schemeClr val="bg1"/>
              </a:solidFill>
              <a:latin typeface="PT Sans" panose="020B0503020203020204" pitchFamily="34" charset="-52"/>
              <a:ea typeface="微软雅黑" panose="020B0503020204020204" pitchFamily="34" charset="-12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91344" y="3499479"/>
            <a:ext cx="3009965" cy="905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1400" dirty="0">
                <a:solidFill>
                  <a:srgbClr val="1D31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en-US" altLang="zh-CN" sz="12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91344" y="2541188"/>
            <a:ext cx="32149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4000" b="1" dirty="0">
                <a:solidFill>
                  <a:srgbClr val="333333"/>
                </a:solidFill>
                <a:latin typeface="PT Sans" panose="020B0503020203020204" pitchFamily="34" charset="-52"/>
                <a:ea typeface="微软雅黑" panose="020B0503020204020204" pitchFamily="34" charset="-122"/>
              </a:rPr>
              <a:t>Add title text</a:t>
            </a:r>
            <a:endParaRPr lang="ru-RU" altLang="zh-CN" sz="4000" b="1" dirty="0">
              <a:solidFill>
                <a:srgbClr val="333333"/>
              </a:solidFill>
              <a:latin typeface="PT Sans" panose="020B0503020203020204" pitchFamily="34" charset="-52"/>
              <a:ea typeface="微软雅黑" panose="020B0503020204020204" pitchFamily="34" charset="-122"/>
            </a:endParaRPr>
          </a:p>
        </p:txBody>
      </p:sp>
      <p:sp>
        <p:nvSpPr>
          <p:cNvPr id="6" name="Ромб 5"/>
          <p:cNvSpPr/>
          <p:nvPr/>
        </p:nvSpPr>
        <p:spPr>
          <a:xfrm>
            <a:off x="2052252" y="1272655"/>
            <a:ext cx="4320000" cy="4320000"/>
          </a:xfrm>
          <a:prstGeom prst="diamond">
            <a:avLst/>
          </a:prstGeom>
          <a:solidFill>
            <a:srgbClr val="A28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300" b="1" dirty="0">
              <a:solidFill>
                <a:schemeClr val="bg1"/>
              </a:solidFill>
              <a:latin typeface="PT Sans" panose="020B0503020203020204" pitchFamily="34" charset="-5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746" y="2970990"/>
            <a:ext cx="5114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Our Services</a:t>
            </a:r>
            <a:endParaRPr lang="ru-RU" sz="5400" b="1" dirty="0">
              <a:solidFill>
                <a:schemeClr val="bg1"/>
              </a:solidFill>
              <a:latin typeface="PT Sans" panose="020B0503020203020204" pitchFamily="34" charset="-52"/>
              <a:ea typeface="微软雅黑" panose="020B0503020204020204" pitchFamily="34" charset="-122"/>
            </a:endParaRPr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736617" y="2318706"/>
            <a:ext cx="1620000" cy="720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2400300"/>
            <a:ext cx="2832100" cy="2082800"/>
          </a:xfrm>
          <a:prstGeom prst="rect">
            <a:avLst/>
          </a:prstGeom>
          <a:gradFill>
            <a:gsLst>
              <a:gs pos="0">
                <a:srgbClr val="FAC1EB"/>
              </a:gs>
              <a:gs pos="100000">
                <a:srgbClr val="A28CD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77900" y="0"/>
            <a:ext cx="774700" cy="2286000"/>
          </a:xfrm>
          <a:prstGeom prst="rect">
            <a:avLst/>
          </a:prstGeom>
          <a:solidFill>
            <a:srgbClr val="FA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09900" y="2400300"/>
            <a:ext cx="1524000" cy="20828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80174" y="2794337"/>
            <a:ext cx="1175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600">
                <a:solidFill>
                  <a:srgbClr val="A28CD1"/>
                </a:solidFill>
                <a:latin typeface="汉仪双线体简" panose="02010609000101010101" pitchFamily="49" charset="-122"/>
                <a:ea typeface="汉仪双线体简" panose="02010609000101010101" pitchFamily="49" charset="-122"/>
              </a:defRPr>
            </a:lvl1pPr>
          </a:lstStyle>
          <a:p>
            <a:pPr algn="ctr"/>
            <a:r>
              <a:rPr lang="en-US" altLang="zh-C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sz="6000" dirty="0">
              <a:solidFill>
                <a:schemeClr val="tx1">
                  <a:lumMod val="95000"/>
                  <a:lumOff val="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09900" y="3767772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600">
                <a:solidFill>
                  <a:srgbClr val="A28CD1"/>
                </a:solidFill>
                <a:latin typeface="汉仪双线体简" panose="02010609000101010101" pitchFamily="49" charset="-122"/>
                <a:ea typeface="汉仪双线体简" panose="02010609000101010101" pitchFamily="49" charset="-122"/>
              </a:defRPr>
            </a:lvl1pPr>
          </a:lstStyle>
          <a:p>
            <a:pPr algn="ctr"/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830233" y="2400300"/>
            <a:ext cx="1524000" cy="20828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000507" y="2794337"/>
            <a:ext cx="1175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600">
                <a:solidFill>
                  <a:srgbClr val="A28CD1"/>
                </a:solidFill>
                <a:latin typeface="汉仪双线体简" panose="02010609000101010101" pitchFamily="49" charset="-122"/>
                <a:ea typeface="汉仪双线体简" panose="02010609000101010101" pitchFamily="49" charset="-122"/>
              </a:defRPr>
            </a:lvl1pPr>
          </a:lstStyle>
          <a:p>
            <a:pPr algn="ctr"/>
            <a:r>
              <a:rPr lang="en-US" altLang="zh-C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6000" dirty="0">
              <a:solidFill>
                <a:schemeClr val="tx1">
                  <a:lumMod val="95000"/>
                  <a:lumOff val="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30233" y="3767772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600">
                <a:solidFill>
                  <a:srgbClr val="A28CD1"/>
                </a:solidFill>
                <a:latin typeface="汉仪双线体简" panose="02010609000101010101" pitchFamily="49" charset="-122"/>
                <a:ea typeface="汉仪双线体简" panose="02010609000101010101" pitchFamily="49" charset="-122"/>
              </a:defRPr>
            </a:lvl1pPr>
          </a:lstStyle>
          <a:p>
            <a:pPr algn="ctr"/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650566" y="2400300"/>
            <a:ext cx="1524000" cy="20828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820840" y="2794337"/>
            <a:ext cx="1175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600">
                <a:solidFill>
                  <a:srgbClr val="A28CD1"/>
                </a:solidFill>
                <a:latin typeface="汉仪双线体简" panose="02010609000101010101" pitchFamily="49" charset="-122"/>
                <a:ea typeface="汉仪双线体简" panose="02010609000101010101" pitchFamily="49" charset="-122"/>
              </a:defRPr>
            </a:lvl1pPr>
          </a:lstStyle>
          <a:p>
            <a:pPr algn="ctr"/>
            <a:r>
              <a:rPr lang="en-US" altLang="zh-C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03</a:t>
            </a:r>
            <a:endParaRPr lang="zh-CN" altLang="en-US" sz="6000" dirty="0">
              <a:solidFill>
                <a:schemeClr val="tx1">
                  <a:lumMod val="95000"/>
                  <a:lumOff val="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650566" y="3767772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600">
                <a:solidFill>
                  <a:srgbClr val="A28CD1"/>
                </a:solidFill>
                <a:latin typeface="汉仪双线体简" panose="02010609000101010101" pitchFamily="49" charset="-122"/>
                <a:ea typeface="汉仪双线体简" panose="02010609000101010101" pitchFamily="49" charset="-122"/>
              </a:defRPr>
            </a:lvl1pPr>
          </a:lstStyle>
          <a:p>
            <a:pPr algn="ctr"/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470900" y="2400300"/>
            <a:ext cx="1524000" cy="20828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641174" y="2794337"/>
            <a:ext cx="1175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600">
                <a:solidFill>
                  <a:srgbClr val="A28CD1"/>
                </a:solidFill>
                <a:latin typeface="汉仪双线体简" panose="02010609000101010101" pitchFamily="49" charset="-122"/>
                <a:ea typeface="汉仪双线体简" panose="02010609000101010101" pitchFamily="49" charset="-122"/>
              </a:defRPr>
            </a:lvl1pPr>
          </a:lstStyle>
          <a:p>
            <a:pPr algn="ctr"/>
            <a:r>
              <a:rPr lang="en-US" altLang="zh-C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04</a:t>
            </a:r>
            <a:endParaRPr lang="zh-CN" altLang="en-US" sz="6000" dirty="0">
              <a:solidFill>
                <a:schemeClr val="tx1">
                  <a:lumMod val="95000"/>
                  <a:lumOff val="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470900" y="3767772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600">
                <a:solidFill>
                  <a:srgbClr val="A28CD1"/>
                </a:solidFill>
                <a:latin typeface="汉仪双线体简" panose="02010609000101010101" pitchFamily="49" charset="-122"/>
                <a:ea typeface="汉仪双线体简" panose="02010609000101010101" pitchFamily="49" charset="-122"/>
              </a:defRPr>
            </a:lvl1pPr>
          </a:lstStyle>
          <a:p>
            <a:pPr algn="ctr"/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467600" y="0"/>
            <a:ext cx="4724400" cy="272824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9747858" y="4095038"/>
            <a:ext cx="2785848" cy="3599678"/>
            <a:chOff x="9747858" y="4095038"/>
            <a:chExt cx="2785848" cy="3599678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96195" y="4095038"/>
              <a:ext cx="1737511" cy="2761727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47858" y="5195139"/>
              <a:ext cx="2444708" cy="249957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ur="175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dur="1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内容占位符 10" descr="图片包含 鲜花, 植物&#10;&#10;已生成极高可信度的说明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1" b="46533"/>
          <a:stretch>
            <a:fillRect/>
          </a:stretch>
        </p:blipFill>
        <p:spPr>
          <a:xfrm>
            <a:off x="0" y="3049589"/>
            <a:ext cx="12192000" cy="2779711"/>
          </a:xfrm>
        </p:spPr>
      </p:pic>
      <p:grpSp>
        <p:nvGrpSpPr>
          <p:cNvPr id="12" name="组合 11"/>
          <p:cNvGrpSpPr/>
          <p:nvPr/>
        </p:nvGrpSpPr>
        <p:grpSpPr>
          <a:xfrm>
            <a:off x="1409700" y="0"/>
            <a:ext cx="2819400" cy="5829300"/>
            <a:chOff x="1409700" y="0"/>
            <a:chExt cx="2819400" cy="5829300"/>
          </a:xfrm>
        </p:grpSpPr>
        <p:sp>
          <p:nvSpPr>
            <p:cNvPr id="5" name="矩形 4"/>
            <p:cNvSpPr/>
            <p:nvPr/>
          </p:nvSpPr>
          <p:spPr>
            <a:xfrm>
              <a:off x="1409700" y="0"/>
              <a:ext cx="2819400" cy="5829300"/>
            </a:xfrm>
            <a:prstGeom prst="rect">
              <a:avLst/>
            </a:prstGeom>
            <a:gradFill>
              <a:gsLst>
                <a:gs pos="0">
                  <a:srgbClr val="FAC1EB">
                    <a:alpha val="70000"/>
                  </a:srgbClr>
                </a:gs>
                <a:gs pos="100000">
                  <a:srgbClr val="A28CD1">
                    <a:alpha val="70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945687" y="2669001"/>
              <a:ext cx="174742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04</a:t>
              </a:r>
              <a:endParaRPr lang="zh-CN" altLang="en-US" dirty="0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739900" y="4256845"/>
              <a:ext cx="2159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6600">
                  <a:solidFill>
                    <a:srgbClr val="A28CD1"/>
                  </a:solidFill>
                  <a:latin typeface="汉仪双线体简" panose="02010609000101010101" pitchFamily="49" charset="-122"/>
                  <a:ea typeface="汉仪双线体简" panose="02010609000101010101" pitchFamily="49" charset="-122"/>
                </a:defRPr>
              </a:lvl1pPr>
            </a:lstStyle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8965951" y="1674813"/>
            <a:ext cx="34313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65087" y="2055813"/>
            <a:ext cx="7312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</a:p>
          <a:p>
            <a:pPr algn="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dur="5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Диаграмма 29"/>
          <p:cNvGraphicFramePr/>
          <p:nvPr/>
        </p:nvGraphicFramePr>
        <p:xfrm>
          <a:off x="5671930" y="1529646"/>
          <a:ext cx="5801279" cy="4258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1143277" y="2366377"/>
            <a:ext cx="3746775" cy="953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1600" dirty="0">
                <a:solidFill>
                  <a:srgbClr val="1D31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43277" y="1529646"/>
            <a:ext cx="3181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b="1" dirty="0">
                <a:solidFill>
                  <a:srgbClr val="333333"/>
                </a:solidFill>
                <a:latin typeface="PT Sans" panose="020B0503020203020204" pitchFamily="34" charset="-52"/>
                <a:ea typeface="微软雅黑" panose="020B0503020204020204" pitchFamily="34" charset="-122"/>
              </a:rPr>
              <a:t>Add title text</a:t>
            </a:r>
            <a:endParaRPr lang="ru-RU" altLang="zh-CN" sz="3200" b="1" dirty="0">
              <a:solidFill>
                <a:srgbClr val="333333"/>
              </a:solidFill>
              <a:latin typeface="PT Sans" panose="020B0503020203020204" pitchFamily="34" charset="-52"/>
              <a:ea typeface="微软雅黑" panose="020B0503020204020204" pitchFamily="34" charset="-122"/>
            </a:endParaRPr>
          </a:p>
        </p:txBody>
      </p:sp>
      <p:sp>
        <p:nvSpPr>
          <p:cNvPr id="40" name="Прямоугольник 39"/>
          <p:cNvSpPr/>
          <p:nvPr/>
        </p:nvSpPr>
        <p:spPr>
          <a:xfrm rot="16200000">
            <a:off x="-542123" y="3953315"/>
            <a:ext cx="211949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spc="300" dirty="0">
                <a:solidFill>
                  <a:schemeClr val="bg1">
                    <a:lumMod val="75000"/>
                  </a:schemeClr>
                </a:solidFill>
                <a:latin typeface="PT Sans" panose="020B0503020203020204" pitchFamily="34" charset="-52"/>
                <a:ea typeface="微软雅黑" panose="020B0503020204020204" pitchFamily="34" charset="-122"/>
              </a:rPr>
              <a:t>GALAK PRESENTATION</a:t>
            </a:r>
            <a:endParaRPr lang="ru-RU" sz="1050" spc="3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 xmlns:c="http://schemas.openxmlformats.org/drawingml/2006/chart"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14"/>
          <p:cNvGraphicFramePr/>
          <p:nvPr/>
        </p:nvGraphicFramePr>
        <p:xfrm>
          <a:off x="911303" y="2653048"/>
          <a:ext cx="4535340" cy="342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1303" y="1654842"/>
            <a:ext cx="323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b="1" dirty="0">
                <a:solidFill>
                  <a:srgbClr val="333333"/>
                </a:solidFill>
                <a:latin typeface="PT Sans" panose="020B0503020203020204" pitchFamily="34" charset="-52"/>
                <a:ea typeface="微软雅黑" panose="020B0503020204020204" pitchFamily="34" charset="-122"/>
              </a:rPr>
              <a:t>Add title text</a:t>
            </a:r>
            <a:endParaRPr lang="ru-RU" altLang="zh-CN" sz="3200" b="1" dirty="0">
              <a:solidFill>
                <a:srgbClr val="333333"/>
              </a:solidFill>
              <a:latin typeface="PT Sans" panose="020B0503020203020204" pitchFamily="34" charset="-52"/>
              <a:ea typeface="微软雅黑" panose="020B0503020204020204" pitchFamily="34" charset="-12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68278" y="0"/>
            <a:ext cx="5923723" cy="4479235"/>
          </a:xfrm>
          <a:prstGeom prst="rect">
            <a:avLst/>
          </a:prstGeom>
          <a:gradFill>
            <a:gsLst>
              <a:gs pos="0">
                <a:srgbClr val="A28CD1">
                  <a:alpha val="70000"/>
                </a:srgbClr>
              </a:gs>
              <a:gs pos="100000">
                <a:srgbClr val="FAC1E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04453" y="1357175"/>
            <a:ext cx="3526841" cy="79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Nulla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sed </a:t>
            </a:r>
            <a:r>
              <a:rPr lang="en-US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consequat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tortor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Phasellus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tempor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dolor </a:t>
            </a:r>
            <a:r>
              <a:rPr lang="en-US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quis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图片包含 鲜花, 花瓶, 室内, 墙壁&#10;&#10;已生成极高可信度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9" r="35216"/>
          <a:stretch>
            <a:fillRect/>
          </a:stretch>
        </p:blipFill>
        <p:spPr>
          <a:xfrm>
            <a:off x="8083080" y="2436727"/>
            <a:ext cx="2811185" cy="3207692"/>
          </a:xfrm>
          <a:prstGeom prst="rect">
            <a:avLst/>
          </a:prstGeom>
          <a:ln w="1270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 xmlns:c="http://schemas.openxmlformats.org/drawingml/2006/chart"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06241" y="981561"/>
            <a:ext cx="2680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Charts Box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微软雅黑" panose="020B0503020204020204" pitchFamily="34" charset="-122"/>
            </a:endParaRPr>
          </a:p>
        </p:txBody>
      </p:sp>
      <p:graphicFrame>
        <p:nvGraphicFramePr>
          <p:cNvPr id="9" name="Диаграмма 39"/>
          <p:cNvGraphicFramePr/>
          <p:nvPr/>
        </p:nvGraphicFramePr>
        <p:xfrm>
          <a:off x="991672" y="1675881"/>
          <a:ext cx="5731099" cy="4137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Капля 21"/>
          <p:cNvSpPr/>
          <p:nvPr/>
        </p:nvSpPr>
        <p:spPr>
          <a:xfrm>
            <a:off x="7435260" y="1318910"/>
            <a:ext cx="2477365" cy="2477365"/>
          </a:xfrm>
          <a:prstGeom prst="ellipse">
            <a:avLst/>
          </a:prstGeom>
          <a:gradFill>
            <a:gsLst>
              <a:gs pos="0">
                <a:srgbClr val="A28CD1">
                  <a:alpha val="70000"/>
                </a:srgbClr>
              </a:gs>
              <a:gs pos="100000">
                <a:srgbClr val="FAC1E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微软雅黑" panose="020B0503020204020204" pitchFamily="34" charset="-122"/>
            </a:endParaRPr>
          </a:p>
        </p:txBody>
      </p:sp>
      <p:pic>
        <p:nvPicPr>
          <p:cNvPr id="6" name="图片 5" descr="图片包含 鲜花, 花瓶, 室内, 墙壁&#10;&#10;已生成极高可信度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9" r="35216"/>
          <a:stretch>
            <a:fillRect/>
          </a:stretch>
        </p:blipFill>
        <p:spPr>
          <a:xfrm>
            <a:off x="8342572" y="2300803"/>
            <a:ext cx="2811185" cy="3207692"/>
          </a:xfrm>
          <a:prstGeom prst="rect">
            <a:avLst/>
          </a:prstGeom>
          <a:ln w="1270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 xmlns:c="http://schemas.openxmlformats.org/drawingml/2006/chart"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Капля 21"/>
          <p:cNvSpPr/>
          <p:nvPr/>
        </p:nvSpPr>
        <p:spPr>
          <a:xfrm>
            <a:off x="1142272" y="2316214"/>
            <a:ext cx="2225572" cy="2225572"/>
          </a:xfrm>
          <a:prstGeom prst="ellipse">
            <a:avLst/>
          </a:prstGeom>
          <a:gradFill>
            <a:gsLst>
              <a:gs pos="0">
                <a:srgbClr val="A28CD1">
                  <a:alpha val="70000"/>
                </a:srgbClr>
              </a:gs>
              <a:gs pos="100000">
                <a:srgbClr val="FAC1E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微软雅黑" panose="020B0503020204020204" pitchFamily="34" charset="-122"/>
            </a:endParaRPr>
          </a:p>
        </p:txBody>
      </p:sp>
      <p:graphicFrame>
        <p:nvGraphicFramePr>
          <p:cNvPr id="24" name="Диаграмма 23"/>
          <p:cNvGraphicFramePr/>
          <p:nvPr/>
        </p:nvGraphicFramePr>
        <p:xfrm>
          <a:off x="5225461" y="1768476"/>
          <a:ext cx="6038760" cy="4025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-321673" y="1445310"/>
            <a:ext cx="5993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微软雅黑" panose="020B0503020204020204" pitchFamily="34" charset="-122"/>
              </a:rPr>
              <a:t>Add title text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微软雅黑" panose="020B0503020204020204" pitchFamily="34" charset="-122"/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16200000">
            <a:off x="-548314" y="3485383"/>
            <a:ext cx="211949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spc="300" dirty="0">
                <a:solidFill>
                  <a:schemeClr val="bg1">
                    <a:lumMod val="75000"/>
                  </a:schemeClr>
                </a:solidFill>
                <a:latin typeface="PT Sans" panose="020B0503020203020204" pitchFamily="34" charset="-52"/>
                <a:ea typeface="微软雅黑" panose="020B0503020204020204" pitchFamily="34" charset="-122"/>
              </a:rPr>
              <a:t>GALAK PRESENTATION</a:t>
            </a:r>
            <a:endParaRPr lang="ru-RU" sz="1050" spc="3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Прямоугольник 30"/>
          <p:cNvSpPr/>
          <p:nvPr/>
        </p:nvSpPr>
        <p:spPr>
          <a:xfrm>
            <a:off x="1301007" y="2989255"/>
            <a:ext cx="2489609" cy="953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1600" dirty="0">
                <a:solidFill>
                  <a:srgbClr val="1D31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zh-CN" altLang="en-US" sz="1600" dirty="0">
              <a:solidFill>
                <a:srgbClr val="1D311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0" y="5"/>
            <a:ext cx="604867" cy="13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 xmlns:c="http://schemas.openxmlformats.org/drawingml/2006/chart"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24" grpId="0">
        <p:bldAsOne/>
      </p:bldGraphic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013857" y="0"/>
            <a:ext cx="2155372" cy="4953000"/>
          </a:xfrm>
          <a:prstGeom prst="rect">
            <a:avLst/>
          </a:prstGeom>
          <a:gradFill>
            <a:gsLst>
              <a:gs pos="0">
                <a:srgbClr val="FAC1EB"/>
              </a:gs>
              <a:gs pos="100000">
                <a:srgbClr val="A28CD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96542" y="2035629"/>
            <a:ext cx="57019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600">
                <a:solidFill>
                  <a:srgbClr val="A28CD1"/>
                </a:solidFill>
                <a:latin typeface="字体家AI造字剑客" panose="03000503000000000000" pitchFamily="66" charset="-122"/>
                <a:ea typeface="字体家AI造字剑客" panose="03000503000000000000" pitchFamily="66" charset="-122"/>
              </a:defRPr>
            </a:lvl1pPr>
          </a:lstStyle>
          <a:p>
            <a:pPr algn="l"/>
            <a:r>
              <a:rPr lang="en-US" altLang="zh-CN" dirty="0"/>
              <a:t>THANK YOU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5768">
            <a:off x="805435" y="-655804"/>
            <a:ext cx="4572215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066" y="61824"/>
            <a:ext cx="5468586" cy="315800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730" y="2668932"/>
            <a:ext cx="4054191" cy="3633531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05BAA5A-2215-9272-D755-D5ADDA3A3915}"/>
              </a:ext>
            </a:extLst>
          </p:cNvPr>
          <p:cNvSpPr/>
          <p:nvPr/>
        </p:nvSpPr>
        <p:spPr>
          <a:xfrm>
            <a:off x="5236028" y="4564636"/>
            <a:ext cx="2391143" cy="388364"/>
          </a:xfrm>
          <a:prstGeom prst="rect">
            <a:avLst/>
          </a:prstGeom>
          <a:solidFill>
            <a:srgbClr val="A28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www.freeppt7.com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932C7910-906A-D62B-6226-542BA266DCD6}"/>
              </a:ext>
            </a:extLst>
          </p:cNvPr>
          <p:cNvSpPr/>
          <p:nvPr/>
        </p:nvSpPr>
        <p:spPr>
          <a:xfrm>
            <a:off x="9711666" y="533467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5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 xmlns:a16="http://schemas.microsoft.com/office/drawing/2014/main"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dur="5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dur="5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内容占位符 10" descr="图片包含 鲜花, 植物&#10;&#10;已生成极高可信度的说明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1" b="46533"/>
          <a:stretch>
            <a:fillRect/>
          </a:stretch>
        </p:blipFill>
        <p:spPr>
          <a:xfrm>
            <a:off x="0" y="3049589"/>
            <a:ext cx="12192000" cy="2779711"/>
          </a:xfrm>
        </p:spPr>
      </p:pic>
      <p:grpSp>
        <p:nvGrpSpPr>
          <p:cNvPr id="12" name="组合 11"/>
          <p:cNvGrpSpPr/>
          <p:nvPr/>
        </p:nvGrpSpPr>
        <p:grpSpPr>
          <a:xfrm>
            <a:off x="1409700" y="0"/>
            <a:ext cx="2819400" cy="5829300"/>
            <a:chOff x="1409700" y="0"/>
            <a:chExt cx="2819400" cy="5829300"/>
          </a:xfrm>
        </p:grpSpPr>
        <p:sp>
          <p:nvSpPr>
            <p:cNvPr id="5" name="矩形 4"/>
            <p:cNvSpPr/>
            <p:nvPr/>
          </p:nvSpPr>
          <p:spPr>
            <a:xfrm>
              <a:off x="1409700" y="0"/>
              <a:ext cx="2819400" cy="5829300"/>
            </a:xfrm>
            <a:prstGeom prst="rect">
              <a:avLst/>
            </a:prstGeom>
            <a:gradFill>
              <a:gsLst>
                <a:gs pos="0">
                  <a:srgbClr val="FAC1EB">
                    <a:alpha val="70000"/>
                  </a:srgbClr>
                </a:gs>
                <a:gs pos="100000">
                  <a:srgbClr val="A28CD1">
                    <a:alpha val="70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945687" y="2669001"/>
              <a:ext cx="174742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6600">
                  <a:solidFill>
                    <a:srgbClr val="A28CD1"/>
                  </a:solidFill>
                  <a:latin typeface="汉仪双线体简" panose="02010609000101010101" pitchFamily="49" charset="-122"/>
                  <a:ea typeface="汉仪双线体简" panose="02010609000101010101" pitchFamily="49" charset="-122"/>
                </a:defRPr>
              </a:lvl1pPr>
            </a:lstStyle>
            <a:p>
              <a:pPr algn="ctr"/>
              <a:r>
                <a:rPr lang="en-US" altLang="zh-CN" sz="8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80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739900" y="4256845"/>
              <a:ext cx="2159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6600">
                  <a:solidFill>
                    <a:srgbClr val="A28CD1"/>
                  </a:solidFill>
                  <a:latin typeface="汉仪双线体简" panose="02010609000101010101" pitchFamily="49" charset="-122"/>
                  <a:ea typeface="汉仪双线体简" panose="02010609000101010101" pitchFamily="49" charset="-122"/>
                </a:defRPr>
              </a:lvl1pPr>
            </a:lstStyle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8760676" y="1624926"/>
            <a:ext cx="34313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65087" y="2055813"/>
            <a:ext cx="7312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dur="5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169822" y="1505109"/>
            <a:ext cx="4370803" cy="4191000"/>
            <a:chOff x="1383182" y="1266746"/>
            <a:chExt cx="4370803" cy="4191000"/>
          </a:xfrm>
        </p:grpSpPr>
        <p:sp>
          <p:nvSpPr>
            <p:cNvPr id="14" name="矩形 13"/>
            <p:cNvSpPr/>
            <p:nvPr/>
          </p:nvSpPr>
          <p:spPr>
            <a:xfrm>
              <a:off x="1383182" y="1266746"/>
              <a:ext cx="4057498" cy="3901440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" name="图片 14" descr="图片包含 鲜花, 花瓶, 室内, 墙壁&#10;&#10;已生成极高可信度的说明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1" r="31529"/>
            <a:stretch>
              <a:fillRect/>
            </a:stretch>
          </p:blipFill>
          <p:spPr>
            <a:xfrm>
              <a:off x="1696487" y="1556306"/>
              <a:ext cx="4057498" cy="3901440"/>
            </a:xfrm>
            <a:prstGeom prst="rect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</p:pic>
      </p:grpSp>
      <p:grpSp>
        <p:nvGrpSpPr>
          <p:cNvPr id="18" name="组合 17"/>
          <p:cNvGrpSpPr/>
          <p:nvPr/>
        </p:nvGrpSpPr>
        <p:grpSpPr>
          <a:xfrm>
            <a:off x="6609127" y="1505109"/>
            <a:ext cx="2832100" cy="954107"/>
            <a:chOff x="6553200" y="1503700"/>
            <a:chExt cx="2832100" cy="954107"/>
          </a:xfrm>
        </p:grpSpPr>
        <p:sp>
          <p:nvSpPr>
            <p:cNvPr id="16" name="矩形 15"/>
            <p:cNvSpPr/>
            <p:nvPr/>
          </p:nvSpPr>
          <p:spPr>
            <a:xfrm>
              <a:off x="6553200" y="1505109"/>
              <a:ext cx="2832100" cy="521811"/>
            </a:xfrm>
            <a:prstGeom prst="rect">
              <a:avLst/>
            </a:prstGeom>
            <a:gradFill>
              <a:gsLst>
                <a:gs pos="0">
                  <a:srgbClr val="FAC1EB"/>
                </a:gs>
                <a:gs pos="100000">
                  <a:srgbClr val="A28CD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889750" y="1503700"/>
              <a:ext cx="2159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6600">
                  <a:solidFill>
                    <a:srgbClr val="A28CD1"/>
                  </a:solidFill>
                  <a:latin typeface="汉仪双线体简" panose="02010609000101010101" pitchFamily="49" charset="-122"/>
                  <a:ea typeface="汉仪双线体简" panose="02010609000101010101" pitchFamily="49" charset="-122"/>
                </a:defRPr>
              </a:lvl1pPr>
            </a:lstStyle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6578647" y="2360394"/>
            <a:ext cx="4531313" cy="110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</a:p>
          <a:p>
            <a:pPr>
              <a:lnSpc>
                <a:spcPct val="12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 descr="图片包含 鲜花, 植物, 花束, 墙壁&#10;&#10;已生成极高可信度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" t="14667" b="21164"/>
          <a:stretch>
            <a:fillRect/>
          </a:stretch>
        </p:blipFill>
        <p:spPr>
          <a:xfrm>
            <a:off x="6609127" y="3971352"/>
            <a:ext cx="4276646" cy="1724757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5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20122" y="4329000"/>
            <a:ext cx="2012999" cy="1779270"/>
          </a:xfrm>
          <a:prstGeom prst="rect">
            <a:avLst/>
          </a:prstGeom>
          <a:pattFill prst="ltUpDiag">
            <a:fgClr>
              <a:srgbClr val="A28CD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76000" y="1667132"/>
            <a:ext cx="3467134" cy="4320000"/>
            <a:chOff x="1024229" y="1178613"/>
            <a:chExt cx="3467134" cy="4320000"/>
          </a:xfrm>
          <a:blipFill>
            <a:blip r:embed="rId3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矩形 3"/>
            <p:cNvSpPr/>
            <p:nvPr/>
          </p:nvSpPr>
          <p:spPr>
            <a:xfrm>
              <a:off x="1958410" y="1178613"/>
              <a:ext cx="1980000" cy="19800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511363" y="2016813"/>
              <a:ext cx="1980000" cy="198000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024229" y="3518613"/>
              <a:ext cx="1980000" cy="1980000"/>
            </a:xfrm>
            <a:prstGeom prst="rect">
              <a:avLst/>
            </a:prstGeom>
            <a:blipFill dpi="0" rotWithShape="1">
              <a:blip r:embed="rId5"/>
              <a:tile tx="0" ty="0" sx="30000" sy="30000" flip="none" algn="tl"/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3076664" y="4639605"/>
            <a:ext cx="421800" cy="421800"/>
          </a:xfrm>
          <a:prstGeom prst="rect">
            <a:avLst/>
          </a:prstGeom>
          <a:solidFill>
            <a:srgbClr val="A28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00122" y="4268627"/>
            <a:ext cx="6549159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800122" y="3473896"/>
            <a:ext cx="6428499" cy="58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</a:p>
          <a:p>
            <a:pPr lvl="0">
              <a:lnSpc>
                <a:spcPct val="120000"/>
              </a:lnSpc>
            </a:pP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896087" y="2619104"/>
            <a:ext cx="2832100" cy="954107"/>
            <a:chOff x="6553200" y="1503700"/>
            <a:chExt cx="2832100" cy="954107"/>
          </a:xfrm>
        </p:grpSpPr>
        <p:sp>
          <p:nvSpPr>
            <p:cNvPr id="13" name="矩形 12"/>
            <p:cNvSpPr/>
            <p:nvPr/>
          </p:nvSpPr>
          <p:spPr>
            <a:xfrm>
              <a:off x="6553200" y="1505109"/>
              <a:ext cx="2832100" cy="521811"/>
            </a:xfrm>
            <a:prstGeom prst="rect">
              <a:avLst/>
            </a:prstGeom>
            <a:gradFill>
              <a:gsLst>
                <a:gs pos="0">
                  <a:srgbClr val="FAC1EB"/>
                </a:gs>
                <a:gs pos="100000">
                  <a:srgbClr val="A28CD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889750" y="1503700"/>
              <a:ext cx="2159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6600">
                  <a:solidFill>
                    <a:srgbClr val="A28CD1"/>
                  </a:solidFill>
                  <a:latin typeface="汉仪双线体简" panose="02010609000101010101" pitchFamily="49" charset="-122"/>
                  <a:ea typeface="汉仪双线体简" panose="02010609000101010101" pitchFamily="49" charset="-122"/>
                </a:defRPr>
              </a:lvl1pPr>
            </a:lstStyle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429000"/>
            <a:ext cx="12192000" cy="2240280"/>
          </a:xfrm>
          <a:prstGeom prst="rect">
            <a:avLst/>
          </a:prstGeom>
          <a:gradFill>
            <a:gsLst>
              <a:gs pos="0">
                <a:srgbClr val="FAC1EB"/>
              </a:gs>
              <a:gs pos="100000">
                <a:srgbClr val="A28CD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42000" y="0"/>
            <a:ext cx="108000" cy="3168000"/>
          </a:xfrm>
          <a:prstGeom prst="rect">
            <a:avLst/>
          </a:prstGeom>
          <a:solidFill>
            <a:srgbClr val="FA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08119" y="2694516"/>
            <a:ext cx="2731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600">
                <a:solidFill>
                  <a:srgbClr val="A28CD1"/>
                </a:solidFill>
                <a:latin typeface="汉仪双线体简" panose="02010609000101010101" pitchFamily="49" charset="-122"/>
                <a:ea typeface="汉仪双线体简" panose="02010609000101010101" pitchFamily="49" charset="-122"/>
              </a:defRPr>
            </a:lvl1pPr>
          </a:lstStyle>
          <a:p>
            <a:pPr algn="l"/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08119" y="3641536"/>
            <a:ext cx="7360921" cy="58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</a:p>
          <a:p>
            <a:pPr lvl="0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08119" y="4867470"/>
            <a:ext cx="6549159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 descr="图片包含 植物, 鲜花, 花瓶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16" y="1280160"/>
            <a:ext cx="4338320" cy="5577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<p:transition spd="slow" advClick="0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 flipH="1">
            <a:off x="8789303" y="1471612"/>
            <a:ext cx="2615984" cy="3380192"/>
            <a:chOff x="9747858" y="4095038"/>
            <a:chExt cx="2785848" cy="359967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96195" y="4095038"/>
              <a:ext cx="1737511" cy="27617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47858" y="5195139"/>
              <a:ext cx="2444708" cy="2499577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6096000" y="1471612"/>
            <a:ext cx="2883915" cy="391477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76200" cap="flat" cmpd="sng" algn="ctr">
            <a:solidFill>
              <a:srgbClr val="FFFFFF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51296" y="3596126"/>
            <a:ext cx="4553321" cy="6582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25400"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1D31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8" name="矩形 7"/>
          <p:cNvSpPr/>
          <p:nvPr/>
        </p:nvSpPr>
        <p:spPr>
          <a:xfrm>
            <a:off x="8075139" y="3614244"/>
            <a:ext cx="3535985" cy="235732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76200" cap="flat" cmpd="sng" algn="ctr">
            <a:solidFill>
              <a:srgbClr val="FFFFFF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51989" y="2328402"/>
            <a:ext cx="2832101" cy="523220"/>
            <a:chOff x="6553199" y="1503700"/>
            <a:chExt cx="2832101" cy="523220"/>
          </a:xfrm>
        </p:grpSpPr>
        <p:sp>
          <p:nvSpPr>
            <p:cNvPr id="13" name="矩形 12"/>
            <p:cNvSpPr/>
            <p:nvPr/>
          </p:nvSpPr>
          <p:spPr>
            <a:xfrm>
              <a:off x="6553200" y="1505109"/>
              <a:ext cx="2832100" cy="521811"/>
            </a:xfrm>
            <a:prstGeom prst="rect">
              <a:avLst/>
            </a:prstGeom>
            <a:gradFill>
              <a:gsLst>
                <a:gs pos="0">
                  <a:srgbClr val="FAC1EB"/>
                </a:gs>
                <a:gs pos="100000">
                  <a:srgbClr val="A28CD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553199" y="1503700"/>
              <a:ext cx="28320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6600">
                  <a:solidFill>
                    <a:srgbClr val="A28CD1"/>
                  </a:solidFill>
                  <a:latin typeface="汉仪双线体简" panose="02010609000101010101" pitchFamily="49" charset="-122"/>
                  <a:ea typeface="汉仪双线体简" panose="02010609000101010101" pitchFamily="49" charset="-122"/>
                </a:defRPr>
              </a:lvl1pPr>
            </a:lstStyle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 rot="5400000">
            <a:off x="6520080" y="539639"/>
            <a:ext cx="4112032" cy="6402516"/>
          </a:xfrm>
          <a:prstGeom prst="rect">
            <a:avLst/>
          </a:prstGeom>
          <a:gradFill>
            <a:gsLst>
              <a:gs pos="0">
                <a:srgbClr val="A28CD1"/>
              </a:gs>
              <a:gs pos="100000">
                <a:srgbClr val="FAC1E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3"/>
          <p:cNvSpPr txBox="1"/>
          <p:nvPr/>
        </p:nvSpPr>
        <p:spPr>
          <a:xfrm>
            <a:off x="571752" y="2147460"/>
            <a:ext cx="2922403" cy="6331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3200" b="1" dirty="0">
                <a:gradFill>
                  <a:gsLst>
                    <a:gs pos="0">
                      <a:srgbClr val="A28CD1"/>
                    </a:gs>
                    <a:gs pos="100000">
                      <a:srgbClr val="FAC1EB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3200" b="1" dirty="0">
              <a:gradFill>
                <a:gsLst>
                  <a:gs pos="0">
                    <a:srgbClr val="A28CD1"/>
                  </a:gs>
                  <a:gs pos="100000">
                    <a:srgbClr val="FAC1EB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2"/>
          <p:cNvSpPr txBox="1"/>
          <p:nvPr/>
        </p:nvSpPr>
        <p:spPr>
          <a:xfrm>
            <a:off x="571752" y="3545673"/>
            <a:ext cx="2502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EXAMPLE TEXT HERE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Straight Connector 7"/>
          <p:cNvCxnSpPr/>
          <p:nvPr/>
        </p:nvCxnSpPr>
        <p:spPr>
          <a:xfrm>
            <a:off x="714628" y="4085261"/>
            <a:ext cx="936000" cy="0"/>
          </a:xfrm>
          <a:prstGeom prst="line">
            <a:avLst/>
          </a:prstGeom>
          <a:ln w="28575">
            <a:solidFill>
              <a:srgbClr val="2832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71752" y="4255518"/>
            <a:ext cx="4202138" cy="701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1D31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126"/>
          <p:cNvSpPr/>
          <p:nvPr/>
        </p:nvSpPr>
        <p:spPr bwMode="auto">
          <a:xfrm rot="988690">
            <a:off x="4081328" y="3466080"/>
            <a:ext cx="324000" cy="432000"/>
          </a:xfrm>
          <a:custGeom>
            <a:avLst/>
            <a:gdLst/>
            <a:ahLst/>
            <a:cxnLst>
              <a:cxn ang="0">
                <a:pos x="25" y="46"/>
              </a:cxn>
              <a:cxn ang="0">
                <a:pos x="1" y="64"/>
              </a:cxn>
              <a:cxn ang="0">
                <a:pos x="0" y="62"/>
              </a:cxn>
              <a:cxn ang="0">
                <a:pos x="1" y="61"/>
              </a:cxn>
              <a:cxn ang="0">
                <a:pos x="22" y="46"/>
              </a:cxn>
              <a:cxn ang="0">
                <a:pos x="1" y="36"/>
              </a:cxn>
              <a:cxn ang="0">
                <a:pos x="24" y="41"/>
              </a:cxn>
              <a:cxn ang="0">
                <a:pos x="27" y="31"/>
              </a:cxn>
              <a:cxn ang="0">
                <a:pos x="7" y="18"/>
              </a:cxn>
              <a:cxn ang="0">
                <a:pos x="27" y="28"/>
              </a:cxn>
              <a:cxn ang="0">
                <a:pos x="28" y="21"/>
              </a:cxn>
              <a:cxn ang="0">
                <a:pos x="23" y="0"/>
              </a:cxn>
              <a:cxn ang="0">
                <a:pos x="31" y="21"/>
              </a:cxn>
              <a:cxn ang="0">
                <a:pos x="31" y="25"/>
              </a:cxn>
              <a:cxn ang="0">
                <a:pos x="48" y="18"/>
              </a:cxn>
              <a:cxn ang="0">
                <a:pos x="30" y="32"/>
              </a:cxn>
              <a:cxn ang="0">
                <a:pos x="27" y="42"/>
              </a:cxn>
              <a:cxn ang="0">
                <a:pos x="50" y="39"/>
              </a:cxn>
              <a:cxn ang="0">
                <a:pos x="25" y="46"/>
              </a:cxn>
            </a:cxnLst>
            <a:rect l="0" t="0" r="r" b="b"/>
            <a:pathLst>
              <a:path w="50" h="64">
                <a:moveTo>
                  <a:pt x="25" y="46"/>
                </a:moveTo>
                <a:cubicBezTo>
                  <a:pt x="20" y="57"/>
                  <a:pt x="11" y="64"/>
                  <a:pt x="1" y="64"/>
                </a:cubicBezTo>
                <a:cubicBezTo>
                  <a:pt x="0" y="64"/>
                  <a:pt x="0" y="63"/>
                  <a:pt x="0" y="62"/>
                </a:cubicBezTo>
                <a:cubicBezTo>
                  <a:pt x="0" y="61"/>
                  <a:pt x="0" y="61"/>
                  <a:pt x="1" y="61"/>
                </a:cubicBezTo>
                <a:cubicBezTo>
                  <a:pt x="10" y="61"/>
                  <a:pt x="17" y="55"/>
                  <a:pt x="22" y="46"/>
                </a:cubicBezTo>
                <a:cubicBezTo>
                  <a:pt x="17" y="48"/>
                  <a:pt x="6" y="50"/>
                  <a:pt x="1" y="36"/>
                </a:cubicBezTo>
                <a:cubicBezTo>
                  <a:pt x="15" y="30"/>
                  <a:pt x="22" y="37"/>
                  <a:pt x="24" y="41"/>
                </a:cubicBezTo>
                <a:cubicBezTo>
                  <a:pt x="25" y="38"/>
                  <a:pt x="26" y="35"/>
                  <a:pt x="27" y="31"/>
                </a:cubicBezTo>
                <a:cubicBezTo>
                  <a:pt x="27" y="31"/>
                  <a:pt x="9" y="34"/>
                  <a:pt x="7" y="18"/>
                </a:cubicBezTo>
                <a:cubicBezTo>
                  <a:pt x="23" y="12"/>
                  <a:pt x="27" y="28"/>
                  <a:pt x="27" y="28"/>
                </a:cubicBezTo>
                <a:cubicBezTo>
                  <a:pt x="27" y="26"/>
                  <a:pt x="28" y="21"/>
                  <a:pt x="28" y="21"/>
                </a:cubicBezTo>
                <a:cubicBezTo>
                  <a:pt x="28" y="21"/>
                  <a:pt x="14" y="12"/>
                  <a:pt x="23" y="0"/>
                </a:cubicBezTo>
                <a:cubicBezTo>
                  <a:pt x="39" y="5"/>
                  <a:pt x="31" y="21"/>
                  <a:pt x="31" y="21"/>
                </a:cubicBezTo>
                <a:cubicBezTo>
                  <a:pt x="31" y="21"/>
                  <a:pt x="31" y="24"/>
                  <a:pt x="31" y="25"/>
                </a:cubicBezTo>
                <a:cubicBezTo>
                  <a:pt x="31" y="25"/>
                  <a:pt x="37" y="14"/>
                  <a:pt x="48" y="18"/>
                </a:cubicBezTo>
                <a:cubicBezTo>
                  <a:pt x="48" y="35"/>
                  <a:pt x="30" y="32"/>
                  <a:pt x="30" y="32"/>
                </a:cubicBezTo>
                <a:cubicBezTo>
                  <a:pt x="29" y="35"/>
                  <a:pt x="29" y="39"/>
                  <a:pt x="27" y="42"/>
                </a:cubicBezTo>
                <a:cubicBezTo>
                  <a:pt x="27" y="42"/>
                  <a:pt x="38" y="30"/>
                  <a:pt x="50" y="39"/>
                </a:cubicBezTo>
                <a:cubicBezTo>
                  <a:pt x="43" y="57"/>
                  <a:pt x="25" y="46"/>
                  <a:pt x="25" y="46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 descr="图片包含 花束, 鲜花, 植物, 墙壁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" r="8219"/>
          <a:stretch>
            <a:fillRect/>
          </a:stretch>
        </p:blipFill>
        <p:spPr>
          <a:xfrm>
            <a:off x="5724264" y="2087997"/>
            <a:ext cx="2741055" cy="3312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76200" cap="flat" cmpd="sng" algn="ctr">
            <a:solidFill>
              <a:srgbClr val="FFFFFF"/>
            </a:solidFill>
            <a:prstDash val="solid"/>
            <a:miter lim="800000"/>
          </a:ln>
          <a:effectLst/>
        </p:spPr>
      </p:pic>
      <p:sp>
        <p:nvSpPr>
          <p:cNvPr id="12" name="矩形 11"/>
          <p:cNvSpPr/>
          <p:nvPr/>
        </p:nvSpPr>
        <p:spPr>
          <a:xfrm>
            <a:off x="8765793" y="2051316"/>
            <a:ext cx="2787454" cy="3348681"/>
          </a:xfrm>
          <a:prstGeom prst="rect">
            <a:avLst/>
          </a:prstGeom>
          <a:blipFill>
            <a:blip r:embed="rId4"/>
            <a:stretch>
              <a:fillRect t="-7153" b="-5842"/>
            </a:stretch>
          </a:blipFill>
          <a:ln w="76200" cap="flat" cmpd="sng" algn="ctr">
            <a:solidFill>
              <a:srgbClr val="FFFFFF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2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dur="2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dur="2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1" presetID="41" presetClass="entr" presetSubtype="0" dur="25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3"/>
          <p:cNvSpPr txBox="1"/>
          <p:nvPr/>
        </p:nvSpPr>
        <p:spPr>
          <a:xfrm>
            <a:off x="571752" y="1684881"/>
            <a:ext cx="2922403" cy="1882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3200" b="1" dirty="0">
                <a:gradFill>
                  <a:gsLst>
                    <a:gs pos="0">
                      <a:srgbClr val="A28CD1"/>
                    </a:gs>
                    <a:gs pos="100000">
                      <a:srgbClr val="FAC1EB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3200" b="1" dirty="0">
              <a:gradFill>
                <a:gsLst>
                  <a:gs pos="0">
                    <a:srgbClr val="A28CD1"/>
                  </a:gs>
                  <a:gs pos="100000">
                    <a:srgbClr val="FAC1EB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20000"/>
              </a:lnSpc>
            </a:pPr>
            <a:r>
              <a:rPr lang="en-US" altLang="zh-CN" sz="3200" b="1" dirty="0">
                <a:gradFill>
                  <a:gsLst>
                    <a:gs pos="0">
                      <a:srgbClr val="A28CD1"/>
                    </a:gs>
                    <a:gs pos="100000">
                      <a:srgbClr val="FAC1EB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3200" b="1" dirty="0">
              <a:gradFill>
                <a:gsLst>
                  <a:gs pos="0">
                    <a:srgbClr val="A28CD1"/>
                  </a:gs>
                  <a:gs pos="100000">
                    <a:srgbClr val="FAC1EB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3600" b="1" dirty="0">
              <a:gradFill>
                <a:gsLst>
                  <a:gs pos="0">
                    <a:srgbClr val="A28CD1"/>
                  </a:gs>
                  <a:gs pos="100000">
                    <a:srgbClr val="FAC1EB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2"/>
          <p:cNvSpPr txBox="1"/>
          <p:nvPr/>
        </p:nvSpPr>
        <p:spPr>
          <a:xfrm>
            <a:off x="571752" y="3545673"/>
            <a:ext cx="2502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EXAMPLE TEXT HERE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Straight Connector 7"/>
          <p:cNvCxnSpPr/>
          <p:nvPr/>
        </p:nvCxnSpPr>
        <p:spPr>
          <a:xfrm>
            <a:off x="714628" y="4085261"/>
            <a:ext cx="936000" cy="0"/>
          </a:xfrm>
          <a:prstGeom prst="line">
            <a:avLst/>
          </a:prstGeom>
          <a:ln w="28575">
            <a:solidFill>
              <a:srgbClr val="2832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6"/>
          <p:cNvSpPr/>
          <p:nvPr/>
        </p:nvSpPr>
        <p:spPr>
          <a:xfrm>
            <a:off x="571752" y="4255518"/>
            <a:ext cx="4202138" cy="701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1D31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Freeform 126"/>
          <p:cNvSpPr/>
          <p:nvPr/>
        </p:nvSpPr>
        <p:spPr bwMode="auto">
          <a:xfrm rot="988690">
            <a:off x="4081328" y="3466080"/>
            <a:ext cx="324000" cy="432000"/>
          </a:xfrm>
          <a:custGeom>
            <a:avLst/>
            <a:gdLst/>
            <a:ahLst/>
            <a:cxnLst>
              <a:cxn ang="0">
                <a:pos x="25" y="46"/>
              </a:cxn>
              <a:cxn ang="0">
                <a:pos x="1" y="64"/>
              </a:cxn>
              <a:cxn ang="0">
                <a:pos x="0" y="62"/>
              </a:cxn>
              <a:cxn ang="0">
                <a:pos x="1" y="61"/>
              </a:cxn>
              <a:cxn ang="0">
                <a:pos x="22" y="46"/>
              </a:cxn>
              <a:cxn ang="0">
                <a:pos x="1" y="36"/>
              </a:cxn>
              <a:cxn ang="0">
                <a:pos x="24" y="41"/>
              </a:cxn>
              <a:cxn ang="0">
                <a:pos x="27" y="31"/>
              </a:cxn>
              <a:cxn ang="0">
                <a:pos x="7" y="18"/>
              </a:cxn>
              <a:cxn ang="0">
                <a:pos x="27" y="28"/>
              </a:cxn>
              <a:cxn ang="0">
                <a:pos x="28" y="21"/>
              </a:cxn>
              <a:cxn ang="0">
                <a:pos x="23" y="0"/>
              </a:cxn>
              <a:cxn ang="0">
                <a:pos x="31" y="21"/>
              </a:cxn>
              <a:cxn ang="0">
                <a:pos x="31" y="25"/>
              </a:cxn>
              <a:cxn ang="0">
                <a:pos x="48" y="18"/>
              </a:cxn>
              <a:cxn ang="0">
                <a:pos x="30" y="32"/>
              </a:cxn>
              <a:cxn ang="0">
                <a:pos x="27" y="42"/>
              </a:cxn>
              <a:cxn ang="0">
                <a:pos x="50" y="39"/>
              </a:cxn>
              <a:cxn ang="0">
                <a:pos x="25" y="46"/>
              </a:cxn>
            </a:cxnLst>
            <a:rect l="0" t="0" r="r" b="b"/>
            <a:pathLst>
              <a:path w="50" h="64">
                <a:moveTo>
                  <a:pt x="25" y="46"/>
                </a:moveTo>
                <a:cubicBezTo>
                  <a:pt x="20" y="57"/>
                  <a:pt x="11" y="64"/>
                  <a:pt x="1" y="64"/>
                </a:cubicBezTo>
                <a:cubicBezTo>
                  <a:pt x="0" y="64"/>
                  <a:pt x="0" y="63"/>
                  <a:pt x="0" y="62"/>
                </a:cubicBezTo>
                <a:cubicBezTo>
                  <a:pt x="0" y="61"/>
                  <a:pt x="0" y="61"/>
                  <a:pt x="1" y="61"/>
                </a:cubicBezTo>
                <a:cubicBezTo>
                  <a:pt x="10" y="61"/>
                  <a:pt x="17" y="55"/>
                  <a:pt x="22" y="46"/>
                </a:cubicBezTo>
                <a:cubicBezTo>
                  <a:pt x="17" y="48"/>
                  <a:pt x="6" y="50"/>
                  <a:pt x="1" y="36"/>
                </a:cubicBezTo>
                <a:cubicBezTo>
                  <a:pt x="15" y="30"/>
                  <a:pt x="22" y="37"/>
                  <a:pt x="24" y="41"/>
                </a:cubicBezTo>
                <a:cubicBezTo>
                  <a:pt x="25" y="38"/>
                  <a:pt x="26" y="35"/>
                  <a:pt x="27" y="31"/>
                </a:cubicBezTo>
                <a:cubicBezTo>
                  <a:pt x="27" y="31"/>
                  <a:pt x="9" y="34"/>
                  <a:pt x="7" y="18"/>
                </a:cubicBezTo>
                <a:cubicBezTo>
                  <a:pt x="23" y="12"/>
                  <a:pt x="27" y="28"/>
                  <a:pt x="27" y="28"/>
                </a:cubicBezTo>
                <a:cubicBezTo>
                  <a:pt x="27" y="26"/>
                  <a:pt x="28" y="21"/>
                  <a:pt x="28" y="21"/>
                </a:cubicBezTo>
                <a:cubicBezTo>
                  <a:pt x="28" y="21"/>
                  <a:pt x="14" y="12"/>
                  <a:pt x="23" y="0"/>
                </a:cubicBezTo>
                <a:cubicBezTo>
                  <a:pt x="39" y="5"/>
                  <a:pt x="31" y="21"/>
                  <a:pt x="31" y="21"/>
                </a:cubicBezTo>
                <a:cubicBezTo>
                  <a:pt x="31" y="21"/>
                  <a:pt x="31" y="24"/>
                  <a:pt x="31" y="25"/>
                </a:cubicBezTo>
                <a:cubicBezTo>
                  <a:pt x="31" y="25"/>
                  <a:pt x="37" y="14"/>
                  <a:pt x="48" y="18"/>
                </a:cubicBezTo>
                <a:cubicBezTo>
                  <a:pt x="48" y="35"/>
                  <a:pt x="30" y="32"/>
                  <a:pt x="30" y="32"/>
                </a:cubicBezTo>
                <a:cubicBezTo>
                  <a:pt x="29" y="35"/>
                  <a:pt x="29" y="39"/>
                  <a:pt x="27" y="42"/>
                </a:cubicBezTo>
                <a:cubicBezTo>
                  <a:pt x="27" y="42"/>
                  <a:pt x="38" y="30"/>
                  <a:pt x="50" y="39"/>
                </a:cubicBezTo>
                <a:cubicBezTo>
                  <a:pt x="43" y="57"/>
                  <a:pt x="25" y="46"/>
                  <a:pt x="25" y="46"/>
                </a:cubicBezTo>
                <a:close/>
              </a:path>
            </a:pathLst>
          </a:custGeom>
          <a:solidFill>
            <a:srgbClr val="A28C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 descr="图片包含 鲜花, 植物, 花束, 墙壁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" t="14667" r="9727" b="7059"/>
          <a:stretch>
            <a:fillRect/>
          </a:stretch>
        </p:blipFill>
        <p:spPr>
          <a:xfrm>
            <a:off x="5495986" y="1369467"/>
            <a:ext cx="3386152" cy="2103855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2" t="12301" r="692" b="7640"/>
          <a:stretch>
            <a:fillRect/>
          </a:stretch>
        </p:blipFill>
        <p:spPr>
          <a:xfrm>
            <a:off x="7323295" y="3623873"/>
            <a:ext cx="4164290" cy="2083698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02" b="12175"/>
          <a:stretch>
            <a:fillRect/>
          </a:stretch>
        </p:blipFill>
        <p:spPr>
          <a:xfrm>
            <a:off x="5520843" y="3623873"/>
            <a:ext cx="1574014" cy="2083698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2" name="图片 11" descr="图片包含 鲜花, 植物, 墙壁&#10;&#10;已生成极高可信度的说明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0" r="10572"/>
          <a:stretch>
            <a:fillRect/>
          </a:stretch>
        </p:blipFill>
        <p:spPr>
          <a:xfrm>
            <a:off x="9110576" y="1369467"/>
            <a:ext cx="2377009" cy="2103855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2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41" presetClass="entr" presetSubtype="0" dur="25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241</TotalTime>
  <Words>890</Words>
  <Application>Microsoft Office PowerPoint</Application>
  <PresentationFormat>宽屏</PresentationFormat>
  <Paragraphs>149</Paragraphs>
  <Slides>26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等线 Light</vt:lpstr>
      <vt:lpstr>微软雅黑</vt:lpstr>
      <vt:lpstr>字体家AI造字剑客</vt:lpstr>
      <vt:lpstr>Agency FB</vt:lpstr>
      <vt:lpstr>Arial</vt:lpstr>
      <vt:lpstr>MS Reference Sans Serif</vt:lpstr>
      <vt:lpstr>PT Sans</vt:lpstr>
      <vt:lpstr>www.freeppt7.com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鲜花花卉</dc:title>
  <cp:lastModifiedBy>kaiweiliu9209@outlook.com</cp:lastModifiedBy>
  <cp:revision>64</cp:revision>
  <dcterms:created xsi:type="dcterms:W3CDTF">2017-08-29T00:46:00Z</dcterms:created>
  <dcterms:modified xsi:type="dcterms:W3CDTF">2024-08-15T14:35:27Z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912CEEEA632246D698BCC576EED4A264_12</vt:lpwstr>
  </property>
  <property fmtid="{D5CDD505-2E9C-101B-9397-08002B2CF9AE}" pid="3" name="KSOProductBuildVer">
    <vt:lpwstr>2052-12.1.0.17147</vt:lpwstr>
  </property>
</Properties>
</file>