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27"/>
  </p:notesMasterIdLst>
  <p:handoutMasterIdLst>
    <p:handoutMasterId r:id="rId28"/>
  </p:handoutMasterIdLst>
  <p:sldIdLst>
    <p:sldId id="259" r:id="rId3"/>
    <p:sldId id="257" r:id="rId4"/>
    <p:sldId id="256" r:id="rId5"/>
    <p:sldId id="258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69" r:id="rId14"/>
    <p:sldId id="261" r:id="rId15"/>
    <p:sldId id="270" r:id="rId16"/>
    <p:sldId id="271" r:id="rId17"/>
    <p:sldId id="272" r:id="rId18"/>
    <p:sldId id="273" r:id="rId19"/>
    <p:sldId id="262" r:id="rId20"/>
    <p:sldId id="274" r:id="rId21"/>
    <p:sldId id="275" r:id="rId22"/>
    <p:sldId id="276" r:id="rId23"/>
    <p:sldId id="277" r:id="rId24"/>
    <p:sldId id="278" r:id="rId25"/>
    <p:sldId id="321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595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5280057-458A-493A-9ACE-DC5223222813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 dirty="0"/>
              <a:t>单击此处编辑母版</a:t>
            </a:r>
            <a:r>
              <a:rPr lang="en-US" altLang="zh-CN" dirty="0"/>
              <a:t>Title</a:t>
            </a:r>
            <a:r>
              <a:rPr lang="zh-CN" altLang="en-US" dirty="0"/>
              <a:t>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68FF6A3-339D-4063-83DC-7179C1AAF447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 dirty="0"/>
              <a:t>单击此处编辑母版</a:t>
            </a:r>
            <a:r>
              <a:rPr lang="en-US" altLang="zh-CN" dirty="0"/>
              <a:t>Title</a:t>
            </a:r>
            <a:r>
              <a:rPr lang="zh-CN" altLang="en-US" dirty="0"/>
              <a:t>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1EA81A5-5B49-4E28-8836-09F88A531F98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 dirty="0"/>
              <a:t>单击此处编辑母版</a:t>
            </a:r>
            <a:r>
              <a:rPr lang="en-US" altLang="zh-CN" dirty="0"/>
              <a:t>Title</a:t>
            </a:r>
            <a:r>
              <a:rPr lang="zh-CN" altLang="en-US" dirty="0"/>
              <a:t>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E04C11B-CE6C-481D-ACAF-F2F160AA4828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2C266-146E-40DD-9553-3714E4FCD41E}"/>
              </a:ext>
            </a:extLst>
          </p:cNvPr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ABF0448-C2A9-4989-8E5C-58E8D06CC1AC}"/>
              </a:ext>
            </a:extLst>
          </p:cNvPr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58C0CB9-EC48-4663-A57D-52B6BB64C11A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 dirty="0"/>
              <a:t>单击此处编辑母版</a:t>
            </a:r>
            <a:r>
              <a:rPr lang="en-US" altLang="zh-CN" dirty="0"/>
              <a:t>Title</a:t>
            </a:r>
            <a:r>
              <a:rPr lang="zh-CN" altLang="en-US" dirty="0"/>
              <a:t>样式</a:t>
            </a: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8B476D33-15A6-46E7-A15D-86FC866CCDFF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E7BC5362-962B-465C-9816-C98E2439075D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1F1C820A-80DB-4F70-A2B3-B76429A53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34D8441D-5ACC-42AB-B892-05E61189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>
            <a:extLst>
              <a:ext uri="{FF2B5EF4-FFF2-40B4-BE49-F238E27FC236}">
                <a16:creationId xmlns:a16="http://schemas.microsoft.com/office/drawing/2014/main" id="{7AE7ED0D-1B32-4055-BD7E-C11E1593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>
            <a:extLst>
              <a:ext uri="{FF2B5EF4-FFF2-40B4-BE49-F238E27FC236}">
                <a16:creationId xmlns:a16="http://schemas.microsoft.com/office/drawing/2014/main" id="{AE41202D-A65C-4658-8915-A0231B7C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582DAFB-9303-4505-96FF-73094BAC7766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 dirty="0"/>
              <a:t>单击此处编辑母版</a:t>
            </a:r>
            <a:r>
              <a:rPr lang="en-US" altLang="zh-CN" dirty="0"/>
              <a:t>Title</a:t>
            </a:r>
            <a:r>
              <a:rPr lang="zh-CN" altLang="en-US" dirty="0"/>
              <a:t>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1AEA704-36B6-4BE6-BC00-31DA302E2BD7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 dirty="0"/>
              <a:t>单击此处编辑母版</a:t>
            </a:r>
            <a:r>
              <a:rPr lang="en-US" altLang="zh-CN" dirty="0"/>
              <a:t>Title</a:t>
            </a:r>
            <a:r>
              <a:rPr lang="zh-CN" altLang="en-US" dirty="0"/>
              <a:t>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F3F46D5-6B42-451B-A1A9-F48A98CF08F9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 dirty="0"/>
              <a:t>单击此处编辑母版</a:t>
            </a:r>
            <a:r>
              <a:rPr lang="en-US" altLang="zh-CN" dirty="0"/>
              <a:t>Title</a:t>
            </a:r>
            <a:r>
              <a:rPr lang="zh-CN" altLang="en-US" dirty="0"/>
              <a:t>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76E1F94-C553-4917-8041-61870A5EFB5E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 dirty="0"/>
              <a:t>单击此处编辑母版</a:t>
            </a:r>
            <a:r>
              <a:rPr lang="en-US" altLang="zh-CN" dirty="0"/>
              <a:t>Title</a:t>
            </a:r>
            <a:r>
              <a:rPr lang="zh-CN" altLang="en-US" dirty="0"/>
              <a:t>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F0CA2BA-F26C-4BF6-98EF-77D612106222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 dirty="0"/>
              <a:t>单击此处编辑母版</a:t>
            </a:r>
            <a:r>
              <a:rPr lang="en-US" altLang="zh-CN" dirty="0"/>
              <a:t>Title</a:t>
            </a:r>
            <a:r>
              <a:rPr lang="zh-CN" altLang="en-US" dirty="0"/>
              <a:t>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9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2024/8/24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2024/8/24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8836F-6900-4B38-BC5A-E0E6A83E877F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95110-E189-4271-9226-4AF76FCF76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8" r:id="rId18"/>
    <p:sldLayoutId id="2147483687" r:id="rId19"/>
    <p:sldLayoutId id="2147483659" r:id="rId20"/>
    <p:sldLayoutId id="2147483696" r:id="rId2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16831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 cstate="print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sp>
        <p:nvSpPr>
          <p:cNvPr id="5" name="椭圆 4"/>
          <p:cNvSpPr/>
          <p:nvPr/>
        </p:nvSpPr>
        <p:spPr>
          <a:xfrm>
            <a:off x="-3515632" y="2286000"/>
            <a:ext cx="6305550" cy="6515100"/>
          </a:xfrm>
          <a:prstGeom prst="ellips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178628" y="-667657"/>
            <a:ext cx="9376229" cy="1625600"/>
          </a:xfrm>
          <a:prstGeom prst="roundRect">
            <a:avLst>
              <a:gd name="adj" fmla="val 50000"/>
            </a:avLst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8150" y="1638300"/>
            <a:ext cx="4496400" cy="44958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3132510" y="3506107"/>
            <a:ext cx="1802040" cy="2493632"/>
          </a:xfrm>
          <a:custGeom>
            <a:avLst/>
            <a:gdLst>
              <a:gd name="connsiteX0" fmla="*/ 1504950 w 1802040"/>
              <a:gd name="connsiteY0" fmla="*/ 0 h 2493632"/>
              <a:gd name="connsiteX1" fmla="*/ 1658823 w 1802040"/>
              <a:gd name="connsiteY1" fmla="*/ 7768 h 2493632"/>
              <a:gd name="connsiteX2" fmla="*/ 1767901 w 1802040"/>
              <a:gd name="connsiteY2" fmla="*/ 24410 h 2493632"/>
              <a:gd name="connsiteX3" fmla="*/ 1790433 w 1802040"/>
              <a:gd name="connsiteY3" fmla="*/ 172029 h 2493632"/>
              <a:gd name="connsiteX4" fmla="*/ 1802040 w 1802040"/>
              <a:gd name="connsiteY4" fmla="*/ 401864 h 2493632"/>
              <a:gd name="connsiteX5" fmla="*/ 428941 w 1802040"/>
              <a:gd name="connsiteY5" fmla="*/ 2473113 h 2493632"/>
              <a:gd name="connsiteX6" fmla="*/ 372872 w 1802040"/>
              <a:gd name="connsiteY6" fmla="*/ 2493632 h 2493632"/>
              <a:gd name="connsiteX7" fmla="*/ 343658 w 1802040"/>
              <a:gd name="connsiteY7" fmla="*/ 2461497 h 2493632"/>
              <a:gd name="connsiteX8" fmla="*/ 0 w 1802040"/>
              <a:gd name="connsiteY8" fmla="*/ 1504497 h 2493632"/>
              <a:gd name="connsiteX9" fmla="*/ 1504950 w 1802040"/>
              <a:gd name="connsiteY9" fmla="*/ 0 h 249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2040" h="2493632">
                <a:moveTo>
                  <a:pt x="1504950" y="0"/>
                </a:moveTo>
                <a:cubicBezTo>
                  <a:pt x="1556898" y="0"/>
                  <a:pt x="1608231" y="2631"/>
                  <a:pt x="1658823" y="7768"/>
                </a:cubicBezTo>
                <a:lnTo>
                  <a:pt x="1767901" y="24410"/>
                </a:lnTo>
                <a:lnTo>
                  <a:pt x="1790433" y="172029"/>
                </a:lnTo>
                <a:cubicBezTo>
                  <a:pt x="1798108" y="247597"/>
                  <a:pt x="1802040" y="324272"/>
                  <a:pt x="1802040" y="401864"/>
                </a:cubicBezTo>
                <a:cubicBezTo>
                  <a:pt x="1802040" y="1332975"/>
                  <a:pt x="1235854" y="2131863"/>
                  <a:pt x="428941" y="2473113"/>
                </a:cubicBezTo>
                <a:lnTo>
                  <a:pt x="372872" y="2493632"/>
                </a:lnTo>
                <a:lnTo>
                  <a:pt x="343658" y="2461497"/>
                </a:lnTo>
                <a:cubicBezTo>
                  <a:pt x="128968" y="2201431"/>
                  <a:pt x="0" y="1868021"/>
                  <a:pt x="0" y="1504497"/>
                </a:cubicBezTo>
                <a:cubicBezTo>
                  <a:pt x="0" y="673586"/>
                  <a:pt x="673789" y="0"/>
                  <a:pt x="1504950" y="0"/>
                </a:cubicBezTo>
                <a:close/>
              </a:path>
            </a:pathLst>
          </a:cu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>
            <p:custDataLst>
              <p:tags r:id="rId1"/>
            </p:custDataLst>
          </p:nvPr>
        </p:nvSpPr>
        <p:spPr>
          <a:xfrm>
            <a:off x="5277142" y="5430148"/>
            <a:ext cx="2925244" cy="5128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86868" tIns="43434" rIns="86868" bIns="43434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REPORT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FREEPPT7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33057" y="2143255"/>
            <a:ext cx="1147750" cy="6093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4400" dirty="0">
                <a:solidFill>
                  <a:srgbClr val="206A5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Free</a:t>
            </a:r>
            <a:endParaRPr lang="zh-CN" altLang="en-US" sz="4400" dirty="0">
              <a:solidFill>
                <a:srgbClr val="206A5D"/>
              </a:solidFill>
              <a:latin typeface="钉钉进步体" panose="00020600040101010101" pitchFamily="18" charset="-122"/>
              <a:ea typeface="钉钉进步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77141" y="3131454"/>
            <a:ext cx="5852243" cy="91409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6600" dirty="0">
                <a:solidFill>
                  <a:srgbClr val="206A5D"/>
                </a:solidFill>
                <a:latin typeface="字体家AI造字剑客" panose="03000503000000000000" pitchFamily="66" charset="-122"/>
                <a:ea typeface="字体家AI造字剑客" panose="03000503000000000000" pitchFamily="66" charset="-122"/>
                <a:cs typeface="+mn-ea"/>
                <a:sym typeface="+mn-lt"/>
              </a:rPr>
              <a:t>PPT Templates</a:t>
            </a:r>
            <a:endParaRPr lang="zh-CN" altLang="en-US" sz="6600" dirty="0">
              <a:solidFill>
                <a:srgbClr val="206A5D"/>
              </a:solidFill>
              <a:latin typeface="字体家AI造字剑客" panose="03000503000000000000" pitchFamily="66" charset="-122"/>
              <a:ea typeface="字体家AI造字剑客" panose="03000503000000000000" pitchFamily="66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77141" y="4223143"/>
            <a:ext cx="7257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MARKETING PLANNING SCHEME</a:t>
            </a:r>
            <a:endParaRPr lang="zh-CN" altLang="en-US" sz="2800" b="1" dirty="0"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333057" y="4934857"/>
            <a:ext cx="6379972" cy="0"/>
          </a:xfrm>
          <a:prstGeom prst="line">
            <a:avLst/>
          </a:prstGeom>
          <a:ln w="28575">
            <a:solidFill>
              <a:srgbClr val="206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8"/>
          <p:cNvSpPr txBox="1"/>
          <p:nvPr/>
        </p:nvSpPr>
        <p:spPr>
          <a:xfrm>
            <a:off x="460696" y="382268"/>
            <a:ext cx="1569660" cy="3416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altLang="zh-CN" sz="1200" b="1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rPr>
              <a:t>LOGO HERE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002796" y="382268"/>
            <a:ext cx="683554" cy="261991"/>
            <a:chOff x="7102" y="5169"/>
            <a:chExt cx="1208" cy="463"/>
          </a:xfrm>
        </p:grpSpPr>
        <p:sp>
          <p:nvSpPr>
            <p:cNvPr id="22" name="箭头: V 形 21"/>
            <p:cNvSpPr/>
            <p:nvPr/>
          </p:nvSpPr>
          <p:spPr>
            <a:xfrm>
              <a:off x="7102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箭头: V 形 22"/>
            <p:cNvSpPr/>
            <p:nvPr/>
          </p:nvSpPr>
          <p:spPr>
            <a:xfrm>
              <a:off x="7463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7847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9" grpId="0" animBg="1"/>
      <p:bldP spid="13" grpId="0" animBg="1"/>
      <p:bldP spid="14" grpId="0"/>
      <p:bldP spid="15" grpId="0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4188" y="534326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iṣľiḍê"/>
          <p:cNvGrpSpPr/>
          <p:nvPr/>
        </p:nvGrpSpPr>
        <p:grpSpPr>
          <a:xfrm>
            <a:off x="4486550" y="2802324"/>
            <a:ext cx="3609043" cy="3600000"/>
            <a:chOff x="4285128" y="1832200"/>
            <a:chExt cx="3609043" cy="3600000"/>
          </a:xfrm>
        </p:grpSpPr>
        <p:grpSp>
          <p:nvGrpSpPr>
            <p:cNvPr id="5" name="iśľiḋé"/>
            <p:cNvGrpSpPr/>
            <p:nvPr/>
          </p:nvGrpSpPr>
          <p:grpSpPr>
            <a:xfrm>
              <a:off x="4285128" y="1832200"/>
              <a:ext cx="3609043" cy="3600000"/>
              <a:chOff x="4129378" y="1629000"/>
              <a:chExt cx="3609043" cy="3600000"/>
            </a:xfrm>
            <a:solidFill>
              <a:schemeClr val="tx2">
                <a:alpha val="30000"/>
              </a:schemeClr>
            </a:solidFill>
          </p:grpSpPr>
          <p:sp>
            <p:nvSpPr>
              <p:cNvPr id="7" name="ïşļiḍé"/>
              <p:cNvSpPr/>
              <p:nvPr/>
            </p:nvSpPr>
            <p:spPr>
              <a:xfrm flipH="1">
                <a:off x="4138421" y="1629000"/>
                <a:ext cx="3600000" cy="3600000"/>
              </a:xfrm>
              <a:prstGeom prst="blockArc">
                <a:avLst>
                  <a:gd name="adj1" fmla="val 9600000"/>
                  <a:gd name="adj2" fmla="val 16200000"/>
                  <a:gd name="adj3" fmla="val 15000"/>
                </a:avLst>
              </a:prstGeom>
              <a:solidFill>
                <a:srgbClr val="206A5D">
                  <a:alpha val="5000"/>
                </a:srgbClr>
              </a:solidFill>
              <a:ln w="38100" cap="flat" cmpd="sng" algn="ctr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lIns="108000" tIns="108000" rIns="108000" bIns="108000" rtlCol="0" anchor="ctr"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îš1ïďè"/>
              <p:cNvSpPr/>
              <p:nvPr/>
            </p:nvSpPr>
            <p:spPr>
              <a:xfrm flipH="1" flipV="1">
                <a:off x="4138421" y="1629000"/>
                <a:ext cx="3600000" cy="3600000"/>
              </a:xfrm>
              <a:prstGeom prst="blockArc">
                <a:avLst>
                  <a:gd name="adj1" fmla="val 12000000"/>
                  <a:gd name="adj2" fmla="val 20400000"/>
                  <a:gd name="adj3" fmla="val 15000"/>
                </a:avLst>
              </a:prstGeom>
              <a:solidFill>
                <a:srgbClr val="206A5D">
                  <a:alpha val="5000"/>
                </a:srgbClr>
              </a:solidFill>
              <a:ln w="38100" cap="flat" cmpd="sng" algn="ctr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lIns="108000" tIns="108000" rIns="108000" bIns="108000" rtlCol="0" anchor="ctr"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ï$ḻîḑê"/>
              <p:cNvSpPr/>
              <p:nvPr/>
            </p:nvSpPr>
            <p:spPr>
              <a:xfrm flipV="1">
                <a:off x="4129378" y="1629000"/>
                <a:ext cx="3600000" cy="3600000"/>
              </a:xfrm>
              <a:prstGeom prst="blockArc">
                <a:avLst>
                  <a:gd name="adj1" fmla="val 5400000"/>
                  <a:gd name="adj2" fmla="val 12000000"/>
                  <a:gd name="adj3" fmla="val 15000"/>
                </a:avLst>
              </a:prstGeom>
              <a:solidFill>
                <a:srgbClr val="206A5D">
                  <a:alpha val="5000"/>
                </a:srgbClr>
              </a:solidFill>
              <a:ln w="38100" cap="flat" cmpd="sng" algn="ctr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lIns="108000" tIns="108000" rIns="108000" bIns="108000" rtlCol="0" anchor="ctr"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îṡľiḑe"/>
            <p:cNvSpPr/>
            <p:nvPr/>
          </p:nvSpPr>
          <p:spPr>
            <a:xfrm>
              <a:off x="5097104" y="2639654"/>
              <a:ext cx="1985092" cy="1985092"/>
            </a:xfrm>
            <a:prstGeom prst="roundRect">
              <a:avLst>
                <a:gd name="adj" fmla="val 50000"/>
              </a:avLst>
            </a:prstGeom>
            <a:solidFill>
              <a:srgbClr val="206A5D"/>
            </a:solidFill>
            <a:ln w="508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en-US" altLang="zh-CN" sz="1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is1ïḍè"/>
          <p:cNvGrpSpPr/>
          <p:nvPr/>
        </p:nvGrpSpPr>
        <p:grpSpPr>
          <a:xfrm>
            <a:off x="886817" y="1457677"/>
            <a:ext cx="6229139" cy="1194876"/>
            <a:chOff x="2233361" y="4791878"/>
            <a:chExt cx="6229139" cy="1194876"/>
          </a:xfrm>
        </p:grpSpPr>
        <p:grpSp>
          <p:nvGrpSpPr>
            <p:cNvPr id="11" name="íś1îďe"/>
            <p:cNvGrpSpPr/>
            <p:nvPr/>
          </p:nvGrpSpPr>
          <p:grpSpPr>
            <a:xfrm>
              <a:off x="2921576" y="4791878"/>
              <a:ext cx="5540924" cy="1194876"/>
              <a:chOff x="2492016" y="4313017"/>
              <a:chExt cx="2974765" cy="1194876"/>
            </a:xfrm>
          </p:grpSpPr>
          <p:sp>
            <p:nvSpPr>
              <p:cNvPr id="18" name="išļíḋe"/>
              <p:cNvSpPr/>
              <p:nvPr/>
            </p:nvSpPr>
            <p:spPr>
              <a:xfrm>
                <a:off x="2492017" y="4807701"/>
                <a:ext cx="2879639" cy="7001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r>
                  <a:rPr lang="en-US" altLang="zh-CN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9" name="íśļïḍe"/>
              <p:cNvSpPr/>
              <p:nvPr/>
            </p:nvSpPr>
            <p:spPr>
              <a:xfrm>
                <a:off x="2492016" y="4313017"/>
                <a:ext cx="2974765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 here</a:t>
                </a:r>
                <a:endParaRPr kumimoji="0" lang="zh-CN" alt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ïṣḷíḑê"/>
            <p:cNvGrpSpPr/>
            <p:nvPr/>
          </p:nvGrpSpPr>
          <p:grpSpPr>
            <a:xfrm>
              <a:off x="2233361" y="4812304"/>
              <a:ext cx="476250" cy="377952"/>
              <a:chOff x="2233361" y="4812304"/>
              <a:chExt cx="476250" cy="377952"/>
            </a:xfrm>
          </p:grpSpPr>
          <p:sp>
            <p:nvSpPr>
              <p:cNvPr id="13" name="íŝlídè"/>
              <p:cNvSpPr/>
              <p:nvPr/>
            </p:nvSpPr>
            <p:spPr>
              <a:xfrm>
                <a:off x="2519111" y="4812304"/>
                <a:ext cx="190500" cy="377952"/>
              </a:xfrm>
              <a:custGeom>
                <a:avLst/>
                <a:gdLst>
                  <a:gd name="connsiteX0" fmla="*/ 190500 w 190500"/>
                  <a:gd name="connsiteY0" fmla="*/ 377952 h 377952"/>
                  <a:gd name="connsiteX1" fmla="*/ 190500 w 190500"/>
                  <a:gd name="connsiteY1" fmla="*/ 187452 h 377952"/>
                  <a:gd name="connsiteX2" fmla="*/ 81820 w 190500"/>
                  <a:gd name="connsiteY2" fmla="*/ 187452 h 377952"/>
                  <a:gd name="connsiteX3" fmla="*/ 190500 w 190500"/>
                  <a:gd name="connsiteY3" fmla="*/ 81725 h 377952"/>
                  <a:gd name="connsiteX4" fmla="*/ 190500 w 190500"/>
                  <a:gd name="connsiteY4" fmla="*/ 0 h 377952"/>
                  <a:gd name="connsiteX5" fmla="*/ 0 w 190500"/>
                  <a:gd name="connsiteY5" fmla="*/ 187452 h 377952"/>
                  <a:gd name="connsiteX6" fmla="*/ 0 w 190500"/>
                  <a:gd name="connsiteY6" fmla="*/ 187452 h 377952"/>
                  <a:gd name="connsiteX7" fmla="*/ 0 w 190500"/>
                  <a:gd name="connsiteY7" fmla="*/ 377952 h 37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377952">
                    <a:moveTo>
                      <a:pt x="190500" y="377952"/>
                    </a:moveTo>
                    <a:lnTo>
                      <a:pt x="190500" y="187452"/>
                    </a:lnTo>
                    <a:lnTo>
                      <a:pt x="81820" y="187452"/>
                    </a:lnTo>
                    <a:cubicBezTo>
                      <a:pt x="83469" y="128608"/>
                      <a:pt x="131633" y="81753"/>
                      <a:pt x="190500" y="81725"/>
                    </a:cubicBezTo>
                    <a:lnTo>
                      <a:pt x="190500" y="0"/>
                    </a:lnTo>
                    <a:cubicBezTo>
                      <a:pt x="86469" y="-13"/>
                      <a:pt x="1665" y="83434"/>
                      <a:pt x="0" y="187452"/>
                    </a:cubicBezTo>
                    <a:lnTo>
                      <a:pt x="0" y="187452"/>
                    </a:lnTo>
                    <a:lnTo>
                      <a:pt x="0" y="377952"/>
                    </a:lnTo>
                    <a:close/>
                  </a:path>
                </a:pathLst>
              </a:custGeom>
              <a:solidFill>
                <a:srgbClr val="C6AF92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îṧļîḍé"/>
              <p:cNvSpPr/>
              <p:nvPr/>
            </p:nvSpPr>
            <p:spPr>
              <a:xfrm>
                <a:off x="2233361" y="4812304"/>
                <a:ext cx="190500" cy="377952"/>
              </a:xfrm>
              <a:custGeom>
                <a:avLst/>
                <a:gdLst>
                  <a:gd name="connsiteX0" fmla="*/ 190500 w 190500"/>
                  <a:gd name="connsiteY0" fmla="*/ 377952 h 377952"/>
                  <a:gd name="connsiteX1" fmla="*/ 190500 w 190500"/>
                  <a:gd name="connsiteY1" fmla="*/ 187452 h 377952"/>
                  <a:gd name="connsiteX2" fmla="*/ 81820 w 190500"/>
                  <a:gd name="connsiteY2" fmla="*/ 187452 h 377952"/>
                  <a:gd name="connsiteX3" fmla="*/ 190500 w 190500"/>
                  <a:gd name="connsiteY3" fmla="*/ 81725 h 377952"/>
                  <a:gd name="connsiteX4" fmla="*/ 190500 w 190500"/>
                  <a:gd name="connsiteY4" fmla="*/ 0 h 377952"/>
                  <a:gd name="connsiteX5" fmla="*/ 0 w 190500"/>
                  <a:gd name="connsiteY5" fmla="*/ 187452 h 377952"/>
                  <a:gd name="connsiteX6" fmla="*/ 0 w 190500"/>
                  <a:gd name="connsiteY6" fmla="*/ 187452 h 377952"/>
                  <a:gd name="connsiteX7" fmla="*/ 0 w 190500"/>
                  <a:gd name="connsiteY7" fmla="*/ 377952 h 37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377952">
                    <a:moveTo>
                      <a:pt x="190500" y="377952"/>
                    </a:moveTo>
                    <a:lnTo>
                      <a:pt x="190500" y="187452"/>
                    </a:lnTo>
                    <a:lnTo>
                      <a:pt x="81820" y="187452"/>
                    </a:lnTo>
                    <a:cubicBezTo>
                      <a:pt x="83469" y="128608"/>
                      <a:pt x="131633" y="81753"/>
                      <a:pt x="190500" y="81725"/>
                    </a:cubicBezTo>
                    <a:lnTo>
                      <a:pt x="190500" y="0"/>
                    </a:lnTo>
                    <a:cubicBezTo>
                      <a:pt x="86469" y="-13"/>
                      <a:pt x="1665" y="83434"/>
                      <a:pt x="0" y="187452"/>
                    </a:cubicBezTo>
                    <a:lnTo>
                      <a:pt x="0" y="187452"/>
                    </a:lnTo>
                    <a:lnTo>
                      <a:pt x="0" y="377952"/>
                    </a:lnTo>
                    <a:close/>
                  </a:path>
                </a:pathLst>
              </a:custGeom>
              <a:solidFill>
                <a:srgbClr val="C6AF92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íslïḑê"/>
          <p:cNvGrpSpPr/>
          <p:nvPr/>
        </p:nvGrpSpPr>
        <p:grpSpPr>
          <a:xfrm>
            <a:off x="8355161" y="2589315"/>
            <a:ext cx="2922226" cy="1102648"/>
            <a:chOff x="6340616" y="4145238"/>
            <a:chExt cx="2922226" cy="1102648"/>
          </a:xfrm>
        </p:grpSpPr>
        <p:grpSp>
          <p:nvGrpSpPr>
            <p:cNvPr id="21" name="íś1íḓè"/>
            <p:cNvGrpSpPr/>
            <p:nvPr/>
          </p:nvGrpSpPr>
          <p:grpSpPr>
            <a:xfrm>
              <a:off x="6923945" y="4145238"/>
              <a:ext cx="2338897" cy="1102648"/>
              <a:chOff x="7119257" y="2357078"/>
              <a:chExt cx="2777270" cy="1084856"/>
            </a:xfrm>
            <a:noFill/>
          </p:grpSpPr>
          <p:sp>
            <p:nvSpPr>
              <p:cNvPr id="23" name="îSḷïďé"/>
              <p:cNvSpPr/>
              <p:nvPr/>
            </p:nvSpPr>
            <p:spPr>
              <a:xfrm>
                <a:off x="7119257" y="2357078"/>
                <a:ext cx="2725820" cy="3936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îşḷiḍè"/>
              <p:cNvSpPr/>
              <p:nvPr/>
            </p:nvSpPr>
            <p:spPr>
              <a:xfrm>
                <a:off x="7119257" y="2754492"/>
                <a:ext cx="2777270" cy="6874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22" name="ïṣḷiḓè"/>
            <p:cNvSpPr txBox="1"/>
            <p:nvPr/>
          </p:nvSpPr>
          <p:spPr>
            <a:xfrm>
              <a:off x="6340616" y="4369724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rgbClr val="C6AF92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íṣḻïḑè"/>
          <p:cNvGrpSpPr/>
          <p:nvPr/>
        </p:nvGrpSpPr>
        <p:grpSpPr>
          <a:xfrm>
            <a:off x="8355161" y="5143577"/>
            <a:ext cx="3085725" cy="1102648"/>
            <a:chOff x="6340616" y="4145238"/>
            <a:chExt cx="3085725" cy="1102648"/>
          </a:xfrm>
        </p:grpSpPr>
        <p:grpSp>
          <p:nvGrpSpPr>
            <p:cNvPr id="26" name="ï$1ïdè"/>
            <p:cNvGrpSpPr/>
            <p:nvPr/>
          </p:nvGrpSpPr>
          <p:grpSpPr>
            <a:xfrm>
              <a:off x="6923945" y="4145238"/>
              <a:ext cx="2502396" cy="1102648"/>
              <a:chOff x="7119257" y="2357078"/>
              <a:chExt cx="2971413" cy="1084856"/>
            </a:xfrm>
            <a:noFill/>
          </p:grpSpPr>
          <p:sp>
            <p:nvSpPr>
              <p:cNvPr id="28" name="îṧḻïḓê"/>
              <p:cNvSpPr/>
              <p:nvPr/>
            </p:nvSpPr>
            <p:spPr>
              <a:xfrm>
                <a:off x="7119257" y="2357078"/>
                <a:ext cx="2777270" cy="3936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îṥḷïdè"/>
              <p:cNvSpPr/>
              <p:nvPr/>
            </p:nvSpPr>
            <p:spPr>
              <a:xfrm>
                <a:off x="7119257" y="2754492"/>
                <a:ext cx="2971413" cy="6874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27" name="ï$ḷïďê"/>
            <p:cNvSpPr txBox="1"/>
            <p:nvPr/>
          </p:nvSpPr>
          <p:spPr>
            <a:xfrm>
              <a:off x="6340616" y="4369724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rgbClr val="C6AF92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ïsľîde"/>
          <p:cNvGrpSpPr/>
          <p:nvPr/>
        </p:nvGrpSpPr>
        <p:grpSpPr>
          <a:xfrm>
            <a:off x="1877014" y="3894891"/>
            <a:ext cx="3048772" cy="1102648"/>
            <a:chOff x="6340616" y="4145238"/>
            <a:chExt cx="3048772" cy="1102648"/>
          </a:xfrm>
        </p:grpSpPr>
        <p:grpSp>
          <p:nvGrpSpPr>
            <p:cNvPr id="31" name="íṣľídé"/>
            <p:cNvGrpSpPr/>
            <p:nvPr/>
          </p:nvGrpSpPr>
          <p:grpSpPr>
            <a:xfrm>
              <a:off x="6923944" y="4145238"/>
              <a:ext cx="2465444" cy="1102648"/>
              <a:chOff x="7119257" y="2357078"/>
              <a:chExt cx="2927536" cy="1084856"/>
            </a:xfrm>
            <a:noFill/>
          </p:grpSpPr>
          <p:sp>
            <p:nvSpPr>
              <p:cNvPr id="33" name="îŝḷíḍé"/>
              <p:cNvSpPr/>
              <p:nvPr/>
            </p:nvSpPr>
            <p:spPr>
              <a:xfrm>
                <a:off x="7119257" y="2357078"/>
                <a:ext cx="2927536" cy="3936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íṧḷïḑe"/>
              <p:cNvSpPr/>
              <p:nvPr/>
            </p:nvSpPr>
            <p:spPr>
              <a:xfrm>
                <a:off x="7119257" y="2754492"/>
                <a:ext cx="2805846" cy="6874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32" name="îṣļíďè"/>
            <p:cNvSpPr txBox="1"/>
            <p:nvPr/>
          </p:nvSpPr>
          <p:spPr>
            <a:xfrm>
              <a:off x="6340616" y="4369724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rgbClr val="C6AF92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iconfont-11253-5330626"/>
          <p:cNvSpPr>
            <a:spLocks noChangeAspect="1"/>
          </p:cNvSpPr>
          <p:nvPr/>
        </p:nvSpPr>
        <p:spPr>
          <a:xfrm>
            <a:off x="6040774" y="4110392"/>
            <a:ext cx="509637" cy="400512"/>
          </a:xfrm>
          <a:custGeom>
            <a:avLst/>
            <a:gdLst>
              <a:gd name="T0" fmla="*/ 2143 w 10001"/>
              <a:gd name="T1" fmla="*/ 1073 h 7859"/>
              <a:gd name="T2" fmla="*/ 1071 w 10001"/>
              <a:gd name="T3" fmla="*/ 2145 h 7859"/>
              <a:gd name="T4" fmla="*/ 0 w 10001"/>
              <a:gd name="T5" fmla="*/ 1073 h 7859"/>
              <a:gd name="T6" fmla="*/ 1072 w 10001"/>
              <a:gd name="T7" fmla="*/ 0 h 7859"/>
              <a:gd name="T8" fmla="*/ 1831 w 10001"/>
              <a:gd name="T9" fmla="*/ 3170 h 7859"/>
              <a:gd name="T10" fmla="*/ 1831 w 10001"/>
              <a:gd name="T11" fmla="*/ 4690 h 7859"/>
              <a:gd name="T12" fmla="*/ 311 w 10001"/>
              <a:gd name="T13" fmla="*/ 4690 h 7859"/>
              <a:gd name="T14" fmla="*/ 312 w 10001"/>
              <a:gd name="T15" fmla="*/ 3170 h 7859"/>
              <a:gd name="T16" fmla="*/ 1831 w 10001"/>
              <a:gd name="T17" fmla="*/ 3170 h 7859"/>
              <a:gd name="T18" fmla="*/ 2143 w 10001"/>
              <a:gd name="T19" fmla="*/ 6786 h 7859"/>
              <a:gd name="T20" fmla="*/ 1071 w 10001"/>
              <a:gd name="T21" fmla="*/ 7859 h 7859"/>
              <a:gd name="T22" fmla="*/ 0 w 10001"/>
              <a:gd name="T23" fmla="*/ 6786 h 7859"/>
              <a:gd name="T24" fmla="*/ 1072 w 10001"/>
              <a:gd name="T25" fmla="*/ 5714 h 7859"/>
              <a:gd name="T26" fmla="*/ 10001 w 10001"/>
              <a:gd name="T27" fmla="*/ 537 h 7859"/>
              <a:gd name="T28" fmla="*/ 9949 w 10001"/>
              <a:gd name="T29" fmla="*/ 1733 h 7859"/>
              <a:gd name="T30" fmla="*/ 3036 w 10001"/>
              <a:gd name="T31" fmla="*/ 1785 h 7859"/>
              <a:gd name="T32" fmla="*/ 2859 w 10001"/>
              <a:gd name="T33" fmla="*/ 1608 h 7859"/>
              <a:gd name="T34" fmla="*/ 2911 w 10001"/>
              <a:gd name="T35" fmla="*/ 412 h 7859"/>
              <a:gd name="T36" fmla="*/ 9822 w 10001"/>
              <a:gd name="T37" fmla="*/ 359 h 7859"/>
              <a:gd name="T38" fmla="*/ 10001 w 10001"/>
              <a:gd name="T39" fmla="*/ 537 h 7859"/>
              <a:gd name="T40" fmla="*/ 10001 w 10001"/>
              <a:gd name="T41" fmla="*/ 4464 h 7859"/>
              <a:gd name="T42" fmla="*/ 9824 w 10001"/>
              <a:gd name="T43" fmla="*/ 4642 h 7859"/>
              <a:gd name="T44" fmla="*/ 2911 w 10001"/>
              <a:gd name="T45" fmla="*/ 4589 h 7859"/>
              <a:gd name="T46" fmla="*/ 2859 w 10001"/>
              <a:gd name="T47" fmla="*/ 3393 h 7859"/>
              <a:gd name="T48" fmla="*/ 3036 w 10001"/>
              <a:gd name="T49" fmla="*/ 3215 h 7859"/>
              <a:gd name="T50" fmla="*/ 9947 w 10001"/>
              <a:gd name="T51" fmla="*/ 3268 h 7859"/>
              <a:gd name="T52" fmla="*/ 10001 w 10001"/>
              <a:gd name="T53" fmla="*/ 6250 h 7859"/>
              <a:gd name="T54" fmla="*/ 9949 w 10001"/>
              <a:gd name="T55" fmla="*/ 7447 h 7859"/>
              <a:gd name="T56" fmla="*/ 3036 w 10001"/>
              <a:gd name="T57" fmla="*/ 7499 h 7859"/>
              <a:gd name="T58" fmla="*/ 2859 w 10001"/>
              <a:gd name="T59" fmla="*/ 7322 h 7859"/>
              <a:gd name="T60" fmla="*/ 2911 w 10001"/>
              <a:gd name="T61" fmla="*/ 6125 h 7859"/>
              <a:gd name="T62" fmla="*/ 9822 w 10001"/>
              <a:gd name="T63" fmla="*/ 6073 h 7859"/>
              <a:gd name="T64" fmla="*/ 10001 w 10001"/>
              <a:gd name="T65" fmla="*/ 6250 h 7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01" h="7859">
                <a:moveTo>
                  <a:pt x="1831" y="313"/>
                </a:moveTo>
                <a:cubicBezTo>
                  <a:pt x="2039" y="521"/>
                  <a:pt x="2143" y="774"/>
                  <a:pt x="2143" y="1073"/>
                </a:cubicBezTo>
                <a:cubicBezTo>
                  <a:pt x="2143" y="1370"/>
                  <a:pt x="2039" y="1623"/>
                  <a:pt x="1831" y="1833"/>
                </a:cubicBezTo>
                <a:cubicBezTo>
                  <a:pt x="1622" y="2042"/>
                  <a:pt x="1370" y="2145"/>
                  <a:pt x="1071" y="2145"/>
                </a:cubicBezTo>
                <a:cubicBezTo>
                  <a:pt x="772" y="2145"/>
                  <a:pt x="521" y="2040"/>
                  <a:pt x="311" y="1833"/>
                </a:cubicBezTo>
                <a:cubicBezTo>
                  <a:pt x="103" y="1624"/>
                  <a:pt x="0" y="1372"/>
                  <a:pt x="0" y="1073"/>
                </a:cubicBezTo>
                <a:cubicBezTo>
                  <a:pt x="0" y="775"/>
                  <a:pt x="105" y="523"/>
                  <a:pt x="312" y="313"/>
                </a:cubicBezTo>
                <a:cubicBezTo>
                  <a:pt x="520" y="105"/>
                  <a:pt x="773" y="0"/>
                  <a:pt x="1072" y="0"/>
                </a:cubicBezTo>
                <a:cubicBezTo>
                  <a:pt x="1370" y="0"/>
                  <a:pt x="1623" y="104"/>
                  <a:pt x="1831" y="313"/>
                </a:cubicBezTo>
                <a:close/>
                <a:moveTo>
                  <a:pt x="1831" y="3170"/>
                </a:moveTo>
                <a:cubicBezTo>
                  <a:pt x="2039" y="3379"/>
                  <a:pt x="2143" y="3631"/>
                  <a:pt x="2143" y="3930"/>
                </a:cubicBezTo>
                <a:cubicBezTo>
                  <a:pt x="2143" y="4228"/>
                  <a:pt x="2039" y="4480"/>
                  <a:pt x="1831" y="4690"/>
                </a:cubicBezTo>
                <a:cubicBezTo>
                  <a:pt x="1622" y="4899"/>
                  <a:pt x="1370" y="5003"/>
                  <a:pt x="1071" y="5003"/>
                </a:cubicBezTo>
                <a:cubicBezTo>
                  <a:pt x="772" y="5003"/>
                  <a:pt x="521" y="4898"/>
                  <a:pt x="311" y="4690"/>
                </a:cubicBezTo>
                <a:cubicBezTo>
                  <a:pt x="103" y="4481"/>
                  <a:pt x="0" y="4228"/>
                  <a:pt x="0" y="3930"/>
                </a:cubicBezTo>
                <a:cubicBezTo>
                  <a:pt x="0" y="3633"/>
                  <a:pt x="105" y="3380"/>
                  <a:pt x="312" y="3170"/>
                </a:cubicBezTo>
                <a:cubicBezTo>
                  <a:pt x="520" y="2963"/>
                  <a:pt x="773" y="2858"/>
                  <a:pt x="1072" y="2858"/>
                </a:cubicBezTo>
                <a:cubicBezTo>
                  <a:pt x="1370" y="2858"/>
                  <a:pt x="1623" y="2961"/>
                  <a:pt x="1831" y="3170"/>
                </a:cubicBezTo>
                <a:close/>
                <a:moveTo>
                  <a:pt x="1831" y="6027"/>
                </a:moveTo>
                <a:cubicBezTo>
                  <a:pt x="2039" y="6235"/>
                  <a:pt x="2143" y="6488"/>
                  <a:pt x="2143" y="6786"/>
                </a:cubicBezTo>
                <a:cubicBezTo>
                  <a:pt x="2143" y="7085"/>
                  <a:pt x="2039" y="7336"/>
                  <a:pt x="1831" y="7546"/>
                </a:cubicBezTo>
                <a:cubicBezTo>
                  <a:pt x="1622" y="7754"/>
                  <a:pt x="1370" y="7859"/>
                  <a:pt x="1071" y="7859"/>
                </a:cubicBezTo>
                <a:cubicBezTo>
                  <a:pt x="772" y="7859"/>
                  <a:pt x="521" y="7754"/>
                  <a:pt x="311" y="7546"/>
                </a:cubicBezTo>
                <a:cubicBezTo>
                  <a:pt x="103" y="7338"/>
                  <a:pt x="0" y="7084"/>
                  <a:pt x="0" y="6786"/>
                </a:cubicBezTo>
                <a:cubicBezTo>
                  <a:pt x="0" y="6489"/>
                  <a:pt x="105" y="6236"/>
                  <a:pt x="312" y="6027"/>
                </a:cubicBezTo>
                <a:cubicBezTo>
                  <a:pt x="520" y="5819"/>
                  <a:pt x="773" y="5714"/>
                  <a:pt x="1072" y="5714"/>
                </a:cubicBezTo>
                <a:cubicBezTo>
                  <a:pt x="1370" y="5715"/>
                  <a:pt x="1623" y="5819"/>
                  <a:pt x="1831" y="6027"/>
                </a:cubicBezTo>
                <a:close/>
                <a:moveTo>
                  <a:pt x="10001" y="537"/>
                </a:moveTo>
                <a:lnTo>
                  <a:pt x="10001" y="1608"/>
                </a:lnTo>
                <a:cubicBezTo>
                  <a:pt x="10001" y="1655"/>
                  <a:pt x="9984" y="1698"/>
                  <a:pt x="9949" y="1733"/>
                </a:cubicBezTo>
                <a:cubicBezTo>
                  <a:pt x="9913" y="1768"/>
                  <a:pt x="9871" y="1785"/>
                  <a:pt x="9824" y="1785"/>
                </a:cubicBezTo>
                <a:lnTo>
                  <a:pt x="3036" y="1785"/>
                </a:lnTo>
                <a:cubicBezTo>
                  <a:pt x="2988" y="1785"/>
                  <a:pt x="2946" y="1768"/>
                  <a:pt x="2911" y="1733"/>
                </a:cubicBezTo>
                <a:cubicBezTo>
                  <a:pt x="2876" y="1698"/>
                  <a:pt x="2859" y="1655"/>
                  <a:pt x="2859" y="1608"/>
                </a:cubicBezTo>
                <a:lnTo>
                  <a:pt x="2859" y="537"/>
                </a:lnTo>
                <a:cubicBezTo>
                  <a:pt x="2859" y="489"/>
                  <a:pt x="2876" y="447"/>
                  <a:pt x="2911" y="412"/>
                </a:cubicBezTo>
                <a:cubicBezTo>
                  <a:pt x="2946" y="377"/>
                  <a:pt x="2988" y="359"/>
                  <a:pt x="3036" y="359"/>
                </a:cubicBezTo>
                <a:lnTo>
                  <a:pt x="9822" y="359"/>
                </a:lnTo>
                <a:cubicBezTo>
                  <a:pt x="9870" y="359"/>
                  <a:pt x="9912" y="377"/>
                  <a:pt x="9947" y="412"/>
                </a:cubicBezTo>
                <a:cubicBezTo>
                  <a:pt x="9983" y="447"/>
                  <a:pt x="10001" y="487"/>
                  <a:pt x="10001" y="537"/>
                </a:cubicBezTo>
                <a:close/>
                <a:moveTo>
                  <a:pt x="10001" y="3393"/>
                </a:moveTo>
                <a:lnTo>
                  <a:pt x="10001" y="4464"/>
                </a:lnTo>
                <a:cubicBezTo>
                  <a:pt x="10001" y="4512"/>
                  <a:pt x="9984" y="4554"/>
                  <a:pt x="9949" y="4589"/>
                </a:cubicBezTo>
                <a:cubicBezTo>
                  <a:pt x="9913" y="4624"/>
                  <a:pt x="9871" y="4642"/>
                  <a:pt x="9824" y="4642"/>
                </a:cubicBezTo>
                <a:lnTo>
                  <a:pt x="3036" y="4642"/>
                </a:lnTo>
                <a:cubicBezTo>
                  <a:pt x="2988" y="4642"/>
                  <a:pt x="2946" y="4624"/>
                  <a:pt x="2911" y="4589"/>
                </a:cubicBezTo>
                <a:cubicBezTo>
                  <a:pt x="2876" y="4554"/>
                  <a:pt x="2859" y="4512"/>
                  <a:pt x="2859" y="4464"/>
                </a:cubicBezTo>
                <a:lnTo>
                  <a:pt x="2859" y="3393"/>
                </a:lnTo>
                <a:cubicBezTo>
                  <a:pt x="2859" y="3345"/>
                  <a:pt x="2876" y="3303"/>
                  <a:pt x="2911" y="3268"/>
                </a:cubicBezTo>
                <a:cubicBezTo>
                  <a:pt x="2946" y="3233"/>
                  <a:pt x="2988" y="3215"/>
                  <a:pt x="3036" y="3215"/>
                </a:cubicBezTo>
                <a:lnTo>
                  <a:pt x="9822" y="3215"/>
                </a:lnTo>
                <a:cubicBezTo>
                  <a:pt x="9870" y="3215"/>
                  <a:pt x="9912" y="3233"/>
                  <a:pt x="9947" y="3268"/>
                </a:cubicBezTo>
                <a:cubicBezTo>
                  <a:pt x="9983" y="3303"/>
                  <a:pt x="10001" y="3345"/>
                  <a:pt x="10001" y="3393"/>
                </a:cubicBezTo>
                <a:close/>
                <a:moveTo>
                  <a:pt x="10001" y="6250"/>
                </a:moveTo>
                <a:lnTo>
                  <a:pt x="10001" y="7322"/>
                </a:lnTo>
                <a:cubicBezTo>
                  <a:pt x="10001" y="7369"/>
                  <a:pt x="9984" y="7412"/>
                  <a:pt x="9949" y="7447"/>
                </a:cubicBezTo>
                <a:cubicBezTo>
                  <a:pt x="9913" y="7482"/>
                  <a:pt x="9871" y="7499"/>
                  <a:pt x="9824" y="7499"/>
                </a:cubicBezTo>
                <a:lnTo>
                  <a:pt x="3036" y="7499"/>
                </a:lnTo>
                <a:cubicBezTo>
                  <a:pt x="2988" y="7499"/>
                  <a:pt x="2946" y="7482"/>
                  <a:pt x="2911" y="7447"/>
                </a:cubicBezTo>
                <a:cubicBezTo>
                  <a:pt x="2876" y="7412"/>
                  <a:pt x="2859" y="7369"/>
                  <a:pt x="2859" y="7322"/>
                </a:cubicBezTo>
                <a:lnTo>
                  <a:pt x="2859" y="6250"/>
                </a:lnTo>
                <a:cubicBezTo>
                  <a:pt x="2859" y="6203"/>
                  <a:pt x="2876" y="6160"/>
                  <a:pt x="2911" y="6125"/>
                </a:cubicBezTo>
                <a:cubicBezTo>
                  <a:pt x="2946" y="6090"/>
                  <a:pt x="2988" y="6073"/>
                  <a:pt x="3036" y="6073"/>
                </a:cubicBezTo>
                <a:lnTo>
                  <a:pt x="9822" y="6073"/>
                </a:lnTo>
                <a:cubicBezTo>
                  <a:pt x="9870" y="6073"/>
                  <a:pt x="9912" y="6090"/>
                  <a:pt x="9947" y="6125"/>
                </a:cubicBezTo>
                <a:cubicBezTo>
                  <a:pt x="9983" y="6160"/>
                  <a:pt x="10001" y="6202"/>
                  <a:pt x="10001" y="6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303046" y="4684463"/>
            <a:ext cx="1985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9002" y="585754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574081" y="2398653"/>
            <a:ext cx="4912545" cy="2547750"/>
            <a:chOff x="3182682" y="2271245"/>
            <a:chExt cx="4912545" cy="2547750"/>
          </a:xfrm>
        </p:grpSpPr>
        <p:sp>
          <p:nvSpPr>
            <p:cNvPr id="5" name="圆形"/>
            <p:cNvSpPr/>
            <p:nvPr/>
          </p:nvSpPr>
          <p:spPr bwMode="auto">
            <a:xfrm>
              <a:off x="3182682" y="2286235"/>
              <a:ext cx="2521559" cy="2532760"/>
            </a:xfrm>
            <a:custGeom>
              <a:avLst/>
              <a:gdLst>
                <a:gd name="T0" fmla="*/ 536 w 1238"/>
                <a:gd name="T1" fmla="*/ 1124 h 1241"/>
                <a:gd name="T2" fmla="*/ 622 w 1238"/>
                <a:gd name="T3" fmla="*/ 908 h 1241"/>
                <a:gd name="T4" fmla="*/ 705 w 1238"/>
                <a:gd name="T5" fmla="*/ 707 h 1241"/>
                <a:gd name="T6" fmla="*/ 907 w 1238"/>
                <a:gd name="T7" fmla="*/ 622 h 1241"/>
                <a:gd name="T8" fmla="*/ 1122 w 1238"/>
                <a:gd name="T9" fmla="*/ 535 h 1241"/>
                <a:gd name="T10" fmla="*/ 1121 w 1238"/>
                <a:gd name="T11" fmla="*/ 116 h 1241"/>
                <a:gd name="T12" fmla="*/ 702 w 1238"/>
                <a:gd name="T13" fmla="*/ 117 h 1241"/>
                <a:gd name="T14" fmla="*/ 615 w 1238"/>
                <a:gd name="T15" fmla="*/ 333 h 1241"/>
                <a:gd name="T16" fmla="*/ 532 w 1238"/>
                <a:gd name="T17" fmla="*/ 534 h 1241"/>
                <a:gd name="T18" fmla="*/ 331 w 1238"/>
                <a:gd name="T19" fmla="*/ 618 h 1241"/>
                <a:gd name="T20" fmla="*/ 116 w 1238"/>
                <a:gd name="T21" fmla="*/ 705 h 1241"/>
                <a:gd name="T22" fmla="*/ 116 w 1238"/>
                <a:gd name="T23" fmla="*/ 1125 h 1241"/>
                <a:gd name="T24" fmla="*/ 536 w 1238"/>
                <a:gd name="T25" fmla="*/ 1124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8" h="1241">
                  <a:moveTo>
                    <a:pt x="536" y="1124"/>
                  </a:moveTo>
                  <a:cubicBezTo>
                    <a:pt x="595" y="1064"/>
                    <a:pt x="624" y="986"/>
                    <a:pt x="622" y="908"/>
                  </a:cubicBezTo>
                  <a:cubicBezTo>
                    <a:pt x="622" y="836"/>
                    <a:pt x="650" y="763"/>
                    <a:pt x="705" y="707"/>
                  </a:cubicBezTo>
                  <a:cubicBezTo>
                    <a:pt x="761" y="651"/>
                    <a:pt x="834" y="623"/>
                    <a:pt x="907" y="622"/>
                  </a:cubicBezTo>
                  <a:cubicBezTo>
                    <a:pt x="985" y="624"/>
                    <a:pt x="1063" y="594"/>
                    <a:pt x="1122" y="535"/>
                  </a:cubicBezTo>
                  <a:cubicBezTo>
                    <a:pt x="1238" y="419"/>
                    <a:pt x="1237" y="231"/>
                    <a:pt x="1121" y="116"/>
                  </a:cubicBezTo>
                  <a:cubicBezTo>
                    <a:pt x="1005" y="0"/>
                    <a:pt x="818" y="1"/>
                    <a:pt x="702" y="117"/>
                  </a:cubicBezTo>
                  <a:cubicBezTo>
                    <a:pt x="643" y="176"/>
                    <a:pt x="613" y="254"/>
                    <a:pt x="615" y="333"/>
                  </a:cubicBezTo>
                  <a:cubicBezTo>
                    <a:pt x="615" y="405"/>
                    <a:pt x="587" y="478"/>
                    <a:pt x="532" y="534"/>
                  </a:cubicBezTo>
                  <a:cubicBezTo>
                    <a:pt x="477" y="589"/>
                    <a:pt x="404" y="618"/>
                    <a:pt x="331" y="618"/>
                  </a:cubicBezTo>
                  <a:cubicBezTo>
                    <a:pt x="253" y="617"/>
                    <a:pt x="175" y="646"/>
                    <a:pt x="116" y="705"/>
                  </a:cubicBezTo>
                  <a:cubicBezTo>
                    <a:pt x="0" y="822"/>
                    <a:pt x="0" y="1010"/>
                    <a:pt x="116" y="1125"/>
                  </a:cubicBezTo>
                  <a:cubicBezTo>
                    <a:pt x="232" y="1241"/>
                    <a:pt x="420" y="1240"/>
                    <a:pt x="536" y="1124"/>
                  </a:cubicBezTo>
                  <a:close/>
                </a:path>
              </a:pathLst>
            </a:custGeom>
            <a:solidFill>
              <a:srgbClr val="C6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圆形"/>
            <p:cNvSpPr/>
            <p:nvPr/>
          </p:nvSpPr>
          <p:spPr bwMode="auto">
            <a:xfrm>
              <a:off x="4379655" y="2271245"/>
              <a:ext cx="2521559" cy="2534482"/>
            </a:xfrm>
            <a:custGeom>
              <a:avLst/>
              <a:gdLst>
                <a:gd name="T0" fmla="*/ 1122 w 1238"/>
                <a:gd name="T1" fmla="*/ 707 h 1242"/>
                <a:gd name="T2" fmla="*/ 907 w 1238"/>
                <a:gd name="T3" fmla="*/ 619 h 1242"/>
                <a:gd name="T4" fmla="*/ 706 w 1238"/>
                <a:gd name="T5" fmla="*/ 535 h 1242"/>
                <a:gd name="T6" fmla="*/ 622 w 1238"/>
                <a:gd name="T7" fmla="*/ 333 h 1242"/>
                <a:gd name="T8" fmla="*/ 536 w 1238"/>
                <a:gd name="T9" fmla="*/ 117 h 1242"/>
                <a:gd name="T10" fmla="*/ 117 w 1238"/>
                <a:gd name="T11" fmla="*/ 116 h 1242"/>
                <a:gd name="T12" fmla="*/ 116 w 1238"/>
                <a:gd name="T13" fmla="*/ 535 h 1242"/>
                <a:gd name="T14" fmla="*/ 331 w 1238"/>
                <a:gd name="T15" fmla="*/ 623 h 1242"/>
                <a:gd name="T16" fmla="*/ 532 w 1238"/>
                <a:gd name="T17" fmla="*/ 708 h 1242"/>
                <a:gd name="T18" fmla="*/ 615 w 1238"/>
                <a:gd name="T19" fmla="*/ 909 h 1242"/>
                <a:gd name="T20" fmla="*/ 701 w 1238"/>
                <a:gd name="T21" fmla="*/ 1125 h 1242"/>
                <a:gd name="T22" fmla="*/ 1121 w 1238"/>
                <a:gd name="T23" fmla="*/ 1127 h 1242"/>
                <a:gd name="T24" fmla="*/ 1122 w 1238"/>
                <a:gd name="T25" fmla="*/ 7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8" h="1242">
                  <a:moveTo>
                    <a:pt x="1122" y="707"/>
                  </a:moveTo>
                  <a:cubicBezTo>
                    <a:pt x="1063" y="647"/>
                    <a:pt x="985" y="618"/>
                    <a:pt x="907" y="619"/>
                  </a:cubicBezTo>
                  <a:cubicBezTo>
                    <a:pt x="834" y="619"/>
                    <a:pt x="762" y="591"/>
                    <a:pt x="706" y="535"/>
                  </a:cubicBezTo>
                  <a:cubicBezTo>
                    <a:pt x="650" y="479"/>
                    <a:pt x="623" y="406"/>
                    <a:pt x="622" y="333"/>
                  </a:cubicBezTo>
                  <a:cubicBezTo>
                    <a:pt x="624" y="255"/>
                    <a:pt x="595" y="177"/>
                    <a:pt x="536" y="117"/>
                  </a:cubicBezTo>
                  <a:cubicBezTo>
                    <a:pt x="421" y="1"/>
                    <a:pt x="233" y="0"/>
                    <a:pt x="117" y="116"/>
                  </a:cubicBezTo>
                  <a:cubicBezTo>
                    <a:pt x="1" y="231"/>
                    <a:pt x="0" y="419"/>
                    <a:pt x="116" y="535"/>
                  </a:cubicBezTo>
                  <a:cubicBezTo>
                    <a:pt x="175" y="595"/>
                    <a:pt x="253" y="625"/>
                    <a:pt x="331" y="623"/>
                  </a:cubicBezTo>
                  <a:cubicBezTo>
                    <a:pt x="404" y="623"/>
                    <a:pt x="477" y="652"/>
                    <a:pt x="532" y="708"/>
                  </a:cubicBezTo>
                  <a:cubicBezTo>
                    <a:pt x="587" y="763"/>
                    <a:pt x="615" y="836"/>
                    <a:pt x="615" y="909"/>
                  </a:cubicBezTo>
                  <a:cubicBezTo>
                    <a:pt x="613" y="987"/>
                    <a:pt x="642" y="1065"/>
                    <a:pt x="701" y="1125"/>
                  </a:cubicBezTo>
                  <a:cubicBezTo>
                    <a:pt x="817" y="1241"/>
                    <a:pt x="1005" y="1242"/>
                    <a:pt x="1121" y="1127"/>
                  </a:cubicBezTo>
                  <a:cubicBezTo>
                    <a:pt x="1237" y="1011"/>
                    <a:pt x="1238" y="824"/>
                    <a:pt x="1122" y="707"/>
                  </a:cubicBezTo>
                  <a:close/>
                </a:path>
              </a:pathLst>
            </a:custGeom>
            <a:solidFill>
              <a:srgbClr val="206A5D"/>
            </a:solidFill>
            <a:ln w="12700" cap="flat" cmpd="sng" algn="ctr">
              <a:noFill/>
              <a:prstDash val="solid"/>
            </a:ln>
            <a:effectLst/>
          </p:spPr>
          <p:txBody>
            <a:bodyPr bIns="274320" rtlCol="0" anchor="b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圆形"/>
            <p:cNvSpPr/>
            <p:nvPr/>
          </p:nvSpPr>
          <p:spPr bwMode="auto">
            <a:xfrm>
              <a:off x="5572807" y="2272968"/>
              <a:ext cx="2522420" cy="2532760"/>
            </a:xfrm>
            <a:custGeom>
              <a:avLst/>
              <a:gdLst>
                <a:gd name="T0" fmla="*/ 536 w 1238"/>
                <a:gd name="T1" fmla="*/ 1123 h 1241"/>
                <a:gd name="T2" fmla="*/ 622 w 1238"/>
                <a:gd name="T3" fmla="*/ 908 h 1241"/>
                <a:gd name="T4" fmla="*/ 706 w 1238"/>
                <a:gd name="T5" fmla="*/ 707 h 1241"/>
                <a:gd name="T6" fmla="*/ 907 w 1238"/>
                <a:gd name="T7" fmla="*/ 622 h 1241"/>
                <a:gd name="T8" fmla="*/ 1122 w 1238"/>
                <a:gd name="T9" fmla="*/ 535 h 1241"/>
                <a:gd name="T10" fmla="*/ 1122 w 1238"/>
                <a:gd name="T11" fmla="*/ 115 h 1241"/>
                <a:gd name="T12" fmla="*/ 702 w 1238"/>
                <a:gd name="T13" fmla="*/ 116 h 1241"/>
                <a:gd name="T14" fmla="*/ 615 w 1238"/>
                <a:gd name="T15" fmla="*/ 332 h 1241"/>
                <a:gd name="T16" fmla="*/ 532 w 1238"/>
                <a:gd name="T17" fmla="*/ 534 h 1241"/>
                <a:gd name="T18" fmla="*/ 331 w 1238"/>
                <a:gd name="T19" fmla="*/ 618 h 1241"/>
                <a:gd name="T20" fmla="*/ 116 w 1238"/>
                <a:gd name="T21" fmla="*/ 705 h 1241"/>
                <a:gd name="T22" fmla="*/ 116 w 1238"/>
                <a:gd name="T23" fmla="*/ 1125 h 1241"/>
                <a:gd name="T24" fmla="*/ 536 w 1238"/>
                <a:gd name="T25" fmla="*/ 112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8" h="1241">
                  <a:moveTo>
                    <a:pt x="536" y="1123"/>
                  </a:moveTo>
                  <a:cubicBezTo>
                    <a:pt x="595" y="1064"/>
                    <a:pt x="624" y="986"/>
                    <a:pt x="622" y="908"/>
                  </a:cubicBezTo>
                  <a:cubicBezTo>
                    <a:pt x="622" y="835"/>
                    <a:pt x="650" y="763"/>
                    <a:pt x="706" y="707"/>
                  </a:cubicBezTo>
                  <a:cubicBezTo>
                    <a:pt x="761" y="651"/>
                    <a:pt x="834" y="623"/>
                    <a:pt x="907" y="622"/>
                  </a:cubicBezTo>
                  <a:cubicBezTo>
                    <a:pt x="985" y="623"/>
                    <a:pt x="1063" y="594"/>
                    <a:pt x="1122" y="535"/>
                  </a:cubicBezTo>
                  <a:cubicBezTo>
                    <a:pt x="1238" y="419"/>
                    <a:pt x="1237" y="231"/>
                    <a:pt x="1122" y="115"/>
                  </a:cubicBezTo>
                  <a:cubicBezTo>
                    <a:pt x="1006" y="0"/>
                    <a:pt x="818" y="0"/>
                    <a:pt x="702" y="116"/>
                  </a:cubicBezTo>
                  <a:cubicBezTo>
                    <a:pt x="643" y="176"/>
                    <a:pt x="613" y="254"/>
                    <a:pt x="615" y="332"/>
                  </a:cubicBezTo>
                  <a:cubicBezTo>
                    <a:pt x="615" y="405"/>
                    <a:pt x="588" y="478"/>
                    <a:pt x="532" y="534"/>
                  </a:cubicBezTo>
                  <a:cubicBezTo>
                    <a:pt x="477" y="589"/>
                    <a:pt x="404" y="618"/>
                    <a:pt x="331" y="618"/>
                  </a:cubicBezTo>
                  <a:cubicBezTo>
                    <a:pt x="253" y="616"/>
                    <a:pt x="175" y="646"/>
                    <a:pt x="116" y="705"/>
                  </a:cubicBezTo>
                  <a:cubicBezTo>
                    <a:pt x="0" y="822"/>
                    <a:pt x="0" y="1010"/>
                    <a:pt x="116" y="1125"/>
                  </a:cubicBezTo>
                  <a:cubicBezTo>
                    <a:pt x="232" y="1241"/>
                    <a:pt x="420" y="1240"/>
                    <a:pt x="536" y="1123"/>
                  </a:cubicBezTo>
                  <a:close/>
                </a:path>
              </a:pathLst>
            </a:custGeom>
            <a:solidFill>
              <a:srgbClr val="C6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圆形"/>
            <p:cNvSpPr/>
            <p:nvPr/>
          </p:nvSpPr>
          <p:spPr bwMode="auto">
            <a:xfrm>
              <a:off x="4470972" y="2363854"/>
              <a:ext cx="1144911" cy="1144911"/>
            </a:xfrm>
            <a:custGeom>
              <a:avLst/>
              <a:gdLst>
                <a:gd name="T0" fmla="*/ 100 w 562"/>
                <a:gd name="T1" fmla="*/ 100 h 561"/>
                <a:gd name="T2" fmla="*/ 461 w 562"/>
                <a:gd name="T3" fmla="*/ 100 h 561"/>
                <a:gd name="T4" fmla="*/ 462 w 562"/>
                <a:gd name="T5" fmla="*/ 461 h 561"/>
                <a:gd name="T6" fmla="*/ 101 w 562"/>
                <a:gd name="T7" fmla="*/ 462 h 561"/>
                <a:gd name="T8" fmla="*/ 100 w 562"/>
                <a:gd name="T9" fmla="*/ 10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561">
                  <a:moveTo>
                    <a:pt x="100" y="100"/>
                  </a:moveTo>
                  <a:cubicBezTo>
                    <a:pt x="199" y="1"/>
                    <a:pt x="361" y="0"/>
                    <a:pt x="461" y="100"/>
                  </a:cubicBezTo>
                  <a:cubicBezTo>
                    <a:pt x="561" y="199"/>
                    <a:pt x="562" y="361"/>
                    <a:pt x="462" y="461"/>
                  </a:cubicBezTo>
                  <a:cubicBezTo>
                    <a:pt x="363" y="561"/>
                    <a:pt x="201" y="561"/>
                    <a:pt x="101" y="462"/>
                  </a:cubicBezTo>
                  <a:cubicBezTo>
                    <a:pt x="1" y="362"/>
                    <a:pt x="0" y="200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>
                <a:defRPr/>
              </a:pP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圆形"/>
            <p:cNvSpPr/>
            <p:nvPr/>
          </p:nvSpPr>
          <p:spPr bwMode="auto">
            <a:xfrm>
              <a:off x="3276958" y="3567345"/>
              <a:ext cx="1144911" cy="1146633"/>
            </a:xfrm>
            <a:custGeom>
              <a:avLst/>
              <a:gdLst>
                <a:gd name="T0" fmla="*/ 100 w 562"/>
                <a:gd name="T1" fmla="*/ 100 h 562"/>
                <a:gd name="T2" fmla="*/ 461 w 562"/>
                <a:gd name="T3" fmla="*/ 99 h 562"/>
                <a:gd name="T4" fmla="*/ 462 w 562"/>
                <a:gd name="T5" fmla="*/ 461 h 562"/>
                <a:gd name="T6" fmla="*/ 100 w 562"/>
                <a:gd name="T7" fmla="*/ 462 h 562"/>
                <a:gd name="T8" fmla="*/ 100 w 562"/>
                <a:gd name="T9" fmla="*/ 10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562">
                  <a:moveTo>
                    <a:pt x="100" y="100"/>
                  </a:moveTo>
                  <a:cubicBezTo>
                    <a:pt x="199" y="0"/>
                    <a:pt x="361" y="0"/>
                    <a:pt x="461" y="99"/>
                  </a:cubicBezTo>
                  <a:cubicBezTo>
                    <a:pt x="561" y="199"/>
                    <a:pt x="562" y="361"/>
                    <a:pt x="462" y="461"/>
                  </a:cubicBezTo>
                  <a:cubicBezTo>
                    <a:pt x="362" y="561"/>
                    <a:pt x="200" y="562"/>
                    <a:pt x="100" y="462"/>
                  </a:cubicBezTo>
                  <a:cubicBezTo>
                    <a:pt x="0" y="362"/>
                    <a:pt x="0" y="20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>
                <a:defRPr/>
              </a:pP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圆形"/>
            <p:cNvSpPr/>
            <p:nvPr/>
          </p:nvSpPr>
          <p:spPr bwMode="auto">
            <a:xfrm>
              <a:off x="5664987" y="3566915"/>
              <a:ext cx="1144911" cy="1147495"/>
            </a:xfrm>
            <a:custGeom>
              <a:avLst/>
              <a:gdLst>
                <a:gd name="T0" fmla="*/ 99 w 562"/>
                <a:gd name="T1" fmla="*/ 461 h 562"/>
                <a:gd name="T2" fmla="*/ 100 w 562"/>
                <a:gd name="T3" fmla="*/ 99 h 562"/>
                <a:gd name="T4" fmla="*/ 462 w 562"/>
                <a:gd name="T5" fmla="*/ 101 h 562"/>
                <a:gd name="T6" fmla="*/ 461 w 562"/>
                <a:gd name="T7" fmla="*/ 462 h 562"/>
                <a:gd name="T8" fmla="*/ 99 w 562"/>
                <a:gd name="T9" fmla="*/ 4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562">
                  <a:moveTo>
                    <a:pt x="99" y="461"/>
                  </a:moveTo>
                  <a:cubicBezTo>
                    <a:pt x="0" y="361"/>
                    <a:pt x="0" y="199"/>
                    <a:pt x="100" y="99"/>
                  </a:cubicBezTo>
                  <a:cubicBezTo>
                    <a:pt x="200" y="0"/>
                    <a:pt x="362" y="0"/>
                    <a:pt x="462" y="101"/>
                  </a:cubicBezTo>
                  <a:cubicBezTo>
                    <a:pt x="562" y="201"/>
                    <a:pt x="561" y="363"/>
                    <a:pt x="461" y="462"/>
                  </a:cubicBezTo>
                  <a:cubicBezTo>
                    <a:pt x="361" y="562"/>
                    <a:pt x="199" y="561"/>
                    <a:pt x="99" y="461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>
                <a:defRPr/>
              </a:pP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圆形"/>
            <p:cNvSpPr/>
            <p:nvPr/>
          </p:nvSpPr>
          <p:spPr bwMode="auto">
            <a:xfrm>
              <a:off x="6860723" y="2363854"/>
              <a:ext cx="1142325" cy="1144911"/>
            </a:xfrm>
            <a:custGeom>
              <a:avLst/>
              <a:gdLst>
                <a:gd name="T0" fmla="*/ 99 w 561"/>
                <a:gd name="T1" fmla="*/ 100 h 561"/>
                <a:gd name="T2" fmla="*/ 460 w 561"/>
                <a:gd name="T3" fmla="*/ 100 h 561"/>
                <a:gd name="T4" fmla="*/ 461 w 561"/>
                <a:gd name="T5" fmla="*/ 461 h 561"/>
                <a:gd name="T6" fmla="*/ 100 w 561"/>
                <a:gd name="T7" fmla="*/ 461 h 561"/>
                <a:gd name="T8" fmla="*/ 99 w 561"/>
                <a:gd name="T9" fmla="*/ 10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561">
                  <a:moveTo>
                    <a:pt x="99" y="100"/>
                  </a:moveTo>
                  <a:cubicBezTo>
                    <a:pt x="199" y="0"/>
                    <a:pt x="360" y="0"/>
                    <a:pt x="460" y="100"/>
                  </a:cubicBezTo>
                  <a:cubicBezTo>
                    <a:pt x="560" y="199"/>
                    <a:pt x="561" y="361"/>
                    <a:pt x="461" y="461"/>
                  </a:cubicBezTo>
                  <a:cubicBezTo>
                    <a:pt x="362" y="561"/>
                    <a:pt x="200" y="561"/>
                    <a:pt x="100" y="461"/>
                  </a:cubicBezTo>
                  <a:cubicBezTo>
                    <a:pt x="0" y="362"/>
                    <a:pt x="0" y="200"/>
                    <a:pt x="99" y="100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>
                <a:defRPr/>
              </a:pPr>
              <a:endPara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2"/>
            <p:cNvSpPr/>
            <p:nvPr/>
          </p:nvSpPr>
          <p:spPr>
            <a:xfrm>
              <a:off x="3614240" y="3947830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3" name="文本框 2"/>
            <p:cNvSpPr/>
            <p:nvPr/>
          </p:nvSpPr>
          <p:spPr>
            <a:xfrm>
              <a:off x="4775257" y="2749530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7" name="文本框 2"/>
            <p:cNvSpPr/>
            <p:nvPr/>
          </p:nvSpPr>
          <p:spPr>
            <a:xfrm>
              <a:off x="5984781" y="3947830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8" name="文本框 2"/>
            <p:cNvSpPr/>
            <p:nvPr/>
          </p:nvSpPr>
          <p:spPr>
            <a:xfrm>
              <a:off x="7184656" y="273829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19759" y="4604032"/>
            <a:ext cx="2458721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32559" y="2511072"/>
            <a:ext cx="2458721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56879" y="4055392"/>
            <a:ext cx="2458721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69679" y="1962432"/>
            <a:ext cx="2458721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096321" y="3988220"/>
            <a:ext cx="705040" cy="705040"/>
          </a:xfrm>
          <a:prstGeom prst="ellipse">
            <a:avLst/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305361" y="2718220"/>
            <a:ext cx="705040" cy="705040"/>
          </a:xfrm>
          <a:prstGeom prst="ellips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79120" y="1834288"/>
            <a:ext cx="5466080" cy="0"/>
          </a:xfrm>
          <a:prstGeom prst="line">
            <a:avLst/>
          </a:prstGeom>
          <a:ln>
            <a:solidFill>
              <a:srgbClr val="C6AF9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852160" y="5786528"/>
            <a:ext cx="5466080" cy="0"/>
          </a:xfrm>
          <a:prstGeom prst="line">
            <a:avLst/>
          </a:prstGeom>
          <a:ln>
            <a:solidFill>
              <a:srgbClr val="C6AF9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7265" y="558274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iṧļiḋê"/>
          <p:cNvGrpSpPr/>
          <p:nvPr/>
        </p:nvGrpSpPr>
        <p:grpSpPr>
          <a:xfrm>
            <a:off x="1011430" y="1484353"/>
            <a:ext cx="10260181" cy="4477024"/>
            <a:chOff x="1258719" y="1362206"/>
            <a:chExt cx="10260181" cy="4477024"/>
          </a:xfrm>
        </p:grpSpPr>
        <p:sp>
          <p:nvSpPr>
            <p:cNvPr id="5" name="îṩḻïḑê"/>
            <p:cNvSpPr/>
            <p:nvPr/>
          </p:nvSpPr>
          <p:spPr>
            <a:xfrm>
              <a:off x="5286090" y="1362206"/>
              <a:ext cx="6232810" cy="1274422"/>
            </a:xfrm>
            <a:prstGeom prst="roundRect">
              <a:avLst>
                <a:gd name="adj" fmla="val 11571"/>
              </a:avLst>
            </a:prstGeom>
            <a:solidFill>
              <a:srgbClr val="C6AF92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í$ḷíďé"/>
            <p:cNvGrpSpPr/>
            <p:nvPr/>
          </p:nvGrpSpPr>
          <p:grpSpPr>
            <a:xfrm>
              <a:off x="1258719" y="1597254"/>
              <a:ext cx="3313280" cy="3949713"/>
              <a:chOff x="1099063" y="1999417"/>
              <a:chExt cx="2788694" cy="3324362"/>
            </a:xfrm>
          </p:grpSpPr>
          <p:grpSp>
            <p:nvGrpSpPr>
              <p:cNvPr id="9" name="iṧḷíḋé"/>
              <p:cNvGrpSpPr/>
              <p:nvPr/>
            </p:nvGrpSpPr>
            <p:grpSpPr>
              <a:xfrm>
                <a:off x="1099063" y="1999417"/>
                <a:ext cx="1927929" cy="1923948"/>
                <a:chOff x="4538948" y="1876197"/>
                <a:chExt cx="3110005" cy="3103583"/>
              </a:xfrm>
            </p:grpSpPr>
            <p:sp>
              <p:nvSpPr>
                <p:cNvPr id="19" name="îśḷîḑé"/>
                <p:cNvSpPr/>
                <p:nvPr/>
              </p:nvSpPr>
              <p:spPr>
                <a:xfrm>
                  <a:off x="4538948" y="1876197"/>
                  <a:ext cx="3110005" cy="3103583"/>
                </a:xfrm>
                <a:prstGeom prst="donut">
                  <a:avLst/>
                </a:prstGeom>
                <a:solidFill>
                  <a:srgbClr val="C6AF92">
                    <a:alpha val="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iṧḻïḑê"/>
                <p:cNvSpPr/>
                <p:nvPr/>
              </p:nvSpPr>
              <p:spPr>
                <a:xfrm>
                  <a:off x="5378439" y="2712477"/>
                  <a:ext cx="1477295" cy="1431024"/>
                </a:xfrm>
                <a:prstGeom prst="ellipse">
                  <a:avLst/>
                </a:prstGeom>
                <a:solidFill>
                  <a:srgbClr val="C6AF9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1" dirty="0">
                      <a:cs typeface="+mn-ea"/>
                      <a:sym typeface="+mn-lt"/>
                    </a:rPr>
                    <a:t>01</a:t>
                  </a:r>
                  <a:endParaRPr lang="zh-CN" altLang="en-US" sz="3600" b="1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ïṥļîḍè"/>
              <p:cNvGrpSpPr/>
              <p:nvPr/>
            </p:nvGrpSpPr>
            <p:grpSpPr>
              <a:xfrm>
                <a:off x="2399729" y="3557619"/>
                <a:ext cx="1488028" cy="1484955"/>
                <a:chOff x="4538948" y="1876197"/>
                <a:chExt cx="3110005" cy="3103583"/>
              </a:xfrm>
              <a:solidFill>
                <a:schemeClr val="tx1">
                  <a:lumMod val="50000"/>
                  <a:lumOff val="50000"/>
                  <a:alpha val="15000"/>
                </a:schemeClr>
              </a:solidFill>
            </p:grpSpPr>
            <p:sp>
              <p:nvSpPr>
                <p:cNvPr id="17" name="íśḻîḑè"/>
                <p:cNvSpPr/>
                <p:nvPr/>
              </p:nvSpPr>
              <p:spPr>
                <a:xfrm>
                  <a:off x="4538948" y="1876197"/>
                  <a:ext cx="3110005" cy="3103583"/>
                </a:xfrm>
                <a:prstGeom prst="donut">
                  <a:avLst/>
                </a:prstGeom>
                <a:solidFill>
                  <a:srgbClr val="206A5D">
                    <a:alpha val="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iSḷíḍe"/>
                <p:cNvSpPr/>
                <p:nvPr/>
              </p:nvSpPr>
              <p:spPr>
                <a:xfrm>
                  <a:off x="5378439" y="2712477"/>
                  <a:ext cx="1431023" cy="1431023"/>
                </a:xfrm>
                <a:prstGeom prst="ellipse">
                  <a:avLst/>
                </a:prstGeom>
                <a:solidFill>
                  <a:srgbClr val="206A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î$1ïḍé"/>
              <p:cNvGrpSpPr/>
              <p:nvPr/>
            </p:nvGrpSpPr>
            <p:grpSpPr>
              <a:xfrm>
                <a:off x="1390599" y="4237929"/>
                <a:ext cx="1088097" cy="1085850"/>
                <a:chOff x="4538948" y="1876197"/>
                <a:chExt cx="3110005" cy="3103583"/>
              </a:xfrm>
              <a:solidFill>
                <a:schemeClr val="tx1">
                  <a:lumMod val="50000"/>
                  <a:lumOff val="50000"/>
                  <a:alpha val="15000"/>
                </a:schemeClr>
              </a:solidFill>
            </p:grpSpPr>
            <p:sp>
              <p:nvSpPr>
                <p:cNvPr id="12" name="íŝļîdê"/>
                <p:cNvSpPr/>
                <p:nvPr/>
              </p:nvSpPr>
              <p:spPr>
                <a:xfrm>
                  <a:off x="4538948" y="1876197"/>
                  <a:ext cx="3110005" cy="3103583"/>
                </a:xfrm>
                <a:prstGeom prst="donut">
                  <a:avLst/>
                </a:prstGeom>
                <a:solidFill>
                  <a:srgbClr val="C6AF92">
                    <a:alpha val="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iSlïdè"/>
                <p:cNvSpPr/>
                <p:nvPr/>
              </p:nvSpPr>
              <p:spPr>
                <a:xfrm>
                  <a:off x="5378439" y="2712477"/>
                  <a:ext cx="1431023" cy="1431023"/>
                </a:xfrm>
                <a:prstGeom prst="ellipse">
                  <a:avLst/>
                </a:prstGeom>
                <a:solidFill>
                  <a:srgbClr val="C6AF9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altLang="zh-CN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íṩ1iḍé"/>
            <p:cNvSpPr/>
            <p:nvPr/>
          </p:nvSpPr>
          <p:spPr>
            <a:xfrm>
              <a:off x="5286090" y="2963507"/>
              <a:ext cx="6232810" cy="1274422"/>
            </a:xfrm>
            <a:prstGeom prst="roundRect">
              <a:avLst>
                <a:gd name="adj" fmla="val 11571"/>
              </a:avLst>
            </a:prstGeom>
            <a:solidFill>
              <a:srgbClr val="206A5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îṡľîde"/>
            <p:cNvSpPr/>
            <p:nvPr/>
          </p:nvSpPr>
          <p:spPr>
            <a:xfrm>
              <a:off x="5286090" y="4564808"/>
              <a:ext cx="6232810" cy="1274422"/>
            </a:xfrm>
            <a:prstGeom prst="roundRect">
              <a:avLst>
                <a:gd name="adj" fmla="val 11571"/>
              </a:avLst>
            </a:prstGeom>
            <a:solidFill>
              <a:srgbClr val="C6AF92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îsḻïḋè"/>
          <p:cNvSpPr txBox="1"/>
          <p:nvPr/>
        </p:nvSpPr>
        <p:spPr>
          <a:xfrm>
            <a:off x="5103711" y="1593779"/>
            <a:ext cx="259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ïṥ1ïde"/>
          <p:cNvSpPr txBox="1"/>
          <p:nvPr/>
        </p:nvSpPr>
        <p:spPr>
          <a:xfrm>
            <a:off x="5129841" y="2004546"/>
            <a:ext cx="5857027" cy="6247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23" name="îsḻïḋè"/>
          <p:cNvSpPr txBox="1"/>
          <p:nvPr/>
        </p:nvSpPr>
        <p:spPr>
          <a:xfrm>
            <a:off x="5103711" y="3183163"/>
            <a:ext cx="23903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" name="ïṥ1ïde"/>
          <p:cNvSpPr txBox="1"/>
          <p:nvPr/>
        </p:nvSpPr>
        <p:spPr>
          <a:xfrm>
            <a:off x="5129841" y="3593930"/>
            <a:ext cx="5857027" cy="6247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25" name="îsḻïḋè"/>
          <p:cNvSpPr txBox="1"/>
          <p:nvPr/>
        </p:nvSpPr>
        <p:spPr>
          <a:xfrm>
            <a:off x="5166544" y="4804386"/>
            <a:ext cx="2622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6" name="ïṥ1ïde"/>
          <p:cNvSpPr txBox="1"/>
          <p:nvPr/>
        </p:nvSpPr>
        <p:spPr>
          <a:xfrm>
            <a:off x="5192674" y="5215153"/>
            <a:ext cx="5934871" cy="6247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dur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16831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sp>
        <p:nvSpPr>
          <p:cNvPr id="5" name="矩形: 圆角 4"/>
          <p:cNvSpPr/>
          <p:nvPr/>
        </p:nvSpPr>
        <p:spPr>
          <a:xfrm rot="10800000" flipV="1">
            <a:off x="1762552" y="1429840"/>
            <a:ext cx="8666889" cy="3842657"/>
          </a:xfrm>
          <a:prstGeom prst="roundRect">
            <a:avLst>
              <a:gd name="adj" fmla="val 50000"/>
            </a:avLst>
          </a:prstGeom>
          <a:noFill/>
          <a:ln>
            <a:solidFill>
              <a:srgbClr val="206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81785" y="1833509"/>
            <a:ext cx="2228431" cy="6093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815"/>
              </a:spcBef>
            </a:pPr>
            <a:r>
              <a:rPr lang="en-US" altLang="zh-CN" sz="4400" dirty="0">
                <a:solidFill>
                  <a:srgbClr val="206A5D"/>
                </a:solidFill>
                <a:cs typeface="+mn-ea"/>
                <a:sym typeface="+mn-lt"/>
              </a:rPr>
              <a:t>PART 03</a:t>
            </a:r>
            <a:endParaRPr lang="zh-CN" altLang="en-US" sz="4400" dirty="0">
              <a:solidFill>
                <a:srgbClr val="206A5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0361" y="2852571"/>
            <a:ext cx="5591275" cy="99719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ts val="815"/>
              </a:spcBef>
              <a:defRPr sz="7200" b="1">
                <a:solidFill>
                  <a:srgbClr val="206A5D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0455" y="4259431"/>
            <a:ext cx="6771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ACTIVITY PLANNING</a:t>
            </a:r>
          </a:p>
        </p:txBody>
      </p:sp>
      <p:sp>
        <p:nvSpPr>
          <p:cNvPr id="9" name="文本占位符 8"/>
          <p:cNvSpPr txBox="1"/>
          <p:nvPr/>
        </p:nvSpPr>
        <p:spPr>
          <a:xfrm>
            <a:off x="460696" y="382268"/>
            <a:ext cx="1569660" cy="3416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altLang="zh-CN" sz="1200" b="1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rPr>
              <a:t>LOGO HERE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002796" y="382268"/>
            <a:ext cx="683554" cy="261991"/>
            <a:chOff x="7102" y="5169"/>
            <a:chExt cx="1208" cy="463"/>
          </a:xfrm>
        </p:grpSpPr>
        <p:sp>
          <p:nvSpPr>
            <p:cNvPr id="11" name="箭头: V 形 10"/>
            <p:cNvSpPr/>
            <p:nvPr/>
          </p:nvSpPr>
          <p:spPr>
            <a:xfrm>
              <a:off x="7102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箭头: V 形 11"/>
            <p:cNvSpPr/>
            <p:nvPr/>
          </p:nvSpPr>
          <p:spPr>
            <a:xfrm>
              <a:off x="7463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箭头: V 形 12"/>
            <p:cNvSpPr/>
            <p:nvPr/>
          </p:nvSpPr>
          <p:spPr>
            <a:xfrm>
              <a:off x="7847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矩形: 圆角 13"/>
          <p:cNvSpPr/>
          <p:nvPr/>
        </p:nvSpPr>
        <p:spPr>
          <a:xfrm>
            <a:off x="3933371" y="6058077"/>
            <a:ext cx="9376229" cy="1625600"/>
          </a:xfrm>
          <a:prstGeom prst="roundRect">
            <a:avLst>
              <a:gd name="adj" fmla="val 50000"/>
            </a:avLst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898129" y="323263"/>
            <a:ext cx="2214000" cy="2213152"/>
          </a:xfrm>
          <a:prstGeom prst="ellips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5903" y="566302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16321" y="1782486"/>
            <a:ext cx="5538830" cy="1040360"/>
            <a:chOff x="6219514" y="1544883"/>
            <a:chExt cx="5802557" cy="1089896"/>
          </a:xfrm>
        </p:grpSpPr>
        <p:sp>
          <p:nvSpPr>
            <p:cNvPr id="5" name="椭圆 4"/>
            <p:cNvSpPr/>
            <p:nvPr/>
          </p:nvSpPr>
          <p:spPr>
            <a:xfrm>
              <a:off x="6219514" y="1749077"/>
              <a:ext cx="587054" cy="587051"/>
            </a:xfrm>
            <a:prstGeom prst="ellipse">
              <a:avLst/>
            </a:prstGeom>
            <a:solidFill>
              <a:srgbClr val="C6AF92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728851" y="1544883"/>
              <a:ext cx="4293220" cy="1089896"/>
              <a:chOff x="7081025" y="1681513"/>
              <a:chExt cx="4293220" cy="1089896"/>
            </a:xfrm>
          </p:grpSpPr>
          <p:sp>
            <p:nvSpPr>
              <p:cNvPr id="8" name="圆角矩形 16"/>
              <p:cNvSpPr/>
              <p:nvPr/>
            </p:nvSpPr>
            <p:spPr>
              <a:xfrm>
                <a:off x="7081025" y="1693322"/>
                <a:ext cx="4293220" cy="971821"/>
              </a:xfrm>
              <a:prstGeom prst="roundRect">
                <a:avLst>
                  <a:gd name="adj" fmla="val 50000"/>
                </a:avLst>
              </a:prstGeom>
              <a:solidFill>
                <a:srgbClr val="C6AF92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375512" y="2037878"/>
                <a:ext cx="3905208" cy="733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l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。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375512" y="1681513"/>
                <a:ext cx="3704247" cy="419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SzPct val="25000"/>
                  <a:defRPr/>
                </a:pPr>
                <a:r>
                  <a:rPr lang="en-US" altLang="zh-CN" sz="2000" b="1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任意多边形 18"/>
            <p:cNvSpPr/>
            <p:nvPr/>
          </p:nvSpPr>
          <p:spPr>
            <a:xfrm>
              <a:off x="7180171" y="1943627"/>
              <a:ext cx="175077" cy="197951"/>
            </a:xfrm>
            <a:custGeom>
              <a:avLst/>
              <a:gdLst>
                <a:gd name="connsiteX0" fmla="*/ 1496663 w 1635382"/>
                <a:gd name="connsiteY0" fmla="*/ 679532 h 1849045"/>
                <a:gd name="connsiteX1" fmla="*/ 432721 w 1635382"/>
                <a:gd name="connsiteY1" fmla="*/ 41167 h 1849045"/>
                <a:gd name="connsiteX2" fmla="*/ 0 w 1635382"/>
                <a:gd name="connsiteY2" fmla="*/ 286245 h 1849045"/>
                <a:gd name="connsiteX3" fmla="*/ 0 w 1635382"/>
                <a:gd name="connsiteY3" fmla="*/ 1562881 h 1849045"/>
                <a:gd name="connsiteX4" fmla="*/ 432721 w 1635382"/>
                <a:gd name="connsiteY4" fmla="*/ 1807864 h 1849045"/>
                <a:gd name="connsiteX5" fmla="*/ 1496568 w 1635382"/>
                <a:gd name="connsiteY5" fmla="*/ 1169594 h 1849045"/>
                <a:gd name="connsiteX6" fmla="*/ 1496663 w 1635382"/>
                <a:gd name="connsiteY6" fmla="*/ 679532 h 184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382" h="1849045">
                  <a:moveTo>
                    <a:pt x="1496663" y="679532"/>
                  </a:moveTo>
                  <a:lnTo>
                    <a:pt x="432721" y="41167"/>
                  </a:lnTo>
                  <a:cubicBezTo>
                    <a:pt x="242316" y="-73133"/>
                    <a:pt x="0" y="64122"/>
                    <a:pt x="0" y="286245"/>
                  </a:cubicBezTo>
                  <a:lnTo>
                    <a:pt x="0" y="1562881"/>
                  </a:lnTo>
                  <a:cubicBezTo>
                    <a:pt x="0" y="1785004"/>
                    <a:pt x="242316" y="1922164"/>
                    <a:pt x="432721" y="1807864"/>
                  </a:cubicBezTo>
                  <a:lnTo>
                    <a:pt x="1496568" y="1169594"/>
                  </a:lnTo>
                  <a:cubicBezTo>
                    <a:pt x="1681639" y="1058532"/>
                    <a:pt x="1681639" y="790499"/>
                    <a:pt x="1496663" y="679532"/>
                  </a:cubicBezTo>
                  <a:close/>
                </a:path>
              </a:pathLst>
            </a:custGeom>
            <a:solidFill>
              <a:srgbClr val="C6AF92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/>
            <a:p>
              <a:pPr algn="ctr" defTabSz="913765"/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12934" y="3267788"/>
            <a:ext cx="5598137" cy="1040360"/>
            <a:chOff x="4524532" y="2672593"/>
            <a:chExt cx="5864688" cy="1089896"/>
          </a:xfrm>
        </p:grpSpPr>
        <p:sp>
          <p:nvSpPr>
            <p:cNvPr id="12" name="椭圆 11"/>
            <p:cNvSpPr/>
            <p:nvPr/>
          </p:nvSpPr>
          <p:spPr>
            <a:xfrm>
              <a:off x="4524532" y="2868203"/>
              <a:ext cx="587054" cy="587051"/>
            </a:xfrm>
            <a:prstGeom prst="ellipse">
              <a:avLst/>
            </a:prstGeom>
            <a:solidFill>
              <a:srgbClr val="206A5D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096000" y="2672593"/>
              <a:ext cx="4293220" cy="1089896"/>
              <a:chOff x="7081025" y="1690097"/>
              <a:chExt cx="4293220" cy="1089896"/>
            </a:xfrm>
          </p:grpSpPr>
          <p:sp>
            <p:nvSpPr>
              <p:cNvPr id="18" name="圆角矩形 20"/>
              <p:cNvSpPr/>
              <p:nvPr/>
            </p:nvSpPr>
            <p:spPr>
              <a:xfrm>
                <a:off x="7081025" y="1693322"/>
                <a:ext cx="4293220" cy="971821"/>
              </a:xfrm>
              <a:prstGeom prst="roundRect">
                <a:avLst>
                  <a:gd name="adj" fmla="val 50000"/>
                </a:avLst>
              </a:prstGeom>
              <a:solidFill>
                <a:srgbClr val="206A5D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375511" y="2046462"/>
                <a:ext cx="3891625" cy="733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l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375511" y="1690097"/>
                <a:ext cx="3704247" cy="419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SzPct val="25000"/>
                  <a:defRPr/>
                </a:pPr>
                <a:r>
                  <a:rPr lang="en-US" altLang="zh-CN" sz="2000" b="1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任意多边形 23"/>
            <p:cNvSpPr/>
            <p:nvPr/>
          </p:nvSpPr>
          <p:spPr>
            <a:xfrm>
              <a:off x="5547320" y="3062753"/>
              <a:ext cx="175077" cy="197951"/>
            </a:xfrm>
            <a:custGeom>
              <a:avLst/>
              <a:gdLst>
                <a:gd name="connsiteX0" fmla="*/ 1496663 w 1635382"/>
                <a:gd name="connsiteY0" fmla="*/ 679532 h 1849045"/>
                <a:gd name="connsiteX1" fmla="*/ 432721 w 1635382"/>
                <a:gd name="connsiteY1" fmla="*/ 41167 h 1849045"/>
                <a:gd name="connsiteX2" fmla="*/ 0 w 1635382"/>
                <a:gd name="connsiteY2" fmla="*/ 286245 h 1849045"/>
                <a:gd name="connsiteX3" fmla="*/ 0 w 1635382"/>
                <a:gd name="connsiteY3" fmla="*/ 1562881 h 1849045"/>
                <a:gd name="connsiteX4" fmla="*/ 432721 w 1635382"/>
                <a:gd name="connsiteY4" fmla="*/ 1807864 h 1849045"/>
                <a:gd name="connsiteX5" fmla="*/ 1496568 w 1635382"/>
                <a:gd name="connsiteY5" fmla="*/ 1169594 h 1849045"/>
                <a:gd name="connsiteX6" fmla="*/ 1496663 w 1635382"/>
                <a:gd name="connsiteY6" fmla="*/ 679532 h 184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382" h="1849045">
                  <a:moveTo>
                    <a:pt x="1496663" y="679532"/>
                  </a:moveTo>
                  <a:lnTo>
                    <a:pt x="432721" y="41167"/>
                  </a:lnTo>
                  <a:cubicBezTo>
                    <a:pt x="242316" y="-73133"/>
                    <a:pt x="0" y="64122"/>
                    <a:pt x="0" y="286245"/>
                  </a:cubicBezTo>
                  <a:lnTo>
                    <a:pt x="0" y="1562881"/>
                  </a:lnTo>
                  <a:cubicBezTo>
                    <a:pt x="0" y="1785004"/>
                    <a:pt x="242316" y="1922164"/>
                    <a:pt x="432721" y="1807864"/>
                  </a:cubicBezTo>
                  <a:lnTo>
                    <a:pt x="1496568" y="1169594"/>
                  </a:lnTo>
                  <a:cubicBezTo>
                    <a:pt x="1681639" y="1058532"/>
                    <a:pt x="1681639" y="790499"/>
                    <a:pt x="1496663" y="679532"/>
                  </a:cubicBezTo>
                  <a:close/>
                </a:path>
              </a:pathLst>
            </a:custGeom>
            <a:solidFill>
              <a:srgbClr val="206A5D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/>
            <a:p>
              <a:pPr algn="ctr" defTabSz="913765"/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16321" y="4747975"/>
            <a:ext cx="5538830" cy="1132218"/>
            <a:chOff x="6219514" y="3843577"/>
            <a:chExt cx="5802557" cy="1186127"/>
          </a:xfrm>
        </p:grpSpPr>
        <p:sp>
          <p:nvSpPr>
            <p:cNvPr id="22" name="椭圆 21"/>
            <p:cNvSpPr/>
            <p:nvPr/>
          </p:nvSpPr>
          <p:spPr>
            <a:xfrm>
              <a:off x="6219514" y="4035962"/>
              <a:ext cx="587054" cy="587051"/>
            </a:xfrm>
            <a:prstGeom prst="ellipse">
              <a:avLst/>
            </a:prstGeom>
            <a:solidFill>
              <a:srgbClr val="C6AF92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728851" y="3843577"/>
              <a:ext cx="4293220" cy="1186127"/>
              <a:chOff x="7081025" y="1693322"/>
              <a:chExt cx="4293220" cy="1186127"/>
            </a:xfrm>
          </p:grpSpPr>
          <p:sp>
            <p:nvSpPr>
              <p:cNvPr id="25" name="圆角矩形 25"/>
              <p:cNvSpPr/>
              <p:nvPr/>
            </p:nvSpPr>
            <p:spPr>
              <a:xfrm>
                <a:off x="7081025" y="1693322"/>
                <a:ext cx="4293220" cy="971821"/>
              </a:xfrm>
              <a:prstGeom prst="roundRect">
                <a:avLst>
                  <a:gd name="adj" fmla="val 50000"/>
                </a:avLst>
              </a:prstGeom>
              <a:solidFill>
                <a:srgbClr val="C6AF92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7375512" y="2145918"/>
                <a:ext cx="3905208" cy="733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l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375512" y="1789555"/>
                <a:ext cx="3704247" cy="419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SzPct val="25000"/>
                  <a:defRPr/>
                </a:pPr>
                <a:r>
                  <a:rPr lang="en-US" altLang="zh-CN" sz="2000" b="1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任意多边形 28"/>
            <p:cNvSpPr/>
            <p:nvPr/>
          </p:nvSpPr>
          <p:spPr>
            <a:xfrm>
              <a:off x="7180171" y="4230512"/>
              <a:ext cx="175077" cy="197951"/>
            </a:xfrm>
            <a:custGeom>
              <a:avLst/>
              <a:gdLst>
                <a:gd name="connsiteX0" fmla="*/ 1496663 w 1635382"/>
                <a:gd name="connsiteY0" fmla="*/ 679532 h 1849045"/>
                <a:gd name="connsiteX1" fmla="*/ 432721 w 1635382"/>
                <a:gd name="connsiteY1" fmla="*/ 41167 h 1849045"/>
                <a:gd name="connsiteX2" fmla="*/ 0 w 1635382"/>
                <a:gd name="connsiteY2" fmla="*/ 286245 h 1849045"/>
                <a:gd name="connsiteX3" fmla="*/ 0 w 1635382"/>
                <a:gd name="connsiteY3" fmla="*/ 1562881 h 1849045"/>
                <a:gd name="connsiteX4" fmla="*/ 432721 w 1635382"/>
                <a:gd name="connsiteY4" fmla="*/ 1807864 h 1849045"/>
                <a:gd name="connsiteX5" fmla="*/ 1496568 w 1635382"/>
                <a:gd name="connsiteY5" fmla="*/ 1169594 h 1849045"/>
                <a:gd name="connsiteX6" fmla="*/ 1496663 w 1635382"/>
                <a:gd name="connsiteY6" fmla="*/ 679532 h 184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382" h="1849045">
                  <a:moveTo>
                    <a:pt x="1496663" y="679532"/>
                  </a:moveTo>
                  <a:lnTo>
                    <a:pt x="432721" y="41167"/>
                  </a:lnTo>
                  <a:cubicBezTo>
                    <a:pt x="242316" y="-73133"/>
                    <a:pt x="0" y="64122"/>
                    <a:pt x="0" y="286245"/>
                  </a:cubicBezTo>
                  <a:lnTo>
                    <a:pt x="0" y="1562881"/>
                  </a:lnTo>
                  <a:cubicBezTo>
                    <a:pt x="0" y="1785004"/>
                    <a:pt x="242316" y="1922164"/>
                    <a:pt x="432721" y="1807864"/>
                  </a:cubicBezTo>
                  <a:lnTo>
                    <a:pt x="1496568" y="1169594"/>
                  </a:lnTo>
                  <a:cubicBezTo>
                    <a:pt x="1681639" y="1058532"/>
                    <a:pt x="1681639" y="790499"/>
                    <a:pt x="1496663" y="679532"/>
                  </a:cubicBezTo>
                  <a:close/>
                </a:path>
              </a:pathLst>
            </a:custGeom>
            <a:solidFill>
              <a:srgbClr val="C6AF92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/>
            <a:p>
              <a:pPr algn="ctr" defTabSz="913765"/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椭圆 27"/>
          <p:cNvSpPr>
            <a:spLocks noChangeAspect="1"/>
          </p:cNvSpPr>
          <p:nvPr/>
        </p:nvSpPr>
        <p:spPr>
          <a:xfrm>
            <a:off x="2172406" y="1557741"/>
            <a:ext cx="1455981" cy="1455976"/>
          </a:xfrm>
          <a:prstGeom prst="ellipse">
            <a:avLst/>
          </a:prstGeom>
          <a:solidFill>
            <a:srgbClr val="C6AF92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2172406" y="4483813"/>
            <a:ext cx="1455981" cy="1455976"/>
          </a:xfrm>
          <a:prstGeom prst="ellipse">
            <a:avLst/>
          </a:prstGeom>
          <a:solidFill>
            <a:srgbClr val="C6AF92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575874" y="3034849"/>
            <a:ext cx="1455981" cy="1455976"/>
          </a:xfrm>
          <a:prstGeom prst="ellipse">
            <a:avLst/>
          </a:prstGeom>
          <a:solidFill>
            <a:srgbClr val="206A5D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831502" y="2078049"/>
            <a:ext cx="56037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SzPct val="25000"/>
              <a:defRPr/>
            </a:pPr>
            <a:r>
              <a:rPr lang="en-US" altLang="zh-CN" sz="2000" b="1" cap="all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831502" y="5009409"/>
            <a:ext cx="56037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SzPct val="25000"/>
              <a:defRPr/>
            </a:pPr>
            <a:r>
              <a:rPr lang="en-US" altLang="zh-CN" sz="2000" b="1" cap="all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21819" y="3529761"/>
            <a:ext cx="56037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SzPct val="25000"/>
              <a:defRPr/>
            </a:pPr>
            <a:r>
              <a:rPr lang="en-US" altLang="zh-CN" sz="2000" b="1" cap="all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2574581" y="4885937"/>
            <a:ext cx="762290" cy="651728"/>
            <a:chOff x="4527702" y="8994411"/>
            <a:chExt cx="1056794" cy="903515"/>
          </a:xfrm>
          <a:solidFill>
            <a:schemeClr val="bg1"/>
          </a:solidFill>
        </p:grpSpPr>
        <p:sp>
          <p:nvSpPr>
            <p:cNvPr id="35" name="Freeform 212"/>
            <p:cNvSpPr/>
            <p:nvPr/>
          </p:nvSpPr>
          <p:spPr>
            <a:xfrm>
              <a:off x="4882057" y="8994411"/>
              <a:ext cx="702439" cy="62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7" y="21600"/>
                  </a:moveTo>
                  <a:cubicBezTo>
                    <a:pt x="3017" y="15758"/>
                    <a:pt x="3017" y="15758"/>
                    <a:pt x="3017" y="15758"/>
                  </a:cubicBezTo>
                  <a:cubicBezTo>
                    <a:pt x="1086" y="13992"/>
                    <a:pt x="0" y="11683"/>
                    <a:pt x="0" y="9374"/>
                  </a:cubicBezTo>
                  <a:cubicBezTo>
                    <a:pt x="0" y="4211"/>
                    <a:pt x="4827" y="0"/>
                    <a:pt x="10860" y="0"/>
                  </a:cubicBezTo>
                  <a:cubicBezTo>
                    <a:pt x="16773" y="0"/>
                    <a:pt x="21600" y="4211"/>
                    <a:pt x="21600" y="9374"/>
                  </a:cubicBezTo>
                  <a:cubicBezTo>
                    <a:pt x="21600" y="14400"/>
                    <a:pt x="16773" y="18611"/>
                    <a:pt x="10860" y="18611"/>
                  </a:cubicBezTo>
                  <a:cubicBezTo>
                    <a:pt x="9533" y="18611"/>
                    <a:pt x="8206" y="18475"/>
                    <a:pt x="6999" y="18068"/>
                  </a:cubicBezTo>
                  <a:cubicBezTo>
                    <a:pt x="6516" y="18340"/>
                    <a:pt x="4706" y="19291"/>
                    <a:pt x="3379" y="20242"/>
                  </a:cubicBezTo>
                  <a:cubicBezTo>
                    <a:pt x="1207" y="21600"/>
                    <a:pt x="1207" y="21600"/>
                    <a:pt x="1207" y="21600"/>
                  </a:cubicBezTo>
                  <a:close/>
                  <a:moveTo>
                    <a:pt x="10860" y="2038"/>
                  </a:moveTo>
                  <a:cubicBezTo>
                    <a:pt x="5792" y="2038"/>
                    <a:pt x="1810" y="5298"/>
                    <a:pt x="1810" y="9374"/>
                  </a:cubicBezTo>
                  <a:cubicBezTo>
                    <a:pt x="1810" y="11275"/>
                    <a:pt x="2775" y="13177"/>
                    <a:pt x="4585" y="14536"/>
                  </a:cubicBezTo>
                  <a:cubicBezTo>
                    <a:pt x="5189" y="14943"/>
                    <a:pt x="5189" y="14943"/>
                    <a:pt x="5189" y="14943"/>
                  </a:cubicBezTo>
                  <a:cubicBezTo>
                    <a:pt x="4585" y="17117"/>
                    <a:pt x="4585" y="17117"/>
                    <a:pt x="4585" y="17117"/>
                  </a:cubicBezTo>
                  <a:cubicBezTo>
                    <a:pt x="6516" y="15894"/>
                    <a:pt x="6878" y="15894"/>
                    <a:pt x="6999" y="15894"/>
                  </a:cubicBezTo>
                  <a:cubicBezTo>
                    <a:pt x="7240" y="15894"/>
                    <a:pt x="7240" y="15894"/>
                    <a:pt x="7240" y="15894"/>
                  </a:cubicBezTo>
                  <a:cubicBezTo>
                    <a:pt x="7361" y="16030"/>
                    <a:pt x="7361" y="16030"/>
                    <a:pt x="7361" y="16030"/>
                  </a:cubicBezTo>
                  <a:cubicBezTo>
                    <a:pt x="8447" y="16302"/>
                    <a:pt x="9654" y="16574"/>
                    <a:pt x="10860" y="16574"/>
                  </a:cubicBezTo>
                  <a:cubicBezTo>
                    <a:pt x="15808" y="16574"/>
                    <a:pt x="19790" y="13313"/>
                    <a:pt x="19790" y="9374"/>
                  </a:cubicBezTo>
                  <a:cubicBezTo>
                    <a:pt x="19790" y="5298"/>
                    <a:pt x="15808" y="2038"/>
                    <a:pt x="10860" y="203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13"/>
            <p:cNvSpPr/>
            <p:nvPr/>
          </p:nvSpPr>
          <p:spPr>
            <a:xfrm>
              <a:off x="5073348" y="9176294"/>
              <a:ext cx="335541" cy="3136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14"/>
            <p:cNvSpPr/>
            <p:nvPr/>
          </p:nvSpPr>
          <p:spPr>
            <a:xfrm>
              <a:off x="5073348" y="9239010"/>
              <a:ext cx="335541" cy="3135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15"/>
            <p:cNvSpPr/>
            <p:nvPr/>
          </p:nvSpPr>
          <p:spPr>
            <a:xfrm>
              <a:off x="5073348" y="9301729"/>
              <a:ext cx="335541" cy="3136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16"/>
            <p:cNvSpPr/>
            <p:nvPr/>
          </p:nvSpPr>
          <p:spPr>
            <a:xfrm>
              <a:off x="4527702" y="9371140"/>
              <a:ext cx="495442" cy="52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974" extrusionOk="0">
                  <a:moveTo>
                    <a:pt x="20409" y="14479"/>
                  </a:moveTo>
                  <a:cubicBezTo>
                    <a:pt x="18198" y="13539"/>
                    <a:pt x="15817" y="12913"/>
                    <a:pt x="13436" y="12757"/>
                  </a:cubicBezTo>
                  <a:cubicBezTo>
                    <a:pt x="13606" y="12131"/>
                    <a:pt x="13606" y="11661"/>
                    <a:pt x="13776" y="11192"/>
                  </a:cubicBezTo>
                  <a:cubicBezTo>
                    <a:pt x="14287" y="10879"/>
                    <a:pt x="14627" y="10409"/>
                    <a:pt x="14627" y="9939"/>
                  </a:cubicBezTo>
                  <a:cubicBezTo>
                    <a:pt x="14627" y="9470"/>
                    <a:pt x="14797" y="9000"/>
                    <a:pt x="14797" y="8531"/>
                  </a:cubicBezTo>
                  <a:cubicBezTo>
                    <a:pt x="14967" y="8687"/>
                    <a:pt x="14967" y="8687"/>
                    <a:pt x="15137" y="8687"/>
                  </a:cubicBezTo>
                  <a:cubicBezTo>
                    <a:pt x="15307" y="8687"/>
                    <a:pt x="15647" y="8531"/>
                    <a:pt x="15647" y="8374"/>
                  </a:cubicBezTo>
                  <a:cubicBezTo>
                    <a:pt x="15817" y="6026"/>
                    <a:pt x="15817" y="6026"/>
                    <a:pt x="15817" y="6026"/>
                  </a:cubicBezTo>
                  <a:cubicBezTo>
                    <a:pt x="15817" y="5870"/>
                    <a:pt x="15647" y="5557"/>
                    <a:pt x="15477" y="5557"/>
                  </a:cubicBezTo>
                  <a:cubicBezTo>
                    <a:pt x="15307" y="5557"/>
                    <a:pt x="15307" y="5557"/>
                    <a:pt x="15137" y="5713"/>
                  </a:cubicBezTo>
                  <a:cubicBezTo>
                    <a:pt x="15307" y="5244"/>
                    <a:pt x="15307" y="4774"/>
                    <a:pt x="15307" y="4305"/>
                  </a:cubicBezTo>
                  <a:cubicBezTo>
                    <a:pt x="15477" y="3835"/>
                    <a:pt x="15647" y="2270"/>
                    <a:pt x="14457" y="1174"/>
                  </a:cubicBezTo>
                  <a:cubicBezTo>
                    <a:pt x="12756" y="-391"/>
                    <a:pt x="8844" y="-391"/>
                    <a:pt x="7143" y="1174"/>
                  </a:cubicBezTo>
                  <a:cubicBezTo>
                    <a:pt x="5783" y="2270"/>
                    <a:pt x="6123" y="3835"/>
                    <a:pt x="6293" y="4305"/>
                  </a:cubicBezTo>
                  <a:cubicBezTo>
                    <a:pt x="6293" y="4774"/>
                    <a:pt x="6293" y="5244"/>
                    <a:pt x="6293" y="5713"/>
                  </a:cubicBezTo>
                  <a:cubicBezTo>
                    <a:pt x="6293" y="5557"/>
                    <a:pt x="6123" y="5557"/>
                    <a:pt x="6123" y="5557"/>
                  </a:cubicBezTo>
                  <a:cubicBezTo>
                    <a:pt x="5783" y="5557"/>
                    <a:pt x="5613" y="5870"/>
                    <a:pt x="5783" y="6026"/>
                  </a:cubicBezTo>
                  <a:cubicBezTo>
                    <a:pt x="5953" y="8374"/>
                    <a:pt x="5953" y="8374"/>
                    <a:pt x="5953" y="8374"/>
                  </a:cubicBezTo>
                  <a:cubicBezTo>
                    <a:pt x="5953" y="8531"/>
                    <a:pt x="6123" y="8687"/>
                    <a:pt x="6463" y="8687"/>
                  </a:cubicBezTo>
                  <a:cubicBezTo>
                    <a:pt x="6633" y="8687"/>
                    <a:pt x="6633" y="8687"/>
                    <a:pt x="6803" y="8531"/>
                  </a:cubicBezTo>
                  <a:cubicBezTo>
                    <a:pt x="6803" y="9000"/>
                    <a:pt x="6803" y="9470"/>
                    <a:pt x="6973" y="9939"/>
                  </a:cubicBezTo>
                  <a:cubicBezTo>
                    <a:pt x="6973" y="10409"/>
                    <a:pt x="7313" y="10879"/>
                    <a:pt x="7824" y="11192"/>
                  </a:cubicBezTo>
                  <a:cubicBezTo>
                    <a:pt x="7994" y="11661"/>
                    <a:pt x="7994" y="12131"/>
                    <a:pt x="8164" y="12757"/>
                  </a:cubicBezTo>
                  <a:cubicBezTo>
                    <a:pt x="5783" y="12913"/>
                    <a:pt x="3402" y="13539"/>
                    <a:pt x="1191" y="14479"/>
                  </a:cubicBezTo>
                  <a:cubicBezTo>
                    <a:pt x="510" y="14948"/>
                    <a:pt x="0" y="15731"/>
                    <a:pt x="0" y="16513"/>
                  </a:cubicBezTo>
                  <a:cubicBezTo>
                    <a:pt x="170" y="17296"/>
                    <a:pt x="170" y="18079"/>
                    <a:pt x="340" y="18861"/>
                  </a:cubicBezTo>
                  <a:cubicBezTo>
                    <a:pt x="340" y="19487"/>
                    <a:pt x="1020" y="20113"/>
                    <a:pt x="1701" y="20270"/>
                  </a:cubicBezTo>
                  <a:cubicBezTo>
                    <a:pt x="7824" y="21209"/>
                    <a:pt x="13776" y="21209"/>
                    <a:pt x="19899" y="20270"/>
                  </a:cubicBezTo>
                  <a:cubicBezTo>
                    <a:pt x="20580" y="20113"/>
                    <a:pt x="21260" y="19487"/>
                    <a:pt x="21260" y="18861"/>
                  </a:cubicBezTo>
                  <a:cubicBezTo>
                    <a:pt x="21260" y="18079"/>
                    <a:pt x="21430" y="17296"/>
                    <a:pt x="21430" y="16513"/>
                  </a:cubicBezTo>
                  <a:cubicBezTo>
                    <a:pt x="21600" y="15731"/>
                    <a:pt x="21090" y="14948"/>
                    <a:pt x="20409" y="1447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任意多边形 79"/>
          <p:cNvSpPr>
            <a:spLocks noChangeAspect="1"/>
          </p:cNvSpPr>
          <p:nvPr/>
        </p:nvSpPr>
        <p:spPr bwMode="auto">
          <a:xfrm>
            <a:off x="1044078" y="3444604"/>
            <a:ext cx="562102" cy="678996"/>
          </a:xfrm>
          <a:custGeom>
            <a:avLst/>
            <a:gdLst>
              <a:gd name="connsiteX0" fmla="*/ 404210 w 503090"/>
              <a:gd name="connsiteY0" fmla="*/ 172161 h 607710"/>
              <a:gd name="connsiteX1" fmla="*/ 398125 w 503090"/>
              <a:gd name="connsiteY1" fmla="*/ 175935 h 607710"/>
              <a:gd name="connsiteX2" fmla="*/ 401997 w 503090"/>
              <a:gd name="connsiteY2" fmla="*/ 182010 h 607710"/>
              <a:gd name="connsiteX3" fmla="*/ 444964 w 503090"/>
              <a:gd name="connsiteY3" fmla="*/ 191675 h 607710"/>
              <a:gd name="connsiteX4" fmla="*/ 446070 w 503090"/>
              <a:gd name="connsiteY4" fmla="*/ 191767 h 607710"/>
              <a:gd name="connsiteX5" fmla="*/ 451049 w 503090"/>
              <a:gd name="connsiteY5" fmla="*/ 187809 h 607710"/>
              <a:gd name="connsiteX6" fmla="*/ 447177 w 503090"/>
              <a:gd name="connsiteY6" fmla="*/ 181734 h 607710"/>
              <a:gd name="connsiteX7" fmla="*/ 394252 w 503090"/>
              <a:gd name="connsiteY7" fmla="*/ 138289 h 607710"/>
              <a:gd name="connsiteX8" fmla="*/ 388167 w 503090"/>
              <a:gd name="connsiteY8" fmla="*/ 142155 h 607710"/>
              <a:gd name="connsiteX9" fmla="*/ 392039 w 503090"/>
              <a:gd name="connsiteY9" fmla="*/ 148137 h 607710"/>
              <a:gd name="connsiteX10" fmla="*/ 468475 w 503090"/>
              <a:gd name="connsiteY10" fmla="*/ 165350 h 607710"/>
              <a:gd name="connsiteX11" fmla="*/ 469582 w 503090"/>
              <a:gd name="connsiteY11" fmla="*/ 165442 h 607710"/>
              <a:gd name="connsiteX12" fmla="*/ 474561 w 503090"/>
              <a:gd name="connsiteY12" fmla="*/ 161484 h 607710"/>
              <a:gd name="connsiteX13" fmla="*/ 470688 w 503090"/>
              <a:gd name="connsiteY13" fmla="*/ 155409 h 607710"/>
              <a:gd name="connsiteX14" fmla="*/ 388997 w 503090"/>
              <a:gd name="connsiteY14" fmla="*/ 97697 h 607710"/>
              <a:gd name="connsiteX15" fmla="*/ 410296 w 503090"/>
              <a:gd name="connsiteY15" fmla="*/ 102483 h 607710"/>
              <a:gd name="connsiteX16" fmla="*/ 409281 w 503090"/>
              <a:gd name="connsiteY16" fmla="*/ 107086 h 607710"/>
              <a:gd name="connsiteX17" fmla="*/ 419700 w 503090"/>
              <a:gd name="connsiteY17" fmla="*/ 123654 h 607710"/>
              <a:gd name="connsiteX18" fmla="*/ 452616 w 503090"/>
              <a:gd name="connsiteY18" fmla="*/ 131017 h 607710"/>
              <a:gd name="connsiteX19" fmla="*/ 470411 w 503090"/>
              <a:gd name="connsiteY19" fmla="*/ 120708 h 607710"/>
              <a:gd name="connsiteX20" fmla="*/ 471426 w 503090"/>
              <a:gd name="connsiteY20" fmla="*/ 116106 h 607710"/>
              <a:gd name="connsiteX21" fmla="*/ 492817 w 503090"/>
              <a:gd name="connsiteY21" fmla="*/ 120892 h 607710"/>
              <a:gd name="connsiteX22" fmla="*/ 501115 w 503090"/>
              <a:gd name="connsiteY22" fmla="*/ 126691 h 607710"/>
              <a:gd name="connsiteX23" fmla="*/ 502774 w 503090"/>
              <a:gd name="connsiteY23" fmla="*/ 136632 h 607710"/>
              <a:gd name="connsiteX24" fmla="*/ 469213 w 503090"/>
              <a:gd name="connsiteY24" fmla="*/ 285929 h 607710"/>
              <a:gd name="connsiteX25" fmla="*/ 453446 w 503090"/>
              <a:gd name="connsiteY25" fmla="*/ 295869 h 607710"/>
              <a:gd name="connsiteX26" fmla="*/ 411494 w 503090"/>
              <a:gd name="connsiteY26" fmla="*/ 286481 h 607710"/>
              <a:gd name="connsiteX27" fmla="*/ 428736 w 503090"/>
              <a:gd name="connsiteY27" fmla="*/ 219104 h 607710"/>
              <a:gd name="connsiteX28" fmla="*/ 359584 w 503090"/>
              <a:gd name="connsiteY28" fmla="*/ 199498 h 607710"/>
              <a:gd name="connsiteX29" fmla="*/ 351655 w 503090"/>
              <a:gd name="connsiteY29" fmla="*/ 203917 h 607710"/>
              <a:gd name="connsiteX30" fmla="*/ 373322 w 503090"/>
              <a:gd name="connsiteY30" fmla="*/ 107546 h 607710"/>
              <a:gd name="connsiteX31" fmla="*/ 388997 w 503090"/>
              <a:gd name="connsiteY31" fmla="*/ 97697 h 607710"/>
              <a:gd name="connsiteX32" fmla="*/ 427054 w 503090"/>
              <a:gd name="connsiteY32" fmla="*/ 87148 h 607710"/>
              <a:gd name="connsiteX33" fmla="*/ 427884 w 503090"/>
              <a:gd name="connsiteY33" fmla="*/ 87240 h 607710"/>
              <a:gd name="connsiteX34" fmla="*/ 461971 w 503090"/>
              <a:gd name="connsiteY34" fmla="*/ 94892 h 607710"/>
              <a:gd name="connsiteX35" fmla="*/ 464827 w 503090"/>
              <a:gd name="connsiteY35" fmla="*/ 99317 h 607710"/>
              <a:gd name="connsiteX36" fmla="*/ 460404 w 503090"/>
              <a:gd name="connsiteY36" fmla="*/ 118585 h 607710"/>
              <a:gd name="connsiteX37" fmla="*/ 458838 w 503090"/>
              <a:gd name="connsiteY37" fmla="*/ 120890 h 607710"/>
              <a:gd name="connsiteX38" fmla="*/ 456904 w 503090"/>
              <a:gd name="connsiteY38" fmla="*/ 121443 h 607710"/>
              <a:gd name="connsiteX39" fmla="*/ 456074 w 503090"/>
              <a:gd name="connsiteY39" fmla="*/ 121351 h 607710"/>
              <a:gd name="connsiteX40" fmla="*/ 421895 w 503090"/>
              <a:gd name="connsiteY40" fmla="*/ 113699 h 607710"/>
              <a:gd name="connsiteX41" fmla="*/ 419132 w 503090"/>
              <a:gd name="connsiteY41" fmla="*/ 109274 h 607710"/>
              <a:gd name="connsiteX42" fmla="*/ 423462 w 503090"/>
              <a:gd name="connsiteY42" fmla="*/ 90098 h 607710"/>
              <a:gd name="connsiteX43" fmla="*/ 427054 w 503090"/>
              <a:gd name="connsiteY43" fmla="*/ 87148 h 607710"/>
              <a:gd name="connsiteX44" fmla="*/ 39020 w 503090"/>
              <a:gd name="connsiteY44" fmla="*/ 50484 h 607710"/>
              <a:gd name="connsiteX45" fmla="*/ 57224 w 503090"/>
              <a:gd name="connsiteY45" fmla="*/ 65108 h 607710"/>
              <a:gd name="connsiteX46" fmla="*/ 88655 w 503090"/>
              <a:gd name="connsiteY46" fmla="*/ 122267 h 607710"/>
              <a:gd name="connsiteX47" fmla="*/ 161103 w 503090"/>
              <a:gd name="connsiteY47" fmla="*/ 155404 h 607710"/>
              <a:gd name="connsiteX48" fmla="*/ 253736 w 503090"/>
              <a:gd name="connsiteY48" fmla="*/ 155404 h 607710"/>
              <a:gd name="connsiteX49" fmla="*/ 296136 w 503090"/>
              <a:gd name="connsiteY49" fmla="*/ 177678 h 607710"/>
              <a:gd name="connsiteX50" fmla="*/ 336138 w 503090"/>
              <a:gd name="connsiteY50" fmla="*/ 235850 h 607710"/>
              <a:gd name="connsiteX51" fmla="*/ 369413 w 503090"/>
              <a:gd name="connsiteY51" fmla="*/ 217257 h 607710"/>
              <a:gd name="connsiteX52" fmla="*/ 410890 w 503090"/>
              <a:gd name="connsiteY52" fmla="*/ 228947 h 607710"/>
              <a:gd name="connsiteX53" fmla="*/ 399184 w 503090"/>
              <a:gd name="connsiteY53" fmla="*/ 270367 h 607710"/>
              <a:gd name="connsiteX54" fmla="*/ 341577 w 503090"/>
              <a:gd name="connsiteY54" fmla="*/ 302491 h 607710"/>
              <a:gd name="connsiteX55" fmla="*/ 326737 w 503090"/>
              <a:gd name="connsiteY55" fmla="*/ 306356 h 607710"/>
              <a:gd name="connsiteX56" fmla="*/ 301574 w 503090"/>
              <a:gd name="connsiteY56" fmla="*/ 293194 h 607710"/>
              <a:gd name="connsiteX57" fmla="*/ 283416 w 503090"/>
              <a:gd name="connsiteY57" fmla="*/ 266777 h 607710"/>
              <a:gd name="connsiteX58" fmla="*/ 283416 w 503090"/>
              <a:gd name="connsiteY58" fmla="*/ 576875 h 607710"/>
              <a:gd name="connsiteX59" fmla="*/ 252630 w 503090"/>
              <a:gd name="connsiteY59" fmla="*/ 607710 h 607710"/>
              <a:gd name="connsiteX60" fmla="*/ 221752 w 503090"/>
              <a:gd name="connsiteY60" fmla="*/ 576875 h 607710"/>
              <a:gd name="connsiteX61" fmla="*/ 221752 w 503090"/>
              <a:gd name="connsiteY61" fmla="*/ 392786 h 607710"/>
              <a:gd name="connsiteX62" fmla="*/ 197419 w 503090"/>
              <a:gd name="connsiteY62" fmla="*/ 392786 h 607710"/>
              <a:gd name="connsiteX63" fmla="*/ 197419 w 503090"/>
              <a:gd name="connsiteY63" fmla="*/ 576875 h 607710"/>
              <a:gd name="connsiteX64" fmla="*/ 166541 w 503090"/>
              <a:gd name="connsiteY64" fmla="*/ 607710 h 607710"/>
              <a:gd name="connsiteX65" fmla="*/ 135663 w 503090"/>
              <a:gd name="connsiteY65" fmla="*/ 576875 h 607710"/>
              <a:gd name="connsiteX66" fmla="*/ 135663 w 503090"/>
              <a:gd name="connsiteY66" fmla="*/ 210722 h 607710"/>
              <a:gd name="connsiteX67" fmla="*/ 53998 w 503090"/>
              <a:gd name="connsiteY67" fmla="*/ 173352 h 607710"/>
              <a:gd name="connsiteX68" fmla="*/ 39988 w 503090"/>
              <a:gd name="connsiteY68" fmla="*/ 160374 h 607710"/>
              <a:gd name="connsiteX69" fmla="*/ 3764 w 503090"/>
              <a:gd name="connsiteY69" fmla="*/ 94378 h 607710"/>
              <a:gd name="connsiteX70" fmla="*/ 15839 w 503090"/>
              <a:gd name="connsiteY70" fmla="*/ 53050 h 607710"/>
              <a:gd name="connsiteX71" fmla="*/ 39020 w 503090"/>
              <a:gd name="connsiteY71" fmla="*/ 50484 h 607710"/>
              <a:gd name="connsiteX72" fmla="*/ 209572 w 503090"/>
              <a:gd name="connsiteY72" fmla="*/ 0 h 607710"/>
              <a:gd name="connsiteX73" fmla="*/ 276715 w 503090"/>
              <a:gd name="connsiteY73" fmla="*/ 67073 h 607710"/>
              <a:gd name="connsiteX74" fmla="*/ 209572 w 503090"/>
              <a:gd name="connsiteY74" fmla="*/ 134146 h 607710"/>
              <a:gd name="connsiteX75" fmla="*/ 142429 w 503090"/>
              <a:gd name="connsiteY75" fmla="*/ 67073 h 607710"/>
              <a:gd name="connsiteX76" fmla="*/ 209572 w 503090"/>
              <a:gd name="connsiteY76" fmla="*/ 0 h 60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03090" h="607710">
                <a:moveTo>
                  <a:pt x="404210" y="172161"/>
                </a:moveTo>
                <a:cubicBezTo>
                  <a:pt x="401352" y="171517"/>
                  <a:pt x="398770" y="173266"/>
                  <a:pt x="398125" y="175935"/>
                </a:cubicBezTo>
                <a:cubicBezTo>
                  <a:pt x="397479" y="178696"/>
                  <a:pt x="399231" y="181458"/>
                  <a:pt x="401997" y="182010"/>
                </a:cubicBezTo>
                <a:lnTo>
                  <a:pt x="444964" y="191675"/>
                </a:lnTo>
                <a:cubicBezTo>
                  <a:pt x="445332" y="191767"/>
                  <a:pt x="445701" y="191767"/>
                  <a:pt x="446070" y="191767"/>
                </a:cubicBezTo>
                <a:cubicBezTo>
                  <a:pt x="448375" y="191767"/>
                  <a:pt x="450496" y="190202"/>
                  <a:pt x="451049" y="187809"/>
                </a:cubicBezTo>
                <a:cubicBezTo>
                  <a:pt x="451602" y="185139"/>
                  <a:pt x="449943" y="182378"/>
                  <a:pt x="447177" y="181734"/>
                </a:cubicBezTo>
                <a:close/>
                <a:moveTo>
                  <a:pt x="394252" y="138289"/>
                </a:moveTo>
                <a:cubicBezTo>
                  <a:pt x="391394" y="137644"/>
                  <a:pt x="388812" y="139393"/>
                  <a:pt x="388167" y="142155"/>
                </a:cubicBezTo>
                <a:cubicBezTo>
                  <a:pt x="387522" y="144824"/>
                  <a:pt x="389273" y="147585"/>
                  <a:pt x="392039" y="148137"/>
                </a:cubicBezTo>
                <a:lnTo>
                  <a:pt x="468475" y="165350"/>
                </a:lnTo>
                <a:cubicBezTo>
                  <a:pt x="468844" y="165442"/>
                  <a:pt x="469213" y="165442"/>
                  <a:pt x="469582" y="165442"/>
                </a:cubicBezTo>
                <a:cubicBezTo>
                  <a:pt x="471887" y="165442"/>
                  <a:pt x="474007" y="163877"/>
                  <a:pt x="474561" y="161484"/>
                </a:cubicBezTo>
                <a:cubicBezTo>
                  <a:pt x="475114" y="158723"/>
                  <a:pt x="473454" y="156053"/>
                  <a:pt x="470688" y="155409"/>
                </a:cubicBezTo>
                <a:close/>
                <a:moveTo>
                  <a:pt x="388997" y="97697"/>
                </a:moveTo>
                <a:lnTo>
                  <a:pt x="410296" y="102483"/>
                </a:lnTo>
                <a:lnTo>
                  <a:pt x="409281" y="107086"/>
                </a:lnTo>
                <a:cubicBezTo>
                  <a:pt x="407622" y="114541"/>
                  <a:pt x="412324" y="121905"/>
                  <a:pt x="419700" y="123654"/>
                </a:cubicBezTo>
                <a:cubicBezTo>
                  <a:pt x="419700" y="123654"/>
                  <a:pt x="443120" y="129084"/>
                  <a:pt x="452616" y="131017"/>
                </a:cubicBezTo>
                <a:cubicBezTo>
                  <a:pt x="465433" y="133594"/>
                  <a:pt x="469674" y="124298"/>
                  <a:pt x="470411" y="120708"/>
                </a:cubicBezTo>
                <a:lnTo>
                  <a:pt x="471426" y="116106"/>
                </a:lnTo>
                <a:lnTo>
                  <a:pt x="492817" y="120892"/>
                </a:lnTo>
                <a:cubicBezTo>
                  <a:pt x="496228" y="121721"/>
                  <a:pt x="499179" y="123746"/>
                  <a:pt x="501115" y="126691"/>
                </a:cubicBezTo>
                <a:cubicBezTo>
                  <a:pt x="502959" y="129636"/>
                  <a:pt x="503512" y="133226"/>
                  <a:pt x="502774" y="136632"/>
                </a:cubicBezTo>
                <a:lnTo>
                  <a:pt x="469213" y="285929"/>
                </a:lnTo>
                <a:cubicBezTo>
                  <a:pt x="467553" y="293016"/>
                  <a:pt x="460546" y="297434"/>
                  <a:pt x="453446" y="295869"/>
                </a:cubicBezTo>
                <a:lnTo>
                  <a:pt x="411494" y="286481"/>
                </a:lnTo>
                <a:cubicBezTo>
                  <a:pt x="434084" y="272122"/>
                  <a:pt x="441921" y="242667"/>
                  <a:pt x="428736" y="219104"/>
                </a:cubicBezTo>
                <a:cubicBezTo>
                  <a:pt x="414998" y="194620"/>
                  <a:pt x="384018" y="185876"/>
                  <a:pt x="359584" y="199498"/>
                </a:cubicBezTo>
                <a:lnTo>
                  <a:pt x="351655" y="203917"/>
                </a:lnTo>
                <a:lnTo>
                  <a:pt x="373322" y="107546"/>
                </a:lnTo>
                <a:cubicBezTo>
                  <a:pt x="374890" y="100550"/>
                  <a:pt x="381897" y="96040"/>
                  <a:pt x="388997" y="97697"/>
                </a:cubicBezTo>
                <a:close/>
                <a:moveTo>
                  <a:pt x="427054" y="87148"/>
                </a:moveTo>
                <a:cubicBezTo>
                  <a:pt x="427331" y="87148"/>
                  <a:pt x="427607" y="87240"/>
                  <a:pt x="427884" y="87240"/>
                </a:cubicBezTo>
                <a:lnTo>
                  <a:pt x="461971" y="94892"/>
                </a:lnTo>
                <a:cubicBezTo>
                  <a:pt x="463997" y="95353"/>
                  <a:pt x="465195" y="97381"/>
                  <a:pt x="464827" y="99317"/>
                </a:cubicBezTo>
                <a:lnTo>
                  <a:pt x="460404" y="118585"/>
                </a:lnTo>
                <a:cubicBezTo>
                  <a:pt x="460220" y="119599"/>
                  <a:pt x="459667" y="120429"/>
                  <a:pt x="458838" y="120890"/>
                </a:cubicBezTo>
                <a:cubicBezTo>
                  <a:pt x="458286" y="121259"/>
                  <a:pt x="457549" y="121443"/>
                  <a:pt x="456904" y="121443"/>
                </a:cubicBezTo>
                <a:cubicBezTo>
                  <a:pt x="456627" y="121443"/>
                  <a:pt x="456351" y="121443"/>
                  <a:pt x="456074" y="121351"/>
                </a:cubicBezTo>
                <a:lnTo>
                  <a:pt x="421895" y="113699"/>
                </a:lnTo>
                <a:cubicBezTo>
                  <a:pt x="419961" y="113238"/>
                  <a:pt x="418763" y="111302"/>
                  <a:pt x="419132" y="109274"/>
                </a:cubicBezTo>
                <a:lnTo>
                  <a:pt x="423462" y="90098"/>
                </a:lnTo>
                <a:cubicBezTo>
                  <a:pt x="423922" y="88347"/>
                  <a:pt x="425396" y="87148"/>
                  <a:pt x="427054" y="87148"/>
                </a:cubicBezTo>
                <a:close/>
                <a:moveTo>
                  <a:pt x="39020" y="50484"/>
                </a:moveTo>
                <a:cubicBezTo>
                  <a:pt x="46509" y="52659"/>
                  <a:pt x="53169" y="57698"/>
                  <a:pt x="57224" y="65108"/>
                </a:cubicBezTo>
                <a:lnTo>
                  <a:pt x="88655" y="122267"/>
                </a:lnTo>
                <a:lnTo>
                  <a:pt x="161103" y="155404"/>
                </a:lnTo>
                <a:lnTo>
                  <a:pt x="253736" y="155404"/>
                </a:lnTo>
                <a:cubicBezTo>
                  <a:pt x="270696" y="155404"/>
                  <a:pt x="286550" y="163688"/>
                  <a:pt x="296136" y="177678"/>
                </a:cubicBezTo>
                <a:lnTo>
                  <a:pt x="336138" y="235850"/>
                </a:lnTo>
                <a:lnTo>
                  <a:pt x="369413" y="217257"/>
                </a:lnTo>
                <a:cubicBezTo>
                  <a:pt x="384160" y="209065"/>
                  <a:pt x="402687" y="214312"/>
                  <a:pt x="410890" y="228947"/>
                </a:cubicBezTo>
                <a:cubicBezTo>
                  <a:pt x="419186" y="243674"/>
                  <a:pt x="413840" y="262175"/>
                  <a:pt x="399184" y="270367"/>
                </a:cubicBezTo>
                <a:lnTo>
                  <a:pt x="341577" y="302491"/>
                </a:lnTo>
                <a:cubicBezTo>
                  <a:pt x="336876" y="305160"/>
                  <a:pt x="331806" y="306356"/>
                  <a:pt x="326737" y="306356"/>
                </a:cubicBezTo>
                <a:cubicBezTo>
                  <a:pt x="316967" y="306356"/>
                  <a:pt x="307473" y="301754"/>
                  <a:pt x="301574" y="293194"/>
                </a:cubicBezTo>
                <a:lnTo>
                  <a:pt x="283416" y="266777"/>
                </a:lnTo>
                <a:lnTo>
                  <a:pt x="283416" y="576875"/>
                </a:lnTo>
                <a:cubicBezTo>
                  <a:pt x="283416" y="593903"/>
                  <a:pt x="269590" y="607710"/>
                  <a:pt x="252630" y="607710"/>
                </a:cubicBezTo>
                <a:cubicBezTo>
                  <a:pt x="235578" y="607710"/>
                  <a:pt x="221752" y="593903"/>
                  <a:pt x="221752" y="576875"/>
                </a:cubicBezTo>
                <a:lnTo>
                  <a:pt x="221752" y="392786"/>
                </a:lnTo>
                <a:lnTo>
                  <a:pt x="197419" y="392786"/>
                </a:lnTo>
                <a:lnTo>
                  <a:pt x="197419" y="576875"/>
                </a:lnTo>
                <a:cubicBezTo>
                  <a:pt x="197419" y="593903"/>
                  <a:pt x="183593" y="607710"/>
                  <a:pt x="166541" y="607710"/>
                </a:cubicBezTo>
                <a:cubicBezTo>
                  <a:pt x="149489" y="607710"/>
                  <a:pt x="135663" y="593903"/>
                  <a:pt x="135663" y="576875"/>
                </a:cubicBezTo>
                <a:lnTo>
                  <a:pt x="135663" y="210722"/>
                </a:lnTo>
                <a:lnTo>
                  <a:pt x="53998" y="173352"/>
                </a:lnTo>
                <a:cubicBezTo>
                  <a:pt x="48099" y="170683"/>
                  <a:pt x="43122" y="166081"/>
                  <a:pt x="39988" y="160374"/>
                </a:cubicBezTo>
                <a:lnTo>
                  <a:pt x="3764" y="94378"/>
                </a:lnTo>
                <a:cubicBezTo>
                  <a:pt x="-4347" y="79651"/>
                  <a:pt x="1091" y="61150"/>
                  <a:pt x="15839" y="53050"/>
                </a:cubicBezTo>
                <a:cubicBezTo>
                  <a:pt x="23213" y="49000"/>
                  <a:pt x="31531" y="48310"/>
                  <a:pt x="39020" y="50484"/>
                </a:cubicBezTo>
                <a:close/>
                <a:moveTo>
                  <a:pt x="209572" y="0"/>
                </a:moveTo>
                <a:cubicBezTo>
                  <a:pt x="246654" y="0"/>
                  <a:pt x="276715" y="30030"/>
                  <a:pt x="276715" y="67073"/>
                </a:cubicBezTo>
                <a:cubicBezTo>
                  <a:pt x="276715" y="104116"/>
                  <a:pt x="246654" y="134146"/>
                  <a:pt x="209572" y="134146"/>
                </a:cubicBezTo>
                <a:cubicBezTo>
                  <a:pt x="172490" y="134146"/>
                  <a:pt x="142429" y="104116"/>
                  <a:pt x="142429" y="67073"/>
                </a:cubicBezTo>
                <a:cubicBezTo>
                  <a:pt x="142429" y="30030"/>
                  <a:pt x="172490" y="0"/>
                  <a:pt x="2095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任意多边形: 形状 40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663959" y="2042309"/>
            <a:ext cx="651647" cy="523314"/>
          </a:xfrm>
          <a:custGeom>
            <a:avLst/>
            <a:gdLst>
              <a:gd name="connsiteX0" fmla="*/ 589790 w 706195"/>
              <a:gd name="connsiteY0" fmla="*/ 172425 h 567123"/>
              <a:gd name="connsiteX1" fmla="*/ 644913 w 706195"/>
              <a:gd name="connsiteY1" fmla="*/ 95103 h 567123"/>
              <a:gd name="connsiteX2" fmla="*/ 654225 w 706195"/>
              <a:gd name="connsiteY2" fmla="*/ 131883 h 567123"/>
              <a:gd name="connsiteX3" fmla="*/ 659681 w 706195"/>
              <a:gd name="connsiteY3" fmla="*/ 132917 h 567123"/>
              <a:gd name="connsiteX4" fmla="*/ 701916 w 706195"/>
              <a:gd name="connsiteY4" fmla="*/ 122100 h 567123"/>
              <a:gd name="connsiteX5" fmla="*/ 706149 w 706195"/>
              <a:gd name="connsiteY5" fmla="*/ 118525 h 567123"/>
              <a:gd name="connsiteX6" fmla="*/ 677365 w 706195"/>
              <a:gd name="connsiteY6" fmla="*/ 4894 h 567123"/>
              <a:gd name="connsiteX7" fmla="*/ 677365 w 706195"/>
              <a:gd name="connsiteY7" fmla="*/ 4800 h 567123"/>
              <a:gd name="connsiteX8" fmla="*/ 674543 w 706195"/>
              <a:gd name="connsiteY8" fmla="*/ 3 h 567123"/>
              <a:gd name="connsiteX9" fmla="*/ 556679 w 706195"/>
              <a:gd name="connsiteY9" fmla="*/ 9409 h 567123"/>
              <a:gd name="connsiteX10" fmla="*/ 554704 w 706195"/>
              <a:gd name="connsiteY10" fmla="*/ 14583 h 567123"/>
              <a:gd name="connsiteX11" fmla="*/ 558372 w 706195"/>
              <a:gd name="connsiteY11" fmla="*/ 58041 h 567123"/>
              <a:gd name="connsiteX12" fmla="*/ 561194 w 706195"/>
              <a:gd name="connsiteY12" fmla="*/ 62839 h 567123"/>
              <a:gd name="connsiteX13" fmla="*/ 604464 w 706195"/>
              <a:gd name="connsiteY13" fmla="*/ 59358 h 567123"/>
              <a:gd name="connsiteX14" fmla="*/ 548119 w 706195"/>
              <a:gd name="connsiteY14" fmla="*/ 138373 h 567123"/>
              <a:gd name="connsiteX15" fmla="*/ 494032 w 706195"/>
              <a:gd name="connsiteY15" fmla="*/ 99148 h 567123"/>
              <a:gd name="connsiteX16" fmla="*/ 489140 w 706195"/>
              <a:gd name="connsiteY16" fmla="*/ 101876 h 567123"/>
              <a:gd name="connsiteX17" fmla="*/ 478793 w 706195"/>
              <a:gd name="connsiteY17" fmla="*/ 116268 h 567123"/>
              <a:gd name="connsiteX18" fmla="*/ 478605 w 706195"/>
              <a:gd name="connsiteY18" fmla="*/ 116362 h 567123"/>
              <a:gd name="connsiteX19" fmla="*/ 469763 w 706195"/>
              <a:gd name="connsiteY19" fmla="*/ 128779 h 567123"/>
              <a:gd name="connsiteX20" fmla="*/ 463648 w 706195"/>
              <a:gd name="connsiteY20" fmla="*/ 137338 h 567123"/>
              <a:gd name="connsiteX21" fmla="*/ 463366 w 706195"/>
              <a:gd name="connsiteY21" fmla="*/ 137809 h 567123"/>
              <a:gd name="connsiteX22" fmla="*/ 410125 w 706195"/>
              <a:gd name="connsiteY22" fmla="*/ 212685 h 567123"/>
              <a:gd name="connsiteX23" fmla="*/ 412853 w 706195"/>
              <a:gd name="connsiteY23" fmla="*/ 217576 h 567123"/>
              <a:gd name="connsiteX24" fmla="*/ 448410 w 706195"/>
              <a:gd name="connsiteY24" fmla="*/ 242786 h 567123"/>
              <a:gd name="connsiteX25" fmla="*/ 453866 w 706195"/>
              <a:gd name="connsiteY25" fmla="*/ 243726 h 567123"/>
              <a:gd name="connsiteX26" fmla="*/ 504285 w 706195"/>
              <a:gd name="connsiteY26" fmla="*/ 172989 h 567123"/>
              <a:gd name="connsiteX27" fmla="*/ 558467 w 706195"/>
              <a:gd name="connsiteY27" fmla="*/ 212309 h 567123"/>
              <a:gd name="connsiteX28" fmla="*/ 563358 w 706195"/>
              <a:gd name="connsiteY28" fmla="*/ 209675 h 567123"/>
              <a:gd name="connsiteX29" fmla="*/ 588850 w 706195"/>
              <a:gd name="connsiteY29" fmla="*/ 174306 h 567123"/>
              <a:gd name="connsiteX30" fmla="*/ 589790 w 706195"/>
              <a:gd name="connsiteY30" fmla="*/ 172425 h 567123"/>
              <a:gd name="connsiteX31" fmla="*/ 231871 w 706195"/>
              <a:gd name="connsiteY31" fmla="*/ 258213 h 567123"/>
              <a:gd name="connsiteX32" fmla="*/ 357355 w 706195"/>
              <a:gd name="connsiteY32" fmla="*/ 132729 h 567123"/>
              <a:gd name="connsiteX33" fmla="*/ 231871 w 706195"/>
              <a:gd name="connsiteY33" fmla="*/ 7246 h 567123"/>
              <a:gd name="connsiteX34" fmla="*/ 106388 w 706195"/>
              <a:gd name="connsiteY34" fmla="*/ 132729 h 567123"/>
              <a:gd name="connsiteX35" fmla="*/ 231871 w 706195"/>
              <a:gd name="connsiteY35" fmla="*/ 258213 h 567123"/>
              <a:gd name="connsiteX36" fmla="*/ 231871 w 706195"/>
              <a:gd name="connsiteY36" fmla="*/ 61992 h 567123"/>
              <a:gd name="connsiteX37" fmla="*/ 302609 w 706195"/>
              <a:gd name="connsiteY37" fmla="*/ 132729 h 567123"/>
              <a:gd name="connsiteX38" fmla="*/ 231871 w 706195"/>
              <a:gd name="connsiteY38" fmla="*/ 203467 h 567123"/>
              <a:gd name="connsiteX39" fmla="*/ 161134 w 706195"/>
              <a:gd name="connsiteY39" fmla="*/ 132729 h 567123"/>
              <a:gd name="connsiteX40" fmla="*/ 231871 w 706195"/>
              <a:gd name="connsiteY40" fmla="*/ 61992 h 567123"/>
              <a:gd name="connsiteX41" fmla="*/ 333086 w 706195"/>
              <a:gd name="connsiteY41" fmla="*/ 282199 h 567123"/>
              <a:gd name="connsiteX42" fmla="*/ 133009 w 706195"/>
              <a:gd name="connsiteY42" fmla="*/ 282199 h 567123"/>
              <a:gd name="connsiteX43" fmla="*/ 0 w 706195"/>
              <a:gd name="connsiteY43" fmla="*/ 415208 h 567123"/>
              <a:gd name="connsiteX44" fmla="*/ 0 w 706195"/>
              <a:gd name="connsiteY44" fmla="*/ 567123 h 567123"/>
              <a:gd name="connsiteX45" fmla="*/ 52394 w 706195"/>
              <a:gd name="connsiteY45" fmla="*/ 567123 h 567123"/>
              <a:gd name="connsiteX46" fmla="*/ 52394 w 706195"/>
              <a:gd name="connsiteY46" fmla="*/ 415208 h 567123"/>
              <a:gd name="connsiteX47" fmla="*/ 133009 w 706195"/>
              <a:gd name="connsiteY47" fmla="*/ 334594 h 567123"/>
              <a:gd name="connsiteX48" fmla="*/ 204969 w 706195"/>
              <a:gd name="connsiteY48" fmla="*/ 334594 h 567123"/>
              <a:gd name="connsiteX49" fmla="*/ 210330 w 706195"/>
              <a:gd name="connsiteY49" fmla="*/ 340332 h 567123"/>
              <a:gd name="connsiteX50" fmla="*/ 195092 w 706195"/>
              <a:gd name="connsiteY50" fmla="*/ 428095 h 567123"/>
              <a:gd name="connsiteX51" fmla="*/ 231777 w 706195"/>
              <a:gd name="connsiteY51" fmla="*/ 465533 h 567123"/>
              <a:gd name="connsiteX52" fmla="*/ 271097 w 706195"/>
              <a:gd name="connsiteY52" fmla="*/ 428471 h 567123"/>
              <a:gd name="connsiteX53" fmla="*/ 254729 w 706195"/>
              <a:gd name="connsiteY53" fmla="*/ 340332 h 567123"/>
              <a:gd name="connsiteX54" fmla="*/ 262349 w 706195"/>
              <a:gd name="connsiteY54" fmla="*/ 334594 h 567123"/>
              <a:gd name="connsiteX55" fmla="*/ 333180 w 706195"/>
              <a:gd name="connsiteY55" fmla="*/ 334594 h 567123"/>
              <a:gd name="connsiteX56" fmla="*/ 413794 w 706195"/>
              <a:gd name="connsiteY56" fmla="*/ 415208 h 567123"/>
              <a:gd name="connsiteX57" fmla="*/ 413794 w 706195"/>
              <a:gd name="connsiteY57" fmla="*/ 567123 h 567123"/>
              <a:gd name="connsiteX58" fmla="*/ 466188 w 706195"/>
              <a:gd name="connsiteY58" fmla="*/ 567123 h 567123"/>
              <a:gd name="connsiteX59" fmla="*/ 466188 w 706195"/>
              <a:gd name="connsiteY59" fmla="*/ 415208 h 567123"/>
              <a:gd name="connsiteX60" fmla="*/ 333086 w 706195"/>
              <a:gd name="connsiteY60" fmla="*/ 282199 h 5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06195" h="567123">
                <a:moveTo>
                  <a:pt x="589790" y="172425"/>
                </a:moveTo>
                <a:lnTo>
                  <a:pt x="644913" y="95103"/>
                </a:lnTo>
                <a:lnTo>
                  <a:pt x="654225" y="131883"/>
                </a:lnTo>
                <a:cubicBezTo>
                  <a:pt x="654507" y="133200"/>
                  <a:pt x="657047" y="133670"/>
                  <a:pt x="659681" y="132917"/>
                </a:cubicBezTo>
                <a:lnTo>
                  <a:pt x="701916" y="122100"/>
                </a:lnTo>
                <a:cubicBezTo>
                  <a:pt x="704550" y="121441"/>
                  <a:pt x="706525" y="119842"/>
                  <a:pt x="706149" y="118525"/>
                </a:cubicBezTo>
                <a:lnTo>
                  <a:pt x="677365" y="4894"/>
                </a:lnTo>
                <a:lnTo>
                  <a:pt x="677365" y="4800"/>
                </a:lnTo>
                <a:cubicBezTo>
                  <a:pt x="677177" y="2072"/>
                  <a:pt x="675860" y="-91"/>
                  <a:pt x="674543" y="3"/>
                </a:cubicBezTo>
                <a:lnTo>
                  <a:pt x="556679" y="9409"/>
                </a:lnTo>
                <a:cubicBezTo>
                  <a:pt x="555362" y="9504"/>
                  <a:pt x="554516" y="11855"/>
                  <a:pt x="554704" y="14583"/>
                </a:cubicBezTo>
                <a:lnTo>
                  <a:pt x="558372" y="58041"/>
                </a:lnTo>
                <a:cubicBezTo>
                  <a:pt x="558561" y="60769"/>
                  <a:pt x="559877" y="62933"/>
                  <a:pt x="561194" y="62839"/>
                </a:cubicBezTo>
                <a:lnTo>
                  <a:pt x="604464" y="59358"/>
                </a:lnTo>
                <a:lnTo>
                  <a:pt x="548119" y="138373"/>
                </a:lnTo>
                <a:lnTo>
                  <a:pt x="494032" y="99148"/>
                </a:lnTo>
                <a:cubicBezTo>
                  <a:pt x="492997" y="98395"/>
                  <a:pt x="490833" y="99524"/>
                  <a:pt x="489140" y="101876"/>
                </a:cubicBezTo>
                <a:lnTo>
                  <a:pt x="478793" y="116268"/>
                </a:lnTo>
                <a:cubicBezTo>
                  <a:pt x="478793" y="116268"/>
                  <a:pt x="478699" y="116268"/>
                  <a:pt x="478605" y="116362"/>
                </a:cubicBezTo>
                <a:lnTo>
                  <a:pt x="469763" y="128779"/>
                </a:lnTo>
                <a:lnTo>
                  <a:pt x="463648" y="137338"/>
                </a:lnTo>
                <a:cubicBezTo>
                  <a:pt x="463554" y="137527"/>
                  <a:pt x="463460" y="137621"/>
                  <a:pt x="463366" y="137809"/>
                </a:cubicBezTo>
                <a:lnTo>
                  <a:pt x="410125" y="212685"/>
                </a:lnTo>
                <a:cubicBezTo>
                  <a:pt x="409373" y="213720"/>
                  <a:pt x="410596" y="215977"/>
                  <a:pt x="412853" y="217576"/>
                </a:cubicBezTo>
                <a:lnTo>
                  <a:pt x="448410" y="242786"/>
                </a:lnTo>
                <a:cubicBezTo>
                  <a:pt x="450667" y="244385"/>
                  <a:pt x="453113" y="244855"/>
                  <a:pt x="453866" y="243726"/>
                </a:cubicBezTo>
                <a:lnTo>
                  <a:pt x="504285" y="172989"/>
                </a:lnTo>
                <a:lnTo>
                  <a:pt x="558467" y="212309"/>
                </a:lnTo>
                <a:cubicBezTo>
                  <a:pt x="559501" y="213061"/>
                  <a:pt x="561759" y="211838"/>
                  <a:pt x="563358" y="209675"/>
                </a:cubicBezTo>
                <a:lnTo>
                  <a:pt x="588850" y="174306"/>
                </a:lnTo>
                <a:cubicBezTo>
                  <a:pt x="589226" y="173648"/>
                  <a:pt x="589602" y="172989"/>
                  <a:pt x="589790" y="172425"/>
                </a:cubicBezTo>
                <a:close/>
                <a:moveTo>
                  <a:pt x="231871" y="258213"/>
                </a:moveTo>
                <a:cubicBezTo>
                  <a:pt x="301103" y="258213"/>
                  <a:pt x="357355" y="201867"/>
                  <a:pt x="357355" y="132729"/>
                </a:cubicBezTo>
                <a:cubicBezTo>
                  <a:pt x="357355" y="63591"/>
                  <a:pt x="301009" y="7246"/>
                  <a:pt x="231871" y="7246"/>
                </a:cubicBezTo>
                <a:cubicBezTo>
                  <a:pt x="162639" y="7246"/>
                  <a:pt x="106388" y="63591"/>
                  <a:pt x="106388" y="132729"/>
                </a:cubicBezTo>
                <a:cubicBezTo>
                  <a:pt x="106388" y="201867"/>
                  <a:pt x="162639" y="258213"/>
                  <a:pt x="231871" y="258213"/>
                </a:cubicBezTo>
                <a:close/>
                <a:moveTo>
                  <a:pt x="231871" y="61992"/>
                </a:moveTo>
                <a:cubicBezTo>
                  <a:pt x="270908" y="61992"/>
                  <a:pt x="302609" y="93692"/>
                  <a:pt x="302609" y="132729"/>
                </a:cubicBezTo>
                <a:cubicBezTo>
                  <a:pt x="302609" y="171766"/>
                  <a:pt x="270908" y="203467"/>
                  <a:pt x="231871" y="203467"/>
                </a:cubicBezTo>
                <a:cubicBezTo>
                  <a:pt x="192834" y="203467"/>
                  <a:pt x="161134" y="171766"/>
                  <a:pt x="161134" y="132729"/>
                </a:cubicBezTo>
                <a:cubicBezTo>
                  <a:pt x="161134" y="93692"/>
                  <a:pt x="192834" y="61992"/>
                  <a:pt x="231871" y="61992"/>
                </a:cubicBezTo>
                <a:close/>
                <a:moveTo>
                  <a:pt x="333086" y="282199"/>
                </a:moveTo>
                <a:lnTo>
                  <a:pt x="133009" y="282199"/>
                </a:lnTo>
                <a:cubicBezTo>
                  <a:pt x="59637" y="282199"/>
                  <a:pt x="0" y="341837"/>
                  <a:pt x="0" y="415208"/>
                </a:cubicBezTo>
                <a:lnTo>
                  <a:pt x="0" y="567123"/>
                </a:lnTo>
                <a:lnTo>
                  <a:pt x="52394" y="567123"/>
                </a:lnTo>
                <a:lnTo>
                  <a:pt x="52394" y="415208"/>
                </a:lnTo>
                <a:cubicBezTo>
                  <a:pt x="52394" y="370715"/>
                  <a:pt x="88610" y="334594"/>
                  <a:pt x="133009" y="334594"/>
                </a:cubicBezTo>
                <a:lnTo>
                  <a:pt x="204969" y="334594"/>
                </a:lnTo>
                <a:lnTo>
                  <a:pt x="210330" y="340332"/>
                </a:lnTo>
                <a:lnTo>
                  <a:pt x="195092" y="428095"/>
                </a:lnTo>
                <a:lnTo>
                  <a:pt x="231777" y="465533"/>
                </a:lnTo>
                <a:lnTo>
                  <a:pt x="271097" y="428471"/>
                </a:lnTo>
                <a:lnTo>
                  <a:pt x="254729" y="340332"/>
                </a:lnTo>
                <a:lnTo>
                  <a:pt x="262349" y="334594"/>
                </a:lnTo>
                <a:lnTo>
                  <a:pt x="333180" y="334594"/>
                </a:lnTo>
                <a:cubicBezTo>
                  <a:pt x="377673" y="334594"/>
                  <a:pt x="413794" y="370809"/>
                  <a:pt x="413794" y="415208"/>
                </a:cubicBezTo>
                <a:lnTo>
                  <a:pt x="413794" y="567123"/>
                </a:lnTo>
                <a:lnTo>
                  <a:pt x="466188" y="567123"/>
                </a:lnTo>
                <a:lnTo>
                  <a:pt x="466188" y="415208"/>
                </a:lnTo>
                <a:cubicBezTo>
                  <a:pt x="466094" y="341837"/>
                  <a:pt x="406457" y="282199"/>
                  <a:pt x="333086" y="282199"/>
                </a:cubicBezTo>
                <a:close/>
              </a:path>
            </a:pathLst>
          </a:custGeom>
          <a:solidFill>
            <a:schemeClr val="bg1"/>
          </a:solidFill>
          <a:ln w="939" cap="flat">
            <a:noFill/>
            <a:prstDash val="solid"/>
            <a:miter/>
          </a:ln>
        </p:spPr>
        <p:txBody>
          <a:bodyPr lIns="106985" tIns="53492" rIns="106985" bIns="53492" rtlCol="0" anchor="ctr"/>
          <a:lstStyle/>
          <a:p>
            <a:endParaRPr lang="zh-CN" altLang="en-US" sz="210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4024" y="590507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4508335" y="2545333"/>
            <a:ext cx="3153029" cy="3153029"/>
            <a:chOff x="8389027" y="4661210"/>
            <a:chExt cx="7599597" cy="7599598"/>
          </a:xfrm>
        </p:grpSpPr>
        <p:sp>
          <p:nvSpPr>
            <p:cNvPr id="5" name="Shape 64"/>
            <p:cNvSpPr/>
            <p:nvPr/>
          </p:nvSpPr>
          <p:spPr>
            <a:xfrm>
              <a:off x="10918304" y="4661210"/>
              <a:ext cx="2541040" cy="254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6AF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ct val="0"/>
                </a:spcBef>
                <a:defRPr sz="3500" cap="all"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endParaRPr sz="17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 65"/>
            <p:cNvSpPr/>
            <p:nvPr/>
          </p:nvSpPr>
          <p:spPr>
            <a:xfrm>
              <a:off x="10918304" y="9719767"/>
              <a:ext cx="2541040" cy="254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6AF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ct val="0"/>
                </a:spcBef>
                <a:defRPr sz="3500" cap="all"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endParaRPr sz="17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Shape 66"/>
            <p:cNvSpPr/>
            <p:nvPr/>
          </p:nvSpPr>
          <p:spPr>
            <a:xfrm>
              <a:off x="13447582" y="7190488"/>
              <a:ext cx="2541041" cy="254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</a:path>
              </a:pathLst>
            </a:custGeom>
            <a:solidFill>
              <a:srgbClr val="206A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ct val="0"/>
                </a:spcBef>
                <a:defRPr sz="3500" cap="all"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endParaRPr sz="17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67"/>
            <p:cNvSpPr/>
            <p:nvPr/>
          </p:nvSpPr>
          <p:spPr>
            <a:xfrm>
              <a:off x="8389027" y="7190487"/>
              <a:ext cx="2541041" cy="254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</a:path>
              </a:pathLst>
            </a:custGeom>
            <a:solidFill>
              <a:srgbClr val="206A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ct val="0"/>
                </a:spcBef>
                <a:defRPr sz="3500" cap="all"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endParaRPr sz="17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69"/>
            <p:cNvSpPr/>
            <p:nvPr/>
          </p:nvSpPr>
          <p:spPr>
            <a:xfrm rot="10800000">
              <a:off x="13786093" y="6287299"/>
              <a:ext cx="590650" cy="62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8629" y="14217"/>
                    <a:pt x="21600" y="21600"/>
                  </a:cubicBezTo>
                </a:path>
              </a:pathLst>
            </a:custGeom>
            <a:solidFill>
              <a:srgbClr val="C6AF92"/>
            </a:solidFill>
            <a:ln w="38100" cap="flat">
              <a:solidFill>
                <a:srgbClr val="C6AF92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92100">
                <a:lnSpc>
                  <a:spcPct val="110000"/>
                </a:lnSpc>
                <a:spcBef>
                  <a:spcPts val="15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70"/>
            <p:cNvSpPr/>
            <p:nvPr/>
          </p:nvSpPr>
          <p:spPr>
            <a:xfrm rot="16200000">
              <a:off x="13753605" y="10039999"/>
              <a:ext cx="590653" cy="62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8629" y="14217"/>
                    <a:pt x="21600" y="21600"/>
                  </a:cubicBezTo>
                </a:path>
              </a:pathLst>
            </a:custGeom>
            <a:solidFill>
              <a:srgbClr val="206A5D"/>
            </a:solidFill>
            <a:ln w="38100" cap="flat">
              <a:solidFill>
                <a:srgbClr val="206A5D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92100">
                <a:lnSpc>
                  <a:spcPct val="110000"/>
                </a:lnSpc>
                <a:spcBef>
                  <a:spcPts val="15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71"/>
            <p:cNvSpPr/>
            <p:nvPr/>
          </p:nvSpPr>
          <p:spPr>
            <a:xfrm>
              <a:off x="10000908" y="10007512"/>
              <a:ext cx="590650" cy="62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8629" y="14217"/>
                    <a:pt x="21600" y="21600"/>
                  </a:cubicBezTo>
                </a:path>
              </a:pathLst>
            </a:custGeom>
            <a:solidFill>
              <a:srgbClr val="C6AF92"/>
            </a:solidFill>
            <a:ln w="38100" cap="flat">
              <a:solidFill>
                <a:srgbClr val="C6AF92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92100">
                <a:lnSpc>
                  <a:spcPct val="110000"/>
                </a:lnSpc>
                <a:spcBef>
                  <a:spcPts val="15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72"/>
            <p:cNvSpPr/>
            <p:nvPr/>
          </p:nvSpPr>
          <p:spPr>
            <a:xfrm rot="5400000">
              <a:off x="10033394" y="6254811"/>
              <a:ext cx="590651" cy="62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8629" y="14217"/>
                    <a:pt x="21600" y="21600"/>
                  </a:cubicBezTo>
                </a:path>
              </a:pathLst>
            </a:custGeom>
            <a:solidFill>
              <a:srgbClr val="206A5D"/>
            </a:solidFill>
            <a:ln w="38100" cap="flat">
              <a:solidFill>
                <a:srgbClr val="206A5D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92100">
                <a:lnSpc>
                  <a:spcPct val="110000"/>
                </a:lnSpc>
                <a:spcBef>
                  <a:spcPts val="15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26"/>
          <p:cNvSpPr txBox="1"/>
          <p:nvPr/>
        </p:nvSpPr>
        <p:spPr>
          <a:xfrm>
            <a:off x="4547613" y="1375141"/>
            <a:ext cx="303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7907037" y="3867457"/>
            <a:ext cx="3199143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TextBox 34"/>
          <p:cNvSpPr txBox="1"/>
          <p:nvPr/>
        </p:nvSpPr>
        <p:spPr>
          <a:xfrm>
            <a:off x="910454" y="3636625"/>
            <a:ext cx="3176842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TextBox 35"/>
          <p:cNvSpPr txBox="1"/>
          <p:nvPr/>
        </p:nvSpPr>
        <p:spPr>
          <a:xfrm>
            <a:off x="2245310" y="5467527"/>
            <a:ext cx="3176842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TextBox 36"/>
          <p:cNvSpPr txBox="1"/>
          <p:nvPr/>
        </p:nvSpPr>
        <p:spPr>
          <a:xfrm>
            <a:off x="7192808" y="2454150"/>
            <a:ext cx="3176842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1" name="iconfont-11432-4397104"/>
          <p:cNvSpPr>
            <a:spLocks noChangeAspect="1"/>
          </p:cNvSpPr>
          <p:nvPr/>
        </p:nvSpPr>
        <p:spPr>
          <a:xfrm>
            <a:off x="5943738" y="2920262"/>
            <a:ext cx="304523" cy="328008"/>
          </a:xfrm>
          <a:custGeom>
            <a:avLst/>
            <a:gdLst>
              <a:gd name="connsiteX0" fmla="*/ 195226 w 495208"/>
              <a:gd name="connsiteY0" fmla="*/ 381028 h 533400"/>
              <a:gd name="connsiteX1" fmla="*/ 385691 w 495208"/>
              <a:gd name="connsiteY1" fmla="*/ 381028 h 533400"/>
              <a:gd name="connsiteX2" fmla="*/ 409499 w 495208"/>
              <a:gd name="connsiteY2" fmla="*/ 404836 h 533400"/>
              <a:gd name="connsiteX3" fmla="*/ 385691 w 495208"/>
              <a:gd name="connsiteY3" fmla="*/ 428644 h 533400"/>
              <a:gd name="connsiteX4" fmla="*/ 195226 w 495208"/>
              <a:gd name="connsiteY4" fmla="*/ 428644 h 533400"/>
              <a:gd name="connsiteX5" fmla="*/ 171418 w 495208"/>
              <a:gd name="connsiteY5" fmla="*/ 404836 h 533400"/>
              <a:gd name="connsiteX6" fmla="*/ 195226 w 495208"/>
              <a:gd name="connsiteY6" fmla="*/ 381028 h 533400"/>
              <a:gd name="connsiteX7" fmla="*/ 195226 w 495208"/>
              <a:gd name="connsiteY7" fmla="*/ 242842 h 533400"/>
              <a:gd name="connsiteX8" fmla="*/ 385691 w 495208"/>
              <a:gd name="connsiteY8" fmla="*/ 242842 h 533400"/>
              <a:gd name="connsiteX9" fmla="*/ 409499 w 495208"/>
              <a:gd name="connsiteY9" fmla="*/ 266650 h 533400"/>
              <a:gd name="connsiteX10" fmla="*/ 385691 w 495208"/>
              <a:gd name="connsiteY10" fmla="*/ 290458 h 533400"/>
              <a:gd name="connsiteX11" fmla="*/ 195226 w 495208"/>
              <a:gd name="connsiteY11" fmla="*/ 290458 h 533400"/>
              <a:gd name="connsiteX12" fmla="*/ 171418 w 495208"/>
              <a:gd name="connsiteY12" fmla="*/ 266650 h 533400"/>
              <a:gd name="connsiteX13" fmla="*/ 195226 w 495208"/>
              <a:gd name="connsiteY13" fmla="*/ 242842 h 533400"/>
              <a:gd name="connsiteX14" fmla="*/ 195226 w 495208"/>
              <a:gd name="connsiteY14" fmla="*/ 104756 h 533400"/>
              <a:gd name="connsiteX15" fmla="*/ 385691 w 495208"/>
              <a:gd name="connsiteY15" fmla="*/ 104756 h 533400"/>
              <a:gd name="connsiteX16" fmla="*/ 409499 w 495208"/>
              <a:gd name="connsiteY16" fmla="*/ 128564 h 533400"/>
              <a:gd name="connsiteX17" fmla="*/ 385691 w 495208"/>
              <a:gd name="connsiteY17" fmla="*/ 152372 h 533400"/>
              <a:gd name="connsiteX18" fmla="*/ 195226 w 495208"/>
              <a:gd name="connsiteY18" fmla="*/ 152372 h 533400"/>
              <a:gd name="connsiteX19" fmla="*/ 171418 w 495208"/>
              <a:gd name="connsiteY19" fmla="*/ 128564 h 533400"/>
              <a:gd name="connsiteX20" fmla="*/ 195226 w 495208"/>
              <a:gd name="connsiteY20" fmla="*/ 104756 h 533400"/>
              <a:gd name="connsiteX21" fmla="*/ 71424 w 495208"/>
              <a:gd name="connsiteY21" fmla="*/ 47625 h 533400"/>
              <a:gd name="connsiteX22" fmla="*/ 47616 w 495208"/>
              <a:gd name="connsiteY22" fmla="*/ 71438 h 533400"/>
              <a:gd name="connsiteX23" fmla="*/ 47616 w 495208"/>
              <a:gd name="connsiteY23" fmla="*/ 461962 h 533400"/>
              <a:gd name="connsiteX24" fmla="*/ 71424 w 495208"/>
              <a:gd name="connsiteY24" fmla="*/ 485775 h 533400"/>
              <a:gd name="connsiteX25" fmla="*/ 423784 w 495208"/>
              <a:gd name="connsiteY25" fmla="*/ 485775 h 533400"/>
              <a:gd name="connsiteX26" fmla="*/ 447592 w 495208"/>
              <a:gd name="connsiteY26" fmla="*/ 461962 h 533400"/>
              <a:gd name="connsiteX27" fmla="*/ 447592 w 495208"/>
              <a:gd name="connsiteY27" fmla="*/ 71438 h 533400"/>
              <a:gd name="connsiteX28" fmla="*/ 423784 w 495208"/>
              <a:gd name="connsiteY28" fmla="*/ 47625 h 533400"/>
              <a:gd name="connsiteX29" fmla="*/ 41664 w 495208"/>
              <a:gd name="connsiteY29" fmla="*/ 0 h 533400"/>
              <a:gd name="connsiteX30" fmla="*/ 453544 w 495208"/>
              <a:gd name="connsiteY30" fmla="*/ 0 h 533400"/>
              <a:gd name="connsiteX31" fmla="*/ 495208 w 495208"/>
              <a:gd name="connsiteY31" fmla="*/ 41672 h 533400"/>
              <a:gd name="connsiteX32" fmla="*/ 495208 w 495208"/>
              <a:gd name="connsiteY32" fmla="*/ 491728 h 533400"/>
              <a:gd name="connsiteX33" fmla="*/ 453544 w 495208"/>
              <a:gd name="connsiteY33" fmla="*/ 533400 h 533400"/>
              <a:gd name="connsiteX34" fmla="*/ 41664 w 495208"/>
              <a:gd name="connsiteY34" fmla="*/ 533400 h 533400"/>
              <a:gd name="connsiteX35" fmla="*/ 0 w 495208"/>
              <a:gd name="connsiteY35" fmla="*/ 491728 h 533400"/>
              <a:gd name="connsiteX36" fmla="*/ 0 w 495208"/>
              <a:gd name="connsiteY36" fmla="*/ 41672 h 533400"/>
              <a:gd name="connsiteX37" fmla="*/ 41664 w 495208"/>
              <a:gd name="connsiteY37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95208" h="533400">
                <a:moveTo>
                  <a:pt x="195226" y="381028"/>
                </a:moveTo>
                <a:lnTo>
                  <a:pt x="385691" y="381028"/>
                </a:lnTo>
                <a:cubicBezTo>
                  <a:pt x="398833" y="381028"/>
                  <a:pt x="409499" y="391694"/>
                  <a:pt x="409499" y="404836"/>
                </a:cubicBezTo>
                <a:cubicBezTo>
                  <a:pt x="409499" y="417978"/>
                  <a:pt x="398833" y="428644"/>
                  <a:pt x="385691" y="428644"/>
                </a:cubicBezTo>
                <a:lnTo>
                  <a:pt x="195226" y="428644"/>
                </a:lnTo>
                <a:cubicBezTo>
                  <a:pt x="182084" y="428644"/>
                  <a:pt x="171418" y="417978"/>
                  <a:pt x="171418" y="404836"/>
                </a:cubicBezTo>
                <a:cubicBezTo>
                  <a:pt x="171418" y="391694"/>
                  <a:pt x="182084" y="381028"/>
                  <a:pt x="195226" y="381028"/>
                </a:cubicBezTo>
                <a:close/>
                <a:moveTo>
                  <a:pt x="195226" y="242842"/>
                </a:moveTo>
                <a:lnTo>
                  <a:pt x="385691" y="242842"/>
                </a:lnTo>
                <a:cubicBezTo>
                  <a:pt x="398833" y="242842"/>
                  <a:pt x="409499" y="253508"/>
                  <a:pt x="409499" y="266650"/>
                </a:cubicBezTo>
                <a:cubicBezTo>
                  <a:pt x="409499" y="279792"/>
                  <a:pt x="398833" y="290458"/>
                  <a:pt x="385691" y="290458"/>
                </a:cubicBezTo>
                <a:lnTo>
                  <a:pt x="195226" y="290458"/>
                </a:lnTo>
                <a:cubicBezTo>
                  <a:pt x="182084" y="290458"/>
                  <a:pt x="171418" y="279792"/>
                  <a:pt x="171418" y="266650"/>
                </a:cubicBezTo>
                <a:cubicBezTo>
                  <a:pt x="171418" y="253508"/>
                  <a:pt x="182084" y="242842"/>
                  <a:pt x="195226" y="242842"/>
                </a:cubicBezTo>
                <a:close/>
                <a:moveTo>
                  <a:pt x="195226" y="104756"/>
                </a:moveTo>
                <a:lnTo>
                  <a:pt x="385691" y="104756"/>
                </a:lnTo>
                <a:cubicBezTo>
                  <a:pt x="398833" y="104756"/>
                  <a:pt x="409499" y="115422"/>
                  <a:pt x="409499" y="128564"/>
                </a:cubicBezTo>
                <a:cubicBezTo>
                  <a:pt x="409499" y="141706"/>
                  <a:pt x="398833" y="152372"/>
                  <a:pt x="385691" y="152372"/>
                </a:cubicBezTo>
                <a:lnTo>
                  <a:pt x="195226" y="152372"/>
                </a:lnTo>
                <a:cubicBezTo>
                  <a:pt x="182084" y="152372"/>
                  <a:pt x="171418" y="141706"/>
                  <a:pt x="171418" y="128564"/>
                </a:cubicBezTo>
                <a:cubicBezTo>
                  <a:pt x="171418" y="115422"/>
                  <a:pt x="182084" y="104756"/>
                  <a:pt x="195226" y="104756"/>
                </a:cubicBezTo>
                <a:close/>
                <a:moveTo>
                  <a:pt x="71424" y="47625"/>
                </a:moveTo>
                <a:cubicBezTo>
                  <a:pt x="58282" y="47625"/>
                  <a:pt x="47616" y="58293"/>
                  <a:pt x="47616" y="71438"/>
                </a:cubicBezTo>
                <a:lnTo>
                  <a:pt x="47616" y="461962"/>
                </a:lnTo>
                <a:cubicBezTo>
                  <a:pt x="47616" y="475107"/>
                  <a:pt x="58282" y="485775"/>
                  <a:pt x="71424" y="485775"/>
                </a:cubicBezTo>
                <a:lnTo>
                  <a:pt x="423784" y="485775"/>
                </a:lnTo>
                <a:cubicBezTo>
                  <a:pt x="436926" y="485775"/>
                  <a:pt x="447592" y="475107"/>
                  <a:pt x="447592" y="461962"/>
                </a:cubicBezTo>
                <a:lnTo>
                  <a:pt x="447592" y="71438"/>
                </a:lnTo>
                <a:cubicBezTo>
                  <a:pt x="447592" y="58293"/>
                  <a:pt x="436926" y="47625"/>
                  <a:pt x="423784" y="47625"/>
                </a:cubicBezTo>
                <a:close/>
                <a:moveTo>
                  <a:pt x="41664" y="0"/>
                </a:moveTo>
                <a:lnTo>
                  <a:pt x="453544" y="0"/>
                </a:lnTo>
                <a:cubicBezTo>
                  <a:pt x="476543" y="0"/>
                  <a:pt x="495208" y="18669"/>
                  <a:pt x="495208" y="41672"/>
                </a:cubicBezTo>
                <a:lnTo>
                  <a:pt x="495208" y="491728"/>
                </a:lnTo>
                <a:cubicBezTo>
                  <a:pt x="495208" y="514731"/>
                  <a:pt x="476543" y="533400"/>
                  <a:pt x="453544" y="533400"/>
                </a:cubicBezTo>
                <a:lnTo>
                  <a:pt x="41664" y="533400"/>
                </a:lnTo>
                <a:cubicBezTo>
                  <a:pt x="18666" y="533400"/>
                  <a:pt x="0" y="514731"/>
                  <a:pt x="0" y="491728"/>
                </a:cubicBezTo>
                <a:lnTo>
                  <a:pt x="0" y="41672"/>
                </a:lnTo>
                <a:cubicBezTo>
                  <a:pt x="0" y="18669"/>
                  <a:pt x="18666" y="0"/>
                  <a:pt x="416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verified-commercial-list_57632"/>
          <p:cNvSpPr>
            <a:spLocks noChangeAspect="1"/>
          </p:cNvSpPr>
          <p:nvPr/>
        </p:nvSpPr>
        <p:spPr>
          <a:xfrm>
            <a:off x="6998639" y="3987043"/>
            <a:ext cx="297261" cy="344761"/>
          </a:xfrm>
          <a:custGeom>
            <a:avLst/>
            <a:gdLst>
              <a:gd name="connsiteX0" fmla="*/ 232301 w 523313"/>
              <a:gd name="connsiteY0" fmla="*/ 453100 h 606933"/>
              <a:gd name="connsiteX1" fmla="*/ 443362 w 523313"/>
              <a:gd name="connsiteY1" fmla="*/ 453100 h 606933"/>
              <a:gd name="connsiteX2" fmla="*/ 443362 w 523313"/>
              <a:gd name="connsiteY2" fmla="*/ 496498 h 606933"/>
              <a:gd name="connsiteX3" fmla="*/ 232301 w 523313"/>
              <a:gd name="connsiteY3" fmla="*/ 496498 h 606933"/>
              <a:gd name="connsiteX4" fmla="*/ 166906 w 523313"/>
              <a:gd name="connsiteY4" fmla="*/ 405116 h 606933"/>
              <a:gd name="connsiteX5" fmla="*/ 197654 w 523313"/>
              <a:gd name="connsiteY5" fmla="*/ 435818 h 606933"/>
              <a:gd name="connsiteX6" fmla="*/ 118601 w 523313"/>
              <a:gd name="connsiteY6" fmla="*/ 514704 h 606933"/>
              <a:gd name="connsiteX7" fmla="*/ 70777 w 523313"/>
              <a:gd name="connsiteY7" fmla="*/ 466951 h 606933"/>
              <a:gd name="connsiteX8" fmla="*/ 101525 w 523313"/>
              <a:gd name="connsiteY8" fmla="*/ 436249 h 606933"/>
              <a:gd name="connsiteX9" fmla="*/ 118601 w 523313"/>
              <a:gd name="connsiteY9" fmla="*/ 453300 h 606933"/>
              <a:gd name="connsiteX10" fmla="*/ 232301 w 523313"/>
              <a:gd name="connsiteY10" fmla="*/ 344783 h 606933"/>
              <a:gd name="connsiteX11" fmla="*/ 443362 w 523313"/>
              <a:gd name="connsiteY11" fmla="*/ 344783 h 606933"/>
              <a:gd name="connsiteX12" fmla="*/ 443362 w 523313"/>
              <a:gd name="connsiteY12" fmla="*/ 388251 h 606933"/>
              <a:gd name="connsiteX13" fmla="*/ 232301 w 523313"/>
              <a:gd name="connsiteY13" fmla="*/ 388251 h 606933"/>
              <a:gd name="connsiteX14" fmla="*/ 166906 w 523313"/>
              <a:gd name="connsiteY14" fmla="*/ 296939 h 606933"/>
              <a:gd name="connsiteX15" fmla="*/ 197654 w 523313"/>
              <a:gd name="connsiteY15" fmla="*/ 327627 h 606933"/>
              <a:gd name="connsiteX16" fmla="*/ 118601 w 523313"/>
              <a:gd name="connsiteY16" fmla="*/ 406527 h 606933"/>
              <a:gd name="connsiteX17" fmla="*/ 70777 w 523313"/>
              <a:gd name="connsiteY17" fmla="*/ 358795 h 606933"/>
              <a:gd name="connsiteX18" fmla="*/ 101525 w 523313"/>
              <a:gd name="connsiteY18" fmla="*/ 328106 h 606933"/>
              <a:gd name="connsiteX19" fmla="*/ 118601 w 523313"/>
              <a:gd name="connsiteY19" fmla="*/ 345150 h 606933"/>
              <a:gd name="connsiteX20" fmla="*/ 232301 w 523313"/>
              <a:gd name="connsiteY20" fmla="*/ 236606 h 606933"/>
              <a:gd name="connsiteX21" fmla="*/ 443362 w 523313"/>
              <a:gd name="connsiteY21" fmla="*/ 236606 h 606933"/>
              <a:gd name="connsiteX22" fmla="*/ 443362 w 523313"/>
              <a:gd name="connsiteY22" fmla="*/ 280004 h 606933"/>
              <a:gd name="connsiteX23" fmla="*/ 232301 w 523313"/>
              <a:gd name="connsiteY23" fmla="*/ 280004 h 606933"/>
              <a:gd name="connsiteX24" fmla="*/ 166906 w 523313"/>
              <a:gd name="connsiteY24" fmla="*/ 188762 h 606933"/>
              <a:gd name="connsiteX25" fmla="*/ 197654 w 523313"/>
              <a:gd name="connsiteY25" fmla="*/ 219470 h 606933"/>
              <a:gd name="connsiteX26" fmla="*/ 118601 w 523313"/>
              <a:gd name="connsiteY26" fmla="*/ 298421 h 606933"/>
              <a:gd name="connsiteX27" fmla="*/ 70777 w 523313"/>
              <a:gd name="connsiteY27" fmla="*/ 250610 h 606933"/>
              <a:gd name="connsiteX28" fmla="*/ 101525 w 523313"/>
              <a:gd name="connsiteY28" fmla="*/ 219902 h 606933"/>
              <a:gd name="connsiteX29" fmla="*/ 118601 w 523313"/>
              <a:gd name="connsiteY29" fmla="*/ 236956 h 606933"/>
              <a:gd name="connsiteX30" fmla="*/ 393684 w 523313"/>
              <a:gd name="connsiteY30" fmla="*/ 74154 h 606933"/>
              <a:gd name="connsiteX31" fmla="*/ 393684 w 523313"/>
              <a:gd name="connsiteY31" fmla="*/ 129434 h 606933"/>
              <a:gd name="connsiteX32" fmla="*/ 449096 w 523313"/>
              <a:gd name="connsiteY32" fmla="*/ 129434 h 606933"/>
              <a:gd name="connsiteX33" fmla="*/ 43513 w 523313"/>
              <a:gd name="connsiteY33" fmla="*/ 43448 h 606933"/>
              <a:gd name="connsiteX34" fmla="*/ 43513 w 523313"/>
              <a:gd name="connsiteY34" fmla="*/ 563533 h 606933"/>
              <a:gd name="connsiteX35" fmla="*/ 479848 w 523313"/>
              <a:gd name="connsiteY35" fmla="*/ 563533 h 606933"/>
              <a:gd name="connsiteX36" fmla="*/ 479848 w 523313"/>
              <a:gd name="connsiteY36" fmla="*/ 172883 h 606933"/>
              <a:gd name="connsiteX37" fmla="*/ 350219 w 523313"/>
              <a:gd name="connsiteY37" fmla="*/ 172883 h 606933"/>
              <a:gd name="connsiteX38" fmla="*/ 350219 w 523313"/>
              <a:gd name="connsiteY38" fmla="*/ 43448 h 606933"/>
              <a:gd name="connsiteX39" fmla="*/ 0 w 523313"/>
              <a:gd name="connsiteY39" fmla="*/ 0 h 606933"/>
              <a:gd name="connsiteX40" fmla="*/ 380971 w 523313"/>
              <a:gd name="connsiteY40" fmla="*/ 0 h 606933"/>
              <a:gd name="connsiteX41" fmla="*/ 523313 w 523313"/>
              <a:gd name="connsiteY41" fmla="*/ 142177 h 606933"/>
              <a:gd name="connsiteX42" fmla="*/ 523313 w 523313"/>
              <a:gd name="connsiteY42" fmla="*/ 606933 h 606933"/>
              <a:gd name="connsiteX43" fmla="*/ 0 w 523313"/>
              <a:gd name="connsiteY43" fmla="*/ 606933 h 6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23313" h="606933">
                <a:moveTo>
                  <a:pt x="232301" y="453100"/>
                </a:moveTo>
                <a:lnTo>
                  <a:pt x="443362" y="453100"/>
                </a:lnTo>
                <a:lnTo>
                  <a:pt x="443362" y="496498"/>
                </a:lnTo>
                <a:lnTo>
                  <a:pt x="232301" y="496498"/>
                </a:lnTo>
                <a:close/>
                <a:moveTo>
                  <a:pt x="166906" y="405116"/>
                </a:moveTo>
                <a:lnTo>
                  <a:pt x="197654" y="435818"/>
                </a:lnTo>
                <a:lnTo>
                  <a:pt x="118601" y="514704"/>
                </a:lnTo>
                <a:lnTo>
                  <a:pt x="70777" y="466951"/>
                </a:lnTo>
                <a:lnTo>
                  <a:pt x="101525" y="436249"/>
                </a:lnTo>
                <a:lnTo>
                  <a:pt x="118601" y="453300"/>
                </a:lnTo>
                <a:close/>
                <a:moveTo>
                  <a:pt x="232301" y="344783"/>
                </a:moveTo>
                <a:lnTo>
                  <a:pt x="443362" y="344783"/>
                </a:lnTo>
                <a:lnTo>
                  <a:pt x="443362" y="388251"/>
                </a:lnTo>
                <a:lnTo>
                  <a:pt x="232301" y="388251"/>
                </a:lnTo>
                <a:close/>
                <a:moveTo>
                  <a:pt x="166906" y="296939"/>
                </a:moveTo>
                <a:lnTo>
                  <a:pt x="197654" y="327627"/>
                </a:lnTo>
                <a:lnTo>
                  <a:pt x="118601" y="406527"/>
                </a:lnTo>
                <a:lnTo>
                  <a:pt x="70777" y="358795"/>
                </a:lnTo>
                <a:lnTo>
                  <a:pt x="101525" y="328106"/>
                </a:lnTo>
                <a:lnTo>
                  <a:pt x="118601" y="345150"/>
                </a:lnTo>
                <a:close/>
                <a:moveTo>
                  <a:pt x="232301" y="236606"/>
                </a:moveTo>
                <a:lnTo>
                  <a:pt x="443362" y="236606"/>
                </a:lnTo>
                <a:lnTo>
                  <a:pt x="443362" y="280004"/>
                </a:lnTo>
                <a:lnTo>
                  <a:pt x="232301" y="280004"/>
                </a:lnTo>
                <a:close/>
                <a:moveTo>
                  <a:pt x="166906" y="188762"/>
                </a:moveTo>
                <a:lnTo>
                  <a:pt x="197654" y="219470"/>
                </a:lnTo>
                <a:lnTo>
                  <a:pt x="118601" y="298421"/>
                </a:lnTo>
                <a:lnTo>
                  <a:pt x="70777" y="250610"/>
                </a:lnTo>
                <a:lnTo>
                  <a:pt x="101525" y="219902"/>
                </a:lnTo>
                <a:lnTo>
                  <a:pt x="118601" y="236956"/>
                </a:lnTo>
                <a:close/>
                <a:moveTo>
                  <a:pt x="393684" y="74154"/>
                </a:moveTo>
                <a:lnTo>
                  <a:pt x="393684" y="129434"/>
                </a:lnTo>
                <a:lnTo>
                  <a:pt x="449096" y="129434"/>
                </a:lnTo>
                <a:close/>
                <a:moveTo>
                  <a:pt x="43513" y="43448"/>
                </a:moveTo>
                <a:lnTo>
                  <a:pt x="43513" y="563533"/>
                </a:lnTo>
                <a:lnTo>
                  <a:pt x="479848" y="563533"/>
                </a:lnTo>
                <a:lnTo>
                  <a:pt x="479848" y="172883"/>
                </a:lnTo>
                <a:lnTo>
                  <a:pt x="350219" y="172883"/>
                </a:lnTo>
                <a:lnTo>
                  <a:pt x="350219" y="43448"/>
                </a:lnTo>
                <a:close/>
                <a:moveTo>
                  <a:pt x="0" y="0"/>
                </a:moveTo>
                <a:lnTo>
                  <a:pt x="380971" y="0"/>
                </a:lnTo>
                <a:lnTo>
                  <a:pt x="523313" y="142177"/>
                </a:lnTo>
                <a:lnTo>
                  <a:pt x="523313" y="606933"/>
                </a:lnTo>
                <a:lnTo>
                  <a:pt x="0" y="6069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list-menu_16051"/>
          <p:cNvSpPr>
            <a:spLocks noChangeAspect="1"/>
          </p:cNvSpPr>
          <p:nvPr/>
        </p:nvSpPr>
        <p:spPr>
          <a:xfrm>
            <a:off x="5931212" y="5027991"/>
            <a:ext cx="328774" cy="328279"/>
          </a:xfrm>
          <a:custGeom>
            <a:avLst/>
            <a:gdLst>
              <a:gd name="connsiteX0" fmla="*/ 244898 w 609544"/>
              <a:gd name="connsiteY0" fmla="*/ 449008 h 608627"/>
              <a:gd name="connsiteX1" fmla="*/ 462378 w 609544"/>
              <a:gd name="connsiteY1" fmla="*/ 449008 h 608627"/>
              <a:gd name="connsiteX2" fmla="*/ 481820 w 609544"/>
              <a:gd name="connsiteY2" fmla="*/ 468414 h 608627"/>
              <a:gd name="connsiteX3" fmla="*/ 462378 w 609544"/>
              <a:gd name="connsiteY3" fmla="*/ 487819 h 608627"/>
              <a:gd name="connsiteX4" fmla="*/ 244898 w 609544"/>
              <a:gd name="connsiteY4" fmla="*/ 487819 h 608627"/>
              <a:gd name="connsiteX5" fmla="*/ 225456 w 609544"/>
              <a:gd name="connsiteY5" fmla="*/ 468414 h 608627"/>
              <a:gd name="connsiteX6" fmla="*/ 244898 w 609544"/>
              <a:gd name="connsiteY6" fmla="*/ 449008 h 608627"/>
              <a:gd name="connsiteX7" fmla="*/ 95193 w 609544"/>
              <a:gd name="connsiteY7" fmla="*/ 428191 h 608627"/>
              <a:gd name="connsiteX8" fmla="*/ 175849 w 609544"/>
              <a:gd name="connsiteY8" fmla="*/ 428191 h 608627"/>
              <a:gd name="connsiteX9" fmla="*/ 175849 w 609544"/>
              <a:gd name="connsiteY9" fmla="*/ 508777 h 608627"/>
              <a:gd name="connsiteX10" fmla="*/ 95193 w 609544"/>
              <a:gd name="connsiteY10" fmla="*/ 508777 h 608627"/>
              <a:gd name="connsiteX11" fmla="*/ 244898 w 609544"/>
              <a:gd name="connsiteY11" fmla="*/ 293693 h 608627"/>
              <a:gd name="connsiteX12" fmla="*/ 462378 w 609544"/>
              <a:gd name="connsiteY12" fmla="*/ 293693 h 608627"/>
              <a:gd name="connsiteX13" fmla="*/ 481820 w 609544"/>
              <a:gd name="connsiteY13" fmla="*/ 313098 h 608627"/>
              <a:gd name="connsiteX14" fmla="*/ 462378 w 609544"/>
              <a:gd name="connsiteY14" fmla="*/ 332504 h 608627"/>
              <a:gd name="connsiteX15" fmla="*/ 244898 w 609544"/>
              <a:gd name="connsiteY15" fmla="*/ 332504 h 608627"/>
              <a:gd name="connsiteX16" fmla="*/ 225456 w 609544"/>
              <a:gd name="connsiteY16" fmla="*/ 313098 h 608627"/>
              <a:gd name="connsiteX17" fmla="*/ 244898 w 609544"/>
              <a:gd name="connsiteY17" fmla="*/ 293693 h 608627"/>
              <a:gd name="connsiteX18" fmla="*/ 95193 w 609544"/>
              <a:gd name="connsiteY18" fmla="*/ 272877 h 608627"/>
              <a:gd name="connsiteX19" fmla="*/ 175849 w 609544"/>
              <a:gd name="connsiteY19" fmla="*/ 272877 h 608627"/>
              <a:gd name="connsiteX20" fmla="*/ 175849 w 609544"/>
              <a:gd name="connsiteY20" fmla="*/ 353463 h 608627"/>
              <a:gd name="connsiteX21" fmla="*/ 95193 w 609544"/>
              <a:gd name="connsiteY21" fmla="*/ 353463 h 608627"/>
              <a:gd name="connsiteX22" fmla="*/ 244898 w 609544"/>
              <a:gd name="connsiteY22" fmla="*/ 138308 h 608627"/>
              <a:gd name="connsiteX23" fmla="*/ 462378 w 609544"/>
              <a:gd name="connsiteY23" fmla="*/ 138308 h 608627"/>
              <a:gd name="connsiteX24" fmla="*/ 481820 w 609544"/>
              <a:gd name="connsiteY24" fmla="*/ 157749 h 608627"/>
              <a:gd name="connsiteX25" fmla="*/ 462378 w 609544"/>
              <a:gd name="connsiteY25" fmla="*/ 177190 h 608627"/>
              <a:gd name="connsiteX26" fmla="*/ 244898 w 609544"/>
              <a:gd name="connsiteY26" fmla="*/ 177190 h 608627"/>
              <a:gd name="connsiteX27" fmla="*/ 225456 w 609544"/>
              <a:gd name="connsiteY27" fmla="*/ 157749 h 608627"/>
              <a:gd name="connsiteX28" fmla="*/ 244898 w 609544"/>
              <a:gd name="connsiteY28" fmla="*/ 138308 h 608627"/>
              <a:gd name="connsiteX29" fmla="*/ 95193 w 609544"/>
              <a:gd name="connsiteY29" fmla="*/ 117562 h 608627"/>
              <a:gd name="connsiteX30" fmla="*/ 175849 w 609544"/>
              <a:gd name="connsiteY30" fmla="*/ 117562 h 608627"/>
              <a:gd name="connsiteX31" fmla="*/ 175849 w 609544"/>
              <a:gd name="connsiteY31" fmla="*/ 198148 h 608627"/>
              <a:gd name="connsiteX32" fmla="*/ 95193 w 609544"/>
              <a:gd name="connsiteY32" fmla="*/ 198148 h 608627"/>
              <a:gd name="connsiteX33" fmla="*/ 58339 w 609544"/>
              <a:gd name="connsiteY33" fmla="*/ 58251 h 608627"/>
              <a:gd name="connsiteX34" fmla="*/ 58339 w 609544"/>
              <a:gd name="connsiteY34" fmla="*/ 550376 h 608627"/>
              <a:gd name="connsiteX35" fmla="*/ 551205 w 609544"/>
              <a:gd name="connsiteY35" fmla="*/ 550376 h 608627"/>
              <a:gd name="connsiteX36" fmla="*/ 551205 w 609544"/>
              <a:gd name="connsiteY36" fmla="*/ 58251 h 608627"/>
              <a:gd name="connsiteX37" fmla="*/ 29083 w 609544"/>
              <a:gd name="connsiteY37" fmla="*/ 0 h 608627"/>
              <a:gd name="connsiteX38" fmla="*/ 580289 w 609544"/>
              <a:gd name="connsiteY38" fmla="*/ 0 h 608627"/>
              <a:gd name="connsiteX39" fmla="*/ 609544 w 609544"/>
              <a:gd name="connsiteY39" fmla="*/ 29211 h 608627"/>
              <a:gd name="connsiteX40" fmla="*/ 609544 w 609544"/>
              <a:gd name="connsiteY40" fmla="*/ 579416 h 608627"/>
              <a:gd name="connsiteX41" fmla="*/ 580289 w 609544"/>
              <a:gd name="connsiteY41" fmla="*/ 608627 h 608627"/>
              <a:gd name="connsiteX42" fmla="*/ 29083 w 609544"/>
              <a:gd name="connsiteY42" fmla="*/ 608627 h 608627"/>
              <a:gd name="connsiteX43" fmla="*/ 0 w 609544"/>
              <a:gd name="connsiteY43" fmla="*/ 579416 h 608627"/>
              <a:gd name="connsiteX44" fmla="*/ 0 w 609544"/>
              <a:gd name="connsiteY44" fmla="*/ 29211 h 608627"/>
              <a:gd name="connsiteX45" fmla="*/ 29083 w 609544"/>
              <a:gd name="connsiteY45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9544" h="608627">
                <a:moveTo>
                  <a:pt x="244898" y="449008"/>
                </a:moveTo>
                <a:lnTo>
                  <a:pt x="462378" y="449008"/>
                </a:lnTo>
                <a:cubicBezTo>
                  <a:pt x="473045" y="449008"/>
                  <a:pt x="481820" y="457766"/>
                  <a:pt x="481820" y="468414"/>
                </a:cubicBezTo>
                <a:cubicBezTo>
                  <a:pt x="481820" y="479233"/>
                  <a:pt x="473045" y="487819"/>
                  <a:pt x="462378" y="487819"/>
                </a:cubicBezTo>
                <a:lnTo>
                  <a:pt x="244898" y="487819"/>
                </a:lnTo>
                <a:cubicBezTo>
                  <a:pt x="234231" y="487819"/>
                  <a:pt x="225456" y="479233"/>
                  <a:pt x="225456" y="468414"/>
                </a:cubicBezTo>
                <a:cubicBezTo>
                  <a:pt x="225456" y="457766"/>
                  <a:pt x="234231" y="449008"/>
                  <a:pt x="244898" y="449008"/>
                </a:cubicBezTo>
                <a:close/>
                <a:moveTo>
                  <a:pt x="95193" y="428191"/>
                </a:moveTo>
                <a:lnTo>
                  <a:pt x="175849" y="428191"/>
                </a:lnTo>
                <a:lnTo>
                  <a:pt x="175849" y="508777"/>
                </a:lnTo>
                <a:lnTo>
                  <a:pt x="95193" y="508777"/>
                </a:lnTo>
                <a:close/>
                <a:moveTo>
                  <a:pt x="244898" y="293693"/>
                </a:moveTo>
                <a:lnTo>
                  <a:pt x="462378" y="293693"/>
                </a:lnTo>
                <a:cubicBezTo>
                  <a:pt x="473045" y="293693"/>
                  <a:pt x="481820" y="302451"/>
                  <a:pt x="481820" y="313098"/>
                </a:cubicBezTo>
                <a:cubicBezTo>
                  <a:pt x="481820" y="323917"/>
                  <a:pt x="473045" y="332504"/>
                  <a:pt x="462378" y="332504"/>
                </a:cubicBezTo>
                <a:lnTo>
                  <a:pt x="244898" y="332504"/>
                </a:lnTo>
                <a:cubicBezTo>
                  <a:pt x="234231" y="332504"/>
                  <a:pt x="225456" y="323917"/>
                  <a:pt x="225456" y="313098"/>
                </a:cubicBezTo>
                <a:cubicBezTo>
                  <a:pt x="225456" y="302451"/>
                  <a:pt x="234231" y="293693"/>
                  <a:pt x="244898" y="293693"/>
                </a:cubicBezTo>
                <a:close/>
                <a:moveTo>
                  <a:pt x="95193" y="272877"/>
                </a:moveTo>
                <a:lnTo>
                  <a:pt x="175849" y="272877"/>
                </a:lnTo>
                <a:lnTo>
                  <a:pt x="175849" y="353463"/>
                </a:lnTo>
                <a:lnTo>
                  <a:pt x="95193" y="353463"/>
                </a:lnTo>
                <a:close/>
                <a:moveTo>
                  <a:pt x="244898" y="138308"/>
                </a:moveTo>
                <a:lnTo>
                  <a:pt x="462378" y="138308"/>
                </a:lnTo>
                <a:cubicBezTo>
                  <a:pt x="473045" y="138308"/>
                  <a:pt x="481820" y="147082"/>
                  <a:pt x="481820" y="157749"/>
                </a:cubicBezTo>
                <a:cubicBezTo>
                  <a:pt x="481820" y="168588"/>
                  <a:pt x="473045" y="177190"/>
                  <a:pt x="462378" y="177190"/>
                </a:cubicBezTo>
                <a:lnTo>
                  <a:pt x="244898" y="177190"/>
                </a:lnTo>
                <a:cubicBezTo>
                  <a:pt x="234231" y="177190"/>
                  <a:pt x="225456" y="168588"/>
                  <a:pt x="225456" y="157749"/>
                </a:cubicBezTo>
                <a:cubicBezTo>
                  <a:pt x="225456" y="147082"/>
                  <a:pt x="234231" y="138308"/>
                  <a:pt x="244898" y="138308"/>
                </a:cubicBezTo>
                <a:close/>
                <a:moveTo>
                  <a:pt x="95193" y="117562"/>
                </a:moveTo>
                <a:lnTo>
                  <a:pt x="175849" y="117562"/>
                </a:lnTo>
                <a:lnTo>
                  <a:pt x="175849" y="198148"/>
                </a:lnTo>
                <a:lnTo>
                  <a:pt x="95193" y="198148"/>
                </a:lnTo>
                <a:close/>
                <a:moveTo>
                  <a:pt x="58339" y="58251"/>
                </a:moveTo>
                <a:lnTo>
                  <a:pt x="58339" y="550376"/>
                </a:lnTo>
                <a:lnTo>
                  <a:pt x="551205" y="550376"/>
                </a:lnTo>
                <a:lnTo>
                  <a:pt x="551205" y="58251"/>
                </a:lnTo>
                <a:close/>
                <a:moveTo>
                  <a:pt x="29083" y="0"/>
                </a:moveTo>
                <a:lnTo>
                  <a:pt x="580289" y="0"/>
                </a:lnTo>
                <a:cubicBezTo>
                  <a:pt x="596465" y="0"/>
                  <a:pt x="609544" y="13059"/>
                  <a:pt x="609544" y="29211"/>
                </a:cubicBezTo>
                <a:lnTo>
                  <a:pt x="609544" y="579416"/>
                </a:lnTo>
                <a:cubicBezTo>
                  <a:pt x="609544" y="595568"/>
                  <a:pt x="596465" y="608627"/>
                  <a:pt x="580289" y="608627"/>
                </a:cubicBezTo>
                <a:lnTo>
                  <a:pt x="29083" y="608627"/>
                </a:lnTo>
                <a:cubicBezTo>
                  <a:pt x="13079" y="608627"/>
                  <a:pt x="0" y="595568"/>
                  <a:pt x="0" y="579416"/>
                </a:cubicBezTo>
                <a:lnTo>
                  <a:pt x="0" y="29211"/>
                </a:lnTo>
                <a:cubicBezTo>
                  <a:pt x="0" y="13059"/>
                  <a:pt x="13079" y="0"/>
                  <a:pt x="290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iconfont-11420-3513168"/>
          <p:cNvSpPr>
            <a:spLocks noChangeAspect="1"/>
          </p:cNvSpPr>
          <p:nvPr/>
        </p:nvSpPr>
        <p:spPr>
          <a:xfrm>
            <a:off x="4901491" y="3987870"/>
            <a:ext cx="293002" cy="293002"/>
          </a:xfrm>
          <a:custGeom>
            <a:avLst/>
            <a:gdLst>
              <a:gd name="T0" fmla="*/ 11886 w 12800"/>
              <a:gd name="T1" fmla="*/ 914 h 12800"/>
              <a:gd name="T2" fmla="*/ 11886 w 12800"/>
              <a:gd name="T3" fmla="*/ 2743 h 12800"/>
              <a:gd name="T4" fmla="*/ 914 w 12800"/>
              <a:gd name="T5" fmla="*/ 2743 h 12800"/>
              <a:gd name="T6" fmla="*/ 914 w 12800"/>
              <a:gd name="T7" fmla="*/ 914 h 12800"/>
              <a:gd name="T8" fmla="*/ 11886 w 12800"/>
              <a:gd name="T9" fmla="*/ 914 h 12800"/>
              <a:gd name="T10" fmla="*/ 11886 w 12800"/>
              <a:gd name="T11" fmla="*/ 0 h 12800"/>
              <a:gd name="T12" fmla="*/ 914 w 12800"/>
              <a:gd name="T13" fmla="*/ 0 h 12800"/>
              <a:gd name="T14" fmla="*/ 0 w 12800"/>
              <a:gd name="T15" fmla="*/ 914 h 12800"/>
              <a:gd name="T16" fmla="*/ 0 w 12800"/>
              <a:gd name="T17" fmla="*/ 2743 h 12800"/>
              <a:gd name="T18" fmla="*/ 914 w 12800"/>
              <a:gd name="T19" fmla="*/ 3657 h 12800"/>
              <a:gd name="T20" fmla="*/ 11886 w 12800"/>
              <a:gd name="T21" fmla="*/ 3657 h 12800"/>
              <a:gd name="T22" fmla="*/ 12800 w 12800"/>
              <a:gd name="T23" fmla="*/ 2743 h 12800"/>
              <a:gd name="T24" fmla="*/ 12800 w 12800"/>
              <a:gd name="T25" fmla="*/ 914 h 12800"/>
              <a:gd name="T26" fmla="*/ 11886 w 12800"/>
              <a:gd name="T27" fmla="*/ 0 h 12800"/>
              <a:gd name="T28" fmla="*/ 11886 w 12800"/>
              <a:gd name="T29" fmla="*/ 5486 h 12800"/>
              <a:gd name="T30" fmla="*/ 11886 w 12800"/>
              <a:gd name="T31" fmla="*/ 7314 h 12800"/>
              <a:gd name="T32" fmla="*/ 914 w 12800"/>
              <a:gd name="T33" fmla="*/ 7314 h 12800"/>
              <a:gd name="T34" fmla="*/ 914 w 12800"/>
              <a:gd name="T35" fmla="*/ 5486 h 12800"/>
              <a:gd name="T36" fmla="*/ 11886 w 12800"/>
              <a:gd name="T37" fmla="*/ 5486 h 12800"/>
              <a:gd name="T38" fmla="*/ 11886 w 12800"/>
              <a:gd name="T39" fmla="*/ 4571 h 12800"/>
              <a:gd name="T40" fmla="*/ 914 w 12800"/>
              <a:gd name="T41" fmla="*/ 4571 h 12800"/>
              <a:gd name="T42" fmla="*/ 0 w 12800"/>
              <a:gd name="T43" fmla="*/ 5486 h 12800"/>
              <a:gd name="T44" fmla="*/ 0 w 12800"/>
              <a:gd name="T45" fmla="*/ 7314 h 12800"/>
              <a:gd name="T46" fmla="*/ 914 w 12800"/>
              <a:gd name="T47" fmla="*/ 8229 h 12800"/>
              <a:gd name="T48" fmla="*/ 11886 w 12800"/>
              <a:gd name="T49" fmla="*/ 8229 h 12800"/>
              <a:gd name="T50" fmla="*/ 12800 w 12800"/>
              <a:gd name="T51" fmla="*/ 7314 h 12800"/>
              <a:gd name="T52" fmla="*/ 12800 w 12800"/>
              <a:gd name="T53" fmla="*/ 5486 h 12800"/>
              <a:gd name="T54" fmla="*/ 11886 w 12800"/>
              <a:gd name="T55" fmla="*/ 4571 h 12800"/>
              <a:gd name="T56" fmla="*/ 11886 w 12800"/>
              <a:gd name="T57" fmla="*/ 10057 h 12800"/>
              <a:gd name="T58" fmla="*/ 11886 w 12800"/>
              <a:gd name="T59" fmla="*/ 11886 h 12800"/>
              <a:gd name="T60" fmla="*/ 914 w 12800"/>
              <a:gd name="T61" fmla="*/ 11886 h 12800"/>
              <a:gd name="T62" fmla="*/ 914 w 12800"/>
              <a:gd name="T63" fmla="*/ 10057 h 12800"/>
              <a:gd name="T64" fmla="*/ 11886 w 12800"/>
              <a:gd name="T65" fmla="*/ 10057 h 12800"/>
              <a:gd name="T66" fmla="*/ 11886 w 12800"/>
              <a:gd name="T67" fmla="*/ 9143 h 12800"/>
              <a:gd name="T68" fmla="*/ 914 w 12800"/>
              <a:gd name="T69" fmla="*/ 9143 h 12800"/>
              <a:gd name="T70" fmla="*/ 0 w 12800"/>
              <a:gd name="T71" fmla="*/ 10057 h 12800"/>
              <a:gd name="T72" fmla="*/ 0 w 12800"/>
              <a:gd name="T73" fmla="*/ 11886 h 12800"/>
              <a:gd name="T74" fmla="*/ 914 w 12800"/>
              <a:gd name="T75" fmla="*/ 12800 h 12800"/>
              <a:gd name="T76" fmla="*/ 11886 w 12800"/>
              <a:gd name="T77" fmla="*/ 12800 h 12800"/>
              <a:gd name="T78" fmla="*/ 12800 w 12800"/>
              <a:gd name="T79" fmla="*/ 11886 h 12800"/>
              <a:gd name="T80" fmla="*/ 12800 w 12800"/>
              <a:gd name="T81" fmla="*/ 10057 h 12800"/>
              <a:gd name="T82" fmla="*/ 11886 w 12800"/>
              <a:gd name="T83" fmla="*/ 9143 h 12800"/>
              <a:gd name="T84" fmla="*/ 2286 w 12800"/>
              <a:gd name="T85" fmla="*/ 1371 h 12800"/>
              <a:gd name="T86" fmla="*/ 2743 w 12800"/>
              <a:gd name="T87" fmla="*/ 1829 h 12800"/>
              <a:gd name="T88" fmla="*/ 2286 w 12800"/>
              <a:gd name="T89" fmla="*/ 2286 h 12800"/>
              <a:gd name="T90" fmla="*/ 1829 w 12800"/>
              <a:gd name="T91" fmla="*/ 1829 h 12800"/>
              <a:gd name="T92" fmla="*/ 2286 w 12800"/>
              <a:gd name="T93" fmla="*/ 1371 h 12800"/>
              <a:gd name="T94" fmla="*/ 2286 w 12800"/>
              <a:gd name="T95" fmla="*/ 5943 h 12800"/>
              <a:gd name="T96" fmla="*/ 2743 w 12800"/>
              <a:gd name="T97" fmla="*/ 6400 h 12800"/>
              <a:gd name="T98" fmla="*/ 2286 w 12800"/>
              <a:gd name="T99" fmla="*/ 6857 h 12800"/>
              <a:gd name="T100" fmla="*/ 1829 w 12800"/>
              <a:gd name="T101" fmla="*/ 6400 h 12800"/>
              <a:gd name="T102" fmla="*/ 2286 w 12800"/>
              <a:gd name="T103" fmla="*/ 5943 h 12800"/>
              <a:gd name="T104" fmla="*/ 2286 w 12800"/>
              <a:gd name="T105" fmla="*/ 10514 h 12800"/>
              <a:gd name="T106" fmla="*/ 4114 w 12800"/>
              <a:gd name="T107" fmla="*/ 10514 h 12800"/>
              <a:gd name="T108" fmla="*/ 4571 w 12800"/>
              <a:gd name="T109" fmla="*/ 10971 h 12800"/>
              <a:gd name="T110" fmla="*/ 4114 w 12800"/>
              <a:gd name="T111" fmla="*/ 11429 h 12800"/>
              <a:gd name="T112" fmla="*/ 2286 w 12800"/>
              <a:gd name="T113" fmla="*/ 11429 h 12800"/>
              <a:gd name="T114" fmla="*/ 1829 w 12800"/>
              <a:gd name="T115" fmla="*/ 10971 h 12800"/>
              <a:gd name="T116" fmla="*/ 2286 w 12800"/>
              <a:gd name="T117" fmla="*/ 10514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00" h="12800">
                <a:moveTo>
                  <a:pt x="11886" y="914"/>
                </a:moveTo>
                <a:lnTo>
                  <a:pt x="11886" y="2743"/>
                </a:lnTo>
                <a:lnTo>
                  <a:pt x="914" y="2743"/>
                </a:lnTo>
                <a:lnTo>
                  <a:pt x="914" y="914"/>
                </a:lnTo>
                <a:lnTo>
                  <a:pt x="11886" y="914"/>
                </a:lnTo>
                <a:close/>
                <a:moveTo>
                  <a:pt x="11886" y="0"/>
                </a:moveTo>
                <a:lnTo>
                  <a:pt x="914" y="0"/>
                </a:lnTo>
                <a:cubicBezTo>
                  <a:pt x="366" y="0"/>
                  <a:pt x="0" y="366"/>
                  <a:pt x="0" y="914"/>
                </a:cubicBezTo>
                <a:lnTo>
                  <a:pt x="0" y="2743"/>
                </a:lnTo>
                <a:cubicBezTo>
                  <a:pt x="0" y="3291"/>
                  <a:pt x="366" y="3657"/>
                  <a:pt x="914" y="3657"/>
                </a:cubicBezTo>
                <a:lnTo>
                  <a:pt x="11886" y="3657"/>
                </a:lnTo>
                <a:cubicBezTo>
                  <a:pt x="12434" y="3657"/>
                  <a:pt x="12800" y="3291"/>
                  <a:pt x="12800" y="2743"/>
                </a:cubicBezTo>
                <a:lnTo>
                  <a:pt x="12800" y="914"/>
                </a:lnTo>
                <a:cubicBezTo>
                  <a:pt x="12800" y="366"/>
                  <a:pt x="12434" y="0"/>
                  <a:pt x="11886" y="0"/>
                </a:cubicBezTo>
                <a:close/>
                <a:moveTo>
                  <a:pt x="11886" y="5486"/>
                </a:moveTo>
                <a:lnTo>
                  <a:pt x="11886" y="7314"/>
                </a:lnTo>
                <a:lnTo>
                  <a:pt x="914" y="7314"/>
                </a:lnTo>
                <a:lnTo>
                  <a:pt x="914" y="5486"/>
                </a:lnTo>
                <a:lnTo>
                  <a:pt x="11886" y="5486"/>
                </a:lnTo>
                <a:close/>
                <a:moveTo>
                  <a:pt x="11886" y="4571"/>
                </a:moveTo>
                <a:lnTo>
                  <a:pt x="914" y="4571"/>
                </a:lnTo>
                <a:cubicBezTo>
                  <a:pt x="366" y="4571"/>
                  <a:pt x="0" y="4937"/>
                  <a:pt x="0" y="5486"/>
                </a:cubicBezTo>
                <a:lnTo>
                  <a:pt x="0" y="7314"/>
                </a:lnTo>
                <a:cubicBezTo>
                  <a:pt x="0" y="7863"/>
                  <a:pt x="366" y="8229"/>
                  <a:pt x="914" y="8229"/>
                </a:cubicBezTo>
                <a:lnTo>
                  <a:pt x="11886" y="8229"/>
                </a:lnTo>
                <a:cubicBezTo>
                  <a:pt x="12434" y="8229"/>
                  <a:pt x="12800" y="7863"/>
                  <a:pt x="12800" y="7314"/>
                </a:cubicBezTo>
                <a:lnTo>
                  <a:pt x="12800" y="5486"/>
                </a:lnTo>
                <a:cubicBezTo>
                  <a:pt x="12800" y="4937"/>
                  <a:pt x="12434" y="4571"/>
                  <a:pt x="11886" y="4571"/>
                </a:cubicBezTo>
                <a:close/>
                <a:moveTo>
                  <a:pt x="11886" y="10057"/>
                </a:moveTo>
                <a:lnTo>
                  <a:pt x="11886" y="11886"/>
                </a:lnTo>
                <a:lnTo>
                  <a:pt x="914" y="11886"/>
                </a:lnTo>
                <a:lnTo>
                  <a:pt x="914" y="10057"/>
                </a:lnTo>
                <a:lnTo>
                  <a:pt x="11886" y="10057"/>
                </a:lnTo>
                <a:close/>
                <a:moveTo>
                  <a:pt x="11886" y="9143"/>
                </a:moveTo>
                <a:lnTo>
                  <a:pt x="914" y="9143"/>
                </a:lnTo>
                <a:cubicBezTo>
                  <a:pt x="366" y="9143"/>
                  <a:pt x="0" y="9509"/>
                  <a:pt x="0" y="10057"/>
                </a:cubicBezTo>
                <a:lnTo>
                  <a:pt x="0" y="11886"/>
                </a:lnTo>
                <a:cubicBezTo>
                  <a:pt x="0" y="12434"/>
                  <a:pt x="366" y="12800"/>
                  <a:pt x="914" y="12800"/>
                </a:cubicBezTo>
                <a:lnTo>
                  <a:pt x="11886" y="12800"/>
                </a:lnTo>
                <a:cubicBezTo>
                  <a:pt x="12434" y="12800"/>
                  <a:pt x="12800" y="12434"/>
                  <a:pt x="12800" y="11886"/>
                </a:cubicBezTo>
                <a:lnTo>
                  <a:pt x="12800" y="10057"/>
                </a:lnTo>
                <a:cubicBezTo>
                  <a:pt x="12800" y="9509"/>
                  <a:pt x="12434" y="9143"/>
                  <a:pt x="11886" y="9143"/>
                </a:cubicBezTo>
                <a:close/>
                <a:moveTo>
                  <a:pt x="2286" y="1371"/>
                </a:moveTo>
                <a:cubicBezTo>
                  <a:pt x="2560" y="1371"/>
                  <a:pt x="2743" y="1554"/>
                  <a:pt x="2743" y="1829"/>
                </a:cubicBezTo>
                <a:cubicBezTo>
                  <a:pt x="2743" y="2103"/>
                  <a:pt x="2560" y="2286"/>
                  <a:pt x="2286" y="2286"/>
                </a:cubicBezTo>
                <a:cubicBezTo>
                  <a:pt x="2011" y="2286"/>
                  <a:pt x="1829" y="2103"/>
                  <a:pt x="1829" y="1829"/>
                </a:cubicBezTo>
                <a:cubicBezTo>
                  <a:pt x="1829" y="1554"/>
                  <a:pt x="2011" y="1371"/>
                  <a:pt x="2286" y="1371"/>
                </a:cubicBezTo>
                <a:close/>
                <a:moveTo>
                  <a:pt x="2286" y="5943"/>
                </a:moveTo>
                <a:cubicBezTo>
                  <a:pt x="2560" y="5943"/>
                  <a:pt x="2743" y="6126"/>
                  <a:pt x="2743" y="6400"/>
                </a:cubicBezTo>
                <a:cubicBezTo>
                  <a:pt x="2743" y="6674"/>
                  <a:pt x="2560" y="6857"/>
                  <a:pt x="2286" y="6857"/>
                </a:cubicBezTo>
                <a:cubicBezTo>
                  <a:pt x="2011" y="6857"/>
                  <a:pt x="1829" y="6674"/>
                  <a:pt x="1829" y="6400"/>
                </a:cubicBezTo>
                <a:cubicBezTo>
                  <a:pt x="1829" y="6126"/>
                  <a:pt x="2011" y="5943"/>
                  <a:pt x="2286" y="5943"/>
                </a:cubicBezTo>
                <a:close/>
                <a:moveTo>
                  <a:pt x="2286" y="10514"/>
                </a:moveTo>
                <a:lnTo>
                  <a:pt x="4114" y="10514"/>
                </a:lnTo>
                <a:cubicBezTo>
                  <a:pt x="4389" y="10514"/>
                  <a:pt x="4571" y="10697"/>
                  <a:pt x="4571" y="10971"/>
                </a:cubicBezTo>
                <a:cubicBezTo>
                  <a:pt x="4571" y="11246"/>
                  <a:pt x="4389" y="11429"/>
                  <a:pt x="4114" y="11429"/>
                </a:cubicBezTo>
                <a:lnTo>
                  <a:pt x="2286" y="11429"/>
                </a:lnTo>
                <a:cubicBezTo>
                  <a:pt x="2011" y="11429"/>
                  <a:pt x="1829" y="11246"/>
                  <a:pt x="1829" y="10971"/>
                </a:cubicBezTo>
                <a:cubicBezTo>
                  <a:pt x="1829" y="10697"/>
                  <a:pt x="2011" y="10514"/>
                  <a:pt x="2286" y="1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32665" y="3259096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45310" y="5116736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907037" y="3497580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92808" y="2059319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3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 t="5853" r="25216" b="11374"/>
          <a:stretch>
            <a:fillRect/>
          </a:stretch>
        </p:blipFill>
        <p:spPr>
          <a:xfrm>
            <a:off x="7551380" y="2834142"/>
            <a:ext cx="2531040" cy="2531040"/>
          </a:xfrm>
          <a:custGeom>
            <a:avLst/>
            <a:gdLst>
              <a:gd name="connsiteX0" fmla="*/ 1265520 w 2531040"/>
              <a:gd name="connsiteY0" fmla="*/ 0 h 2531040"/>
              <a:gd name="connsiteX1" fmla="*/ 2531040 w 2531040"/>
              <a:gd name="connsiteY1" fmla="*/ 1265520 h 2531040"/>
              <a:gd name="connsiteX2" fmla="*/ 1265520 w 2531040"/>
              <a:gd name="connsiteY2" fmla="*/ 2531040 h 2531040"/>
              <a:gd name="connsiteX3" fmla="*/ 0 w 2531040"/>
              <a:gd name="connsiteY3" fmla="*/ 1265520 h 2531040"/>
              <a:gd name="connsiteX4" fmla="*/ 1265520 w 2531040"/>
              <a:gd name="connsiteY4" fmla="*/ 0 h 253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040" h="2531040">
                <a:moveTo>
                  <a:pt x="1265520" y="0"/>
                </a:moveTo>
                <a:cubicBezTo>
                  <a:pt x="1964447" y="0"/>
                  <a:pt x="2531040" y="566593"/>
                  <a:pt x="2531040" y="1265520"/>
                </a:cubicBezTo>
                <a:cubicBezTo>
                  <a:pt x="2531040" y="1964447"/>
                  <a:pt x="1964447" y="2531040"/>
                  <a:pt x="1265520" y="2531040"/>
                </a:cubicBezTo>
                <a:cubicBezTo>
                  <a:pt x="566593" y="2531040"/>
                  <a:pt x="0" y="1964447"/>
                  <a:pt x="0" y="1265520"/>
                </a:cubicBezTo>
                <a:cubicBezTo>
                  <a:pt x="0" y="566593"/>
                  <a:pt x="566593" y="0"/>
                  <a:pt x="1265520" y="0"/>
                </a:cubicBez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196809" y="559492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Rectangle 29"/>
          <p:cNvSpPr/>
          <p:nvPr/>
        </p:nvSpPr>
        <p:spPr>
          <a:xfrm>
            <a:off x="694712" y="2343350"/>
            <a:ext cx="5003731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 lvl="0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 lvl="0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 lvl="0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5" name="Rectangle 30"/>
          <p:cNvSpPr/>
          <p:nvPr/>
        </p:nvSpPr>
        <p:spPr>
          <a:xfrm>
            <a:off x="681033" y="1733538"/>
            <a:ext cx="4465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Pct val="25000"/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here</a:t>
            </a:r>
          </a:p>
        </p:txBody>
      </p:sp>
      <p:sp>
        <p:nvSpPr>
          <p:cNvPr id="8" name="Oval 42"/>
          <p:cNvSpPr>
            <a:spLocks noChangeAspect="1"/>
          </p:cNvSpPr>
          <p:nvPr/>
        </p:nvSpPr>
        <p:spPr>
          <a:xfrm>
            <a:off x="9492764" y="3915181"/>
            <a:ext cx="1797802" cy="1797801"/>
          </a:xfrm>
          <a:prstGeom prst="ellipse">
            <a:avLst/>
          </a:prstGeom>
          <a:solidFill>
            <a:srgbClr val="C6AF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Oval 52"/>
          <p:cNvSpPr>
            <a:spLocks noChangeAspect="1"/>
          </p:cNvSpPr>
          <p:nvPr/>
        </p:nvSpPr>
        <p:spPr>
          <a:xfrm>
            <a:off x="9004002" y="1942238"/>
            <a:ext cx="1387308" cy="1387308"/>
          </a:xfrm>
          <a:prstGeom prst="ellipse">
            <a:avLst/>
          </a:prstGeom>
          <a:solidFill>
            <a:srgbClr val="206A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wrench-and-bolt-tool-with-hammer_28491"/>
          <p:cNvSpPr/>
          <p:nvPr/>
        </p:nvSpPr>
        <p:spPr>
          <a:xfrm>
            <a:off x="9403488" y="2346669"/>
            <a:ext cx="588333" cy="609685"/>
          </a:xfrm>
          <a:custGeom>
            <a:avLst/>
            <a:gdLst>
              <a:gd name="connsiteX0" fmla="*/ 447790 w 584385"/>
              <a:gd name="connsiteY0" fmla="*/ 469190 h 605593"/>
              <a:gd name="connsiteX1" fmla="*/ 477338 w 584385"/>
              <a:gd name="connsiteY1" fmla="*/ 498570 h 605593"/>
              <a:gd name="connsiteX2" fmla="*/ 466490 w 584385"/>
              <a:gd name="connsiteY2" fmla="*/ 538773 h 605593"/>
              <a:gd name="connsiteX3" fmla="*/ 426300 w 584385"/>
              <a:gd name="connsiteY3" fmla="*/ 549494 h 605593"/>
              <a:gd name="connsiteX4" fmla="*/ 396752 w 584385"/>
              <a:gd name="connsiteY4" fmla="*/ 520114 h 605593"/>
              <a:gd name="connsiteX5" fmla="*/ 407600 w 584385"/>
              <a:gd name="connsiteY5" fmla="*/ 479911 h 605593"/>
              <a:gd name="connsiteX6" fmla="*/ 448054 w 584385"/>
              <a:gd name="connsiteY6" fmla="*/ 453715 h 605593"/>
              <a:gd name="connsiteX7" fmla="*/ 399530 w 584385"/>
              <a:gd name="connsiteY7" fmla="*/ 466706 h 605593"/>
              <a:gd name="connsiteX8" fmla="*/ 394367 w 584385"/>
              <a:gd name="connsiteY8" fmla="*/ 471965 h 605593"/>
              <a:gd name="connsiteX9" fmla="*/ 381359 w 584385"/>
              <a:gd name="connsiteY9" fmla="*/ 520426 h 605593"/>
              <a:gd name="connsiteX10" fmla="*/ 383217 w 584385"/>
              <a:gd name="connsiteY10" fmla="*/ 527540 h 605593"/>
              <a:gd name="connsiteX11" fmla="*/ 418733 w 584385"/>
              <a:gd name="connsiteY11" fmla="*/ 563009 h 605593"/>
              <a:gd name="connsiteX12" fmla="*/ 423998 w 584385"/>
              <a:gd name="connsiteY12" fmla="*/ 565175 h 605593"/>
              <a:gd name="connsiteX13" fmla="*/ 425960 w 584385"/>
              <a:gd name="connsiteY13" fmla="*/ 564865 h 605593"/>
              <a:gd name="connsiteX14" fmla="*/ 474381 w 584385"/>
              <a:gd name="connsiteY14" fmla="*/ 551977 h 605593"/>
              <a:gd name="connsiteX15" fmla="*/ 479647 w 584385"/>
              <a:gd name="connsiteY15" fmla="*/ 546718 h 605593"/>
              <a:gd name="connsiteX16" fmla="*/ 492655 w 584385"/>
              <a:gd name="connsiteY16" fmla="*/ 498257 h 605593"/>
              <a:gd name="connsiteX17" fmla="*/ 490694 w 584385"/>
              <a:gd name="connsiteY17" fmla="*/ 491143 h 605593"/>
              <a:gd name="connsiteX18" fmla="*/ 455178 w 584385"/>
              <a:gd name="connsiteY18" fmla="*/ 455674 h 605593"/>
              <a:gd name="connsiteX19" fmla="*/ 448054 w 584385"/>
              <a:gd name="connsiteY19" fmla="*/ 453715 h 605593"/>
              <a:gd name="connsiteX20" fmla="*/ 437007 w 584385"/>
              <a:gd name="connsiteY20" fmla="*/ 413090 h 605593"/>
              <a:gd name="connsiteX21" fmla="*/ 505148 w 584385"/>
              <a:gd name="connsiteY21" fmla="*/ 441239 h 605593"/>
              <a:gd name="connsiteX22" fmla="*/ 533436 w 584385"/>
              <a:gd name="connsiteY22" fmla="*/ 509290 h 605593"/>
              <a:gd name="connsiteX23" fmla="*/ 505148 w 584385"/>
              <a:gd name="connsiteY23" fmla="*/ 577444 h 605593"/>
              <a:gd name="connsiteX24" fmla="*/ 437007 w 584385"/>
              <a:gd name="connsiteY24" fmla="*/ 605593 h 605593"/>
              <a:gd name="connsiteX25" fmla="*/ 368866 w 584385"/>
              <a:gd name="connsiteY25" fmla="*/ 577444 h 605593"/>
              <a:gd name="connsiteX26" fmla="*/ 346979 w 584385"/>
              <a:gd name="connsiteY26" fmla="*/ 475161 h 605593"/>
              <a:gd name="connsiteX27" fmla="*/ 347598 w 584385"/>
              <a:gd name="connsiteY27" fmla="*/ 473821 h 605593"/>
              <a:gd name="connsiteX28" fmla="*/ 348424 w 584385"/>
              <a:gd name="connsiteY28" fmla="*/ 471552 h 605593"/>
              <a:gd name="connsiteX29" fmla="*/ 349043 w 584385"/>
              <a:gd name="connsiteY29" fmla="*/ 470109 h 605593"/>
              <a:gd name="connsiteX30" fmla="*/ 368866 w 584385"/>
              <a:gd name="connsiteY30" fmla="*/ 441239 h 605593"/>
              <a:gd name="connsiteX31" fmla="*/ 437007 w 584385"/>
              <a:gd name="connsiteY31" fmla="*/ 413090 h 605593"/>
              <a:gd name="connsiteX32" fmla="*/ 332446 w 584385"/>
              <a:gd name="connsiteY32" fmla="*/ 356991 h 605593"/>
              <a:gd name="connsiteX33" fmla="*/ 384402 w 584385"/>
              <a:gd name="connsiteY33" fmla="*/ 408842 h 605593"/>
              <a:gd name="connsiteX34" fmla="*/ 359715 w 584385"/>
              <a:gd name="connsiteY34" fmla="*/ 427295 h 605593"/>
              <a:gd name="connsiteX35" fmla="*/ 338127 w 584385"/>
              <a:gd name="connsiteY35" fmla="*/ 458323 h 605593"/>
              <a:gd name="connsiteX36" fmla="*/ 284623 w 584385"/>
              <a:gd name="connsiteY36" fmla="*/ 404925 h 605593"/>
              <a:gd name="connsiteX37" fmla="*/ 332446 w 584385"/>
              <a:gd name="connsiteY37" fmla="*/ 356991 h 605593"/>
              <a:gd name="connsiteX38" fmla="*/ 195145 w 584385"/>
              <a:gd name="connsiteY38" fmla="*/ 219882 h 605593"/>
              <a:gd name="connsiteX39" fmla="*/ 274038 w 584385"/>
              <a:gd name="connsiteY39" fmla="*/ 298642 h 605593"/>
              <a:gd name="connsiteX40" fmla="*/ 226124 w 584385"/>
              <a:gd name="connsiteY40" fmla="*/ 346476 h 605593"/>
              <a:gd name="connsiteX41" fmla="*/ 147232 w 584385"/>
              <a:gd name="connsiteY41" fmla="*/ 267819 h 605593"/>
              <a:gd name="connsiteX42" fmla="*/ 148987 w 584385"/>
              <a:gd name="connsiteY42" fmla="*/ 266891 h 605593"/>
              <a:gd name="connsiteX43" fmla="*/ 151982 w 584385"/>
              <a:gd name="connsiteY43" fmla="*/ 265138 h 605593"/>
              <a:gd name="connsiteX44" fmla="*/ 157351 w 584385"/>
              <a:gd name="connsiteY44" fmla="*/ 261839 h 605593"/>
              <a:gd name="connsiteX45" fmla="*/ 160243 w 584385"/>
              <a:gd name="connsiteY45" fmla="*/ 259881 h 605593"/>
              <a:gd name="connsiteX46" fmla="*/ 165509 w 584385"/>
              <a:gd name="connsiteY46" fmla="*/ 255963 h 605593"/>
              <a:gd name="connsiteX47" fmla="*/ 167987 w 584385"/>
              <a:gd name="connsiteY47" fmla="*/ 254108 h 605593"/>
              <a:gd name="connsiteX48" fmla="*/ 175009 w 584385"/>
              <a:gd name="connsiteY48" fmla="*/ 247613 h 605593"/>
              <a:gd name="connsiteX49" fmla="*/ 181825 w 584385"/>
              <a:gd name="connsiteY49" fmla="*/ 240088 h 605593"/>
              <a:gd name="connsiteX50" fmla="*/ 183683 w 584385"/>
              <a:gd name="connsiteY50" fmla="*/ 237716 h 605593"/>
              <a:gd name="connsiteX51" fmla="*/ 188124 w 584385"/>
              <a:gd name="connsiteY51" fmla="*/ 231737 h 605593"/>
              <a:gd name="connsiteX52" fmla="*/ 189879 w 584385"/>
              <a:gd name="connsiteY52" fmla="*/ 229057 h 605593"/>
              <a:gd name="connsiteX53" fmla="*/ 194319 w 584385"/>
              <a:gd name="connsiteY53" fmla="*/ 221222 h 605593"/>
              <a:gd name="connsiteX54" fmla="*/ 195042 w 584385"/>
              <a:gd name="connsiteY54" fmla="*/ 220088 h 605593"/>
              <a:gd name="connsiteX55" fmla="*/ 195145 w 584385"/>
              <a:gd name="connsiteY55" fmla="*/ 219882 h 605593"/>
              <a:gd name="connsiteX56" fmla="*/ 382962 w 584385"/>
              <a:gd name="connsiteY56" fmla="*/ 211555 h 605593"/>
              <a:gd name="connsiteX57" fmla="*/ 419615 w 584385"/>
              <a:gd name="connsiteY57" fmla="*/ 248152 h 605593"/>
              <a:gd name="connsiteX58" fmla="*/ 115242 w 584385"/>
              <a:gd name="connsiteY58" fmla="*/ 552884 h 605593"/>
              <a:gd name="connsiteX59" fmla="*/ 114932 w 584385"/>
              <a:gd name="connsiteY59" fmla="*/ 553193 h 605593"/>
              <a:gd name="connsiteX60" fmla="*/ 112351 w 584385"/>
              <a:gd name="connsiteY60" fmla="*/ 555771 h 605593"/>
              <a:gd name="connsiteX61" fmla="*/ 110905 w 584385"/>
              <a:gd name="connsiteY61" fmla="*/ 556492 h 605593"/>
              <a:gd name="connsiteX62" fmla="*/ 98206 w 584385"/>
              <a:gd name="connsiteY62" fmla="*/ 560616 h 605593"/>
              <a:gd name="connsiteX63" fmla="*/ 78382 w 584385"/>
              <a:gd name="connsiteY63" fmla="*/ 553090 h 605593"/>
              <a:gd name="connsiteX64" fmla="*/ 74872 w 584385"/>
              <a:gd name="connsiteY64" fmla="*/ 519999 h 605593"/>
              <a:gd name="connsiteX65" fmla="*/ 75698 w 584385"/>
              <a:gd name="connsiteY65" fmla="*/ 518452 h 605593"/>
              <a:gd name="connsiteX66" fmla="*/ 96419 w 584385"/>
              <a:gd name="connsiteY66" fmla="*/ 72965 h 605593"/>
              <a:gd name="connsiteX67" fmla="*/ 164556 w 584385"/>
              <a:gd name="connsiteY67" fmla="*/ 101113 h 605593"/>
              <a:gd name="connsiteX68" fmla="*/ 187165 w 584385"/>
              <a:gd name="connsiteY68" fmla="*/ 201228 h 605593"/>
              <a:gd name="connsiteX69" fmla="*/ 186546 w 584385"/>
              <a:gd name="connsiteY69" fmla="*/ 202671 h 605593"/>
              <a:gd name="connsiteX70" fmla="*/ 185823 w 584385"/>
              <a:gd name="connsiteY70" fmla="*/ 204321 h 605593"/>
              <a:gd name="connsiteX71" fmla="*/ 164453 w 584385"/>
              <a:gd name="connsiteY71" fmla="*/ 237211 h 605593"/>
              <a:gd name="connsiteX72" fmla="*/ 134824 w 584385"/>
              <a:gd name="connsiteY72" fmla="*/ 257317 h 605593"/>
              <a:gd name="connsiteX73" fmla="*/ 133069 w 584385"/>
              <a:gd name="connsiteY73" fmla="*/ 258039 h 605593"/>
              <a:gd name="connsiteX74" fmla="*/ 131623 w 584385"/>
              <a:gd name="connsiteY74" fmla="*/ 258554 h 605593"/>
              <a:gd name="connsiteX75" fmla="*/ 96109 w 584385"/>
              <a:gd name="connsiteY75" fmla="*/ 265256 h 605593"/>
              <a:gd name="connsiteX76" fmla="*/ 28282 w 584385"/>
              <a:gd name="connsiteY76" fmla="*/ 237211 h 605593"/>
              <a:gd name="connsiteX77" fmla="*/ 3505 w 584385"/>
              <a:gd name="connsiteY77" fmla="*/ 143592 h 605593"/>
              <a:gd name="connsiteX78" fmla="*/ 49962 w 584385"/>
              <a:gd name="connsiteY78" fmla="*/ 189989 h 605593"/>
              <a:gd name="connsiteX79" fmla="*/ 55640 w 584385"/>
              <a:gd name="connsiteY79" fmla="*/ 192154 h 605593"/>
              <a:gd name="connsiteX80" fmla="*/ 109530 w 584385"/>
              <a:gd name="connsiteY80" fmla="*/ 189268 h 605593"/>
              <a:gd name="connsiteX81" fmla="*/ 116551 w 584385"/>
              <a:gd name="connsiteY81" fmla="*/ 182256 h 605593"/>
              <a:gd name="connsiteX82" fmla="*/ 119441 w 584385"/>
              <a:gd name="connsiteY82" fmla="*/ 128436 h 605593"/>
              <a:gd name="connsiteX83" fmla="*/ 117273 w 584385"/>
              <a:gd name="connsiteY83" fmla="*/ 122868 h 605593"/>
              <a:gd name="connsiteX84" fmla="*/ 70713 w 584385"/>
              <a:gd name="connsiteY84" fmla="*/ 76367 h 605593"/>
              <a:gd name="connsiteX85" fmla="*/ 96419 w 584385"/>
              <a:gd name="connsiteY85" fmla="*/ 72965 h 605593"/>
              <a:gd name="connsiteX86" fmla="*/ 408632 w 584385"/>
              <a:gd name="connsiteY86" fmla="*/ 0 h 605593"/>
              <a:gd name="connsiteX87" fmla="*/ 413898 w 584385"/>
              <a:gd name="connsiteY87" fmla="*/ 2165 h 605593"/>
              <a:gd name="connsiteX88" fmla="*/ 584385 w 584385"/>
              <a:gd name="connsiteY88" fmla="*/ 172357 h 605593"/>
              <a:gd name="connsiteX89" fmla="*/ 584385 w 584385"/>
              <a:gd name="connsiteY89" fmla="*/ 307913 h 605593"/>
              <a:gd name="connsiteX90" fmla="*/ 547624 w 584385"/>
              <a:gd name="connsiteY90" fmla="*/ 344611 h 605593"/>
              <a:gd name="connsiteX91" fmla="*/ 537091 w 584385"/>
              <a:gd name="connsiteY91" fmla="*/ 344611 h 605593"/>
              <a:gd name="connsiteX92" fmla="*/ 439404 w 584385"/>
              <a:gd name="connsiteY92" fmla="*/ 246990 h 605593"/>
              <a:gd name="connsiteX93" fmla="*/ 437236 w 584385"/>
              <a:gd name="connsiteY93" fmla="*/ 241630 h 605593"/>
              <a:gd name="connsiteX94" fmla="*/ 389734 w 584385"/>
              <a:gd name="connsiteY94" fmla="*/ 194314 h 605593"/>
              <a:gd name="connsiteX95" fmla="*/ 384468 w 584385"/>
              <a:gd name="connsiteY95" fmla="*/ 192252 h 605593"/>
              <a:gd name="connsiteX96" fmla="*/ 304026 w 584385"/>
              <a:gd name="connsiteY96" fmla="*/ 111846 h 605593"/>
              <a:gd name="connsiteX97" fmla="*/ 304026 w 584385"/>
              <a:gd name="connsiteY97" fmla="*/ 101435 h 605593"/>
              <a:gd name="connsiteX98" fmla="*/ 403365 w 584385"/>
              <a:gd name="connsiteY98" fmla="*/ 2165 h 605593"/>
              <a:gd name="connsiteX99" fmla="*/ 408632 w 584385"/>
              <a:gd name="connsiteY99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4385" h="605593">
                <a:moveTo>
                  <a:pt x="447790" y="469190"/>
                </a:moveTo>
                <a:lnTo>
                  <a:pt x="477338" y="498570"/>
                </a:lnTo>
                <a:lnTo>
                  <a:pt x="466490" y="538773"/>
                </a:lnTo>
                <a:lnTo>
                  <a:pt x="426300" y="549494"/>
                </a:lnTo>
                <a:lnTo>
                  <a:pt x="396752" y="520114"/>
                </a:lnTo>
                <a:lnTo>
                  <a:pt x="407600" y="479911"/>
                </a:lnTo>
                <a:close/>
                <a:moveTo>
                  <a:pt x="448054" y="453715"/>
                </a:moveTo>
                <a:lnTo>
                  <a:pt x="399530" y="466706"/>
                </a:lnTo>
                <a:cubicBezTo>
                  <a:pt x="397052" y="467428"/>
                  <a:pt x="394987" y="469387"/>
                  <a:pt x="394367" y="471965"/>
                </a:cubicBezTo>
                <a:lnTo>
                  <a:pt x="381359" y="520426"/>
                </a:lnTo>
                <a:cubicBezTo>
                  <a:pt x="380636" y="522900"/>
                  <a:pt x="381359" y="525684"/>
                  <a:pt x="383217" y="527540"/>
                </a:cubicBezTo>
                <a:lnTo>
                  <a:pt x="418733" y="563009"/>
                </a:lnTo>
                <a:cubicBezTo>
                  <a:pt x="420179" y="564453"/>
                  <a:pt x="422037" y="565175"/>
                  <a:pt x="423998" y="565175"/>
                </a:cubicBezTo>
                <a:cubicBezTo>
                  <a:pt x="424618" y="565175"/>
                  <a:pt x="425341" y="565071"/>
                  <a:pt x="425960" y="564865"/>
                </a:cubicBezTo>
                <a:lnTo>
                  <a:pt x="474381" y="551977"/>
                </a:lnTo>
                <a:cubicBezTo>
                  <a:pt x="476962" y="551255"/>
                  <a:pt x="479027" y="549296"/>
                  <a:pt x="479647" y="546718"/>
                </a:cubicBezTo>
                <a:lnTo>
                  <a:pt x="492655" y="498257"/>
                </a:lnTo>
                <a:cubicBezTo>
                  <a:pt x="493378" y="495680"/>
                  <a:pt x="492655" y="492999"/>
                  <a:pt x="490694" y="491143"/>
                </a:cubicBezTo>
                <a:lnTo>
                  <a:pt x="455178" y="455674"/>
                </a:lnTo>
                <a:cubicBezTo>
                  <a:pt x="453320" y="453818"/>
                  <a:pt x="450635" y="453096"/>
                  <a:pt x="448054" y="453715"/>
                </a:cubicBezTo>
                <a:close/>
                <a:moveTo>
                  <a:pt x="437007" y="413090"/>
                </a:moveTo>
                <a:cubicBezTo>
                  <a:pt x="462715" y="413090"/>
                  <a:pt x="486977" y="423091"/>
                  <a:pt x="505148" y="441239"/>
                </a:cubicBezTo>
                <a:cubicBezTo>
                  <a:pt x="523318" y="459489"/>
                  <a:pt x="533436" y="483616"/>
                  <a:pt x="533436" y="509290"/>
                </a:cubicBezTo>
                <a:cubicBezTo>
                  <a:pt x="533436" y="535067"/>
                  <a:pt x="523318" y="559194"/>
                  <a:pt x="505148" y="577444"/>
                </a:cubicBezTo>
                <a:cubicBezTo>
                  <a:pt x="486977" y="595591"/>
                  <a:pt x="462715" y="605593"/>
                  <a:pt x="437007" y="605593"/>
                </a:cubicBezTo>
                <a:cubicBezTo>
                  <a:pt x="411300" y="605593"/>
                  <a:pt x="387037" y="595591"/>
                  <a:pt x="368866" y="577444"/>
                </a:cubicBezTo>
                <a:cubicBezTo>
                  <a:pt x="342023" y="550533"/>
                  <a:pt x="333454" y="510527"/>
                  <a:pt x="346979" y="475161"/>
                </a:cubicBezTo>
                <a:cubicBezTo>
                  <a:pt x="347185" y="474749"/>
                  <a:pt x="347392" y="474233"/>
                  <a:pt x="347598" y="473821"/>
                </a:cubicBezTo>
                <a:cubicBezTo>
                  <a:pt x="347805" y="473099"/>
                  <a:pt x="348114" y="472274"/>
                  <a:pt x="348424" y="471552"/>
                </a:cubicBezTo>
                <a:lnTo>
                  <a:pt x="349043" y="470109"/>
                </a:lnTo>
                <a:cubicBezTo>
                  <a:pt x="353999" y="459179"/>
                  <a:pt x="360607" y="449487"/>
                  <a:pt x="368866" y="441239"/>
                </a:cubicBezTo>
                <a:cubicBezTo>
                  <a:pt x="387037" y="423091"/>
                  <a:pt x="411300" y="413090"/>
                  <a:pt x="437007" y="413090"/>
                </a:cubicBezTo>
                <a:close/>
                <a:moveTo>
                  <a:pt x="332446" y="356991"/>
                </a:moveTo>
                <a:lnTo>
                  <a:pt x="384402" y="408842"/>
                </a:lnTo>
                <a:cubicBezTo>
                  <a:pt x="375312" y="413791"/>
                  <a:pt x="367049" y="420079"/>
                  <a:pt x="359715" y="427295"/>
                </a:cubicBezTo>
                <a:cubicBezTo>
                  <a:pt x="350832" y="436263"/>
                  <a:pt x="343499" y="446778"/>
                  <a:pt x="338127" y="458323"/>
                </a:cubicBezTo>
                <a:lnTo>
                  <a:pt x="284623" y="404925"/>
                </a:lnTo>
                <a:cubicBezTo>
                  <a:pt x="300220" y="389360"/>
                  <a:pt x="316333" y="373175"/>
                  <a:pt x="332446" y="356991"/>
                </a:cubicBezTo>
                <a:close/>
                <a:moveTo>
                  <a:pt x="195145" y="219882"/>
                </a:moveTo>
                <a:lnTo>
                  <a:pt x="274038" y="298642"/>
                </a:lnTo>
                <a:lnTo>
                  <a:pt x="226124" y="346476"/>
                </a:lnTo>
                <a:lnTo>
                  <a:pt x="147232" y="267819"/>
                </a:lnTo>
                <a:cubicBezTo>
                  <a:pt x="147851" y="267509"/>
                  <a:pt x="148368" y="267200"/>
                  <a:pt x="148987" y="266891"/>
                </a:cubicBezTo>
                <a:cubicBezTo>
                  <a:pt x="150020" y="266272"/>
                  <a:pt x="150949" y="265757"/>
                  <a:pt x="151982" y="265138"/>
                </a:cubicBezTo>
                <a:cubicBezTo>
                  <a:pt x="153841" y="264107"/>
                  <a:pt x="155596" y="262973"/>
                  <a:pt x="157351" y="261839"/>
                </a:cubicBezTo>
                <a:cubicBezTo>
                  <a:pt x="158384" y="261221"/>
                  <a:pt x="159313" y="260602"/>
                  <a:pt x="160243" y="259881"/>
                </a:cubicBezTo>
                <a:cubicBezTo>
                  <a:pt x="162102" y="258644"/>
                  <a:pt x="163857" y="257304"/>
                  <a:pt x="165509" y="255963"/>
                </a:cubicBezTo>
                <a:cubicBezTo>
                  <a:pt x="166335" y="255345"/>
                  <a:pt x="167161" y="254726"/>
                  <a:pt x="167987" y="254108"/>
                </a:cubicBezTo>
                <a:cubicBezTo>
                  <a:pt x="170362" y="252046"/>
                  <a:pt x="172738" y="249881"/>
                  <a:pt x="175009" y="247613"/>
                </a:cubicBezTo>
                <a:cubicBezTo>
                  <a:pt x="177384" y="245242"/>
                  <a:pt x="179656" y="242768"/>
                  <a:pt x="181825" y="240088"/>
                </a:cubicBezTo>
                <a:cubicBezTo>
                  <a:pt x="182444" y="239366"/>
                  <a:pt x="183064" y="238541"/>
                  <a:pt x="183683" y="237716"/>
                </a:cubicBezTo>
                <a:cubicBezTo>
                  <a:pt x="185232" y="235758"/>
                  <a:pt x="186678" y="233799"/>
                  <a:pt x="188124" y="231737"/>
                </a:cubicBezTo>
                <a:cubicBezTo>
                  <a:pt x="188640" y="230809"/>
                  <a:pt x="189259" y="229985"/>
                  <a:pt x="189879" y="229057"/>
                </a:cubicBezTo>
                <a:cubicBezTo>
                  <a:pt x="191428" y="226480"/>
                  <a:pt x="192977" y="223902"/>
                  <a:pt x="194319" y="221222"/>
                </a:cubicBezTo>
                <a:cubicBezTo>
                  <a:pt x="194526" y="220913"/>
                  <a:pt x="194836" y="220501"/>
                  <a:pt x="195042" y="220088"/>
                </a:cubicBezTo>
                <a:cubicBezTo>
                  <a:pt x="195042" y="219985"/>
                  <a:pt x="195042" y="219882"/>
                  <a:pt x="195145" y="219882"/>
                </a:cubicBezTo>
                <a:close/>
                <a:moveTo>
                  <a:pt x="382962" y="211555"/>
                </a:moveTo>
                <a:lnTo>
                  <a:pt x="419615" y="248152"/>
                </a:lnTo>
                <a:lnTo>
                  <a:pt x="115242" y="552884"/>
                </a:lnTo>
                <a:cubicBezTo>
                  <a:pt x="115139" y="552987"/>
                  <a:pt x="115035" y="553090"/>
                  <a:pt x="114932" y="553193"/>
                </a:cubicBezTo>
                <a:lnTo>
                  <a:pt x="112351" y="555771"/>
                </a:lnTo>
                <a:cubicBezTo>
                  <a:pt x="111835" y="555874"/>
                  <a:pt x="111318" y="556183"/>
                  <a:pt x="110905" y="556492"/>
                </a:cubicBezTo>
                <a:cubicBezTo>
                  <a:pt x="107085" y="558966"/>
                  <a:pt x="102646" y="560306"/>
                  <a:pt x="98206" y="560616"/>
                </a:cubicBezTo>
                <a:cubicBezTo>
                  <a:pt x="90979" y="560925"/>
                  <a:pt x="83648" y="558348"/>
                  <a:pt x="78382" y="553090"/>
                </a:cubicBezTo>
                <a:cubicBezTo>
                  <a:pt x="69503" y="544328"/>
                  <a:pt x="68058" y="530307"/>
                  <a:pt x="74872" y="519999"/>
                </a:cubicBezTo>
                <a:cubicBezTo>
                  <a:pt x="75182" y="519483"/>
                  <a:pt x="75492" y="518968"/>
                  <a:pt x="75698" y="518452"/>
                </a:cubicBezTo>
                <a:close/>
                <a:moveTo>
                  <a:pt x="96419" y="72965"/>
                </a:moveTo>
                <a:cubicBezTo>
                  <a:pt x="122125" y="72965"/>
                  <a:pt x="146283" y="82966"/>
                  <a:pt x="164556" y="101113"/>
                </a:cubicBezTo>
                <a:cubicBezTo>
                  <a:pt x="190572" y="127095"/>
                  <a:pt x="199451" y="166378"/>
                  <a:pt x="187165" y="201228"/>
                </a:cubicBezTo>
                <a:cubicBezTo>
                  <a:pt x="186959" y="201640"/>
                  <a:pt x="186752" y="202156"/>
                  <a:pt x="186546" y="202671"/>
                </a:cubicBezTo>
                <a:cubicBezTo>
                  <a:pt x="186340" y="203187"/>
                  <a:pt x="186030" y="203805"/>
                  <a:pt x="185823" y="204321"/>
                </a:cubicBezTo>
                <a:cubicBezTo>
                  <a:pt x="180868" y="217003"/>
                  <a:pt x="173744" y="228035"/>
                  <a:pt x="164453" y="237211"/>
                </a:cubicBezTo>
                <a:cubicBezTo>
                  <a:pt x="156091" y="245666"/>
                  <a:pt x="146077" y="252471"/>
                  <a:pt x="134824" y="257317"/>
                </a:cubicBezTo>
                <a:cubicBezTo>
                  <a:pt x="134204" y="257626"/>
                  <a:pt x="133585" y="257832"/>
                  <a:pt x="133069" y="258039"/>
                </a:cubicBezTo>
                <a:lnTo>
                  <a:pt x="131623" y="258554"/>
                </a:lnTo>
                <a:cubicBezTo>
                  <a:pt x="120370" y="262988"/>
                  <a:pt x="108395" y="265256"/>
                  <a:pt x="96109" y="265256"/>
                </a:cubicBezTo>
                <a:cubicBezTo>
                  <a:pt x="70506" y="265256"/>
                  <a:pt x="46349" y="255358"/>
                  <a:pt x="28282" y="237211"/>
                </a:cubicBezTo>
                <a:cubicBezTo>
                  <a:pt x="3402" y="212466"/>
                  <a:pt x="-5683" y="176689"/>
                  <a:pt x="3505" y="143592"/>
                </a:cubicBezTo>
                <a:lnTo>
                  <a:pt x="49962" y="189989"/>
                </a:lnTo>
                <a:cubicBezTo>
                  <a:pt x="51511" y="191536"/>
                  <a:pt x="53575" y="192258"/>
                  <a:pt x="55640" y="192154"/>
                </a:cubicBezTo>
                <a:lnTo>
                  <a:pt x="109530" y="189268"/>
                </a:lnTo>
                <a:cubicBezTo>
                  <a:pt x="113350" y="189061"/>
                  <a:pt x="116344" y="186071"/>
                  <a:pt x="116551" y="182256"/>
                </a:cubicBezTo>
                <a:lnTo>
                  <a:pt x="119441" y="128436"/>
                </a:lnTo>
                <a:cubicBezTo>
                  <a:pt x="119545" y="126373"/>
                  <a:pt x="118719" y="124311"/>
                  <a:pt x="117273" y="122868"/>
                </a:cubicBezTo>
                <a:lnTo>
                  <a:pt x="70713" y="76367"/>
                </a:lnTo>
                <a:cubicBezTo>
                  <a:pt x="79075" y="74099"/>
                  <a:pt x="87644" y="72965"/>
                  <a:pt x="96419" y="72965"/>
                </a:cubicBezTo>
                <a:close/>
                <a:moveTo>
                  <a:pt x="408632" y="0"/>
                </a:moveTo>
                <a:cubicBezTo>
                  <a:pt x="410594" y="0"/>
                  <a:pt x="412453" y="722"/>
                  <a:pt x="413898" y="2165"/>
                </a:cubicBezTo>
                <a:lnTo>
                  <a:pt x="584385" y="172357"/>
                </a:lnTo>
                <a:lnTo>
                  <a:pt x="584385" y="307913"/>
                </a:lnTo>
                <a:lnTo>
                  <a:pt x="547624" y="344611"/>
                </a:lnTo>
                <a:cubicBezTo>
                  <a:pt x="544836" y="347394"/>
                  <a:pt x="539879" y="347394"/>
                  <a:pt x="537091" y="344611"/>
                </a:cubicBezTo>
                <a:lnTo>
                  <a:pt x="439404" y="246990"/>
                </a:lnTo>
                <a:cubicBezTo>
                  <a:pt x="439404" y="245031"/>
                  <a:pt x="438681" y="243176"/>
                  <a:pt x="437236" y="241630"/>
                </a:cubicBezTo>
                <a:lnTo>
                  <a:pt x="389734" y="194314"/>
                </a:lnTo>
                <a:cubicBezTo>
                  <a:pt x="388392" y="192871"/>
                  <a:pt x="386430" y="192149"/>
                  <a:pt x="384468" y="192252"/>
                </a:cubicBezTo>
                <a:lnTo>
                  <a:pt x="304026" y="111846"/>
                </a:lnTo>
                <a:cubicBezTo>
                  <a:pt x="301135" y="108960"/>
                  <a:pt x="301135" y="104321"/>
                  <a:pt x="304026" y="101435"/>
                </a:cubicBezTo>
                <a:lnTo>
                  <a:pt x="403365" y="2165"/>
                </a:lnTo>
                <a:cubicBezTo>
                  <a:pt x="404811" y="722"/>
                  <a:pt x="406670" y="0"/>
                  <a:pt x="4086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iconfont-1033-859673"/>
          <p:cNvSpPr/>
          <p:nvPr/>
        </p:nvSpPr>
        <p:spPr>
          <a:xfrm>
            <a:off x="10091248" y="4485889"/>
            <a:ext cx="600122" cy="661609"/>
          </a:xfrm>
          <a:custGeom>
            <a:avLst/>
            <a:gdLst>
              <a:gd name="T0" fmla="*/ 2374 w 9715"/>
              <a:gd name="T1" fmla="*/ 7982 h 11099"/>
              <a:gd name="T2" fmla="*/ 2374 w 9715"/>
              <a:gd name="T3" fmla="*/ 8491 h 11099"/>
              <a:gd name="T4" fmla="*/ 7595 w 9715"/>
              <a:gd name="T5" fmla="*/ 8240 h 11099"/>
              <a:gd name="T6" fmla="*/ 2374 w 9715"/>
              <a:gd name="T7" fmla="*/ 2843 h 11099"/>
              <a:gd name="T8" fmla="*/ 3111 w 9715"/>
              <a:gd name="T9" fmla="*/ 2843 h 11099"/>
              <a:gd name="T10" fmla="*/ 3365 w 9715"/>
              <a:gd name="T11" fmla="*/ 3831 h 11099"/>
              <a:gd name="T12" fmla="*/ 3625 w 9715"/>
              <a:gd name="T13" fmla="*/ 2843 h 11099"/>
              <a:gd name="T14" fmla="*/ 4613 w 9715"/>
              <a:gd name="T15" fmla="*/ 2585 h 11099"/>
              <a:gd name="T16" fmla="*/ 3625 w 9715"/>
              <a:gd name="T17" fmla="*/ 2327 h 11099"/>
              <a:gd name="T18" fmla="*/ 3365 w 9715"/>
              <a:gd name="T19" fmla="*/ 1337 h 11099"/>
              <a:gd name="T20" fmla="*/ 3111 w 9715"/>
              <a:gd name="T21" fmla="*/ 2327 h 11099"/>
              <a:gd name="T22" fmla="*/ 2122 w 9715"/>
              <a:gd name="T23" fmla="*/ 2585 h 11099"/>
              <a:gd name="T24" fmla="*/ 2122 w 9715"/>
              <a:gd name="T25" fmla="*/ 4633 h 11099"/>
              <a:gd name="T26" fmla="*/ 2374 w 9715"/>
              <a:gd name="T27" fmla="*/ 4890 h 11099"/>
              <a:gd name="T28" fmla="*/ 7595 w 9715"/>
              <a:gd name="T29" fmla="*/ 4633 h 11099"/>
              <a:gd name="T30" fmla="*/ 2374 w 9715"/>
              <a:gd name="T31" fmla="*/ 4375 h 11099"/>
              <a:gd name="T32" fmla="*/ 9586 w 9715"/>
              <a:gd name="T33" fmla="*/ 3212 h 11099"/>
              <a:gd name="T34" fmla="*/ 6506 w 9715"/>
              <a:gd name="T35" fmla="*/ 127 h 11099"/>
              <a:gd name="T36" fmla="*/ 1142 w 9715"/>
              <a:gd name="T37" fmla="*/ 0 h 11099"/>
              <a:gd name="T38" fmla="*/ 0 w 9715"/>
              <a:gd name="T39" fmla="*/ 1146 h 11099"/>
              <a:gd name="T40" fmla="*/ 336 w 9715"/>
              <a:gd name="T41" fmla="*/ 10763 h 11099"/>
              <a:gd name="T42" fmla="*/ 336 w 9715"/>
              <a:gd name="T43" fmla="*/ 10763 h 11099"/>
              <a:gd name="T44" fmla="*/ 8568 w 9715"/>
              <a:gd name="T45" fmla="*/ 11099 h 11099"/>
              <a:gd name="T46" fmla="*/ 9376 w 9715"/>
              <a:gd name="T47" fmla="*/ 10763 h 11099"/>
              <a:gd name="T48" fmla="*/ 9715 w 9715"/>
              <a:gd name="T49" fmla="*/ 3515 h 11099"/>
              <a:gd name="T50" fmla="*/ 6454 w 9715"/>
              <a:gd name="T51" fmla="*/ 1288 h 11099"/>
              <a:gd name="T52" fmla="*/ 8426 w 9715"/>
              <a:gd name="T53" fmla="*/ 3261 h 11099"/>
              <a:gd name="T54" fmla="*/ 6588 w 9715"/>
              <a:gd name="T55" fmla="*/ 3127 h 11099"/>
              <a:gd name="T56" fmla="*/ 6454 w 9715"/>
              <a:gd name="T57" fmla="*/ 2800 h 11099"/>
              <a:gd name="T58" fmla="*/ 8860 w 9715"/>
              <a:gd name="T59" fmla="*/ 9958 h 11099"/>
              <a:gd name="T60" fmla="*/ 8775 w 9715"/>
              <a:gd name="T61" fmla="*/ 10160 h 11099"/>
              <a:gd name="T62" fmla="*/ 8568 w 9715"/>
              <a:gd name="T63" fmla="*/ 10242 h 11099"/>
              <a:gd name="T64" fmla="*/ 940 w 9715"/>
              <a:gd name="T65" fmla="*/ 10160 h 11099"/>
              <a:gd name="T66" fmla="*/ 855 w 9715"/>
              <a:gd name="T67" fmla="*/ 9958 h 11099"/>
              <a:gd name="T68" fmla="*/ 940 w 9715"/>
              <a:gd name="T69" fmla="*/ 940 h 11099"/>
              <a:gd name="T70" fmla="*/ 5940 w 9715"/>
              <a:gd name="T71" fmla="*/ 855 h 11099"/>
              <a:gd name="T72" fmla="*/ 6213 w 9715"/>
              <a:gd name="T73" fmla="*/ 3470 h 11099"/>
              <a:gd name="T74" fmla="*/ 6918 w 9715"/>
              <a:gd name="T75" fmla="*/ 3769 h 11099"/>
              <a:gd name="T76" fmla="*/ 8860 w 9715"/>
              <a:gd name="T77" fmla="*/ 9958 h 11099"/>
              <a:gd name="T78" fmla="*/ 7339 w 9715"/>
              <a:gd name="T79" fmla="*/ 6182 h 11099"/>
              <a:gd name="T80" fmla="*/ 2122 w 9715"/>
              <a:gd name="T81" fmla="*/ 6436 h 11099"/>
              <a:gd name="T82" fmla="*/ 7339 w 9715"/>
              <a:gd name="T83" fmla="*/ 6691 h 11099"/>
              <a:gd name="T84" fmla="*/ 7339 w 9715"/>
              <a:gd name="T85" fmla="*/ 6182 h 1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15" h="11099">
                <a:moveTo>
                  <a:pt x="7339" y="7982"/>
                </a:moveTo>
                <a:lnTo>
                  <a:pt x="2374" y="7982"/>
                </a:lnTo>
                <a:cubicBezTo>
                  <a:pt x="2232" y="7982"/>
                  <a:pt x="2122" y="8096"/>
                  <a:pt x="2122" y="8240"/>
                </a:cubicBezTo>
                <a:cubicBezTo>
                  <a:pt x="2122" y="8382"/>
                  <a:pt x="2232" y="8491"/>
                  <a:pt x="2374" y="8491"/>
                </a:cubicBezTo>
                <a:lnTo>
                  <a:pt x="7339" y="8491"/>
                </a:lnTo>
                <a:cubicBezTo>
                  <a:pt x="7478" y="8491"/>
                  <a:pt x="7595" y="8382"/>
                  <a:pt x="7595" y="8240"/>
                </a:cubicBezTo>
                <a:cubicBezTo>
                  <a:pt x="7595" y="8096"/>
                  <a:pt x="7478" y="7982"/>
                  <a:pt x="7339" y="7982"/>
                </a:cubicBezTo>
                <a:close/>
                <a:moveTo>
                  <a:pt x="2374" y="2843"/>
                </a:moveTo>
                <a:lnTo>
                  <a:pt x="2374" y="2843"/>
                </a:lnTo>
                <a:lnTo>
                  <a:pt x="3111" y="2843"/>
                </a:lnTo>
                <a:lnTo>
                  <a:pt x="3111" y="3577"/>
                </a:lnTo>
                <a:cubicBezTo>
                  <a:pt x="3111" y="3721"/>
                  <a:pt x="3226" y="3831"/>
                  <a:pt x="3365" y="3831"/>
                </a:cubicBezTo>
                <a:cubicBezTo>
                  <a:pt x="3513" y="3831"/>
                  <a:pt x="3625" y="3721"/>
                  <a:pt x="3625" y="3577"/>
                </a:cubicBezTo>
                <a:lnTo>
                  <a:pt x="3625" y="2843"/>
                </a:lnTo>
                <a:lnTo>
                  <a:pt x="4356" y="2843"/>
                </a:lnTo>
                <a:cubicBezTo>
                  <a:pt x="4499" y="2843"/>
                  <a:pt x="4613" y="2724"/>
                  <a:pt x="4613" y="2585"/>
                </a:cubicBezTo>
                <a:cubicBezTo>
                  <a:pt x="4613" y="2443"/>
                  <a:pt x="4499" y="2327"/>
                  <a:pt x="4356" y="2327"/>
                </a:cubicBezTo>
                <a:lnTo>
                  <a:pt x="3625" y="2327"/>
                </a:lnTo>
                <a:lnTo>
                  <a:pt x="3625" y="1594"/>
                </a:lnTo>
                <a:cubicBezTo>
                  <a:pt x="3625" y="1455"/>
                  <a:pt x="3513" y="1337"/>
                  <a:pt x="3365" y="1337"/>
                </a:cubicBezTo>
                <a:cubicBezTo>
                  <a:pt x="3226" y="1337"/>
                  <a:pt x="3111" y="1455"/>
                  <a:pt x="3111" y="1594"/>
                </a:cubicBezTo>
                <a:lnTo>
                  <a:pt x="3111" y="2327"/>
                </a:lnTo>
                <a:lnTo>
                  <a:pt x="2374" y="2327"/>
                </a:lnTo>
                <a:cubicBezTo>
                  <a:pt x="2232" y="2327"/>
                  <a:pt x="2122" y="2443"/>
                  <a:pt x="2122" y="2585"/>
                </a:cubicBezTo>
                <a:cubicBezTo>
                  <a:pt x="2122" y="2724"/>
                  <a:pt x="2232" y="2843"/>
                  <a:pt x="2374" y="2843"/>
                </a:cubicBezTo>
                <a:close/>
                <a:moveTo>
                  <a:pt x="2122" y="4633"/>
                </a:moveTo>
                <a:lnTo>
                  <a:pt x="2122" y="4633"/>
                </a:lnTo>
                <a:cubicBezTo>
                  <a:pt x="2122" y="4775"/>
                  <a:pt x="2232" y="4890"/>
                  <a:pt x="2374" y="4890"/>
                </a:cubicBezTo>
                <a:lnTo>
                  <a:pt x="7339" y="4890"/>
                </a:lnTo>
                <a:cubicBezTo>
                  <a:pt x="7478" y="4890"/>
                  <a:pt x="7595" y="4775"/>
                  <a:pt x="7595" y="4633"/>
                </a:cubicBezTo>
                <a:cubicBezTo>
                  <a:pt x="7595" y="4490"/>
                  <a:pt x="7478" y="4375"/>
                  <a:pt x="7339" y="4375"/>
                </a:cubicBezTo>
                <a:lnTo>
                  <a:pt x="2374" y="4375"/>
                </a:lnTo>
                <a:cubicBezTo>
                  <a:pt x="2232" y="4375"/>
                  <a:pt x="2122" y="4490"/>
                  <a:pt x="2122" y="4633"/>
                </a:cubicBezTo>
                <a:close/>
                <a:moveTo>
                  <a:pt x="9586" y="3212"/>
                </a:moveTo>
                <a:lnTo>
                  <a:pt x="9586" y="3212"/>
                </a:lnTo>
                <a:lnTo>
                  <a:pt x="6506" y="127"/>
                </a:lnTo>
                <a:cubicBezTo>
                  <a:pt x="6427" y="49"/>
                  <a:pt x="6315" y="0"/>
                  <a:pt x="6203" y="0"/>
                </a:cubicBezTo>
                <a:lnTo>
                  <a:pt x="1142" y="0"/>
                </a:lnTo>
                <a:cubicBezTo>
                  <a:pt x="833" y="0"/>
                  <a:pt x="541" y="127"/>
                  <a:pt x="336" y="338"/>
                </a:cubicBezTo>
                <a:cubicBezTo>
                  <a:pt x="126" y="544"/>
                  <a:pt x="0" y="830"/>
                  <a:pt x="0" y="1146"/>
                </a:cubicBezTo>
                <a:lnTo>
                  <a:pt x="0" y="9958"/>
                </a:lnTo>
                <a:cubicBezTo>
                  <a:pt x="0" y="10272"/>
                  <a:pt x="126" y="10557"/>
                  <a:pt x="336" y="10763"/>
                </a:cubicBezTo>
                <a:lnTo>
                  <a:pt x="336" y="10763"/>
                </a:lnTo>
                <a:lnTo>
                  <a:pt x="336" y="10763"/>
                </a:lnTo>
                <a:cubicBezTo>
                  <a:pt x="547" y="10969"/>
                  <a:pt x="833" y="11099"/>
                  <a:pt x="1142" y="11099"/>
                </a:cubicBezTo>
                <a:lnTo>
                  <a:pt x="8568" y="11099"/>
                </a:lnTo>
                <a:cubicBezTo>
                  <a:pt x="8882" y="11099"/>
                  <a:pt x="9160" y="10975"/>
                  <a:pt x="9365" y="10775"/>
                </a:cubicBezTo>
                <a:lnTo>
                  <a:pt x="9376" y="10763"/>
                </a:lnTo>
                <a:cubicBezTo>
                  <a:pt x="9584" y="10557"/>
                  <a:pt x="9715" y="10272"/>
                  <a:pt x="9715" y="9958"/>
                </a:cubicBezTo>
                <a:lnTo>
                  <a:pt x="9715" y="3515"/>
                </a:lnTo>
                <a:cubicBezTo>
                  <a:pt x="9715" y="3406"/>
                  <a:pt x="9671" y="3297"/>
                  <a:pt x="9586" y="3212"/>
                </a:cubicBezTo>
                <a:close/>
                <a:moveTo>
                  <a:pt x="6454" y="1288"/>
                </a:moveTo>
                <a:lnTo>
                  <a:pt x="6454" y="1288"/>
                </a:lnTo>
                <a:lnTo>
                  <a:pt x="8426" y="3261"/>
                </a:lnTo>
                <a:lnTo>
                  <a:pt x="6918" y="3261"/>
                </a:lnTo>
                <a:cubicBezTo>
                  <a:pt x="6790" y="3261"/>
                  <a:pt x="6672" y="3207"/>
                  <a:pt x="6588" y="3127"/>
                </a:cubicBezTo>
                <a:lnTo>
                  <a:pt x="6577" y="3110"/>
                </a:lnTo>
                <a:cubicBezTo>
                  <a:pt x="6506" y="3030"/>
                  <a:pt x="6454" y="2921"/>
                  <a:pt x="6454" y="2800"/>
                </a:cubicBezTo>
                <a:lnTo>
                  <a:pt x="6454" y="1288"/>
                </a:lnTo>
                <a:close/>
                <a:moveTo>
                  <a:pt x="8860" y="9958"/>
                </a:moveTo>
                <a:lnTo>
                  <a:pt x="8860" y="9958"/>
                </a:lnTo>
                <a:cubicBezTo>
                  <a:pt x="8860" y="10035"/>
                  <a:pt x="8833" y="10108"/>
                  <a:pt x="8775" y="10160"/>
                </a:cubicBezTo>
                <a:lnTo>
                  <a:pt x="8775" y="10162"/>
                </a:lnTo>
                <a:cubicBezTo>
                  <a:pt x="8721" y="10211"/>
                  <a:pt x="8647" y="10242"/>
                  <a:pt x="8568" y="10242"/>
                </a:cubicBezTo>
                <a:lnTo>
                  <a:pt x="1142" y="10242"/>
                </a:lnTo>
                <a:cubicBezTo>
                  <a:pt x="1066" y="10242"/>
                  <a:pt x="989" y="10211"/>
                  <a:pt x="940" y="10160"/>
                </a:cubicBezTo>
                <a:lnTo>
                  <a:pt x="940" y="10160"/>
                </a:lnTo>
                <a:cubicBezTo>
                  <a:pt x="888" y="10108"/>
                  <a:pt x="855" y="10035"/>
                  <a:pt x="855" y="9958"/>
                </a:cubicBezTo>
                <a:lnTo>
                  <a:pt x="855" y="1146"/>
                </a:lnTo>
                <a:cubicBezTo>
                  <a:pt x="855" y="1064"/>
                  <a:pt x="888" y="994"/>
                  <a:pt x="940" y="940"/>
                </a:cubicBezTo>
                <a:cubicBezTo>
                  <a:pt x="989" y="892"/>
                  <a:pt x="1066" y="855"/>
                  <a:pt x="1142" y="855"/>
                </a:cubicBezTo>
                <a:lnTo>
                  <a:pt x="5940" y="855"/>
                </a:lnTo>
                <a:lnTo>
                  <a:pt x="5940" y="2800"/>
                </a:lnTo>
                <a:cubicBezTo>
                  <a:pt x="5940" y="3060"/>
                  <a:pt x="6044" y="3297"/>
                  <a:pt x="6213" y="3470"/>
                </a:cubicBezTo>
                <a:lnTo>
                  <a:pt x="6227" y="3485"/>
                </a:lnTo>
                <a:cubicBezTo>
                  <a:pt x="6407" y="3664"/>
                  <a:pt x="6650" y="3769"/>
                  <a:pt x="6918" y="3769"/>
                </a:cubicBezTo>
                <a:lnTo>
                  <a:pt x="8860" y="3769"/>
                </a:lnTo>
                <a:lnTo>
                  <a:pt x="8860" y="9958"/>
                </a:lnTo>
                <a:close/>
                <a:moveTo>
                  <a:pt x="7339" y="6182"/>
                </a:moveTo>
                <a:lnTo>
                  <a:pt x="7339" y="6182"/>
                </a:lnTo>
                <a:lnTo>
                  <a:pt x="2374" y="6182"/>
                </a:lnTo>
                <a:cubicBezTo>
                  <a:pt x="2232" y="6182"/>
                  <a:pt x="2122" y="6294"/>
                  <a:pt x="2122" y="6436"/>
                </a:cubicBezTo>
                <a:cubicBezTo>
                  <a:pt x="2122" y="6579"/>
                  <a:pt x="2232" y="6691"/>
                  <a:pt x="2374" y="6691"/>
                </a:cubicBezTo>
                <a:lnTo>
                  <a:pt x="7339" y="6691"/>
                </a:lnTo>
                <a:cubicBezTo>
                  <a:pt x="7478" y="6691"/>
                  <a:pt x="7595" y="6579"/>
                  <a:pt x="7595" y="6436"/>
                </a:cubicBezTo>
                <a:cubicBezTo>
                  <a:pt x="7595" y="6294"/>
                  <a:pt x="7478" y="6182"/>
                  <a:pt x="7339" y="6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" name="Oval 42"/>
          <p:cNvSpPr>
            <a:spLocks noChangeAspect="1"/>
          </p:cNvSpPr>
          <p:nvPr/>
        </p:nvSpPr>
        <p:spPr>
          <a:xfrm>
            <a:off x="6110271" y="1641869"/>
            <a:ext cx="1438270" cy="1438269"/>
          </a:xfrm>
          <a:prstGeom prst="ellipse">
            <a:avLst/>
          </a:prstGeom>
          <a:solidFill>
            <a:srgbClr val="C6AF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Oval 42"/>
          <p:cNvSpPr>
            <a:spLocks noChangeAspect="1"/>
          </p:cNvSpPr>
          <p:nvPr/>
        </p:nvSpPr>
        <p:spPr>
          <a:xfrm>
            <a:off x="6285377" y="4317988"/>
            <a:ext cx="1047195" cy="1047194"/>
          </a:xfrm>
          <a:prstGeom prst="ellipse">
            <a:avLst/>
          </a:prstGeom>
          <a:solidFill>
            <a:srgbClr val="206A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interface-design-structure-outline_58611"/>
          <p:cNvSpPr>
            <a:spLocks noChangeAspect="1"/>
          </p:cNvSpPr>
          <p:nvPr/>
        </p:nvSpPr>
        <p:spPr>
          <a:xfrm>
            <a:off x="6586684" y="2118930"/>
            <a:ext cx="501674" cy="498996"/>
          </a:xfrm>
          <a:custGeom>
            <a:avLst/>
            <a:gdLst>
              <a:gd name="connsiteX0" fmla="*/ 121763 h 600884"/>
              <a:gd name="connsiteY0" fmla="*/ 121763 h 600884"/>
              <a:gd name="connsiteX1" fmla="*/ 121763 h 600884"/>
              <a:gd name="connsiteY1" fmla="*/ 121763 h 600884"/>
              <a:gd name="connsiteX2" fmla="*/ 121763 h 600884"/>
              <a:gd name="connsiteY2" fmla="*/ 121763 h 600884"/>
              <a:gd name="connsiteX3" fmla="*/ 121763 h 600884"/>
              <a:gd name="connsiteY3" fmla="*/ 121763 h 600884"/>
              <a:gd name="connsiteX4" fmla="*/ 121763 h 600884"/>
              <a:gd name="connsiteY4" fmla="*/ 121763 h 600884"/>
              <a:gd name="connsiteX5" fmla="*/ 121763 h 600884"/>
              <a:gd name="connsiteY5" fmla="*/ 121763 h 600884"/>
              <a:gd name="connsiteX6" fmla="*/ 121763 h 600884"/>
              <a:gd name="connsiteY6" fmla="*/ 121763 h 600884"/>
              <a:gd name="connsiteX7" fmla="*/ 121763 h 600884"/>
              <a:gd name="connsiteY7" fmla="*/ 121763 h 600884"/>
              <a:gd name="connsiteX8" fmla="*/ 121763 h 600884"/>
              <a:gd name="connsiteY8" fmla="*/ 121763 h 600884"/>
              <a:gd name="connsiteX9" fmla="*/ 121763 h 600884"/>
              <a:gd name="connsiteY9" fmla="*/ 121763 h 600884"/>
              <a:gd name="connsiteX10" fmla="*/ 121763 h 600884"/>
              <a:gd name="connsiteY10" fmla="*/ 121763 h 600884"/>
              <a:gd name="connsiteX11" fmla="*/ 121763 h 600884"/>
              <a:gd name="connsiteY11" fmla="*/ 121763 h 600884"/>
              <a:gd name="connsiteX12" fmla="*/ 121763 h 600884"/>
              <a:gd name="connsiteY12" fmla="*/ 121763 h 600884"/>
              <a:gd name="connsiteX13" fmla="*/ 121763 h 600884"/>
              <a:gd name="connsiteY13" fmla="*/ 121763 h 600884"/>
              <a:gd name="connsiteX14" fmla="*/ 121763 h 600884"/>
              <a:gd name="connsiteY14" fmla="*/ 121763 h 600884"/>
              <a:gd name="connsiteX15" fmla="*/ 121763 h 600884"/>
              <a:gd name="connsiteY15" fmla="*/ 121763 h 600884"/>
              <a:gd name="connsiteX16" fmla="*/ 121763 h 600884"/>
              <a:gd name="connsiteY16" fmla="*/ 121763 h 600884"/>
              <a:gd name="connsiteX17" fmla="*/ 121763 h 600884"/>
              <a:gd name="connsiteY17" fmla="*/ 121763 h 600884"/>
              <a:gd name="connsiteX18" fmla="*/ 121763 h 600884"/>
              <a:gd name="connsiteY18" fmla="*/ 121763 h 600884"/>
              <a:gd name="connsiteX19" fmla="*/ 121763 h 600884"/>
              <a:gd name="connsiteY19" fmla="*/ 121763 h 600884"/>
              <a:gd name="connsiteX20" fmla="*/ 121763 h 600884"/>
              <a:gd name="connsiteY20" fmla="*/ 121763 h 600884"/>
              <a:gd name="connsiteX21" fmla="*/ 121763 h 600884"/>
              <a:gd name="connsiteY21" fmla="*/ 121763 h 600884"/>
              <a:gd name="connsiteX22" fmla="*/ 121763 h 600884"/>
              <a:gd name="connsiteY22" fmla="*/ 121763 h 600884"/>
              <a:gd name="connsiteX23" fmla="*/ 121763 h 600884"/>
              <a:gd name="connsiteY23" fmla="*/ 121763 h 600884"/>
              <a:gd name="connsiteX24" fmla="*/ 121763 h 600884"/>
              <a:gd name="connsiteY24" fmla="*/ 121763 h 600884"/>
              <a:gd name="connsiteX25" fmla="*/ 121763 h 600884"/>
              <a:gd name="connsiteY25" fmla="*/ 121763 h 600884"/>
              <a:gd name="connsiteX26" fmla="*/ 121763 h 600884"/>
              <a:gd name="connsiteY26" fmla="*/ 121763 h 600884"/>
              <a:gd name="connsiteX27" fmla="*/ 121763 h 600884"/>
              <a:gd name="connsiteY27" fmla="*/ 121763 h 600884"/>
              <a:gd name="connsiteX28" fmla="*/ 121763 h 600884"/>
              <a:gd name="connsiteY28" fmla="*/ 121763 h 600884"/>
              <a:gd name="connsiteX29" fmla="*/ 121763 h 600884"/>
              <a:gd name="connsiteY29" fmla="*/ 121763 h 600884"/>
              <a:gd name="connsiteX30" fmla="*/ 121763 h 600884"/>
              <a:gd name="connsiteY30" fmla="*/ 121763 h 600884"/>
              <a:gd name="connsiteX31" fmla="*/ 121763 h 600884"/>
              <a:gd name="connsiteY31" fmla="*/ 121763 h 600884"/>
              <a:gd name="connsiteX32" fmla="*/ 121763 h 600884"/>
              <a:gd name="connsiteY32" fmla="*/ 121763 h 600884"/>
              <a:gd name="connsiteX33" fmla="*/ 121763 h 600884"/>
              <a:gd name="connsiteY33" fmla="*/ 121763 h 600884"/>
              <a:gd name="connsiteX34" fmla="*/ 121763 h 600884"/>
              <a:gd name="connsiteY34" fmla="*/ 121763 h 600884"/>
              <a:gd name="connsiteX35" fmla="*/ 121763 h 600884"/>
              <a:gd name="connsiteY35" fmla="*/ 121763 h 600884"/>
              <a:gd name="connsiteX36" fmla="*/ 121763 h 600884"/>
              <a:gd name="connsiteY36" fmla="*/ 121763 h 600884"/>
              <a:gd name="connsiteX37" fmla="*/ 121763 h 600884"/>
              <a:gd name="connsiteY37" fmla="*/ 121763 h 600884"/>
              <a:gd name="connsiteX38" fmla="*/ 121763 h 600884"/>
              <a:gd name="connsiteY38" fmla="*/ 121763 h 600884"/>
              <a:gd name="connsiteX39" fmla="*/ 121763 h 600884"/>
              <a:gd name="connsiteY39" fmla="*/ 121763 h 600884"/>
              <a:gd name="connsiteX40" fmla="*/ 121763 h 600884"/>
              <a:gd name="connsiteY40" fmla="*/ 121763 h 600884"/>
              <a:gd name="connsiteX41" fmla="*/ 121763 h 600884"/>
              <a:gd name="connsiteY41" fmla="*/ 121763 h 600884"/>
              <a:gd name="connsiteX42" fmla="*/ 121763 h 600884"/>
              <a:gd name="connsiteY42" fmla="*/ 121763 h 600884"/>
              <a:gd name="connsiteX43" fmla="*/ 121763 h 600884"/>
              <a:gd name="connsiteY43" fmla="*/ 121763 h 600884"/>
              <a:gd name="connsiteX44" fmla="*/ 121763 h 600884"/>
              <a:gd name="connsiteY44" fmla="*/ 121763 h 600884"/>
              <a:gd name="connsiteX45" fmla="*/ 121763 h 600884"/>
              <a:gd name="connsiteY45" fmla="*/ 121763 h 600884"/>
              <a:gd name="connsiteX46" fmla="*/ 121763 h 600884"/>
              <a:gd name="connsiteY46" fmla="*/ 121763 h 600884"/>
              <a:gd name="connsiteX47" fmla="*/ 121763 h 600884"/>
              <a:gd name="connsiteY47" fmla="*/ 121763 h 600884"/>
              <a:gd name="connsiteX48" fmla="*/ 121763 h 600884"/>
              <a:gd name="connsiteY48" fmla="*/ 121763 h 600884"/>
              <a:gd name="connsiteX49" fmla="*/ 121763 h 600884"/>
              <a:gd name="connsiteY49" fmla="*/ 121763 h 600884"/>
              <a:gd name="connsiteX50" fmla="*/ 121763 h 600884"/>
              <a:gd name="connsiteY50" fmla="*/ 121763 h 600884"/>
              <a:gd name="connsiteX51" fmla="*/ 121763 h 600884"/>
              <a:gd name="connsiteY51" fmla="*/ 121763 h 600884"/>
              <a:gd name="connsiteX52" fmla="*/ 121763 h 600884"/>
              <a:gd name="connsiteY52" fmla="*/ 121763 h 600884"/>
              <a:gd name="connsiteX53" fmla="*/ 121763 h 600884"/>
              <a:gd name="connsiteY53" fmla="*/ 121763 h 600884"/>
              <a:gd name="connsiteX54" fmla="*/ 121763 h 600884"/>
              <a:gd name="connsiteY54" fmla="*/ 121763 h 600884"/>
              <a:gd name="connsiteX55" fmla="*/ 121763 h 600884"/>
              <a:gd name="connsiteY55" fmla="*/ 121763 h 600884"/>
              <a:gd name="connsiteX56" fmla="*/ 121763 h 600884"/>
              <a:gd name="connsiteY56" fmla="*/ 121763 h 600884"/>
              <a:gd name="connsiteX57" fmla="*/ 121763 h 600884"/>
              <a:gd name="connsiteY57" fmla="*/ 121763 h 600884"/>
              <a:gd name="connsiteX58" fmla="*/ 121763 h 600884"/>
              <a:gd name="connsiteY58" fmla="*/ 121763 h 600884"/>
              <a:gd name="connsiteX59" fmla="*/ 121763 h 600884"/>
              <a:gd name="connsiteY59" fmla="*/ 121763 h 600884"/>
              <a:gd name="connsiteX60" fmla="*/ 121763 h 600884"/>
              <a:gd name="connsiteY60" fmla="*/ 121763 h 600884"/>
              <a:gd name="connsiteX61" fmla="*/ 121763 h 600884"/>
              <a:gd name="connsiteY61" fmla="*/ 121763 h 600884"/>
              <a:gd name="connsiteX62" fmla="*/ 121763 h 600884"/>
              <a:gd name="connsiteY62" fmla="*/ 121763 h 600884"/>
              <a:gd name="connsiteX63" fmla="*/ 121763 h 600884"/>
              <a:gd name="connsiteY63" fmla="*/ 121763 h 600884"/>
              <a:gd name="connsiteX64" fmla="*/ 121763 h 600884"/>
              <a:gd name="connsiteY64" fmla="*/ 121763 h 600884"/>
              <a:gd name="connsiteX65" fmla="*/ 121763 h 600884"/>
              <a:gd name="connsiteY65" fmla="*/ 121763 h 600884"/>
              <a:gd name="connsiteX66" fmla="*/ 121763 h 600884"/>
              <a:gd name="connsiteY66" fmla="*/ 121763 h 600884"/>
              <a:gd name="connsiteX67" fmla="*/ 121763 h 600884"/>
              <a:gd name="connsiteY67" fmla="*/ 121763 h 600884"/>
              <a:gd name="connsiteX68" fmla="*/ 121763 h 600884"/>
              <a:gd name="connsiteY68" fmla="*/ 121763 h 600884"/>
              <a:gd name="connsiteX69" fmla="*/ 121763 h 600884"/>
              <a:gd name="connsiteY69" fmla="*/ 121763 h 600884"/>
              <a:gd name="connsiteX70" fmla="*/ 121763 h 600884"/>
              <a:gd name="connsiteY70" fmla="*/ 121763 h 600884"/>
              <a:gd name="connsiteX71" fmla="*/ 121763 h 600884"/>
              <a:gd name="connsiteY71" fmla="*/ 121763 h 600884"/>
              <a:gd name="connsiteX72" fmla="*/ 121763 h 600884"/>
              <a:gd name="connsiteY72" fmla="*/ 121763 h 600884"/>
              <a:gd name="connsiteX73" fmla="*/ 121763 h 600884"/>
              <a:gd name="connsiteY73" fmla="*/ 121763 h 600884"/>
              <a:gd name="connsiteX74" fmla="*/ 121763 h 600884"/>
              <a:gd name="connsiteY74" fmla="*/ 121763 h 600884"/>
              <a:gd name="connsiteX75" fmla="*/ 121763 h 600884"/>
              <a:gd name="connsiteY75" fmla="*/ 121763 h 600884"/>
              <a:gd name="connsiteX76" fmla="*/ 121763 h 600884"/>
              <a:gd name="connsiteY76" fmla="*/ 121763 h 600884"/>
              <a:gd name="connsiteX77" fmla="*/ 121763 h 600884"/>
              <a:gd name="connsiteY77" fmla="*/ 121763 h 600884"/>
              <a:gd name="connsiteX78" fmla="*/ 121763 h 600884"/>
              <a:gd name="connsiteY78" fmla="*/ 121763 h 600884"/>
              <a:gd name="connsiteX79" fmla="*/ 121763 h 600884"/>
              <a:gd name="connsiteY79" fmla="*/ 121763 h 600884"/>
              <a:gd name="connsiteX80" fmla="*/ 121763 h 600884"/>
              <a:gd name="connsiteY80" fmla="*/ 121763 h 600884"/>
              <a:gd name="connsiteX81" fmla="*/ 121763 h 600884"/>
              <a:gd name="connsiteY81" fmla="*/ 121763 h 600884"/>
              <a:gd name="connsiteX82" fmla="*/ 121763 h 600884"/>
              <a:gd name="connsiteY82" fmla="*/ 121763 h 600884"/>
              <a:gd name="connsiteX83" fmla="*/ 121763 h 600884"/>
              <a:gd name="connsiteY83" fmla="*/ 121763 h 600884"/>
              <a:gd name="connsiteX84" fmla="*/ 121763 h 600884"/>
              <a:gd name="connsiteY84" fmla="*/ 121763 h 600884"/>
              <a:gd name="connsiteX85" fmla="*/ 121763 h 600884"/>
              <a:gd name="connsiteY85" fmla="*/ 121763 h 600884"/>
              <a:gd name="connsiteX86" fmla="*/ 121763 h 600884"/>
              <a:gd name="connsiteY86" fmla="*/ 121763 h 600884"/>
              <a:gd name="connsiteX87" fmla="*/ 121763 h 600884"/>
              <a:gd name="connsiteY87" fmla="*/ 121763 h 600884"/>
              <a:gd name="connsiteX88" fmla="*/ 121763 h 600884"/>
              <a:gd name="connsiteY88" fmla="*/ 121763 h 600884"/>
              <a:gd name="connsiteX89" fmla="*/ 121763 h 600884"/>
              <a:gd name="connsiteY89" fmla="*/ 121763 h 600884"/>
              <a:gd name="connsiteX90" fmla="*/ 121763 h 600884"/>
              <a:gd name="connsiteY90" fmla="*/ 121763 h 600884"/>
              <a:gd name="connsiteX91" fmla="*/ 121763 h 600884"/>
              <a:gd name="connsiteY91" fmla="*/ 121763 h 600884"/>
              <a:gd name="connsiteX92" fmla="*/ 121763 h 600884"/>
              <a:gd name="connsiteY92" fmla="*/ 121763 h 600884"/>
              <a:gd name="connsiteX93" fmla="*/ 121763 h 600884"/>
              <a:gd name="connsiteY93" fmla="*/ 121763 h 600884"/>
              <a:gd name="connsiteX94" fmla="*/ 121763 h 600884"/>
              <a:gd name="connsiteY94" fmla="*/ 121763 h 600884"/>
              <a:gd name="connsiteX95" fmla="*/ 121763 h 600884"/>
              <a:gd name="connsiteY95" fmla="*/ 121763 h 600884"/>
              <a:gd name="connsiteX96" fmla="*/ 121763 h 600884"/>
              <a:gd name="connsiteY96" fmla="*/ 121763 h 600884"/>
              <a:gd name="connsiteX97" fmla="*/ 121763 h 600884"/>
              <a:gd name="connsiteY97" fmla="*/ 121763 h 600884"/>
              <a:gd name="connsiteX98" fmla="*/ 121763 h 600884"/>
              <a:gd name="connsiteY98" fmla="*/ 121763 h 600884"/>
              <a:gd name="connsiteX99" fmla="*/ 121763 h 600884"/>
              <a:gd name="connsiteY99" fmla="*/ 121763 h 600884"/>
              <a:gd name="connsiteX100" fmla="*/ 121763 h 600884"/>
              <a:gd name="connsiteY100" fmla="*/ 121763 h 600884"/>
              <a:gd name="connsiteX101" fmla="*/ 121763 h 600884"/>
              <a:gd name="connsiteY101" fmla="*/ 121763 h 600884"/>
              <a:gd name="connsiteX102" fmla="*/ 121763 h 600884"/>
              <a:gd name="connsiteY102" fmla="*/ 121763 h 600884"/>
              <a:gd name="connsiteX103" fmla="*/ 121763 h 600884"/>
              <a:gd name="connsiteY103" fmla="*/ 121763 h 600884"/>
              <a:gd name="connsiteX104" fmla="*/ 121763 h 600884"/>
              <a:gd name="connsiteY104" fmla="*/ 121763 h 600884"/>
              <a:gd name="connsiteX105" fmla="*/ 121763 h 600884"/>
              <a:gd name="connsiteY105" fmla="*/ 121763 h 600884"/>
              <a:gd name="connsiteX106" fmla="*/ 121763 h 600884"/>
              <a:gd name="connsiteY106" fmla="*/ 121763 h 600884"/>
              <a:gd name="connsiteX107" fmla="*/ 121763 h 600884"/>
              <a:gd name="connsiteY107" fmla="*/ 121763 h 600884"/>
              <a:gd name="connsiteX108" fmla="*/ 121763 h 600884"/>
              <a:gd name="connsiteY108" fmla="*/ 121763 h 600884"/>
              <a:gd name="connsiteX109" fmla="*/ 121763 h 600884"/>
              <a:gd name="connsiteY109" fmla="*/ 121763 h 600884"/>
              <a:gd name="connsiteX110" fmla="*/ 121763 h 600884"/>
              <a:gd name="connsiteY110" fmla="*/ 121763 h 600884"/>
              <a:gd name="connsiteX111" fmla="*/ 121763 h 600884"/>
              <a:gd name="connsiteY111" fmla="*/ 121763 h 600884"/>
              <a:gd name="connsiteX112" fmla="*/ 121763 h 600884"/>
              <a:gd name="connsiteY112" fmla="*/ 121763 h 600884"/>
              <a:gd name="connsiteX113" fmla="*/ 121763 h 600884"/>
              <a:gd name="connsiteY113" fmla="*/ 121763 h 600884"/>
              <a:gd name="connsiteX114" fmla="*/ 121763 h 600884"/>
              <a:gd name="connsiteY114" fmla="*/ 121763 h 600884"/>
              <a:gd name="connsiteX115" fmla="*/ 121763 h 600884"/>
              <a:gd name="connsiteY115" fmla="*/ 121763 h 600884"/>
              <a:gd name="connsiteX116" fmla="*/ 121763 h 600884"/>
              <a:gd name="connsiteY116" fmla="*/ 121763 h 600884"/>
              <a:gd name="connsiteX117" fmla="*/ 121763 h 600884"/>
              <a:gd name="connsiteY117" fmla="*/ 121763 h 600884"/>
              <a:gd name="connsiteX118" fmla="*/ 121763 h 600884"/>
              <a:gd name="connsiteY118" fmla="*/ 121763 h 600884"/>
              <a:gd name="connsiteX119" fmla="*/ 121763 h 600884"/>
              <a:gd name="connsiteY119" fmla="*/ 121763 h 600884"/>
              <a:gd name="connsiteX120" fmla="*/ 121763 h 600884"/>
              <a:gd name="connsiteY120" fmla="*/ 121763 h 600884"/>
              <a:gd name="connsiteX121" fmla="*/ 121763 h 600884"/>
              <a:gd name="connsiteY121" fmla="*/ 121763 h 600884"/>
              <a:gd name="connsiteX122" fmla="*/ 121763 h 600884"/>
              <a:gd name="connsiteY122" fmla="*/ 121763 h 600884"/>
              <a:gd name="connsiteX123" fmla="*/ 121763 h 600884"/>
              <a:gd name="connsiteY123" fmla="*/ 121763 h 600884"/>
              <a:gd name="connsiteX124" fmla="*/ 121763 h 600884"/>
              <a:gd name="connsiteY124" fmla="*/ 121763 h 600884"/>
              <a:gd name="connsiteX125" fmla="*/ 121763 h 600884"/>
              <a:gd name="connsiteY125" fmla="*/ 121763 h 600884"/>
              <a:gd name="connsiteX126" fmla="*/ 121763 h 600884"/>
              <a:gd name="connsiteY126" fmla="*/ 121763 h 600884"/>
              <a:gd name="connsiteX127" fmla="*/ 121763 h 600884"/>
              <a:gd name="connsiteY127" fmla="*/ 121763 h 600884"/>
              <a:gd name="connsiteX128" fmla="*/ 121763 h 600884"/>
              <a:gd name="connsiteY128" fmla="*/ 121763 h 600884"/>
              <a:gd name="connsiteX129" fmla="*/ 121763 h 600884"/>
              <a:gd name="connsiteY129" fmla="*/ 121763 h 600884"/>
              <a:gd name="connsiteX130" fmla="*/ 121763 h 600884"/>
              <a:gd name="connsiteY130" fmla="*/ 121763 h 600884"/>
              <a:gd name="connsiteX131" fmla="*/ 121763 h 600884"/>
              <a:gd name="connsiteY131" fmla="*/ 121763 h 600884"/>
              <a:gd name="connsiteX132" fmla="*/ 121763 h 600884"/>
              <a:gd name="connsiteY132" fmla="*/ 121763 h 600884"/>
              <a:gd name="connsiteX133" fmla="*/ 121763 h 600884"/>
              <a:gd name="connsiteY133" fmla="*/ 121763 h 600884"/>
              <a:gd name="connsiteX134" fmla="*/ 121763 h 600884"/>
              <a:gd name="connsiteY134" fmla="*/ 121763 h 600884"/>
              <a:gd name="connsiteX135" fmla="*/ 121763 h 600884"/>
              <a:gd name="connsiteY135" fmla="*/ 121763 h 600884"/>
              <a:gd name="connsiteX136" fmla="*/ 121763 h 600884"/>
              <a:gd name="connsiteY136" fmla="*/ 121763 h 600884"/>
              <a:gd name="connsiteX137" fmla="*/ 121763 h 600884"/>
              <a:gd name="connsiteY137" fmla="*/ 121763 h 600884"/>
              <a:gd name="connsiteX138" fmla="*/ 121763 h 600884"/>
              <a:gd name="connsiteY138" fmla="*/ 121763 h 600884"/>
              <a:gd name="connsiteX139" fmla="*/ 121763 h 600884"/>
              <a:gd name="connsiteY139" fmla="*/ 121763 h 600884"/>
              <a:gd name="connsiteX140" fmla="*/ 121763 h 600884"/>
              <a:gd name="connsiteY140" fmla="*/ 121763 h 600884"/>
              <a:gd name="connsiteX141" fmla="*/ 121763 h 600884"/>
              <a:gd name="connsiteY141" fmla="*/ 121763 h 600884"/>
              <a:gd name="connsiteX142" fmla="*/ 121763 h 600884"/>
              <a:gd name="connsiteY142" fmla="*/ 121763 h 600884"/>
              <a:gd name="connsiteX143" fmla="*/ 121763 h 600884"/>
              <a:gd name="connsiteY143" fmla="*/ 121763 h 600884"/>
              <a:gd name="connsiteX144" fmla="*/ 121763 h 600884"/>
              <a:gd name="connsiteY144" fmla="*/ 121763 h 600884"/>
              <a:gd name="connsiteX145" fmla="*/ 121763 h 600884"/>
              <a:gd name="connsiteY145" fmla="*/ 121763 h 600884"/>
              <a:gd name="connsiteX146" fmla="*/ 121763 h 600884"/>
              <a:gd name="connsiteY146" fmla="*/ 121763 h 600884"/>
              <a:gd name="connsiteX147" fmla="*/ 121763 h 600884"/>
              <a:gd name="connsiteY147" fmla="*/ 121763 h 600884"/>
              <a:gd name="connsiteX148" fmla="*/ 121763 h 600884"/>
              <a:gd name="connsiteY148" fmla="*/ 121763 h 600884"/>
              <a:gd name="connsiteX149" fmla="*/ 121763 h 600884"/>
              <a:gd name="connsiteY149" fmla="*/ 121763 h 600884"/>
              <a:gd name="connsiteX150" fmla="*/ 121763 h 600884"/>
              <a:gd name="connsiteY150" fmla="*/ 121763 h 600884"/>
              <a:gd name="connsiteX151" fmla="*/ 121763 h 600884"/>
              <a:gd name="connsiteY151" fmla="*/ 121763 h 600884"/>
              <a:gd name="connsiteX152" fmla="*/ 121763 h 600884"/>
              <a:gd name="connsiteY152" fmla="*/ 121763 h 600884"/>
              <a:gd name="connsiteX153" fmla="*/ 121763 h 600884"/>
              <a:gd name="connsiteY153" fmla="*/ 121763 h 600884"/>
              <a:gd name="connsiteX154" fmla="*/ 121763 h 600884"/>
              <a:gd name="connsiteY154" fmla="*/ 121763 h 600884"/>
              <a:gd name="connsiteX155" fmla="*/ 121763 h 600884"/>
              <a:gd name="connsiteY155" fmla="*/ 121763 h 600884"/>
              <a:gd name="connsiteX156" fmla="*/ 121763 h 600884"/>
              <a:gd name="connsiteY156" fmla="*/ 121763 h 600884"/>
              <a:gd name="connsiteX157" fmla="*/ 121763 h 600884"/>
              <a:gd name="connsiteY157" fmla="*/ 121763 h 600884"/>
              <a:gd name="connsiteX158" fmla="*/ 121763 h 600884"/>
              <a:gd name="connsiteY158" fmla="*/ 121763 h 600884"/>
              <a:gd name="connsiteX159" fmla="*/ 121763 h 600884"/>
              <a:gd name="connsiteY159" fmla="*/ 121763 h 600884"/>
              <a:gd name="connsiteX160" fmla="*/ 121763 h 600884"/>
              <a:gd name="connsiteY160" fmla="*/ 121763 h 600884"/>
              <a:gd name="connsiteX161" fmla="*/ 121763 h 600884"/>
              <a:gd name="connsiteY161" fmla="*/ 121763 h 600884"/>
              <a:gd name="connsiteX162" fmla="*/ 121763 h 600884"/>
              <a:gd name="connsiteY162" fmla="*/ 121763 h 600884"/>
              <a:gd name="connsiteX163" fmla="*/ 121763 h 600884"/>
              <a:gd name="connsiteY163" fmla="*/ 121763 h 600884"/>
              <a:gd name="connsiteX164" fmla="*/ 121763 h 600884"/>
              <a:gd name="connsiteY164" fmla="*/ 121763 h 600884"/>
              <a:gd name="connsiteX165" fmla="*/ 121763 h 600884"/>
              <a:gd name="connsiteY165" fmla="*/ 121763 h 600884"/>
              <a:gd name="connsiteX166" fmla="*/ 121763 h 600884"/>
              <a:gd name="connsiteY166" fmla="*/ 121763 h 600884"/>
              <a:gd name="connsiteX167" fmla="*/ 121763 h 600884"/>
              <a:gd name="connsiteY167" fmla="*/ 121763 h 600884"/>
              <a:gd name="connsiteX168" fmla="*/ 121763 h 600884"/>
              <a:gd name="connsiteY168" fmla="*/ 121763 h 600884"/>
              <a:gd name="connsiteX169" fmla="*/ 121763 h 600884"/>
              <a:gd name="connsiteY169" fmla="*/ 121763 h 600884"/>
              <a:gd name="connsiteX170" fmla="*/ 121763 h 600884"/>
              <a:gd name="connsiteY170" fmla="*/ 121763 h 600884"/>
              <a:gd name="connsiteX171" fmla="*/ 121763 h 600884"/>
              <a:gd name="connsiteY171" fmla="*/ 121763 h 600884"/>
              <a:gd name="connsiteX172" fmla="*/ 121763 h 600884"/>
              <a:gd name="connsiteY172" fmla="*/ 121763 h 600884"/>
              <a:gd name="connsiteX173" fmla="*/ 121763 h 600884"/>
              <a:gd name="connsiteY173" fmla="*/ 121763 h 600884"/>
              <a:gd name="connsiteX174" fmla="*/ 121763 h 600884"/>
              <a:gd name="connsiteY174" fmla="*/ 121763 h 600884"/>
              <a:gd name="connsiteX175" fmla="*/ 121763 h 600884"/>
              <a:gd name="connsiteY175" fmla="*/ 121763 h 600884"/>
              <a:gd name="connsiteX176" fmla="*/ 121763 h 600884"/>
              <a:gd name="connsiteY176" fmla="*/ 121763 h 600884"/>
              <a:gd name="connsiteX177" fmla="*/ 121763 h 600884"/>
              <a:gd name="connsiteY177" fmla="*/ 121763 h 600884"/>
              <a:gd name="connsiteX178" fmla="*/ 121763 h 600884"/>
              <a:gd name="connsiteY178" fmla="*/ 121763 h 600884"/>
              <a:gd name="connsiteX179" fmla="*/ 121763 h 600884"/>
              <a:gd name="connsiteY179" fmla="*/ 121763 h 600884"/>
              <a:gd name="connsiteX180" fmla="*/ 121763 h 600884"/>
              <a:gd name="connsiteY180" fmla="*/ 121763 h 600884"/>
              <a:gd name="connsiteX181" fmla="*/ 121763 h 600884"/>
              <a:gd name="connsiteY181" fmla="*/ 121763 h 600884"/>
              <a:gd name="connsiteX182" fmla="*/ 121763 h 600884"/>
              <a:gd name="connsiteY182" fmla="*/ 121763 h 600884"/>
              <a:gd name="connsiteX183" fmla="*/ 121763 h 600884"/>
              <a:gd name="connsiteY183" fmla="*/ 121763 h 600884"/>
              <a:gd name="connsiteX184" fmla="*/ 121763 h 600884"/>
              <a:gd name="connsiteY184" fmla="*/ 121763 h 600884"/>
              <a:gd name="connsiteX185" fmla="*/ 121763 h 600884"/>
              <a:gd name="connsiteY185" fmla="*/ 121763 h 600884"/>
              <a:gd name="connsiteX186" fmla="*/ 121763 h 600884"/>
              <a:gd name="connsiteY186" fmla="*/ 121763 h 600884"/>
              <a:gd name="connsiteX187" fmla="*/ 121763 h 600884"/>
              <a:gd name="connsiteY187" fmla="*/ 121763 h 600884"/>
              <a:gd name="connsiteX188" fmla="*/ 121763 h 600884"/>
              <a:gd name="connsiteY188" fmla="*/ 121763 h 600884"/>
              <a:gd name="connsiteX189" fmla="*/ 121763 h 600884"/>
              <a:gd name="connsiteY189" fmla="*/ 121763 h 600884"/>
              <a:gd name="connsiteX190" fmla="*/ 121763 h 600884"/>
              <a:gd name="connsiteY190" fmla="*/ 121763 h 600884"/>
              <a:gd name="connsiteX191" fmla="*/ 121763 h 600884"/>
              <a:gd name="connsiteY191" fmla="*/ 121763 h 600884"/>
              <a:gd name="connsiteX192" fmla="*/ 121763 h 600884"/>
              <a:gd name="connsiteY192" fmla="*/ 121763 h 600884"/>
              <a:gd name="connsiteX193" fmla="*/ 121763 h 600884"/>
              <a:gd name="connsiteY193" fmla="*/ 121763 h 600884"/>
              <a:gd name="connsiteX194" fmla="*/ 121763 h 600884"/>
              <a:gd name="connsiteY194" fmla="*/ 121763 h 600884"/>
              <a:gd name="connsiteX195" fmla="*/ 121763 h 600884"/>
              <a:gd name="connsiteY195" fmla="*/ 121763 h 600884"/>
              <a:gd name="connsiteX196" fmla="*/ 121763 h 600884"/>
              <a:gd name="connsiteY196" fmla="*/ 121763 h 600884"/>
              <a:gd name="connsiteX197" fmla="*/ 121763 h 600884"/>
              <a:gd name="connsiteY197" fmla="*/ 121763 h 600884"/>
              <a:gd name="connsiteX198" fmla="*/ 121763 h 600884"/>
              <a:gd name="connsiteY198" fmla="*/ 121763 h 600884"/>
              <a:gd name="connsiteX199" fmla="*/ 121763 h 600884"/>
              <a:gd name="connsiteY199" fmla="*/ 121763 h 600884"/>
              <a:gd name="connsiteX200" fmla="*/ 121763 h 600884"/>
              <a:gd name="connsiteY200" fmla="*/ 121763 h 600884"/>
              <a:gd name="connsiteX201" fmla="*/ 121763 h 600884"/>
              <a:gd name="connsiteY201" fmla="*/ 121763 h 600884"/>
              <a:gd name="connsiteX202" fmla="*/ 121763 h 600884"/>
              <a:gd name="connsiteY202" fmla="*/ 121763 h 600884"/>
              <a:gd name="connsiteX203" fmla="*/ 121763 h 600884"/>
              <a:gd name="connsiteY203" fmla="*/ 121763 h 600884"/>
              <a:gd name="connsiteX204" fmla="*/ 121763 h 600884"/>
              <a:gd name="connsiteY204" fmla="*/ 121763 h 600884"/>
              <a:gd name="connsiteX205" fmla="*/ 121763 h 600884"/>
              <a:gd name="connsiteY205" fmla="*/ 121763 h 600884"/>
              <a:gd name="connsiteX206" fmla="*/ 121763 h 600884"/>
              <a:gd name="connsiteY206" fmla="*/ 121763 h 600884"/>
              <a:gd name="connsiteX207" fmla="*/ 121763 h 600884"/>
              <a:gd name="connsiteY207" fmla="*/ 121763 h 600884"/>
              <a:gd name="connsiteX208" fmla="*/ 121763 h 600884"/>
              <a:gd name="connsiteY208" fmla="*/ 121763 h 600884"/>
              <a:gd name="connsiteX209" fmla="*/ 121763 h 600884"/>
              <a:gd name="connsiteY209" fmla="*/ 121763 h 600884"/>
              <a:gd name="connsiteX210" fmla="*/ 121763 h 600884"/>
              <a:gd name="connsiteY210" fmla="*/ 121763 h 600884"/>
              <a:gd name="connsiteX211" fmla="*/ 121763 h 600884"/>
              <a:gd name="connsiteY211" fmla="*/ 121763 h 600884"/>
              <a:gd name="connsiteX212" fmla="*/ 121763 h 600884"/>
              <a:gd name="connsiteY212" fmla="*/ 121763 h 600884"/>
              <a:gd name="connsiteX213" fmla="*/ 121763 h 600884"/>
              <a:gd name="connsiteY213" fmla="*/ 121763 h 600884"/>
              <a:gd name="connsiteX214" fmla="*/ 121763 h 600884"/>
              <a:gd name="connsiteY214" fmla="*/ 121763 h 600884"/>
              <a:gd name="connsiteX215" fmla="*/ 121763 h 600884"/>
              <a:gd name="connsiteY215" fmla="*/ 121763 h 600884"/>
              <a:gd name="connsiteX216" fmla="*/ 121763 h 600884"/>
              <a:gd name="connsiteY216" fmla="*/ 121763 h 600884"/>
              <a:gd name="connsiteX217" fmla="*/ 121763 h 600884"/>
              <a:gd name="connsiteY217" fmla="*/ 121763 h 600884"/>
              <a:gd name="connsiteX218" fmla="*/ 121763 h 600884"/>
              <a:gd name="connsiteY218" fmla="*/ 121763 h 600884"/>
              <a:gd name="connsiteX219" fmla="*/ 121763 h 600884"/>
              <a:gd name="connsiteY219" fmla="*/ 121763 h 600884"/>
              <a:gd name="connsiteX220" fmla="*/ 121763 h 600884"/>
              <a:gd name="connsiteY220" fmla="*/ 121763 h 600884"/>
              <a:gd name="connsiteX221" fmla="*/ 121763 h 600884"/>
              <a:gd name="connsiteY221" fmla="*/ 121763 h 600884"/>
              <a:gd name="connsiteX222" fmla="*/ 121763 h 600884"/>
              <a:gd name="connsiteY222" fmla="*/ 121763 h 600884"/>
              <a:gd name="connsiteX223" fmla="*/ 121763 h 600884"/>
              <a:gd name="connsiteY223" fmla="*/ 121763 h 600884"/>
              <a:gd name="connsiteX224" fmla="*/ 121763 h 600884"/>
              <a:gd name="connsiteY224" fmla="*/ 121763 h 600884"/>
              <a:gd name="connsiteX225" fmla="*/ 121763 h 600884"/>
              <a:gd name="connsiteY225" fmla="*/ 121763 h 600884"/>
              <a:gd name="connsiteX226" fmla="*/ 121763 h 600884"/>
              <a:gd name="connsiteY226" fmla="*/ 121763 h 600884"/>
              <a:gd name="connsiteX227" fmla="*/ 121763 h 600884"/>
              <a:gd name="connsiteY227" fmla="*/ 121763 h 600884"/>
              <a:gd name="connsiteX228" fmla="*/ 121763 h 600884"/>
              <a:gd name="connsiteY228" fmla="*/ 121763 h 600884"/>
              <a:gd name="connsiteX229" fmla="*/ 121763 h 600884"/>
              <a:gd name="connsiteY229" fmla="*/ 121763 h 600884"/>
              <a:gd name="connsiteX230" fmla="*/ 121763 h 600884"/>
              <a:gd name="connsiteY230" fmla="*/ 121763 h 600884"/>
              <a:gd name="connsiteX231" fmla="*/ 121763 h 600884"/>
              <a:gd name="connsiteY231" fmla="*/ 121763 h 600884"/>
              <a:gd name="connsiteX232" fmla="*/ 121763 h 600884"/>
              <a:gd name="connsiteY232" fmla="*/ 121763 h 600884"/>
              <a:gd name="connsiteX233" fmla="*/ 121763 h 600884"/>
              <a:gd name="connsiteY233" fmla="*/ 121763 h 600884"/>
              <a:gd name="connsiteX234" fmla="*/ 121763 h 600884"/>
              <a:gd name="connsiteY234" fmla="*/ 121763 h 600884"/>
              <a:gd name="connsiteX235" fmla="*/ 121763 h 600884"/>
              <a:gd name="connsiteY235" fmla="*/ 121763 h 600884"/>
              <a:gd name="connsiteX236" fmla="*/ 121763 h 600884"/>
              <a:gd name="connsiteY236" fmla="*/ 121763 h 600884"/>
              <a:gd name="connsiteX237" fmla="*/ 121763 h 600884"/>
              <a:gd name="connsiteY237" fmla="*/ 121763 h 600884"/>
              <a:gd name="connsiteX238" fmla="*/ 121763 h 600884"/>
              <a:gd name="connsiteY238" fmla="*/ 121763 h 600884"/>
              <a:gd name="connsiteX239" fmla="*/ 121763 h 600884"/>
              <a:gd name="connsiteY239" fmla="*/ 121763 h 600884"/>
              <a:gd name="connsiteX240" fmla="*/ 121763 h 600884"/>
              <a:gd name="connsiteY240" fmla="*/ 121763 h 600884"/>
              <a:gd name="connsiteX241" fmla="*/ 121763 h 600884"/>
              <a:gd name="connsiteY241" fmla="*/ 121763 h 600884"/>
              <a:gd name="connsiteX242" fmla="*/ 121763 h 600884"/>
              <a:gd name="connsiteY242" fmla="*/ 121763 h 600884"/>
              <a:gd name="connsiteX243" fmla="*/ 121763 h 600884"/>
              <a:gd name="connsiteY243" fmla="*/ 121763 h 600884"/>
              <a:gd name="connsiteX244" fmla="*/ 121763 h 600884"/>
              <a:gd name="connsiteY244" fmla="*/ 121763 h 600884"/>
              <a:gd name="connsiteX245" fmla="*/ 121763 h 600884"/>
              <a:gd name="connsiteY245" fmla="*/ 121763 h 600884"/>
              <a:gd name="connsiteX246" fmla="*/ 121763 h 600884"/>
              <a:gd name="connsiteY246" fmla="*/ 121763 h 600884"/>
              <a:gd name="connsiteX247" fmla="*/ 121763 h 600884"/>
              <a:gd name="connsiteY247" fmla="*/ 121763 h 600884"/>
              <a:gd name="connsiteX248" fmla="*/ 121763 h 600884"/>
              <a:gd name="connsiteY248" fmla="*/ 121763 h 600884"/>
              <a:gd name="connsiteX249" fmla="*/ 121763 h 600884"/>
              <a:gd name="connsiteY249" fmla="*/ 121763 h 600884"/>
              <a:gd name="connsiteX250" fmla="*/ 121763 h 600884"/>
              <a:gd name="connsiteY250" fmla="*/ 121763 h 600884"/>
              <a:gd name="connsiteX251" fmla="*/ 121763 h 600884"/>
              <a:gd name="connsiteY251" fmla="*/ 121763 h 600884"/>
              <a:gd name="connsiteX252" fmla="*/ 121763 h 600884"/>
              <a:gd name="connsiteY252" fmla="*/ 121763 h 600884"/>
              <a:gd name="connsiteX253" fmla="*/ 121763 h 600884"/>
              <a:gd name="connsiteY253" fmla="*/ 121763 h 600884"/>
              <a:gd name="connsiteX254" fmla="*/ 121763 h 600884"/>
              <a:gd name="connsiteY254" fmla="*/ 121763 h 600884"/>
              <a:gd name="connsiteX255" fmla="*/ 121763 h 600884"/>
              <a:gd name="connsiteY255" fmla="*/ 121763 h 600884"/>
              <a:gd name="connsiteX256" fmla="*/ 121763 h 600884"/>
              <a:gd name="connsiteY256" fmla="*/ 121763 h 600884"/>
              <a:gd name="connsiteX257" fmla="*/ 121763 h 600884"/>
              <a:gd name="connsiteY257" fmla="*/ 121763 h 600884"/>
              <a:gd name="connsiteX258" fmla="*/ 121763 h 600884"/>
              <a:gd name="connsiteY258" fmla="*/ 121763 h 600884"/>
              <a:gd name="connsiteX259" fmla="*/ 121763 h 600884"/>
              <a:gd name="connsiteY259" fmla="*/ 121763 h 600884"/>
              <a:gd name="connsiteX260" fmla="*/ 121763 h 600884"/>
              <a:gd name="connsiteY260" fmla="*/ 121763 h 600884"/>
              <a:gd name="connsiteX261" fmla="*/ 121763 h 600884"/>
              <a:gd name="connsiteY261" fmla="*/ 121763 h 600884"/>
              <a:gd name="connsiteX262" fmla="*/ 121763 h 600884"/>
              <a:gd name="connsiteY262" fmla="*/ 121763 h 600884"/>
              <a:gd name="connsiteX263" fmla="*/ 121763 h 600884"/>
              <a:gd name="connsiteY263" fmla="*/ 121763 h 600884"/>
              <a:gd name="connsiteX264" fmla="*/ 121763 h 600884"/>
              <a:gd name="connsiteY264" fmla="*/ 121763 h 600884"/>
              <a:gd name="connsiteX265" fmla="*/ 121763 h 600884"/>
              <a:gd name="connsiteY265" fmla="*/ 121763 h 600884"/>
              <a:gd name="connsiteX266" fmla="*/ 121763 h 600884"/>
              <a:gd name="connsiteY266" fmla="*/ 121763 h 600884"/>
              <a:gd name="connsiteX267" fmla="*/ 121763 h 600884"/>
              <a:gd name="connsiteY267" fmla="*/ 121763 h 600884"/>
              <a:gd name="connsiteX268" fmla="*/ 121763 h 600884"/>
              <a:gd name="connsiteY268" fmla="*/ 121763 h 600884"/>
              <a:gd name="connsiteX269" fmla="*/ 121763 h 600884"/>
              <a:gd name="connsiteY269" fmla="*/ 121763 h 600884"/>
              <a:gd name="connsiteX270" fmla="*/ 121763 h 600884"/>
              <a:gd name="connsiteY270" fmla="*/ 121763 h 600884"/>
              <a:gd name="connsiteX271" fmla="*/ 121763 h 600884"/>
              <a:gd name="connsiteY271" fmla="*/ 121763 h 600884"/>
              <a:gd name="connsiteX272" fmla="*/ 121763 h 600884"/>
              <a:gd name="connsiteY272" fmla="*/ 121763 h 600884"/>
              <a:gd name="connsiteX273" fmla="*/ 121763 h 600884"/>
              <a:gd name="connsiteY273" fmla="*/ 121763 h 600884"/>
              <a:gd name="connsiteX274" fmla="*/ 121763 h 600884"/>
              <a:gd name="connsiteY274" fmla="*/ 121763 h 600884"/>
              <a:gd name="connsiteX275" fmla="*/ 121763 h 600884"/>
              <a:gd name="connsiteY275" fmla="*/ 121763 h 600884"/>
              <a:gd name="connsiteX276" fmla="*/ 121763 h 600884"/>
              <a:gd name="connsiteY276" fmla="*/ 121763 h 600884"/>
              <a:gd name="connsiteX277" fmla="*/ 121763 h 600884"/>
              <a:gd name="connsiteY277" fmla="*/ 121763 h 600884"/>
              <a:gd name="connsiteX278" fmla="*/ 121763 h 600884"/>
              <a:gd name="connsiteY278" fmla="*/ 121763 h 600884"/>
              <a:gd name="connsiteX279" fmla="*/ 121763 h 600884"/>
              <a:gd name="connsiteY279" fmla="*/ 121763 h 600884"/>
              <a:gd name="connsiteX280" fmla="*/ 121763 h 600884"/>
              <a:gd name="connsiteY280" fmla="*/ 121763 h 600884"/>
              <a:gd name="connsiteX281" fmla="*/ 121763 h 600884"/>
              <a:gd name="connsiteY281" fmla="*/ 121763 h 600884"/>
              <a:gd name="connsiteX282" fmla="*/ 121763 h 600884"/>
              <a:gd name="connsiteY282" fmla="*/ 121763 h 600884"/>
              <a:gd name="connsiteX283" fmla="*/ 121763 h 600884"/>
              <a:gd name="connsiteY283" fmla="*/ 121763 h 600884"/>
              <a:gd name="connsiteX284" fmla="*/ 121763 h 600884"/>
              <a:gd name="connsiteY284" fmla="*/ 121763 h 600884"/>
              <a:gd name="connsiteX285" fmla="*/ 121763 h 600884"/>
              <a:gd name="connsiteY285" fmla="*/ 121763 h 600884"/>
              <a:gd name="connsiteX286" fmla="*/ 121763 h 600884"/>
              <a:gd name="connsiteY286" fmla="*/ 121763 h 600884"/>
              <a:gd name="connsiteX287" fmla="*/ 121763 h 600884"/>
              <a:gd name="connsiteY287" fmla="*/ 121763 h 600884"/>
              <a:gd name="connsiteX288" fmla="*/ 121763 h 600884"/>
              <a:gd name="connsiteY288" fmla="*/ 121763 h 600884"/>
              <a:gd name="connsiteX289" fmla="*/ 121763 h 600884"/>
              <a:gd name="connsiteY289" fmla="*/ 121763 h 600884"/>
              <a:gd name="connsiteX290" fmla="*/ 121763 h 600884"/>
              <a:gd name="connsiteY290" fmla="*/ 121763 h 600884"/>
              <a:gd name="connsiteX291" fmla="*/ 121763 h 600884"/>
              <a:gd name="connsiteY291" fmla="*/ 121763 h 600884"/>
              <a:gd name="connsiteX292" fmla="*/ 121763 h 600884"/>
              <a:gd name="connsiteY292" fmla="*/ 121763 h 600884"/>
              <a:gd name="connsiteX293" fmla="*/ 121763 h 600884"/>
              <a:gd name="connsiteY293" fmla="*/ 121763 h 600884"/>
              <a:gd name="connsiteX294" fmla="*/ 121763 h 600884"/>
              <a:gd name="connsiteY294" fmla="*/ 121763 h 600884"/>
              <a:gd name="connsiteX295" fmla="*/ 121763 h 600884"/>
              <a:gd name="connsiteY295" fmla="*/ 121763 h 600884"/>
              <a:gd name="connsiteX296" fmla="*/ 121763 h 600884"/>
              <a:gd name="connsiteY296" fmla="*/ 121763 h 600884"/>
              <a:gd name="connsiteX297" fmla="*/ 121763 h 600884"/>
              <a:gd name="connsiteY297" fmla="*/ 121763 h 600884"/>
              <a:gd name="connsiteX298" fmla="*/ 121763 h 600884"/>
              <a:gd name="connsiteY298" fmla="*/ 121763 h 600884"/>
              <a:gd name="connsiteX299" fmla="*/ 121763 h 600884"/>
              <a:gd name="connsiteY299" fmla="*/ 121763 h 600884"/>
              <a:gd name="connsiteX300" fmla="*/ 121763 h 600884"/>
              <a:gd name="connsiteY300" fmla="*/ 121763 h 600884"/>
              <a:gd name="connsiteX301" fmla="*/ 121763 h 600884"/>
              <a:gd name="connsiteY301" fmla="*/ 121763 h 600884"/>
              <a:gd name="connsiteX302" fmla="*/ 121763 h 600884"/>
              <a:gd name="connsiteY302" fmla="*/ 121763 h 600884"/>
              <a:gd name="connsiteX303" fmla="*/ 121763 h 600884"/>
              <a:gd name="connsiteY303" fmla="*/ 121763 h 600884"/>
              <a:gd name="connsiteX304" fmla="*/ 121763 h 600884"/>
              <a:gd name="connsiteY304" fmla="*/ 121763 h 600884"/>
              <a:gd name="connsiteX305" fmla="*/ 121763 h 600884"/>
              <a:gd name="connsiteY305" fmla="*/ 121763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608203" h="604957">
                <a:moveTo>
                  <a:pt x="375175" y="530013"/>
                </a:moveTo>
                <a:cubicBezTo>
                  <a:pt x="372099" y="530013"/>
                  <a:pt x="369549" y="532560"/>
                  <a:pt x="369549" y="535631"/>
                </a:cubicBezTo>
                <a:lnTo>
                  <a:pt x="369549" y="554957"/>
                </a:lnTo>
                <a:cubicBezTo>
                  <a:pt x="369549" y="558029"/>
                  <a:pt x="372099" y="560576"/>
                  <a:pt x="375175" y="560576"/>
                </a:cubicBezTo>
                <a:lnTo>
                  <a:pt x="558687" y="560576"/>
                </a:lnTo>
                <a:cubicBezTo>
                  <a:pt x="561763" y="560576"/>
                  <a:pt x="564313" y="558029"/>
                  <a:pt x="564313" y="554957"/>
                </a:cubicBezTo>
                <a:lnTo>
                  <a:pt x="564313" y="535631"/>
                </a:lnTo>
                <a:cubicBezTo>
                  <a:pt x="564313" y="532560"/>
                  <a:pt x="561763" y="530013"/>
                  <a:pt x="558687" y="530013"/>
                </a:cubicBezTo>
                <a:close/>
                <a:moveTo>
                  <a:pt x="375155" y="529554"/>
                </a:moveTo>
                <a:lnTo>
                  <a:pt x="558707" y="529554"/>
                </a:lnTo>
                <a:cubicBezTo>
                  <a:pt x="562084" y="529554"/>
                  <a:pt x="564860" y="532252"/>
                  <a:pt x="564860" y="535624"/>
                </a:cubicBezTo>
                <a:lnTo>
                  <a:pt x="564860" y="554960"/>
                </a:lnTo>
                <a:cubicBezTo>
                  <a:pt x="564860" y="558333"/>
                  <a:pt x="562084" y="561106"/>
                  <a:pt x="558707" y="561106"/>
                </a:cubicBezTo>
                <a:lnTo>
                  <a:pt x="375155" y="561106"/>
                </a:lnTo>
                <a:cubicBezTo>
                  <a:pt x="371778" y="561106"/>
                  <a:pt x="369002" y="558333"/>
                  <a:pt x="369002" y="554960"/>
                </a:cubicBezTo>
                <a:lnTo>
                  <a:pt x="369002" y="535624"/>
                </a:lnTo>
                <a:cubicBezTo>
                  <a:pt x="369002" y="532252"/>
                  <a:pt x="371778" y="529554"/>
                  <a:pt x="375155" y="529554"/>
                </a:cubicBezTo>
                <a:close/>
                <a:moveTo>
                  <a:pt x="375175" y="529039"/>
                </a:moveTo>
                <a:cubicBezTo>
                  <a:pt x="371499" y="529039"/>
                  <a:pt x="368573" y="532035"/>
                  <a:pt x="368573" y="535631"/>
                </a:cubicBezTo>
                <a:lnTo>
                  <a:pt x="368573" y="554957"/>
                </a:lnTo>
                <a:cubicBezTo>
                  <a:pt x="368573" y="558628"/>
                  <a:pt x="371499" y="561549"/>
                  <a:pt x="375175" y="561549"/>
                </a:cubicBezTo>
                <a:lnTo>
                  <a:pt x="558687" y="561549"/>
                </a:lnTo>
                <a:cubicBezTo>
                  <a:pt x="562363" y="561549"/>
                  <a:pt x="565289" y="558628"/>
                  <a:pt x="565289" y="554957"/>
                </a:cubicBezTo>
                <a:lnTo>
                  <a:pt x="565289" y="535631"/>
                </a:lnTo>
                <a:cubicBezTo>
                  <a:pt x="565289" y="532035"/>
                  <a:pt x="562363" y="529039"/>
                  <a:pt x="558687" y="529039"/>
                </a:cubicBezTo>
                <a:close/>
                <a:moveTo>
                  <a:pt x="375175" y="487240"/>
                </a:moveTo>
                <a:lnTo>
                  <a:pt x="558687" y="487240"/>
                </a:lnTo>
                <a:cubicBezTo>
                  <a:pt x="585395" y="487240"/>
                  <a:pt x="607153" y="508964"/>
                  <a:pt x="607153" y="535631"/>
                </a:cubicBezTo>
                <a:lnTo>
                  <a:pt x="607153" y="554957"/>
                </a:lnTo>
                <a:cubicBezTo>
                  <a:pt x="607153" y="581625"/>
                  <a:pt x="585395" y="603348"/>
                  <a:pt x="558687" y="603348"/>
                </a:cubicBezTo>
                <a:lnTo>
                  <a:pt x="375175" y="603348"/>
                </a:lnTo>
                <a:cubicBezTo>
                  <a:pt x="348467" y="603348"/>
                  <a:pt x="326709" y="581625"/>
                  <a:pt x="326709" y="554957"/>
                </a:cubicBezTo>
                <a:lnTo>
                  <a:pt x="326709" y="535631"/>
                </a:lnTo>
                <a:cubicBezTo>
                  <a:pt x="326709" y="508964"/>
                  <a:pt x="348467" y="487240"/>
                  <a:pt x="375175" y="487240"/>
                </a:cubicBezTo>
                <a:close/>
                <a:moveTo>
                  <a:pt x="375155" y="486760"/>
                </a:moveTo>
                <a:cubicBezTo>
                  <a:pt x="348140" y="486760"/>
                  <a:pt x="326153" y="508644"/>
                  <a:pt x="326153" y="535624"/>
                </a:cubicBezTo>
                <a:lnTo>
                  <a:pt x="326153" y="554960"/>
                </a:lnTo>
                <a:cubicBezTo>
                  <a:pt x="326153" y="581940"/>
                  <a:pt x="348140" y="603899"/>
                  <a:pt x="375155" y="603899"/>
                </a:cubicBezTo>
                <a:lnTo>
                  <a:pt x="558707" y="603899"/>
                </a:lnTo>
                <a:cubicBezTo>
                  <a:pt x="585722" y="603899"/>
                  <a:pt x="607709" y="581940"/>
                  <a:pt x="607709" y="554960"/>
                </a:cubicBezTo>
                <a:lnTo>
                  <a:pt x="607709" y="535624"/>
                </a:lnTo>
                <a:cubicBezTo>
                  <a:pt x="607709" y="508644"/>
                  <a:pt x="585722" y="486760"/>
                  <a:pt x="558707" y="486760"/>
                </a:cubicBezTo>
                <a:close/>
                <a:moveTo>
                  <a:pt x="375175" y="486266"/>
                </a:moveTo>
                <a:lnTo>
                  <a:pt x="558687" y="486266"/>
                </a:lnTo>
                <a:cubicBezTo>
                  <a:pt x="585996" y="486266"/>
                  <a:pt x="608203" y="508439"/>
                  <a:pt x="608203" y="535631"/>
                </a:cubicBezTo>
                <a:lnTo>
                  <a:pt x="608203" y="554957"/>
                </a:lnTo>
                <a:cubicBezTo>
                  <a:pt x="608203" y="582224"/>
                  <a:pt x="585996" y="604322"/>
                  <a:pt x="558687" y="604322"/>
                </a:cubicBezTo>
                <a:lnTo>
                  <a:pt x="375175" y="604322"/>
                </a:lnTo>
                <a:cubicBezTo>
                  <a:pt x="347866" y="604322"/>
                  <a:pt x="325659" y="582224"/>
                  <a:pt x="325659" y="554957"/>
                </a:cubicBezTo>
                <a:lnTo>
                  <a:pt x="325659" y="535631"/>
                </a:lnTo>
                <a:cubicBezTo>
                  <a:pt x="325659" y="508439"/>
                  <a:pt x="347866" y="486266"/>
                  <a:pt x="375175" y="486266"/>
                </a:cubicBezTo>
                <a:close/>
                <a:moveTo>
                  <a:pt x="49445" y="371311"/>
                </a:moveTo>
                <a:cubicBezTo>
                  <a:pt x="46369" y="371311"/>
                  <a:pt x="43893" y="373858"/>
                  <a:pt x="43893" y="376930"/>
                </a:cubicBezTo>
                <a:lnTo>
                  <a:pt x="43893" y="555516"/>
                </a:lnTo>
                <a:cubicBezTo>
                  <a:pt x="43893" y="558588"/>
                  <a:pt x="46369" y="561135"/>
                  <a:pt x="49445" y="561135"/>
                </a:cubicBezTo>
                <a:lnTo>
                  <a:pt x="236270" y="561135"/>
                </a:lnTo>
                <a:cubicBezTo>
                  <a:pt x="239421" y="561135"/>
                  <a:pt x="241897" y="558588"/>
                  <a:pt x="241897" y="555516"/>
                </a:cubicBezTo>
                <a:lnTo>
                  <a:pt x="241897" y="376930"/>
                </a:lnTo>
                <a:cubicBezTo>
                  <a:pt x="241897" y="373858"/>
                  <a:pt x="239421" y="371311"/>
                  <a:pt x="236270" y="371311"/>
                </a:cubicBezTo>
                <a:close/>
                <a:moveTo>
                  <a:pt x="375175" y="371310"/>
                </a:moveTo>
                <a:cubicBezTo>
                  <a:pt x="372099" y="371310"/>
                  <a:pt x="369549" y="373857"/>
                  <a:pt x="369549" y="376929"/>
                </a:cubicBezTo>
                <a:lnTo>
                  <a:pt x="369549" y="396255"/>
                </a:lnTo>
                <a:cubicBezTo>
                  <a:pt x="369549" y="399326"/>
                  <a:pt x="372099" y="401873"/>
                  <a:pt x="375175" y="401873"/>
                </a:cubicBezTo>
                <a:lnTo>
                  <a:pt x="558687" y="401873"/>
                </a:lnTo>
                <a:cubicBezTo>
                  <a:pt x="561763" y="401873"/>
                  <a:pt x="564313" y="399326"/>
                  <a:pt x="564313" y="396255"/>
                </a:cubicBezTo>
                <a:lnTo>
                  <a:pt x="564313" y="376929"/>
                </a:lnTo>
                <a:cubicBezTo>
                  <a:pt x="564313" y="373857"/>
                  <a:pt x="561763" y="371310"/>
                  <a:pt x="558687" y="371310"/>
                </a:cubicBezTo>
                <a:close/>
                <a:moveTo>
                  <a:pt x="49424" y="370904"/>
                </a:moveTo>
                <a:lnTo>
                  <a:pt x="236291" y="370904"/>
                </a:lnTo>
                <a:cubicBezTo>
                  <a:pt x="239668" y="370904"/>
                  <a:pt x="242444" y="373601"/>
                  <a:pt x="242444" y="376972"/>
                </a:cubicBezTo>
                <a:lnTo>
                  <a:pt x="242444" y="555549"/>
                </a:lnTo>
                <a:cubicBezTo>
                  <a:pt x="242444" y="558920"/>
                  <a:pt x="239668" y="561692"/>
                  <a:pt x="236291" y="561692"/>
                </a:cubicBezTo>
                <a:lnTo>
                  <a:pt x="49424" y="561692"/>
                </a:lnTo>
                <a:cubicBezTo>
                  <a:pt x="46047" y="561692"/>
                  <a:pt x="43346" y="558920"/>
                  <a:pt x="43346" y="555549"/>
                </a:cubicBezTo>
                <a:lnTo>
                  <a:pt x="43346" y="376972"/>
                </a:lnTo>
                <a:cubicBezTo>
                  <a:pt x="43346" y="373601"/>
                  <a:pt x="46047" y="370904"/>
                  <a:pt x="49424" y="370904"/>
                </a:cubicBezTo>
                <a:close/>
                <a:moveTo>
                  <a:pt x="375155" y="370899"/>
                </a:moveTo>
                <a:lnTo>
                  <a:pt x="558707" y="370899"/>
                </a:lnTo>
                <a:cubicBezTo>
                  <a:pt x="562084" y="370899"/>
                  <a:pt x="564860" y="373595"/>
                  <a:pt x="564860" y="376966"/>
                </a:cubicBezTo>
                <a:lnTo>
                  <a:pt x="564860" y="396289"/>
                </a:lnTo>
                <a:cubicBezTo>
                  <a:pt x="564860" y="399659"/>
                  <a:pt x="562084" y="402356"/>
                  <a:pt x="558707" y="402356"/>
                </a:cubicBezTo>
                <a:lnTo>
                  <a:pt x="375155" y="402356"/>
                </a:lnTo>
                <a:cubicBezTo>
                  <a:pt x="371778" y="402356"/>
                  <a:pt x="369002" y="399659"/>
                  <a:pt x="369002" y="396289"/>
                </a:cubicBezTo>
                <a:lnTo>
                  <a:pt x="369002" y="376966"/>
                </a:lnTo>
                <a:cubicBezTo>
                  <a:pt x="369002" y="373595"/>
                  <a:pt x="371778" y="370899"/>
                  <a:pt x="375155" y="370899"/>
                </a:cubicBezTo>
                <a:close/>
                <a:moveTo>
                  <a:pt x="49445" y="370338"/>
                </a:moveTo>
                <a:cubicBezTo>
                  <a:pt x="45843" y="370338"/>
                  <a:pt x="42842" y="373334"/>
                  <a:pt x="42842" y="376930"/>
                </a:cubicBezTo>
                <a:lnTo>
                  <a:pt x="42842" y="555516"/>
                </a:lnTo>
                <a:cubicBezTo>
                  <a:pt x="42842" y="559187"/>
                  <a:pt x="45843" y="562109"/>
                  <a:pt x="49445" y="562109"/>
                </a:cubicBezTo>
                <a:lnTo>
                  <a:pt x="236270" y="562109"/>
                </a:lnTo>
                <a:cubicBezTo>
                  <a:pt x="239947" y="562109"/>
                  <a:pt x="242948" y="559187"/>
                  <a:pt x="242948" y="555516"/>
                </a:cubicBezTo>
                <a:lnTo>
                  <a:pt x="242948" y="376930"/>
                </a:lnTo>
                <a:cubicBezTo>
                  <a:pt x="242948" y="373334"/>
                  <a:pt x="239947" y="370338"/>
                  <a:pt x="236270" y="370338"/>
                </a:cubicBezTo>
                <a:close/>
                <a:moveTo>
                  <a:pt x="375175" y="370337"/>
                </a:moveTo>
                <a:cubicBezTo>
                  <a:pt x="371499" y="370337"/>
                  <a:pt x="368573" y="373333"/>
                  <a:pt x="368573" y="376929"/>
                </a:cubicBezTo>
                <a:lnTo>
                  <a:pt x="368573" y="396255"/>
                </a:lnTo>
                <a:cubicBezTo>
                  <a:pt x="368573" y="399851"/>
                  <a:pt x="371499" y="402847"/>
                  <a:pt x="375175" y="402847"/>
                </a:cubicBezTo>
                <a:lnTo>
                  <a:pt x="558687" y="402847"/>
                </a:lnTo>
                <a:cubicBezTo>
                  <a:pt x="562363" y="402847"/>
                  <a:pt x="565289" y="399851"/>
                  <a:pt x="565289" y="396255"/>
                </a:cubicBezTo>
                <a:lnTo>
                  <a:pt x="565289" y="376929"/>
                </a:lnTo>
                <a:cubicBezTo>
                  <a:pt x="565289" y="373333"/>
                  <a:pt x="562363" y="370337"/>
                  <a:pt x="558687" y="370337"/>
                </a:cubicBezTo>
                <a:close/>
                <a:moveTo>
                  <a:pt x="375175" y="328538"/>
                </a:moveTo>
                <a:lnTo>
                  <a:pt x="558687" y="328538"/>
                </a:lnTo>
                <a:cubicBezTo>
                  <a:pt x="585395" y="328538"/>
                  <a:pt x="607153" y="350261"/>
                  <a:pt x="607153" y="376929"/>
                </a:cubicBezTo>
                <a:lnTo>
                  <a:pt x="607153" y="396255"/>
                </a:lnTo>
                <a:cubicBezTo>
                  <a:pt x="607153" y="422922"/>
                  <a:pt x="585395" y="444646"/>
                  <a:pt x="558687" y="444646"/>
                </a:cubicBezTo>
                <a:lnTo>
                  <a:pt x="375175" y="444646"/>
                </a:lnTo>
                <a:cubicBezTo>
                  <a:pt x="348467" y="444646"/>
                  <a:pt x="326709" y="422922"/>
                  <a:pt x="326709" y="396255"/>
                </a:cubicBezTo>
                <a:lnTo>
                  <a:pt x="326709" y="376929"/>
                </a:lnTo>
                <a:cubicBezTo>
                  <a:pt x="326709" y="350261"/>
                  <a:pt x="348467" y="328538"/>
                  <a:pt x="375175" y="328538"/>
                </a:cubicBezTo>
                <a:close/>
                <a:moveTo>
                  <a:pt x="49445" y="328538"/>
                </a:moveTo>
                <a:lnTo>
                  <a:pt x="236270" y="328538"/>
                </a:lnTo>
                <a:cubicBezTo>
                  <a:pt x="263056" y="328538"/>
                  <a:pt x="284815" y="350262"/>
                  <a:pt x="284815" y="376930"/>
                </a:cubicBezTo>
                <a:lnTo>
                  <a:pt x="284815" y="555516"/>
                </a:lnTo>
                <a:cubicBezTo>
                  <a:pt x="284815" y="582184"/>
                  <a:pt x="263056" y="603908"/>
                  <a:pt x="236270" y="603908"/>
                </a:cubicBezTo>
                <a:lnTo>
                  <a:pt x="49445" y="603908"/>
                </a:lnTo>
                <a:cubicBezTo>
                  <a:pt x="22734" y="603908"/>
                  <a:pt x="975" y="582184"/>
                  <a:pt x="975" y="555516"/>
                </a:cubicBezTo>
                <a:lnTo>
                  <a:pt x="975" y="376930"/>
                </a:lnTo>
                <a:cubicBezTo>
                  <a:pt x="975" y="350262"/>
                  <a:pt x="22734" y="328538"/>
                  <a:pt x="49445" y="328538"/>
                </a:cubicBezTo>
                <a:close/>
                <a:moveTo>
                  <a:pt x="375155" y="328058"/>
                </a:moveTo>
                <a:cubicBezTo>
                  <a:pt x="348140" y="328058"/>
                  <a:pt x="326153" y="350003"/>
                  <a:pt x="326153" y="376966"/>
                </a:cubicBezTo>
                <a:lnTo>
                  <a:pt x="326153" y="396289"/>
                </a:lnTo>
                <a:cubicBezTo>
                  <a:pt x="326153" y="423252"/>
                  <a:pt x="348140" y="445197"/>
                  <a:pt x="375155" y="445197"/>
                </a:cubicBezTo>
                <a:lnTo>
                  <a:pt x="558707" y="445197"/>
                </a:lnTo>
                <a:cubicBezTo>
                  <a:pt x="585722" y="445197"/>
                  <a:pt x="607709" y="423252"/>
                  <a:pt x="607709" y="396289"/>
                </a:cubicBezTo>
                <a:lnTo>
                  <a:pt x="607709" y="376966"/>
                </a:lnTo>
                <a:cubicBezTo>
                  <a:pt x="607709" y="350003"/>
                  <a:pt x="585722" y="328058"/>
                  <a:pt x="558707" y="328058"/>
                </a:cubicBezTo>
                <a:close/>
                <a:moveTo>
                  <a:pt x="49424" y="328058"/>
                </a:moveTo>
                <a:cubicBezTo>
                  <a:pt x="22483" y="328058"/>
                  <a:pt x="494" y="350005"/>
                  <a:pt x="494" y="376972"/>
                </a:cubicBezTo>
                <a:lnTo>
                  <a:pt x="494" y="555549"/>
                </a:lnTo>
                <a:cubicBezTo>
                  <a:pt x="494" y="582516"/>
                  <a:pt x="22483" y="604463"/>
                  <a:pt x="49424" y="604463"/>
                </a:cubicBezTo>
                <a:lnTo>
                  <a:pt x="236291" y="604463"/>
                </a:lnTo>
                <a:cubicBezTo>
                  <a:pt x="263307" y="604463"/>
                  <a:pt x="285296" y="582516"/>
                  <a:pt x="285296" y="555549"/>
                </a:cubicBezTo>
                <a:lnTo>
                  <a:pt x="285296" y="376972"/>
                </a:lnTo>
                <a:cubicBezTo>
                  <a:pt x="285296" y="350005"/>
                  <a:pt x="263307" y="328058"/>
                  <a:pt x="236291" y="328058"/>
                </a:cubicBezTo>
                <a:close/>
                <a:moveTo>
                  <a:pt x="375175" y="327564"/>
                </a:moveTo>
                <a:lnTo>
                  <a:pt x="558687" y="327564"/>
                </a:lnTo>
                <a:cubicBezTo>
                  <a:pt x="585996" y="327564"/>
                  <a:pt x="608203" y="349737"/>
                  <a:pt x="608203" y="376929"/>
                </a:cubicBezTo>
                <a:lnTo>
                  <a:pt x="608203" y="396255"/>
                </a:lnTo>
                <a:cubicBezTo>
                  <a:pt x="608203" y="423447"/>
                  <a:pt x="585996" y="445620"/>
                  <a:pt x="558687" y="445620"/>
                </a:cubicBezTo>
                <a:lnTo>
                  <a:pt x="375175" y="445620"/>
                </a:lnTo>
                <a:cubicBezTo>
                  <a:pt x="347866" y="445620"/>
                  <a:pt x="325659" y="423447"/>
                  <a:pt x="325659" y="396255"/>
                </a:cubicBezTo>
                <a:lnTo>
                  <a:pt x="325659" y="376929"/>
                </a:lnTo>
                <a:cubicBezTo>
                  <a:pt x="325659" y="349737"/>
                  <a:pt x="347866" y="327564"/>
                  <a:pt x="375175" y="327564"/>
                </a:cubicBezTo>
                <a:close/>
                <a:moveTo>
                  <a:pt x="49445" y="327564"/>
                </a:moveTo>
                <a:lnTo>
                  <a:pt x="236270" y="327564"/>
                </a:lnTo>
                <a:cubicBezTo>
                  <a:pt x="263581" y="327564"/>
                  <a:pt x="285790" y="349737"/>
                  <a:pt x="285790" y="376930"/>
                </a:cubicBezTo>
                <a:lnTo>
                  <a:pt x="285790" y="555516"/>
                </a:lnTo>
                <a:cubicBezTo>
                  <a:pt x="285790" y="582784"/>
                  <a:pt x="263581" y="604957"/>
                  <a:pt x="236270" y="604957"/>
                </a:cubicBezTo>
                <a:lnTo>
                  <a:pt x="49445" y="604957"/>
                </a:lnTo>
                <a:cubicBezTo>
                  <a:pt x="22209" y="604957"/>
                  <a:pt x="0" y="582784"/>
                  <a:pt x="0" y="555516"/>
                </a:cubicBezTo>
                <a:lnTo>
                  <a:pt x="0" y="376930"/>
                </a:lnTo>
                <a:cubicBezTo>
                  <a:pt x="0" y="349737"/>
                  <a:pt x="22209" y="327564"/>
                  <a:pt x="49445" y="327564"/>
                </a:cubicBezTo>
                <a:close/>
                <a:moveTo>
                  <a:pt x="375175" y="204282"/>
                </a:moveTo>
                <a:cubicBezTo>
                  <a:pt x="372099" y="204282"/>
                  <a:pt x="369549" y="206829"/>
                  <a:pt x="369549" y="209901"/>
                </a:cubicBezTo>
                <a:lnTo>
                  <a:pt x="369549" y="229227"/>
                </a:lnTo>
                <a:cubicBezTo>
                  <a:pt x="369549" y="232298"/>
                  <a:pt x="372099" y="234845"/>
                  <a:pt x="375175" y="234845"/>
                </a:cubicBezTo>
                <a:lnTo>
                  <a:pt x="558687" y="234845"/>
                </a:lnTo>
                <a:cubicBezTo>
                  <a:pt x="561763" y="234845"/>
                  <a:pt x="564313" y="232298"/>
                  <a:pt x="564313" y="229227"/>
                </a:cubicBezTo>
                <a:lnTo>
                  <a:pt x="564313" y="209901"/>
                </a:lnTo>
                <a:cubicBezTo>
                  <a:pt x="564313" y="206829"/>
                  <a:pt x="561763" y="204282"/>
                  <a:pt x="558687" y="204282"/>
                </a:cubicBezTo>
                <a:close/>
                <a:moveTo>
                  <a:pt x="375155" y="203752"/>
                </a:moveTo>
                <a:lnTo>
                  <a:pt x="558707" y="203752"/>
                </a:lnTo>
                <a:cubicBezTo>
                  <a:pt x="562084" y="203752"/>
                  <a:pt x="564860" y="206524"/>
                  <a:pt x="564860" y="209897"/>
                </a:cubicBezTo>
                <a:lnTo>
                  <a:pt x="564860" y="229232"/>
                </a:lnTo>
                <a:cubicBezTo>
                  <a:pt x="564860" y="232604"/>
                  <a:pt x="562084" y="235302"/>
                  <a:pt x="558707" y="235302"/>
                </a:cubicBezTo>
                <a:lnTo>
                  <a:pt x="375155" y="235302"/>
                </a:lnTo>
                <a:cubicBezTo>
                  <a:pt x="371778" y="235302"/>
                  <a:pt x="369002" y="232604"/>
                  <a:pt x="369002" y="229232"/>
                </a:cubicBezTo>
                <a:lnTo>
                  <a:pt x="369002" y="209897"/>
                </a:lnTo>
                <a:cubicBezTo>
                  <a:pt x="369002" y="206524"/>
                  <a:pt x="371778" y="203752"/>
                  <a:pt x="375155" y="203752"/>
                </a:cubicBezTo>
                <a:close/>
                <a:moveTo>
                  <a:pt x="375175" y="203309"/>
                </a:moveTo>
                <a:cubicBezTo>
                  <a:pt x="371499" y="203309"/>
                  <a:pt x="368573" y="206230"/>
                  <a:pt x="368573" y="209901"/>
                </a:cubicBezTo>
                <a:lnTo>
                  <a:pt x="368573" y="229227"/>
                </a:lnTo>
                <a:cubicBezTo>
                  <a:pt x="368573" y="232823"/>
                  <a:pt x="371499" y="235819"/>
                  <a:pt x="375175" y="235819"/>
                </a:cubicBezTo>
                <a:lnTo>
                  <a:pt x="558687" y="235819"/>
                </a:lnTo>
                <a:cubicBezTo>
                  <a:pt x="562363" y="235819"/>
                  <a:pt x="565289" y="232823"/>
                  <a:pt x="565289" y="229227"/>
                </a:cubicBezTo>
                <a:lnTo>
                  <a:pt x="565289" y="209901"/>
                </a:lnTo>
                <a:cubicBezTo>
                  <a:pt x="565289" y="206230"/>
                  <a:pt x="562363" y="203309"/>
                  <a:pt x="558687" y="203309"/>
                </a:cubicBezTo>
                <a:close/>
                <a:moveTo>
                  <a:pt x="375175" y="161510"/>
                </a:moveTo>
                <a:lnTo>
                  <a:pt x="558687" y="161510"/>
                </a:lnTo>
                <a:cubicBezTo>
                  <a:pt x="585395" y="161510"/>
                  <a:pt x="607153" y="183233"/>
                  <a:pt x="607153" y="209901"/>
                </a:cubicBezTo>
                <a:lnTo>
                  <a:pt x="607153" y="229227"/>
                </a:lnTo>
                <a:cubicBezTo>
                  <a:pt x="607153" y="255894"/>
                  <a:pt x="585395" y="277618"/>
                  <a:pt x="558687" y="277618"/>
                </a:cubicBezTo>
                <a:lnTo>
                  <a:pt x="375175" y="277618"/>
                </a:lnTo>
                <a:cubicBezTo>
                  <a:pt x="348467" y="277618"/>
                  <a:pt x="326709" y="255894"/>
                  <a:pt x="326709" y="229227"/>
                </a:cubicBezTo>
                <a:lnTo>
                  <a:pt x="326709" y="209901"/>
                </a:lnTo>
                <a:cubicBezTo>
                  <a:pt x="326709" y="183233"/>
                  <a:pt x="348467" y="161510"/>
                  <a:pt x="375175" y="161510"/>
                </a:cubicBezTo>
                <a:close/>
                <a:moveTo>
                  <a:pt x="375155" y="160960"/>
                </a:moveTo>
                <a:cubicBezTo>
                  <a:pt x="348140" y="160960"/>
                  <a:pt x="326153" y="182918"/>
                  <a:pt x="326153" y="209897"/>
                </a:cubicBezTo>
                <a:lnTo>
                  <a:pt x="326153" y="229232"/>
                </a:lnTo>
                <a:cubicBezTo>
                  <a:pt x="326153" y="256211"/>
                  <a:pt x="348140" y="278169"/>
                  <a:pt x="375155" y="278169"/>
                </a:cubicBezTo>
                <a:lnTo>
                  <a:pt x="558707" y="278169"/>
                </a:lnTo>
                <a:cubicBezTo>
                  <a:pt x="585722" y="278169"/>
                  <a:pt x="607709" y="256211"/>
                  <a:pt x="607709" y="229232"/>
                </a:cubicBezTo>
                <a:lnTo>
                  <a:pt x="607709" y="209897"/>
                </a:lnTo>
                <a:cubicBezTo>
                  <a:pt x="607709" y="182918"/>
                  <a:pt x="585722" y="160960"/>
                  <a:pt x="558707" y="160960"/>
                </a:cubicBezTo>
                <a:close/>
                <a:moveTo>
                  <a:pt x="375175" y="160536"/>
                </a:moveTo>
                <a:lnTo>
                  <a:pt x="558687" y="160536"/>
                </a:lnTo>
                <a:cubicBezTo>
                  <a:pt x="585996" y="160536"/>
                  <a:pt x="608203" y="182634"/>
                  <a:pt x="608203" y="209901"/>
                </a:cubicBezTo>
                <a:lnTo>
                  <a:pt x="608203" y="229227"/>
                </a:lnTo>
                <a:cubicBezTo>
                  <a:pt x="608203" y="256419"/>
                  <a:pt x="585996" y="278592"/>
                  <a:pt x="558687" y="278592"/>
                </a:cubicBezTo>
                <a:lnTo>
                  <a:pt x="375175" y="278592"/>
                </a:lnTo>
                <a:cubicBezTo>
                  <a:pt x="347866" y="278592"/>
                  <a:pt x="325659" y="256419"/>
                  <a:pt x="325659" y="229227"/>
                </a:cubicBezTo>
                <a:lnTo>
                  <a:pt x="325659" y="209901"/>
                </a:lnTo>
                <a:cubicBezTo>
                  <a:pt x="325659" y="182634"/>
                  <a:pt x="347866" y="160536"/>
                  <a:pt x="375175" y="160536"/>
                </a:cubicBezTo>
                <a:close/>
                <a:moveTo>
                  <a:pt x="49445" y="45022"/>
                </a:moveTo>
                <a:cubicBezTo>
                  <a:pt x="46369" y="45022"/>
                  <a:pt x="43893" y="47494"/>
                  <a:pt x="43893" y="50641"/>
                </a:cubicBezTo>
                <a:lnTo>
                  <a:pt x="43893" y="229227"/>
                </a:lnTo>
                <a:cubicBezTo>
                  <a:pt x="43893" y="232298"/>
                  <a:pt x="46369" y="234845"/>
                  <a:pt x="49445" y="234845"/>
                </a:cubicBezTo>
                <a:lnTo>
                  <a:pt x="236270" y="234845"/>
                </a:lnTo>
                <a:cubicBezTo>
                  <a:pt x="239421" y="234845"/>
                  <a:pt x="241897" y="232298"/>
                  <a:pt x="241897" y="229227"/>
                </a:cubicBezTo>
                <a:lnTo>
                  <a:pt x="241897" y="50641"/>
                </a:lnTo>
                <a:cubicBezTo>
                  <a:pt x="241897" y="47494"/>
                  <a:pt x="239421" y="45022"/>
                  <a:pt x="236270" y="45022"/>
                </a:cubicBezTo>
                <a:close/>
                <a:moveTo>
                  <a:pt x="49424" y="44476"/>
                </a:moveTo>
                <a:lnTo>
                  <a:pt x="236291" y="44476"/>
                </a:lnTo>
                <a:cubicBezTo>
                  <a:pt x="239668" y="44476"/>
                  <a:pt x="242444" y="47248"/>
                  <a:pt x="242444" y="50620"/>
                </a:cubicBezTo>
                <a:lnTo>
                  <a:pt x="242444" y="229242"/>
                </a:lnTo>
                <a:cubicBezTo>
                  <a:pt x="242444" y="232614"/>
                  <a:pt x="239668" y="235311"/>
                  <a:pt x="236291" y="235311"/>
                </a:cubicBezTo>
                <a:lnTo>
                  <a:pt x="49424" y="235311"/>
                </a:lnTo>
                <a:cubicBezTo>
                  <a:pt x="46047" y="235311"/>
                  <a:pt x="43346" y="232614"/>
                  <a:pt x="43346" y="229242"/>
                </a:cubicBezTo>
                <a:lnTo>
                  <a:pt x="43346" y="50620"/>
                </a:lnTo>
                <a:cubicBezTo>
                  <a:pt x="43346" y="47248"/>
                  <a:pt x="46047" y="44476"/>
                  <a:pt x="49424" y="44476"/>
                </a:cubicBezTo>
                <a:close/>
                <a:moveTo>
                  <a:pt x="49445" y="44048"/>
                </a:moveTo>
                <a:cubicBezTo>
                  <a:pt x="45843" y="44048"/>
                  <a:pt x="42842" y="46970"/>
                  <a:pt x="42842" y="50641"/>
                </a:cubicBezTo>
                <a:lnTo>
                  <a:pt x="42842" y="229227"/>
                </a:lnTo>
                <a:cubicBezTo>
                  <a:pt x="42842" y="232823"/>
                  <a:pt x="45843" y="235819"/>
                  <a:pt x="49445" y="235819"/>
                </a:cubicBezTo>
                <a:lnTo>
                  <a:pt x="236270" y="235819"/>
                </a:lnTo>
                <a:cubicBezTo>
                  <a:pt x="239947" y="235819"/>
                  <a:pt x="242948" y="232823"/>
                  <a:pt x="242948" y="229227"/>
                </a:cubicBezTo>
                <a:lnTo>
                  <a:pt x="242948" y="50641"/>
                </a:lnTo>
                <a:cubicBezTo>
                  <a:pt x="242948" y="46970"/>
                  <a:pt x="239947" y="44048"/>
                  <a:pt x="236270" y="44048"/>
                </a:cubicBezTo>
                <a:close/>
                <a:moveTo>
                  <a:pt x="375175" y="43819"/>
                </a:moveTo>
                <a:cubicBezTo>
                  <a:pt x="372099" y="43819"/>
                  <a:pt x="369549" y="46291"/>
                  <a:pt x="369549" y="49362"/>
                </a:cubicBezTo>
                <a:lnTo>
                  <a:pt x="369549" y="68688"/>
                </a:lnTo>
                <a:cubicBezTo>
                  <a:pt x="369549" y="71759"/>
                  <a:pt x="372099" y="74306"/>
                  <a:pt x="375175" y="74306"/>
                </a:cubicBezTo>
                <a:lnTo>
                  <a:pt x="558687" y="74306"/>
                </a:lnTo>
                <a:cubicBezTo>
                  <a:pt x="561763" y="74306"/>
                  <a:pt x="564313" y="71759"/>
                  <a:pt x="564313" y="68688"/>
                </a:cubicBezTo>
                <a:lnTo>
                  <a:pt x="564313" y="49362"/>
                </a:lnTo>
                <a:cubicBezTo>
                  <a:pt x="564313" y="46291"/>
                  <a:pt x="561763" y="43819"/>
                  <a:pt x="558687" y="43819"/>
                </a:cubicBezTo>
                <a:close/>
                <a:moveTo>
                  <a:pt x="375155" y="43287"/>
                </a:moveTo>
                <a:lnTo>
                  <a:pt x="558707" y="43287"/>
                </a:lnTo>
                <a:cubicBezTo>
                  <a:pt x="562084" y="43287"/>
                  <a:pt x="564860" y="45985"/>
                  <a:pt x="564860" y="49358"/>
                </a:cubicBezTo>
                <a:lnTo>
                  <a:pt x="564860" y="68694"/>
                </a:lnTo>
                <a:cubicBezTo>
                  <a:pt x="564860" y="72066"/>
                  <a:pt x="562084" y="74839"/>
                  <a:pt x="558707" y="74839"/>
                </a:cubicBezTo>
                <a:lnTo>
                  <a:pt x="375155" y="74839"/>
                </a:lnTo>
                <a:cubicBezTo>
                  <a:pt x="371778" y="74839"/>
                  <a:pt x="369002" y="72066"/>
                  <a:pt x="369002" y="68694"/>
                </a:cubicBezTo>
                <a:lnTo>
                  <a:pt x="369002" y="49358"/>
                </a:lnTo>
                <a:cubicBezTo>
                  <a:pt x="369002" y="45985"/>
                  <a:pt x="371778" y="43287"/>
                  <a:pt x="375155" y="43287"/>
                </a:cubicBezTo>
                <a:close/>
                <a:moveTo>
                  <a:pt x="375175" y="42771"/>
                </a:moveTo>
                <a:cubicBezTo>
                  <a:pt x="371499" y="42771"/>
                  <a:pt x="368573" y="45767"/>
                  <a:pt x="368573" y="49362"/>
                </a:cubicBezTo>
                <a:lnTo>
                  <a:pt x="368573" y="68688"/>
                </a:lnTo>
                <a:cubicBezTo>
                  <a:pt x="368573" y="72358"/>
                  <a:pt x="371499" y="75280"/>
                  <a:pt x="375175" y="75280"/>
                </a:cubicBezTo>
                <a:lnTo>
                  <a:pt x="558687" y="75280"/>
                </a:lnTo>
                <a:cubicBezTo>
                  <a:pt x="562363" y="75280"/>
                  <a:pt x="565289" y="72358"/>
                  <a:pt x="565289" y="68688"/>
                </a:cubicBezTo>
                <a:lnTo>
                  <a:pt x="565289" y="49362"/>
                </a:lnTo>
                <a:cubicBezTo>
                  <a:pt x="565289" y="45767"/>
                  <a:pt x="562363" y="42771"/>
                  <a:pt x="558687" y="42771"/>
                </a:cubicBezTo>
                <a:close/>
                <a:moveTo>
                  <a:pt x="49445" y="2248"/>
                </a:moveTo>
                <a:lnTo>
                  <a:pt x="236270" y="2248"/>
                </a:lnTo>
                <a:cubicBezTo>
                  <a:pt x="263056" y="2248"/>
                  <a:pt x="284815" y="23972"/>
                  <a:pt x="284815" y="50641"/>
                </a:cubicBezTo>
                <a:lnTo>
                  <a:pt x="284815" y="229227"/>
                </a:lnTo>
                <a:cubicBezTo>
                  <a:pt x="284815" y="255895"/>
                  <a:pt x="263056" y="277619"/>
                  <a:pt x="236270" y="277619"/>
                </a:cubicBezTo>
                <a:lnTo>
                  <a:pt x="49445" y="277619"/>
                </a:lnTo>
                <a:cubicBezTo>
                  <a:pt x="22734" y="277619"/>
                  <a:pt x="975" y="255895"/>
                  <a:pt x="975" y="229227"/>
                </a:cubicBezTo>
                <a:lnTo>
                  <a:pt x="975" y="50641"/>
                </a:lnTo>
                <a:cubicBezTo>
                  <a:pt x="975" y="23972"/>
                  <a:pt x="22734" y="2248"/>
                  <a:pt x="49445" y="2248"/>
                </a:cubicBezTo>
                <a:close/>
                <a:moveTo>
                  <a:pt x="49424" y="1694"/>
                </a:moveTo>
                <a:cubicBezTo>
                  <a:pt x="22483" y="1694"/>
                  <a:pt x="494" y="23647"/>
                  <a:pt x="494" y="50620"/>
                </a:cubicBezTo>
                <a:lnTo>
                  <a:pt x="494" y="229242"/>
                </a:lnTo>
                <a:cubicBezTo>
                  <a:pt x="494" y="256216"/>
                  <a:pt x="22483" y="278169"/>
                  <a:pt x="49424" y="278169"/>
                </a:cubicBezTo>
                <a:lnTo>
                  <a:pt x="236291" y="278169"/>
                </a:lnTo>
                <a:cubicBezTo>
                  <a:pt x="263307" y="278169"/>
                  <a:pt x="285296" y="256216"/>
                  <a:pt x="285296" y="229242"/>
                </a:cubicBezTo>
                <a:lnTo>
                  <a:pt x="285296" y="50620"/>
                </a:lnTo>
                <a:cubicBezTo>
                  <a:pt x="285296" y="23647"/>
                  <a:pt x="263307" y="1694"/>
                  <a:pt x="236291" y="1694"/>
                </a:cubicBezTo>
                <a:close/>
                <a:moveTo>
                  <a:pt x="49445" y="1200"/>
                </a:moveTo>
                <a:lnTo>
                  <a:pt x="236270" y="1200"/>
                </a:lnTo>
                <a:cubicBezTo>
                  <a:pt x="263581" y="1200"/>
                  <a:pt x="285790" y="23373"/>
                  <a:pt x="285790" y="50641"/>
                </a:cubicBezTo>
                <a:lnTo>
                  <a:pt x="285790" y="229227"/>
                </a:lnTo>
                <a:cubicBezTo>
                  <a:pt x="285790" y="256419"/>
                  <a:pt x="263581" y="278593"/>
                  <a:pt x="236270" y="278593"/>
                </a:cubicBezTo>
                <a:lnTo>
                  <a:pt x="49445" y="278593"/>
                </a:lnTo>
                <a:cubicBezTo>
                  <a:pt x="22209" y="278593"/>
                  <a:pt x="0" y="256419"/>
                  <a:pt x="0" y="229227"/>
                </a:cubicBezTo>
                <a:lnTo>
                  <a:pt x="0" y="50641"/>
                </a:lnTo>
                <a:cubicBezTo>
                  <a:pt x="0" y="23373"/>
                  <a:pt x="22209" y="1200"/>
                  <a:pt x="49445" y="1200"/>
                </a:cubicBezTo>
                <a:close/>
                <a:moveTo>
                  <a:pt x="375175" y="974"/>
                </a:moveTo>
                <a:lnTo>
                  <a:pt x="558687" y="974"/>
                </a:lnTo>
                <a:cubicBezTo>
                  <a:pt x="585395" y="974"/>
                  <a:pt x="607153" y="22696"/>
                  <a:pt x="607153" y="49362"/>
                </a:cubicBezTo>
                <a:lnTo>
                  <a:pt x="607153" y="68688"/>
                </a:lnTo>
                <a:cubicBezTo>
                  <a:pt x="607153" y="95354"/>
                  <a:pt x="585395" y="117077"/>
                  <a:pt x="558687" y="117077"/>
                </a:cubicBezTo>
                <a:lnTo>
                  <a:pt x="375175" y="117077"/>
                </a:lnTo>
                <a:cubicBezTo>
                  <a:pt x="348467" y="117077"/>
                  <a:pt x="326709" y="95354"/>
                  <a:pt x="326709" y="68688"/>
                </a:cubicBezTo>
                <a:lnTo>
                  <a:pt x="326709" y="49362"/>
                </a:lnTo>
                <a:cubicBezTo>
                  <a:pt x="326709" y="22696"/>
                  <a:pt x="348467" y="974"/>
                  <a:pt x="375175" y="974"/>
                </a:cubicBezTo>
                <a:close/>
                <a:moveTo>
                  <a:pt x="375155" y="494"/>
                </a:moveTo>
                <a:cubicBezTo>
                  <a:pt x="348140" y="494"/>
                  <a:pt x="326153" y="22453"/>
                  <a:pt x="326153" y="49358"/>
                </a:cubicBezTo>
                <a:lnTo>
                  <a:pt x="326153" y="68694"/>
                </a:lnTo>
                <a:cubicBezTo>
                  <a:pt x="326153" y="95674"/>
                  <a:pt x="348140" y="117633"/>
                  <a:pt x="375155" y="117633"/>
                </a:cubicBezTo>
                <a:lnTo>
                  <a:pt x="558707" y="117633"/>
                </a:lnTo>
                <a:cubicBezTo>
                  <a:pt x="585722" y="117633"/>
                  <a:pt x="607709" y="95674"/>
                  <a:pt x="607709" y="68694"/>
                </a:cubicBezTo>
                <a:lnTo>
                  <a:pt x="607709" y="49358"/>
                </a:lnTo>
                <a:cubicBezTo>
                  <a:pt x="607709" y="22453"/>
                  <a:pt x="585722" y="494"/>
                  <a:pt x="558707" y="494"/>
                </a:cubicBezTo>
                <a:close/>
                <a:moveTo>
                  <a:pt x="375175" y="0"/>
                </a:moveTo>
                <a:lnTo>
                  <a:pt x="558687" y="0"/>
                </a:lnTo>
                <a:cubicBezTo>
                  <a:pt x="585996" y="0"/>
                  <a:pt x="608203" y="22172"/>
                  <a:pt x="608203" y="49362"/>
                </a:cubicBezTo>
                <a:lnTo>
                  <a:pt x="608203" y="68688"/>
                </a:lnTo>
                <a:cubicBezTo>
                  <a:pt x="608203" y="95954"/>
                  <a:pt x="585996" y="118126"/>
                  <a:pt x="558687" y="118126"/>
                </a:cubicBezTo>
                <a:lnTo>
                  <a:pt x="375175" y="118126"/>
                </a:lnTo>
                <a:cubicBezTo>
                  <a:pt x="347866" y="118126"/>
                  <a:pt x="325659" y="95954"/>
                  <a:pt x="325659" y="68688"/>
                </a:cubicBezTo>
                <a:lnTo>
                  <a:pt x="325659" y="49362"/>
                </a:lnTo>
                <a:cubicBezTo>
                  <a:pt x="325659" y="22172"/>
                  <a:pt x="347866" y="0"/>
                  <a:pt x="3751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list-interface-button-with-an-arrow_58550"/>
          <p:cNvSpPr>
            <a:spLocks noChangeAspect="1"/>
          </p:cNvSpPr>
          <p:nvPr/>
        </p:nvSpPr>
        <p:spPr>
          <a:xfrm>
            <a:off x="6567535" y="4645724"/>
            <a:ext cx="427015" cy="432000"/>
          </a:xfrm>
          <a:custGeom>
            <a:avLst/>
            <a:gdLst>
              <a:gd name="connsiteX0" fmla="*/ 276081 w 598536"/>
              <a:gd name="connsiteY0" fmla="*/ 467435 h 605522"/>
              <a:gd name="connsiteX1" fmla="*/ 261301 w 598536"/>
              <a:gd name="connsiteY1" fmla="*/ 482196 h 605522"/>
              <a:gd name="connsiteX2" fmla="*/ 261301 w 598536"/>
              <a:gd name="connsiteY2" fmla="*/ 546931 h 605522"/>
              <a:gd name="connsiteX3" fmla="*/ 276081 w 598536"/>
              <a:gd name="connsiteY3" fmla="*/ 561691 h 605522"/>
              <a:gd name="connsiteX4" fmla="*/ 539867 w 598536"/>
              <a:gd name="connsiteY4" fmla="*/ 561691 h 605522"/>
              <a:gd name="connsiteX5" fmla="*/ 554647 w 598536"/>
              <a:gd name="connsiteY5" fmla="*/ 546931 h 605522"/>
              <a:gd name="connsiteX6" fmla="*/ 554647 w 598536"/>
              <a:gd name="connsiteY6" fmla="*/ 482196 h 605522"/>
              <a:gd name="connsiteX7" fmla="*/ 539867 w 598536"/>
              <a:gd name="connsiteY7" fmla="*/ 467435 h 605522"/>
              <a:gd name="connsiteX8" fmla="*/ 276060 w 598536"/>
              <a:gd name="connsiteY8" fmla="*/ 466949 h 605522"/>
              <a:gd name="connsiteX9" fmla="*/ 539889 w 598536"/>
              <a:gd name="connsiteY9" fmla="*/ 466949 h 605522"/>
              <a:gd name="connsiteX10" fmla="*/ 555196 w 598536"/>
              <a:gd name="connsiteY10" fmla="*/ 482233 h 605522"/>
              <a:gd name="connsiteX11" fmla="*/ 555196 w 598536"/>
              <a:gd name="connsiteY11" fmla="*/ 546965 h 605522"/>
              <a:gd name="connsiteX12" fmla="*/ 539889 w 598536"/>
              <a:gd name="connsiteY12" fmla="*/ 562248 h 605522"/>
              <a:gd name="connsiteX13" fmla="*/ 276060 w 598536"/>
              <a:gd name="connsiteY13" fmla="*/ 562248 h 605522"/>
              <a:gd name="connsiteX14" fmla="*/ 260752 w 598536"/>
              <a:gd name="connsiteY14" fmla="*/ 546965 h 605522"/>
              <a:gd name="connsiteX15" fmla="*/ 260752 w 598536"/>
              <a:gd name="connsiteY15" fmla="*/ 482233 h 605522"/>
              <a:gd name="connsiteX16" fmla="*/ 276060 w 598536"/>
              <a:gd name="connsiteY16" fmla="*/ 466949 h 605522"/>
              <a:gd name="connsiteX17" fmla="*/ 276081 w 598536"/>
              <a:gd name="connsiteY17" fmla="*/ 466461 h 605522"/>
              <a:gd name="connsiteX18" fmla="*/ 260251 w 598536"/>
              <a:gd name="connsiteY18" fmla="*/ 482196 h 605522"/>
              <a:gd name="connsiteX19" fmla="*/ 260251 w 598536"/>
              <a:gd name="connsiteY19" fmla="*/ 546931 h 605522"/>
              <a:gd name="connsiteX20" fmla="*/ 276081 w 598536"/>
              <a:gd name="connsiteY20" fmla="*/ 562665 h 605522"/>
              <a:gd name="connsiteX21" fmla="*/ 539867 w 598536"/>
              <a:gd name="connsiteY21" fmla="*/ 562665 h 605522"/>
              <a:gd name="connsiteX22" fmla="*/ 555697 w 598536"/>
              <a:gd name="connsiteY22" fmla="*/ 546931 h 605522"/>
              <a:gd name="connsiteX23" fmla="*/ 555697 w 598536"/>
              <a:gd name="connsiteY23" fmla="*/ 482196 h 605522"/>
              <a:gd name="connsiteX24" fmla="*/ 539867 w 598536"/>
              <a:gd name="connsiteY24" fmla="*/ 466461 h 605522"/>
              <a:gd name="connsiteX25" fmla="*/ 276081 w 598536"/>
              <a:gd name="connsiteY25" fmla="*/ 424653 h 605522"/>
              <a:gd name="connsiteX26" fmla="*/ 539867 w 598536"/>
              <a:gd name="connsiteY26" fmla="*/ 424653 h 605522"/>
              <a:gd name="connsiteX27" fmla="*/ 597486 w 598536"/>
              <a:gd name="connsiteY27" fmla="*/ 482196 h 605522"/>
              <a:gd name="connsiteX28" fmla="*/ 597486 w 598536"/>
              <a:gd name="connsiteY28" fmla="*/ 546931 h 605522"/>
              <a:gd name="connsiteX29" fmla="*/ 539867 w 598536"/>
              <a:gd name="connsiteY29" fmla="*/ 604473 h 605522"/>
              <a:gd name="connsiteX30" fmla="*/ 276081 w 598536"/>
              <a:gd name="connsiteY30" fmla="*/ 604473 h 605522"/>
              <a:gd name="connsiteX31" fmla="*/ 218387 w 598536"/>
              <a:gd name="connsiteY31" fmla="*/ 546931 h 605522"/>
              <a:gd name="connsiteX32" fmla="*/ 218387 w 598536"/>
              <a:gd name="connsiteY32" fmla="*/ 482196 h 605522"/>
              <a:gd name="connsiteX33" fmla="*/ 276081 w 598536"/>
              <a:gd name="connsiteY33" fmla="*/ 424653 h 605522"/>
              <a:gd name="connsiteX34" fmla="*/ 276060 w 598536"/>
              <a:gd name="connsiteY34" fmla="*/ 424169 h 605522"/>
              <a:gd name="connsiteX35" fmla="*/ 217906 w 598536"/>
              <a:gd name="connsiteY35" fmla="*/ 482233 h 605522"/>
              <a:gd name="connsiteX36" fmla="*/ 217906 w 598536"/>
              <a:gd name="connsiteY36" fmla="*/ 546965 h 605522"/>
              <a:gd name="connsiteX37" fmla="*/ 276060 w 598536"/>
              <a:gd name="connsiteY37" fmla="*/ 605028 h 605522"/>
              <a:gd name="connsiteX38" fmla="*/ 539889 w 598536"/>
              <a:gd name="connsiteY38" fmla="*/ 605028 h 605522"/>
              <a:gd name="connsiteX39" fmla="*/ 598042 w 598536"/>
              <a:gd name="connsiteY39" fmla="*/ 546965 h 605522"/>
              <a:gd name="connsiteX40" fmla="*/ 598042 w 598536"/>
              <a:gd name="connsiteY40" fmla="*/ 482233 h 605522"/>
              <a:gd name="connsiteX41" fmla="*/ 539889 w 598536"/>
              <a:gd name="connsiteY41" fmla="*/ 424169 h 605522"/>
              <a:gd name="connsiteX42" fmla="*/ 276081 w 598536"/>
              <a:gd name="connsiteY42" fmla="*/ 423604 h 605522"/>
              <a:gd name="connsiteX43" fmla="*/ 539867 w 598536"/>
              <a:gd name="connsiteY43" fmla="*/ 423604 h 605522"/>
              <a:gd name="connsiteX44" fmla="*/ 598536 w 598536"/>
              <a:gd name="connsiteY44" fmla="*/ 482196 h 605522"/>
              <a:gd name="connsiteX45" fmla="*/ 598536 w 598536"/>
              <a:gd name="connsiteY45" fmla="*/ 546931 h 605522"/>
              <a:gd name="connsiteX46" fmla="*/ 539867 w 598536"/>
              <a:gd name="connsiteY46" fmla="*/ 605522 h 605522"/>
              <a:gd name="connsiteX47" fmla="*/ 276081 w 598536"/>
              <a:gd name="connsiteY47" fmla="*/ 605522 h 605522"/>
              <a:gd name="connsiteX48" fmla="*/ 217412 w 598536"/>
              <a:gd name="connsiteY48" fmla="*/ 546931 h 605522"/>
              <a:gd name="connsiteX49" fmla="*/ 217412 w 598536"/>
              <a:gd name="connsiteY49" fmla="*/ 482196 h 605522"/>
              <a:gd name="connsiteX50" fmla="*/ 276081 w 598536"/>
              <a:gd name="connsiteY50" fmla="*/ 423604 h 605522"/>
              <a:gd name="connsiteX51" fmla="*/ 276081 w 598536"/>
              <a:gd name="connsiteY51" fmla="*/ 255594 h 605522"/>
              <a:gd name="connsiteX52" fmla="*/ 261301 w 598536"/>
              <a:gd name="connsiteY52" fmla="*/ 270429 h 605522"/>
              <a:gd name="connsiteX53" fmla="*/ 261301 w 598536"/>
              <a:gd name="connsiteY53" fmla="*/ 335091 h 605522"/>
              <a:gd name="connsiteX54" fmla="*/ 276081 w 598536"/>
              <a:gd name="connsiteY54" fmla="*/ 349852 h 605522"/>
              <a:gd name="connsiteX55" fmla="*/ 539867 w 598536"/>
              <a:gd name="connsiteY55" fmla="*/ 349852 h 605522"/>
              <a:gd name="connsiteX56" fmla="*/ 554647 w 598536"/>
              <a:gd name="connsiteY56" fmla="*/ 335091 h 605522"/>
              <a:gd name="connsiteX57" fmla="*/ 554647 w 598536"/>
              <a:gd name="connsiteY57" fmla="*/ 270429 h 605522"/>
              <a:gd name="connsiteX58" fmla="*/ 539867 w 598536"/>
              <a:gd name="connsiteY58" fmla="*/ 255594 h 605522"/>
              <a:gd name="connsiteX59" fmla="*/ 276060 w 598536"/>
              <a:gd name="connsiteY59" fmla="*/ 255169 h 605522"/>
              <a:gd name="connsiteX60" fmla="*/ 539889 w 598536"/>
              <a:gd name="connsiteY60" fmla="*/ 255169 h 605522"/>
              <a:gd name="connsiteX61" fmla="*/ 555196 w 598536"/>
              <a:gd name="connsiteY61" fmla="*/ 270447 h 605522"/>
              <a:gd name="connsiteX62" fmla="*/ 555196 w 598536"/>
              <a:gd name="connsiteY62" fmla="*/ 335079 h 605522"/>
              <a:gd name="connsiteX63" fmla="*/ 539889 w 598536"/>
              <a:gd name="connsiteY63" fmla="*/ 350356 h 605522"/>
              <a:gd name="connsiteX64" fmla="*/ 276060 w 598536"/>
              <a:gd name="connsiteY64" fmla="*/ 350356 h 605522"/>
              <a:gd name="connsiteX65" fmla="*/ 260752 w 598536"/>
              <a:gd name="connsiteY65" fmla="*/ 335079 h 605522"/>
              <a:gd name="connsiteX66" fmla="*/ 260752 w 598536"/>
              <a:gd name="connsiteY66" fmla="*/ 270447 h 605522"/>
              <a:gd name="connsiteX67" fmla="*/ 276060 w 598536"/>
              <a:gd name="connsiteY67" fmla="*/ 255169 h 605522"/>
              <a:gd name="connsiteX68" fmla="*/ 276081 w 598536"/>
              <a:gd name="connsiteY68" fmla="*/ 254620 h 605522"/>
              <a:gd name="connsiteX69" fmla="*/ 260251 w 598536"/>
              <a:gd name="connsiteY69" fmla="*/ 270429 h 605522"/>
              <a:gd name="connsiteX70" fmla="*/ 260251 w 598536"/>
              <a:gd name="connsiteY70" fmla="*/ 335091 h 605522"/>
              <a:gd name="connsiteX71" fmla="*/ 276081 w 598536"/>
              <a:gd name="connsiteY71" fmla="*/ 350901 h 605522"/>
              <a:gd name="connsiteX72" fmla="*/ 539867 w 598536"/>
              <a:gd name="connsiteY72" fmla="*/ 350901 h 605522"/>
              <a:gd name="connsiteX73" fmla="*/ 555697 w 598536"/>
              <a:gd name="connsiteY73" fmla="*/ 335091 h 605522"/>
              <a:gd name="connsiteX74" fmla="*/ 555697 w 598536"/>
              <a:gd name="connsiteY74" fmla="*/ 270429 h 605522"/>
              <a:gd name="connsiteX75" fmla="*/ 539867 w 598536"/>
              <a:gd name="connsiteY75" fmla="*/ 254620 h 605522"/>
              <a:gd name="connsiteX76" fmla="*/ 56646 w 598536"/>
              <a:gd name="connsiteY76" fmla="*/ 219038 h 605522"/>
              <a:gd name="connsiteX77" fmla="*/ 43816 w 598536"/>
              <a:gd name="connsiteY77" fmla="*/ 231774 h 605522"/>
              <a:gd name="connsiteX78" fmla="*/ 43816 w 598536"/>
              <a:gd name="connsiteY78" fmla="*/ 373748 h 605522"/>
              <a:gd name="connsiteX79" fmla="*/ 56646 w 598536"/>
              <a:gd name="connsiteY79" fmla="*/ 386484 h 605522"/>
              <a:gd name="connsiteX80" fmla="*/ 65500 w 598536"/>
              <a:gd name="connsiteY80" fmla="*/ 382738 h 605522"/>
              <a:gd name="connsiteX81" fmla="*/ 134300 w 598536"/>
              <a:gd name="connsiteY81" fmla="*/ 314037 h 605522"/>
              <a:gd name="connsiteX82" fmla="*/ 138952 w 598536"/>
              <a:gd name="connsiteY82" fmla="*/ 302724 h 605522"/>
              <a:gd name="connsiteX83" fmla="*/ 134300 w 598536"/>
              <a:gd name="connsiteY83" fmla="*/ 291486 h 605522"/>
              <a:gd name="connsiteX84" fmla="*/ 65500 w 598536"/>
              <a:gd name="connsiteY84" fmla="*/ 222784 h 605522"/>
              <a:gd name="connsiteX85" fmla="*/ 56646 w 598536"/>
              <a:gd name="connsiteY85" fmla="*/ 219038 h 605522"/>
              <a:gd name="connsiteX86" fmla="*/ 56686 w 598536"/>
              <a:gd name="connsiteY86" fmla="*/ 218543 h 605522"/>
              <a:gd name="connsiteX87" fmla="*/ 65914 w 598536"/>
              <a:gd name="connsiteY87" fmla="*/ 222437 h 605522"/>
              <a:gd name="connsiteX88" fmla="*/ 134635 w 598536"/>
              <a:gd name="connsiteY88" fmla="*/ 291116 h 605522"/>
              <a:gd name="connsiteX89" fmla="*/ 134635 w 598536"/>
              <a:gd name="connsiteY89" fmla="*/ 314408 h 605522"/>
              <a:gd name="connsiteX90" fmla="*/ 65914 w 598536"/>
              <a:gd name="connsiteY90" fmla="*/ 383012 h 605522"/>
              <a:gd name="connsiteX91" fmla="*/ 56686 w 598536"/>
              <a:gd name="connsiteY91" fmla="*/ 386907 h 605522"/>
              <a:gd name="connsiteX92" fmla="*/ 43407 w 598536"/>
              <a:gd name="connsiteY92" fmla="*/ 373725 h 605522"/>
              <a:gd name="connsiteX93" fmla="*/ 43407 w 598536"/>
              <a:gd name="connsiteY93" fmla="*/ 231799 h 605522"/>
              <a:gd name="connsiteX94" fmla="*/ 56686 w 598536"/>
              <a:gd name="connsiteY94" fmla="*/ 218543 h 605522"/>
              <a:gd name="connsiteX95" fmla="*/ 56646 w 598536"/>
              <a:gd name="connsiteY95" fmla="*/ 218064 h 605522"/>
              <a:gd name="connsiteX96" fmla="*/ 42841 w 598536"/>
              <a:gd name="connsiteY96" fmla="*/ 231774 h 605522"/>
              <a:gd name="connsiteX97" fmla="*/ 42841 w 598536"/>
              <a:gd name="connsiteY97" fmla="*/ 373748 h 605522"/>
              <a:gd name="connsiteX98" fmla="*/ 56646 w 598536"/>
              <a:gd name="connsiteY98" fmla="*/ 387458 h 605522"/>
              <a:gd name="connsiteX99" fmla="*/ 66175 w 598536"/>
              <a:gd name="connsiteY99" fmla="*/ 383413 h 605522"/>
              <a:gd name="connsiteX100" fmla="*/ 134976 w 598536"/>
              <a:gd name="connsiteY100" fmla="*/ 314711 h 605522"/>
              <a:gd name="connsiteX101" fmla="*/ 139928 w 598536"/>
              <a:gd name="connsiteY101" fmla="*/ 302724 h 605522"/>
              <a:gd name="connsiteX102" fmla="*/ 134976 w 598536"/>
              <a:gd name="connsiteY102" fmla="*/ 290737 h 605522"/>
              <a:gd name="connsiteX103" fmla="*/ 66175 w 598536"/>
              <a:gd name="connsiteY103" fmla="*/ 222110 h 605522"/>
              <a:gd name="connsiteX104" fmla="*/ 56646 w 598536"/>
              <a:gd name="connsiteY104" fmla="*/ 218064 h 605522"/>
              <a:gd name="connsiteX105" fmla="*/ 276081 w 598536"/>
              <a:gd name="connsiteY105" fmla="*/ 212811 h 605522"/>
              <a:gd name="connsiteX106" fmla="*/ 539867 w 598536"/>
              <a:gd name="connsiteY106" fmla="*/ 212811 h 605522"/>
              <a:gd name="connsiteX107" fmla="*/ 597486 w 598536"/>
              <a:gd name="connsiteY107" fmla="*/ 270429 h 605522"/>
              <a:gd name="connsiteX108" fmla="*/ 597486 w 598536"/>
              <a:gd name="connsiteY108" fmla="*/ 335091 h 605522"/>
              <a:gd name="connsiteX109" fmla="*/ 539867 w 598536"/>
              <a:gd name="connsiteY109" fmla="*/ 392710 h 605522"/>
              <a:gd name="connsiteX110" fmla="*/ 276081 w 598536"/>
              <a:gd name="connsiteY110" fmla="*/ 392710 h 605522"/>
              <a:gd name="connsiteX111" fmla="*/ 218387 w 598536"/>
              <a:gd name="connsiteY111" fmla="*/ 335091 h 605522"/>
              <a:gd name="connsiteX112" fmla="*/ 218387 w 598536"/>
              <a:gd name="connsiteY112" fmla="*/ 270429 h 605522"/>
              <a:gd name="connsiteX113" fmla="*/ 276081 w 598536"/>
              <a:gd name="connsiteY113" fmla="*/ 212811 h 605522"/>
              <a:gd name="connsiteX114" fmla="*/ 276060 w 598536"/>
              <a:gd name="connsiteY114" fmla="*/ 212331 h 605522"/>
              <a:gd name="connsiteX115" fmla="*/ 217906 w 598536"/>
              <a:gd name="connsiteY115" fmla="*/ 270447 h 605522"/>
              <a:gd name="connsiteX116" fmla="*/ 217906 w 598536"/>
              <a:gd name="connsiteY116" fmla="*/ 335079 h 605522"/>
              <a:gd name="connsiteX117" fmla="*/ 276060 w 598536"/>
              <a:gd name="connsiteY117" fmla="*/ 393120 h 605522"/>
              <a:gd name="connsiteX118" fmla="*/ 539889 w 598536"/>
              <a:gd name="connsiteY118" fmla="*/ 393120 h 605522"/>
              <a:gd name="connsiteX119" fmla="*/ 598042 w 598536"/>
              <a:gd name="connsiteY119" fmla="*/ 335079 h 605522"/>
              <a:gd name="connsiteX120" fmla="*/ 598042 w 598536"/>
              <a:gd name="connsiteY120" fmla="*/ 270447 h 605522"/>
              <a:gd name="connsiteX121" fmla="*/ 539889 w 598536"/>
              <a:gd name="connsiteY121" fmla="*/ 212331 h 605522"/>
              <a:gd name="connsiteX122" fmla="*/ 276081 w 598536"/>
              <a:gd name="connsiteY122" fmla="*/ 211837 h 605522"/>
              <a:gd name="connsiteX123" fmla="*/ 539867 w 598536"/>
              <a:gd name="connsiteY123" fmla="*/ 211837 h 605522"/>
              <a:gd name="connsiteX124" fmla="*/ 598536 w 598536"/>
              <a:gd name="connsiteY124" fmla="*/ 270429 h 605522"/>
              <a:gd name="connsiteX125" fmla="*/ 598536 w 598536"/>
              <a:gd name="connsiteY125" fmla="*/ 335091 h 605522"/>
              <a:gd name="connsiteX126" fmla="*/ 539867 w 598536"/>
              <a:gd name="connsiteY126" fmla="*/ 393684 h 605522"/>
              <a:gd name="connsiteX127" fmla="*/ 276081 w 598536"/>
              <a:gd name="connsiteY127" fmla="*/ 393684 h 605522"/>
              <a:gd name="connsiteX128" fmla="*/ 217412 w 598536"/>
              <a:gd name="connsiteY128" fmla="*/ 335091 h 605522"/>
              <a:gd name="connsiteX129" fmla="*/ 217412 w 598536"/>
              <a:gd name="connsiteY129" fmla="*/ 270429 h 605522"/>
              <a:gd name="connsiteX130" fmla="*/ 276081 w 598536"/>
              <a:gd name="connsiteY130" fmla="*/ 211837 h 605522"/>
              <a:gd name="connsiteX131" fmla="*/ 56646 w 598536"/>
              <a:gd name="connsiteY131" fmla="*/ 176259 h 605522"/>
              <a:gd name="connsiteX132" fmla="*/ 95811 w 598536"/>
              <a:gd name="connsiteY132" fmla="*/ 192516 h 605522"/>
              <a:gd name="connsiteX133" fmla="*/ 164612 w 598536"/>
              <a:gd name="connsiteY133" fmla="*/ 261218 h 605522"/>
              <a:gd name="connsiteX134" fmla="*/ 164612 w 598536"/>
              <a:gd name="connsiteY134" fmla="*/ 344304 h 605522"/>
              <a:gd name="connsiteX135" fmla="*/ 95811 w 598536"/>
              <a:gd name="connsiteY135" fmla="*/ 413006 h 605522"/>
              <a:gd name="connsiteX136" fmla="*/ 56646 w 598536"/>
              <a:gd name="connsiteY136" fmla="*/ 429264 h 605522"/>
              <a:gd name="connsiteX137" fmla="*/ 18532 w 598536"/>
              <a:gd name="connsiteY137" fmla="*/ 414205 h 605522"/>
              <a:gd name="connsiteX138" fmla="*/ 5777 w 598536"/>
              <a:gd name="connsiteY138" fmla="*/ 396299 h 605522"/>
              <a:gd name="connsiteX139" fmla="*/ 975 w 598536"/>
              <a:gd name="connsiteY139" fmla="*/ 373748 h 605522"/>
              <a:gd name="connsiteX140" fmla="*/ 975 w 598536"/>
              <a:gd name="connsiteY140" fmla="*/ 231774 h 605522"/>
              <a:gd name="connsiteX141" fmla="*/ 5777 w 598536"/>
              <a:gd name="connsiteY141" fmla="*/ 209149 h 605522"/>
              <a:gd name="connsiteX142" fmla="*/ 18532 w 598536"/>
              <a:gd name="connsiteY142" fmla="*/ 191243 h 605522"/>
              <a:gd name="connsiteX143" fmla="*/ 56646 w 598536"/>
              <a:gd name="connsiteY143" fmla="*/ 176259 h 605522"/>
              <a:gd name="connsiteX144" fmla="*/ 56686 w 598536"/>
              <a:gd name="connsiteY144" fmla="*/ 175778 h 605522"/>
              <a:gd name="connsiteX145" fmla="*/ 18199 w 598536"/>
              <a:gd name="connsiteY145" fmla="*/ 190907 h 605522"/>
              <a:gd name="connsiteX146" fmla="*/ 5370 w 598536"/>
              <a:gd name="connsiteY146" fmla="*/ 208956 h 605522"/>
              <a:gd name="connsiteX147" fmla="*/ 494 w 598536"/>
              <a:gd name="connsiteY147" fmla="*/ 231799 h 605522"/>
              <a:gd name="connsiteX148" fmla="*/ 494 w 598536"/>
              <a:gd name="connsiteY148" fmla="*/ 373725 h 605522"/>
              <a:gd name="connsiteX149" fmla="*/ 5370 w 598536"/>
              <a:gd name="connsiteY149" fmla="*/ 396493 h 605522"/>
              <a:gd name="connsiteX150" fmla="*/ 18199 w 598536"/>
              <a:gd name="connsiteY150" fmla="*/ 414543 h 605522"/>
              <a:gd name="connsiteX151" fmla="*/ 56686 w 598536"/>
              <a:gd name="connsiteY151" fmla="*/ 429672 h 605522"/>
              <a:gd name="connsiteX152" fmla="*/ 96224 w 598536"/>
              <a:gd name="connsiteY152" fmla="*/ 413270 h 605522"/>
              <a:gd name="connsiteX153" fmla="*/ 164945 w 598536"/>
              <a:gd name="connsiteY153" fmla="*/ 344666 h 605522"/>
              <a:gd name="connsiteX154" fmla="*/ 164945 w 598536"/>
              <a:gd name="connsiteY154" fmla="*/ 260858 h 605522"/>
              <a:gd name="connsiteX155" fmla="*/ 96224 w 598536"/>
              <a:gd name="connsiteY155" fmla="*/ 192180 h 605522"/>
              <a:gd name="connsiteX156" fmla="*/ 56686 w 598536"/>
              <a:gd name="connsiteY156" fmla="*/ 175778 h 605522"/>
              <a:gd name="connsiteX157" fmla="*/ 56646 w 598536"/>
              <a:gd name="connsiteY157" fmla="*/ 175285 h 605522"/>
              <a:gd name="connsiteX158" fmla="*/ 96486 w 598536"/>
              <a:gd name="connsiteY158" fmla="*/ 191842 h 605522"/>
              <a:gd name="connsiteX159" fmla="*/ 165287 w 598536"/>
              <a:gd name="connsiteY159" fmla="*/ 260469 h 605522"/>
              <a:gd name="connsiteX160" fmla="*/ 165287 w 598536"/>
              <a:gd name="connsiteY160" fmla="*/ 344979 h 605522"/>
              <a:gd name="connsiteX161" fmla="*/ 96486 w 598536"/>
              <a:gd name="connsiteY161" fmla="*/ 413680 h 605522"/>
              <a:gd name="connsiteX162" fmla="*/ 56646 w 598536"/>
              <a:gd name="connsiteY162" fmla="*/ 430238 h 605522"/>
              <a:gd name="connsiteX163" fmla="*/ 17857 w 598536"/>
              <a:gd name="connsiteY163" fmla="*/ 414954 h 605522"/>
              <a:gd name="connsiteX164" fmla="*/ 4802 w 598536"/>
              <a:gd name="connsiteY164" fmla="*/ 396748 h 605522"/>
              <a:gd name="connsiteX165" fmla="*/ 0 w 598536"/>
              <a:gd name="connsiteY165" fmla="*/ 373748 h 605522"/>
              <a:gd name="connsiteX166" fmla="*/ 0 w 598536"/>
              <a:gd name="connsiteY166" fmla="*/ 231774 h 605522"/>
              <a:gd name="connsiteX167" fmla="*/ 4802 w 598536"/>
              <a:gd name="connsiteY167" fmla="*/ 208774 h 605522"/>
              <a:gd name="connsiteX168" fmla="*/ 17857 w 598536"/>
              <a:gd name="connsiteY168" fmla="*/ 190494 h 605522"/>
              <a:gd name="connsiteX169" fmla="*/ 56646 w 598536"/>
              <a:gd name="connsiteY169" fmla="*/ 175285 h 605522"/>
              <a:gd name="connsiteX170" fmla="*/ 276081 w 598536"/>
              <a:gd name="connsiteY170" fmla="*/ 43832 h 605522"/>
              <a:gd name="connsiteX171" fmla="*/ 261301 w 598536"/>
              <a:gd name="connsiteY171" fmla="*/ 58592 h 605522"/>
              <a:gd name="connsiteX172" fmla="*/ 261301 w 598536"/>
              <a:gd name="connsiteY172" fmla="*/ 123254 h 605522"/>
              <a:gd name="connsiteX173" fmla="*/ 276081 w 598536"/>
              <a:gd name="connsiteY173" fmla="*/ 138090 h 605522"/>
              <a:gd name="connsiteX174" fmla="*/ 539867 w 598536"/>
              <a:gd name="connsiteY174" fmla="*/ 138090 h 605522"/>
              <a:gd name="connsiteX175" fmla="*/ 554647 w 598536"/>
              <a:gd name="connsiteY175" fmla="*/ 123254 h 605522"/>
              <a:gd name="connsiteX176" fmla="*/ 554647 w 598536"/>
              <a:gd name="connsiteY176" fmla="*/ 58592 h 605522"/>
              <a:gd name="connsiteX177" fmla="*/ 539867 w 598536"/>
              <a:gd name="connsiteY177" fmla="*/ 43832 h 605522"/>
              <a:gd name="connsiteX178" fmla="*/ 276060 w 598536"/>
              <a:gd name="connsiteY178" fmla="*/ 43275 h 605522"/>
              <a:gd name="connsiteX179" fmla="*/ 539889 w 598536"/>
              <a:gd name="connsiteY179" fmla="*/ 43275 h 605522"/>
              <a:gd name="connsiteX180" fmla="*/ 555196 w 598536"/>
              <a:gd name="connsiteY180" fmla="*/ 58559 h 605522"/>
              <a:gd name="connsiteX181" fmla="*/ 555196 w 598536"/>
              <a:gd name="connsiteY181" fmla="*/ 123217 h 605522"/>
              <a:gd name="connsiteX182" fmla="*/ 539889 w 598536"/>
              <a:gd name="connsiteY182" fmla="*/ 138502 h 605522"/>
              <a:gd name="connsiteX183" fmla="*/ 276060 w 598536"/>
              <a:gd name="connsiteY183" fmla="*/ 138502 h 605522"/>
              <a:gd name="connsiteX184" fmla="*/ 260752 w 598536"/>
              <a:gd name="connsiteY184" fmla="*/ 123217 h 605522"/>
              <a:gd name="connsiteX185" fmla="*/ 260752 w 598536"/>
              <a:gd name="connsiteY185" fmla="*/ 58559 h 605522"/>
              <a:gd name="connsiteX186" fmla="*/ 276060 w 598536"/>
              <a:gd name="connsiteY186" fmla="*/ 43275 h 605522"/>
              <a:gd name="connsiteX187" fmla="*/ 276081 w 598536"/>
              <a:gd name="connsiteY187" fmla="*/ 42783 h 605522"/>
              <a:gd name="connsiteX188" fmla="*/ 260251 w 598536"/>
              <a:gd name="connsiteY188" fmla="*/ 58592 h 605522"/>
              <a:gd name="connsiteX189" fmla="*/ 260251 w 598536"/>
              <a:gd name="connsiteY189" fmla="*/ 123254 h 605522"/>
              <a:gd name="connsiteX190" fmla="*/ 276081 w 598536"/>
              <a:gd name="connsiteY190" fmla="*/ 139064 h 605522"/>
              <a:gd name="connsiteX191" fmla="*/ 539867 w 598536"/>
              <a:gd name="connsiteY191" fmla="*/ 139064 h 605522"/>
              <a:gd name="connsiteX192" fmla="*/ 555697 w 598536"/>
              <a:gd name="connsiteY192" fmla="*/ 123254 h 605522"/>
              <a:gd name="connsiteX193" fmla="*/ 555697 w 598536"/>
              <a:gd name="connsiteY193" fmla="*/ 58592 h 605522"/>
              <a:gd name="connsiteX194" fmla="*/ 539867 w 598536"/>
              <a:gd name="connsiteY194" fmla="*/ 42783 h 605522"/>
              <a:gd name="connsiteX195" fmla="*/ 276081 w 598536"/>
              <a:gd name="connsiteY195" fmla="*/ 974 h 605522"/>
              <a:gd name="connsiteX196" fmla="*/ 539867 w 598536"/>
              <a:gd name="connsiteY196" fmla="*/ 974 h 605522"/>
              <a:gd name="connsiteX197" fmla="*/ 597486 w 598536"/>
              <a:gd name="connsiteY197" fmla="*/ 58592 h 605522"/>
              <a:gd name="connsiteX198" fmla="*/ 597486 w 598536"/>
              <a:gd name="connsiteY198" fmla="*/ 123254 h 605522"/>
              <a:gd name="connsiteX199" fmla="*/ 539867 w 598536"/>
              <a:gd name="connsiteY199" fmla="*/ 180873 h 605522"/>
              <a:gd name="connsiteX200" fmla="*/ 276081 w 598536"/>
              <a:gd name="connsiteY200" fmla="*/ 180873 h 605522"/>
              <a:gd name="connsiteX201" fmla="*/ 218387 w 598536"/>
              <a:gd name="connsiteY201" fmla="*/ 123254 h 605522"/>
              <a:gd name="connsiteX202" fmla="*/ 218387 w 598536"/>
              <a:gd name="connsiteY202" fmla="*/ 58592 h 605522"/>
              <a:gd name="connsiteX203" fmla="*/ 276081 w 598536"/>
              <a:gd name="connsiteY203" fmla="*/ 974 h 605522"/>
              <a:gd name="connsiteX204" fmla="*/ 276060 w 598536"/>
              <a:gd name="connsiteY204" fmla="*/ 494 h 605522"/>
              <a:gd name="connsiteX205" fmla="*/ 217906 w 598536"/>
              <a:gd name="connsiteY205" fmla="*/ 58559 h 605522"/>
              <a:gd name="connsiteX206" fmla="*/ 217906 w 598536"/>
              <a:gd name="connsiteY206" fmla="*/ 123217 h 605522"/>
              <a:gd name="connsiteX207" fmla="*/ 276060 w 598536"/>
              <a:gd name="connsiteY207" fmla="*/ 181283 h 605522"/>
              <a:gd name="connsiteX208" fmla="*/ 539889 w 598536"/>
              <a:gd name="connsiteY208" fmla="*/ 181283 h 605522"/>
              <a:gd name="connsiteX209" fmla="*/ 598042 w 598536"/>
              <a:gd name="connsiteY209" fmla="*/ 123217 h 605522"/>
              <a:gd name="connsiteX210" fmla="*/ 598042 w 598536"/>
              <a:gd name="connsiteY210" fmla="*/ 58559 h 605522"/>
              <a:gd name="connsiteX211" fmla="*/ 539889 w 598536"/>
              <a:gd name="connsiteY211" fmla="*/ 494 h 605522"/>
              <a:gd name="connsiteX212" fmla="*/ 276081 w 598536"/>
              <a:gd name="connsiteY212" fmla="*/ 0 h 605522"/>
              <a:gd name="connsiteX213" fmla="*/ 539867 w 598536"/>
              <a:gd name="connsiteY213" fmla="*/ 0 h 605522"/>
              <a:gd name="connsiteX214" fmla="*/ 598536 w 598536"/>
              <a:gd name="connsiteY214" fmla="*/ 58592 h 605522"/>
              <a:gd name="connsiteX215" fmla="*/ 598536 w 598536"/>
              <a:gd name="connsiteY215" fmla="*/ 123254 h 605522"/>
              <a:gd name="connsiteX216" fmla="*/ 539867 w 598536"/>
              <a:gd name="connsiteY216" fmla="*/ 181847 h 605522"/>
              <a:gd name="connsiteX217" fmla="*/ 276081 w 598536"/>
              <a:gd name="connsiteY217" fmla="*/ 181847 h 605522"/>
              <a:gd name="connsiteX218" fmla="*/ 217412 w 598536"/>
              <a:gd name="connsiteY218" fmla="*/ 123254 h 605522"/>
              <a:gd name="connsiteX219" fmla="*/ 217412 w 598536"/>
              <a:gd name="connsiteY219" fmla="*/ 58592 h 605522"/>
              <a:gd name="connsiteX220" fmla="*/ 276081 w 598536"/>
              <a:gd name="connsiteY220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98536" h="605522">
                <a:moveTo>
                  <a:pt x="276081" y="467435"/>
                </a:moveTo>
                <a:cubicBezTo>
                  <a:pt x="267903" y="467435"/>
                  <a:pt x="261301" y="474104"/>
                  <a:pt x="261301" y="482196"/>
                </a:cubicBezTo>
                <a:lnTo>
                  <a:pt x="261301" y="546931"/>
                </a:lnTo>
                <a:cubicBezTo>
                  <a:pt x="261301" y="555098"/>
                  <a:pt x="267903" y="561691"/>
                  <a:pt x="276081" y="561691"/>
                </a:cubicBezTo>
                <a:lnTo>
                  <a:pt x="539867" y="561691"/>
                </a:lnTo>
                <a:cubicBezTo>
                  <a:pt x="548045" y="561691"/>
                  <a:pt x="554647" y="555098"/>
                  <a:pt x="554647" y="546931"/>
                </a:cubicBezTo>
                <a:lnTo>
                  <a:pt x="554647" y="482196"/>
                </a:lnTo>
                <a:cubicBezTo>
                  <a:pt x="554647" y="474104"/>
                  <a:pt x="548045" y="467435"/>
                  <a:pt x="539867" y="467435"/>
                </a:cubicBezTo>
                <a:close/>
                <a:moveTo>
                  <a:pt x="276060" y="466949"/>
                </a:moveTo>
                <a:lnTo>
                  <a:pt x="539889" y="466949"/>
                </a:lnTo>
                <a:cubicBezTo>
                  <a:pt x="548368" y="466949"/>
                  <a:pt x="555196" y="473842"/>
                  <a:pt x="555196" y="482233"/>
                </a:cubicBezTo>
                <a:lnTo>
                  <a:pt x="555196" y="546965"/>
                </a:lnTo>
                <a:cubicBezTo>
                  <a:pt x="555196" y="555356"/>
                  <a:pt x="548368" y="562248"/>
                  <a:pt x="539889" y="562248"/>
                </a:cubicBezTo>
                <a:lnTo>
                  <a:pt x="276060" y="562248"/>
                </a:lnTo>
                <a:cubicBezTo>
                  <a:pt x="267580" y="562248"/>
                  <a:pt x="260752" y="555356"/>
                  <a:pt x="260752" y="546965"/>
                </a:cubicBezTo>
                <a:lnTo>
                  <a:pt x="260752" y="482233"/>
                </a:lnTo>
                <a:cubicBezTo>
                  <a:pt x="260752" y="473842"/>
                  <a:pt x="267580" y="466949"/>
                  <a:pt x="276060" y="466949"/>
                </a:cubicBezTo>
                <a:close/>
                <a:moveTo>
                  <a:pt x="276081" y="466461"/>
                </a:moveTo>
                <a:cubicBezTo>
                  <a:pt x="267378" y="466461"/>
                  <a:pt x="260251" y="473504"/>
                  <a:pt x="260251" y="482196"/>
                </a:cubicBezTo>
                <a:lnTo>
                  <a:pt x="260251" y="546931"/>
                </a:lnTo>
                <a:cubicBezTo>
                  <a:pt x="260251" y="555622"/>
                  <a:pt x="267378" y="562665"/>
                  <a:pt x="276081" y="562665"/>
                </a:cubicBezTo>
                <a:lnTo>
                  <a:pt x="539867" y="562665"/>
                </a:lnTo>
                <a:cubicBezTo>
                  <a:pt x="548570" y="562665"/>
                  <a:pt x="555697" y="555622"/>
                  <a:pt x="555697" y="546931"/>
                </a:cubicBezTo>
                <a:lnTo>
                  <a:pt x="555697" y="482196"/>
                </a:lnTo>
                <a:cubicBezTo>
                  <a:pt x="555697" y="473504"/>
                  <a:pt x="548570" y="466461"/>
                  <a:pt x="539867" y="466461"/>
                </a:cubicBezTo>
                <a:close/>
                <a:moveTo>
                  <a:pt x="276081" y="424653"/>
                </a:moveTo>
                <a:lnTo>
                  <a:pt x="539867" y="424653"/>
                </a:lnTo>
                <a:cubicBezTo>
                  <a:pt x="571677" y="424653"/>
                  <a:pt x="597486" y="450502"/>
                  <a:pt x="597486" y="482196"/>
                </a:cubicBezTo>
                <a:lnTo>
                  <a:pt x="597486" y="546931"/>
                </a:lnTo>
                <a:cubicBezTo>
                  <a:pt x="597486" y="578624"/>
                  <a:pt x="571677" y="604473"/>
                  <a:pt x="539867" y="604473"/>
                </a:cubicBezTo>
                <a:lnTo>
                  <a:pt x="276081" y="604473"/>
                </a:lnTo>
                <a:cubicBezTo>
                  <a:pt x="244271" y="604473"/>
                  <a:pt x="218387" y="578624"/>
                  <a:pt x="218387" y="546931"/>
                </a:cubicBezTo>
                <a:lnTo>
                  <a:pt x="218387" y="482196"/>
                </a:lnTo>
                <a:cubicBezTo>
                  <a:pt x="218387" y="450502"/>
                  <a:pt x="244271" y="424653"/>
                  <a:pt x="276081" y="424653"/>
                </a:cubicBezTo>
                <a:close/>
                <a:moveTo>
                  <a:pt x="276060" y="424169"/>
                </a:moveTo>
                <a:cubicBezTo>
                  <a:pt x="244019" y="424169"/>
                  <a:pt x="217906" y="450242"/>
                  <a:pt x="217906" y="482233"/>
                </a:cubicBezTo>
                <a:lnTo>
                  <a:pt x="217906" y="546965"/>
                </a:lnTo>
                <a:cubicBezTo>
                  <a:pt x="217906" y="578956"/>
                  <a:pt x="244019" y="605028"/>
                  <a:pt x="276060" y="605028"/>
                </a:cubicBezTo>
                <a:lnTo>
                  <a:pt x="539889" y="605028"/>
                </a:lnTo>
                <a:cubicBezTo>
                  <a:pt x="571929" y="605028"/>
                  <a:pt x="598042" y="578956"/>
                  <a:pt x="598042" y="546965"/>
                </a:cubicBezTo>
                <a:lnTo>
                  <a:pt x="598042" y="482233"/>
                </a:lnTo>
                <a:cubicBezTo>
                  <a:pt x="598042" y="450242"/>
                  <a:pt x="571929" y="424169"/>
                  <a:pt x="539889" y="424169"/>
                </a:cubicBezTo>
                <a:close/>
                <a:moveTo>
                  <a:pt x="276081" y="423604"/>
                </a:moveTo>
                <a:lnTo>
                  <a:pt x="539867" y="423604"/>
                </a:lnTo>
                <a:cubicBezTo>
                  <a:pt x="572203" y="423604"/>
                  <a:pt x="598536" y="449903"/>
                  <a:pt x="598536" y="482196"/>
                </a:cubicBezTo>
                <a:lnTo>
                  <a:pt x="598536" y="546931"/>
                </a:lnTo>
                <a:cubicBezTo>
                  <a:pt x="598536" y="579224"/>
                  <a:pt x="572203" y="605522"/>
                  <a:pt x="539867" y="605522"/>
                </a:cubicBezTo>
                <a:lnTo>
                  <a:pt x="276081" y="605522"/>
                </a:lnTo>
                <a:cubicBezTo>
                  <a:pt x="243746" y="605522"/>
                  <a:pt x="217412" y="579224"/>
                  <a:pt x="217412" y="546931"/>
                </a:cubicBezTo>
                <a:lnTo>
                  <a:pt x="217412" y="482196"/>
                </a:lnTo>
                <a:cubicBezTo>
                  <a:pt x="217412" y="449903"/>
                  <a:pt x="243746" y="423604"/>
                  <a:pt x="276081" y="423604"/>
                </a:cubicBezTo>
                <a:close/>
                <a:moveTo>
                  <a:pt x="276081" y="255594"/>
                </a:moveTo>
                <a:cubicBezTo>
                  <a:pt x="267903" y="255594"/>
                  <a:pt x="261301" y="262262"/>
                  <a:pt x="261301" y="270429"/>
                </a:cubicBezTo>
                <a:lnTo>
                  <a:pt x="261301" y="335091"/>
                </a:lnTo>
                <a:cubicBezTo>
                  <a:pt x="261301" y="343258"/>
                  <a:pt x="267903" y="349852"/>
                  <a:pt x="276081" y="349852"/>
                </a:cubicBezTo>
                <a:lnTo>
                  <a:pt x="539867" y="349852"/>
                </a:lnTo>
                <a:cubicBezTo>
                  <a:pt x="548045" y="349852"/>
                  <a:pt x="554647" y="343258"/>
                  <a:pt x="554647" y="335091"/>
                </a:cubicBezTo>
                <a:lnTo>
                  <a:pt x="554647" y="270429"/>
                </a:lnTo>
                <a:cubicBezTo>
                  <a:pt x="554647" y="262262"/>
                  <a:pt x="548045" y="255594"/>
                  <a:pt x="539867" y="255594"/>
                </a:cubicBezTo>
                <a:close/>
                <a:moveTo>
                  <a:pt x="276060" y="255169"/>
                </a:moveTo>
                <a:lnTo>
                  <a:pt x="539889" y="255169"/>
                </a:lnTo>
                <a:cubicBezTo>
                  <a:pt x="548368" y="255169"/>
                  <a:pt x="555196" y="261984"/>
                  <a:pt x="555196" y="270447"/>
                </a:cubicBezTo>
                <a:lnTo>
                  <a:pt x="555196" y="335079"/>
                </a:lnTo>
                <a:cubicBezTo>
                  <a:pt x="555196" y="343541"/>
                  <a:pt x="548368" y="350356"/>
                  <a:pt x="539889" y="350356"/>
                </a:cubicBezTo>
                <a:lnTo>
                  <a:pt x="276060" y="350356"/>
                </a:lnTo>
                <a:cubicBezTo>
                  <a:pt x="267580" y="350356"/>
                  <a:pt x="260752" y="343541"/>
                  <a:pt x="260752" y="335079"/>
                </a:cubicBezTo>
                <a:lnTo>
                  <a:pt x="260752" y="270447"/>
                </a:lnTo>
                <a:cubicBezTo>
                  <a:pt x="260752" y="261984"/>
                  <a:pt x="267580" y="255169"/>
                  <a:pt x="276060" y="255169"/>
                </a:cubicBezTo>
                <a:close/>
                <a:moveTo>
                  <a:pt x="276081" y="254620"/>
                </a:moveTo>
                <a:cubicBezTo>
                  <a:pt x="267378" y="254620"/>
                  <a:pt x="260251" y="261663"/>
                  <a:pt x="260251" y="270429"/>
                </a:cubicBezTo>
                <a:lnTo>
                  <a:pt x="260251" y="335091"/>
                </a:lnTo>
                <a:cubicBezTo>
                  <a:pt x="260251" y="343783"/>
                  <a:pt x="267378" y="350901"/>
                  <a:pt x="276081" y="350901"/>
                </a:cubicBezTo>
                <a:lnTo>
                  <a:pt x="539867" y="350901"/>
                </a:lnTo>
                <a:cubicBezTo>
                  <a:pt x="548570" y="350901"/>
                  <a:pt x="555697" y="343783"/>
                  <a:pt x="555697" y="335091"/>
                </a:cubicBezTo>
                <a:lnTo>
                  <a:pt x="555697" y="270429"/>
                </a:lnTo>
                <a:cubicBezTo>
                  <a:pt x="555697" y="261663"/>
                  <a:pt x="548570" y="254620"/>
                  <a:pt x="539867" y="254620"/>
                </a:cubicBezTo>
                <a:close/>
                <a:moveTo>
                  <a:pt x="56646" y="219038"/>
                </a:moveTo>
                <a:cubicBezTo>
                  <a:pt x="50344" y="219038"/>
                  <a:pt x="43816" y="223758"/>
                  <a:pt x="43816" y="231774"/>
                </a:cubicBezTo>
                <a:lnTo>
                  <a:pt x="43816" y="373748"/>
                </a:lnTo>
                <a:cubicBezTo>
                  <a:pt x="43816" y="381690"/>
                  <a:pt x="50344" y="386484"/>
                  <a:pt x="56646" y="386484"/>
                </a:cubicBezTo>
                <a:cubicBezTo>
                  <a:pt x="60023" y="386484"/>
                  <a:pt x="63024" y="385136"/>
                  <a:pt x="65500" y="382738"/>
                </a:cubicBezTo>
                <a:lnTo>
                  <a:pt x="134300" y="314037"/>
                </a:lnTo>
                <a:cubicBezTo>
                  <a:pt x="137302" y="311040"/>
                  <a:pt x="138952" y="306994"/>
                  <a:pt x="138952" y="302724"/>
                </a:cubicBezTo>
                <a:cubicBezTo>
                  <a:pt x="138952" y="298453"/>
                  <a:pt x="137302" y="294483"/>
                  <a:pt x="134300" y="291486"/>
                </a:cubicBezTo>
                <a:lnTo>
                  <a:pt x="65500" y="222784"/>
                </a:lnTo>
                <a:cubicBezTo>
                  <a:pt x="63024" y="220312"/>
                  <a:pt x="60023" y="219038"/>
                  <a:pt x="56646" y="219038"/>
                </a:cubicBezTo>
                <a:close/>
                <a:moveTo>
                  <a:pt x="56686" y="218543"/>
                </a:moveTo>
                <a:cubicBezTo>
                  <a:pt x="59912" y="218543"/>
                  <a:pt x="63213" y="219741"/>
                  <a:pt x="65914" y="222437"/>
                </a:cubicBezTo>
                <a:lnTo>
                  <a:pt x="134635" y="291116"/>
                </a:lnTo>
                <a:cubicBezTo>
                  <a:pt x="141087" y="297557"/>
                  <a:pt x="141087" y="307967"/>
                  <a:pt x="134635" y="314408"/>
                </a:cubicBezTo>
                <a:lnTo>
                  <a:pt x="65914" y="383012"/>
                </a:lnTo>
                <a:cubicBezTo>
                  <a:pt x="63213" y="385708"/>
                  <a:pt x="59912" y="386907"/>
                  <a:pt x="56686" y="386907"/>
                </a:cubicBezTo>
                <a:cubicBezTo>
                  <a:pt x="49859" y="386907"/>
                  <a:pt x="43407" y="381664"/>
                  <a:pt x="43407" y="373725"/>
                </a:cubicBezTo>
                <a:lnTo>
                  <a:pt x="43407" y="231799"/>
                </a:lnTo>
                <a:cubicBezTo>
                  <a:pt x="43407" y="223860"/>
                  <a:pt x="49859" y="218543"/>
                  <a:pt x="56686" y="218543"/>
                </a:cubicBezTo>
                <a:close/>
                <a:moveTo>
                  <a:pt x="56646" y="218064"/>
                </a:moveTo>
                <a:cubicBezTo>
                  <a:pt x="48018" y="218064"/>
                  <a:pt x="42841" y="225032"/>
                  <a:pt x="42841" y="231774"/>
                </a:cubicBezTo>
                <a:lnTo>
                  <a:pt x="42841" y="373748"/>
                </a:lnTo>
                <a:cubicBezTo>
                  <a:pt x="42841" y="380491"/>
                  <a:pt x="48018" y="387458"/>
                  <a:pt x="56646" y="387458"/>
                </a:cubicBezTo>
                <a:cubicBezTo>
                  <a:pt x="60173" y="387458"/>
                  <a:pt x="63624" y="386035"/>
                  <a:pt x="66175" y="383413"/>
                </a:cubicBezTo>
                <a:lnTo>
                  <a:pt x="134976" y="314711"/>
                </a:lnTo>
                <a:cubicBezTo>
                  <a:pt x="138202" y="311564"/>
                  <a:pt x="139928" y="307294"/>
                  <a:pt x="139928" y="302724"/>
                </a:cubicBezTo>
                <a:cubicBezTo>
                  <a:pt x="139928" y="298229"/>
                  <a:pt x="138202" y="293958"/>
                  <a:pt x="134976" y="290737"/>
                </a:cubicBezTo>
                <a:lnTo>
                  <a:pt x="66175" y="222110"/>
                </a:lnTo>
                <a:cubicBezTo>
                  <a:pt x="63624" y="219488"/>
                  <a:pt x="60173" y="218064"/>
                  <a:pt x="56646" y="218064"/>
                </a:cubicBezTo>
                <a:close/>
                <a:moveTo>
                  <a:pt x="276081" y="212811"/>
                </a:moveTo>
                <a:lnTo>
                  <a:pt x="539867" y="212811"/>
                </a:lnTo>
                <a:cubicBezTo>
                  <a:pt x="571677" y="212811"/>
                  <a:pt x="597486" y="238660"/>
                  <a:pt x="597486" y="270429"/>
                </a:cubicBezTo>
                <a:lnTo>
                  <a:pt x="597486" y="335091"/>
                </a:lnTo>
                <a:cubicBezTo>
                  <a:pt x="597486" y="366860"/>
                  <a:pt x="571677" y="392710"/>
                  <a:pt x="539867" y="392710"/>
                </a:cubicBezTo>
                <a:lnTo>
                  <a:pt x="276081" y="392710"/>
                </a:lnTo>
                <a:cubicBezTo>
                  <a:pt x="244271" y="392710"/>
                  <a:pt x="218387" y="366860"/>
                  <a:pt x="218387" y="335091"/>
                </a:cubicBezTo>
                <a:lnTo>
                  <a:pt x="218387" y="270429"/>
                </a:lnTo>
                <a:cubicBezTo>
                  <a:pt x="218387" y="238660"/>
                  <a:pt x="244271" y="212811"/>
                  <a:pt x="276081" y="212811"/>
                </a:cubicBezTo>
                <a:close/>
                <a:moveTo>
                  <a:pt x="276060" y="212331"/>
                </a:moveTo>
                <a:cubicBezTo>
                  <a:pt x="244019" y="212331"/>
                  <a:pt x="217906" y="238393"/>
                  <a:pt x="217906" y="270447"/>
                </a:cubicBezTo>
                <a:lnTo>
                  <a:pt x="217906" y="335079"/>
                </a:lnTo>
                <a:cubicBezTo>
                  <a:pt x="217906" y="367057"/>
                  <a:pt x="244019" y="393120"/>
                  <a:pt x="276060" y="393120"/>
                </a:cubicBezTo>
                <a:lnTo>
                  <a:pt x="539889" y="393120"/>
                </a:lnTo>
                <a:cubicBezTo>
                  <a:pt x="571929" y="393120"/>
                  <a:pt x="598042" y="367057"/>
                  <a:pt x="598042" y="335079"/>
                </a:cubicBezTo>
                <a:lnTo>
                  <a:pt x="598042" y="270447"/>
                </a:lnTo>
                <a:cubicBezTo>
                  <a:pt x="598042" y="238393"/>
                  <a:pt x="571929" y="212331"/>
                  <a:pt x="539889" y="212331"/>
                </a:cubicBezTo>
                <a:close/>
                <a:moveTo>
                  <a:pt x="276081" y="211837"/>
                </a:moveTo>
                <a:lnTo>
                  <a:pt x="539867" y="211837"/>
                </a:lnTo>
                <a:cubicBezTo>
                  <a:pt x="572203" y="211837"/>
                  <a:pt x="598536" y="238061"/>
                  <a:pt x="598536" y="270429"/>
                </a:cubicBezTo>
                <a:lnTo>
                  <a:pt x="598536" y="335091"/>
                </a:lnTo>
                <a:cubicBezTo>
                  <a:pt x="598536" y="367385"/>
                  <a:pt x="572203" y="393684"/>
                  <a:pt x="539867" y="393684"/>
                </a:cubicBezTo>
                <a:lnTo>
                  <a:pt x="276081" y="393684"/>
                </a:lnTo>
                <a:cubicBezTo>
                  <a:pt x="243746" y="393684"/>
                  <a:pt x="217412" y="367385"/>
                  <a:pt x="217412" y="335091"/>
                </a:cubicBezTo>
                <a:lnTo>
                  <a:pt x="217412" y="270429"/>
                </a:lnTo>
                <a:cubicBezTo>
                  <a:pt x="217412" y="238061"/>
                  <a:pt x="243746" y="211837"/>
                  <a:pt x="276081" y="211837"/>
                </a:cubicBezTo>
                <a:close/>
                <a:moveTo>
                  <a:pt x="56646" y="176259"/>
                </a:moveTo>
                <a:cubicBezTo>
                  <a:pt x="71352" y="176259"/>
                  <a:pt x="85307" y="182028"/>
                  <a:pt x="95811" y="192516"/>
                </a:cubicBezTo>
                <a:lnTo>
                  <a:pt x="164612" y="261218"/>
                </a:lnTo>
                <a:cubicBezTo>
                  <a:pt x="187496" y="284069"/>
                  <a:pt x="187496" y="321379"/>
                  <a:pt x="164612" y="344304"/>
                </a:cubicBezTo>
                <a:lnTo>
                  <a:pt x="95811" y="413006"/>
                </a:lnTo>
                <a:cubicBezTo>
                  <a:pt x="85307" y="423495"/>
                  <a:pt x="71352" y="429264"/>
                  <a:pt x="56646" y="429264"/>
                </a:cubicBezTo>
                <a:cubicBezTo>
                  <a:pt x="42466" y="429264"/>
                  <a:pt x="28886" y="423945"/>
                  <a:pt x="18532" y="414205"/>
                </a:cubicBezTo>
                <a:cubicBezTo>
                  <a:pt x="13055" y="409185"/>
                  <a:pt x="8778" y="403117"/>
                  <a:pt x="5777" y="396299"/>
                </a:cubicBezTo>
                <a:cubicBezTo>
                  <a:pt x="2626" y="389182"/>
                  <a:pt x="975" y="381615"/>
                  <a:pt x="975" y="373748"/>
                </a:cubicBezTo>
                <a:lnTo>
                  <a:pt x="975" y="231774"/>
                </a:lnTo>
                <a:cubicBezTo>
                  <a:pt x="975" y="223908"/>
                  <a:pt x="2551" y="216266"/>
                  <a:pt x="5777" y="209149"/>
                </a:cubicBezTo>
                <a:cubicBezTo>
                  <a:pt x="8778" y="202331"/>
                  <a:pt x="13055" y="196337"/>
                  <a:pt x="18532" y="191243"/>
                </a:cubicBezTo>
                <a:cubicBezTo>
                  <a:pt x="28886" y="181578"/>
                  <a:pt x="42466" y="176259"/>
                  <a:pt x="56646" y="176259"/>
                </a:cubicBezTo>
                <a:close/>
                <a:moveTo>
                  <a:pt x="56686" y="175778"/>
                </a:moveTo>
                <a:cubicBezTo>
                  <a:pt x="42357" y="175778"/>
                  <a:pt x="28703" y="181170"/>
                  <a:pt x="18199" y="190907"/>
                </a:cubicBezTo>
                <a:cubicBezTo>
                  <a:pt x="12723" y="196074"/>
                  <a:pt x="8371" y="202141"/>
                  <a:pt x="5370" y="208956"/>
                </a:cubicBezTo>
                <a:cubicBezTo>
                  <a:pt x="2144" y="216146"/>
                  <a:pt x="494" y="223860"/>
                  <a:pt x="494" y="231799"/>
                </a:cubicBezTo>
                <a:lnTo>
                  <a:pt x="494" y="373725"/>
                </a:lnTo>
                <a:cubicBezTo>
                  <a:pt x="494" y="381664"/>
                  <a:pt x="2144" y="389303"/>
                  <a:pt x="5370" y="396493"/>
                </a:cubicBezTo>
                <a:cubicBezTo>
                  <a:pt x="8371" y="403384"/>
                  <a:pt x="12723" y="409450"/>
                  <a:pt x="18199" y="414543"/>
                </a:cubicBezTo>
                <a:cubicBezTo>
                  <a:pt x="28703" y="424355"/>
                  <a:pt x="42357" y="429672"/>
                  <a:pt x="56686" y="429672"/>
                </a:cubicBezTo>
                <a:cubicBezTo>
                  <a:pt x="71541" y="429672"/>
                  <a:pt x="85570" y="423905"/>
                  <a:pt x="96224" y="413270"/>
                </a:cubicBezTo>
                <a:lnTo>
                  <a:pt x="164945" y="344666"/>
                </a:lnTo>
                <a:cubicBezTo>
                  <a:pt x="188127" y="321523"/>
                  <a:pt x="188127" y="283926"/>
                  <a:pt x="164945" y="260858"/>
                </a:cubicBezTo>
                <a:lnTo>
                  <a:pt x="96224" y="192180"/>
                </a:lnTo>
                <a:cubicBezTo>
                  <a:pt x="85570" y="181620"/>
                  <a:pt x="71541" y="175778"/>
                  <a:pt x="56686" y="175778"/>
                </a:cubicBezTo>
                <a:close/>
                <a:moveTo>
                  <a:pt x="56646" y="175285"/>
                </a:moveTo>
                <a:cubicBezTo>
                  <a:pt x="71652" y="175285"/>
                  <a:pt x="85832" y="181129"/>
                  <a:pt x="96486" y="191842"/>
                </a:cubicBezTo>
                <a:lnTo>
                  <a:pt x="165287" y="260469"/>
                </a:lnTo>
                <a:cubicBezTo>
                  <a:pt x="188621" y="283769"/>
                  <a:pt x="188621" y="321679"/>
                  <a:pt x="165287" y="344979"/>
                </a:cubicBezTo>
                <a:lnTo>
                  <a:pt x="96486" y="413680"/>
                </a:lnTo>
                <a:cubicBezTo>
                  <a:pt x="85832" y="424394"/>
                  <a:pt x="71652" y="430238"/>
                  <a:pt x="56646" y="430238"/>
                </a:cubicBezTo>
                <a:cubicBezTo>
                  <a:pt x="42166" y="430238"/>
                  <a:pt x="28436" y="424844"/>
                  <a:pt x="17857" y="414954"/>
                </a:cubicBezTo>
                <a:cubicBezTo>
                  <a:pt x="12305" y="409785"/>
                  <a:pt x="7953" y="403641"/>
                  <a:pt x="4802" y="396748"/>
                </a:cubicBezTo>
                <a:cubicBezTo>
                  <a:pt x="1651" y="389481"/>
                  <a:pt x="0" y="381764"/>
                  <a:pt x="0" y="373748"/>
                </a:cubicBezTo>
                <a:lnTo>
                  <a:pt x="0" y="231774"/>
                </a:lnTo>
                <a:cubicBezTo>
                  <a:pt x="0" y="223758"/>
                  <a:pt x="1651" y="215966"/>
                  <a:pt x="4802" y="208774"/>
                </a:cubicBezTo>
                <a:cubicBezTo>
                  <a:pt x="7878" y="201806"/>
                  <a:pt x="12305" y="195738"/>
                  <a:pt x="17857" y="190494"/>
                </a:cubicBezTo>
                <a:cubicBezTo>
                  <a:pt x="28436" y="180679"/>
                  <a:pt x="42166" y="175285"/>
                  <a:pt x="56646" y="175285"/>
                </a:cubicBezTo>
                <a:close/>
                <a:moveTo>
                  <a:pt x="276081" y="43832"/>
                </a:moveTo>
                <a:cubicBezTo>
                  <a:pt x="267903" y="43832"/>
                  <a:pt x="261301" y="50425"/>
                  <a:pt x="261301" y="58592"/>
                </a:cubicBezTo>
                <a:lnTo>
                  <a:pt x="261301" y="123254"/>
                </a:lnTo>
                <a:cubicBezTo>
                  <a:pt x="261301" y="131421"/>
                  <a:pt x="267903" y="138090"/>
                  <a:pt x="276081" y="138090"/>
                </a:cubicBezTo>
                <a:lnTo>
                  <a:pt x="539867" y="138090"/>
                </a:lnTo>
                <a:cubicBezTo>
                  <a:pt x="548045" y="138090"/>
                  <a:pt x="554647" y="131421"/>
                  <a:pt x="554647" y="123254"/>
                </a:cubicBezTo>
                <a:lnTo>
                  <a:pt x="554647" y="58592"/>
                </a:lnTo>
                <a:cubicBezTo>
                  <a:pt x="554647" y="50425"/>
                  <a:pt x="548045" y="43832"/>
                  <a:pt x="539867" y="43832"/>
                </a:cubicBezTo>
                <a:close/>
                <a:moveTo>
                  <a:pt x="276060" y="43275"/>
                </a:moveTo>
                <a:lnTo>
                  <a:pt x="539889" y="43275"/>
                </a:lnTo>
                <a:cubicBezTo>
                  <a:pt x="548368" y="43275"/>
                  <a:pt x="555196" y="50093"/>
                  <a:pt x="555196" y="58559"/>
                </a:cubicBezTo>
                <a:lnTo>
                  <a:pt x="555196" y="123217"/>
                </a:lnTo>
                <a:cubicBezTo>
                  <a:pt x="555196" y="131684"/>
                  <a:pt x="548368" y="138502"/>
                  <a:pt x="539889" y="138502"/>
                </a:cubicBezTo>
                <a:lnTo>
                  <a:pt x="276060" y="138502"/>
                </a:lnTo>
                <a:cubicBezTo>
                  <a:pt x="267580" y="138502"/>
                  <a:pt x="260752" y="131684"/>
                  <a:pt x="260752" y="123217"/>
                </a:cubicBezTo>
                <a:lnTo>
                  <a:pt x="260752" y="58559"/>
                </a:lnTo>
                <a:cubicBezTo>
                  <a:pt x="260752" y="50093"/>
                  <a:pt x="267580" y="43275"/>
                  <a:pt x="276060" y="43275"/>
                </a:cubicBezTo>
                <a:close/>
                <a:moveTo>
                  <a:pt x="276081" y="42783"/>
                </a:moveTo>
                <a:cubicBezTo>
                  <a:pt x="267378" y="42783"/>
                  <a:pt x="260251" y="49901"/>
                  <a:pt x="260251" y="58592"/>
                </a:cubicBezTo>
                <a:lnTo>
                  <a:pt x="260251" y="123254"/>
                </a:lnTo>
                <a:cubicBezTo>
                  <a:pt x="260251" y="131946"/>
                  <a:pt x="267378" y="139064"/>
                  <a:pt x="276081" y="139064"/>
                </a:cubicBezTo>
                <a:lnTo>
                  <a:pt x="539867" y="139064"/>
                </a:lnTo>
                <a:cubicBezTo>
                  <a:pt x="548570" y="139064"/>
                  <a:pt x="555697" y="131946"/>
                  <a:pt x="555697" y="123254"/>
                </a:cubicBezTo>
                <a:lnTo>
                  <a:pt x="555697" y="58592"/>
                </a:lnTo>
                <a:cubicBezTo>
                  <a:pt x="555697" y="49901"/>
                  <a:pt x="548570" y="42783"/>
                  <a:pt x="539867" y="42783"/>
                </a:cubicBezTo>
                <a:close/>
                <a:moveTo>
                  <a:pt x="276081" y="974"/>
                </a:moveTo>
                <a:lnTo>
                  <a:pt x="539867" y="974"/>
                </a:lnTo>
                <a:cubicBezTo>
                  <a:pt x="571677" y="974"/>
                  <a:pt x="597486" y="26823"/>
                  <a:pt x="597486" y="58592"/>
                </a:cubicBezTo>
                <a:lnTo>
                  <a:pt x="597486" y="123254"/>
                </a:lnTo>
                <a:cubicBezTo>
                  <a:pt x="597486" y="155023"/>
                  <a:pt x="571677" y="180873"/>
                  <a:pt x="539867" y="180873"/>
                </a:cubicBezTo>
                <a:lnTo>
                  <a:pt x="276081" y="180873"/>
                </a:lnTo>
                <a:cubicBezTo>
                  <a:pt x="244271" y="180873"/>
                  <a:pt x="218387" y="155023"/>
                  <a:pt x="218387" y="123254"/>
                </a:cubicBezTo>
                <a:lnTo>
                  <a:pt x="218387" y="58592"/>
                </a:lnTo>
                <a:cubicBezTo>
                  <a:pt x="218387" y="26823"/>
                  <a:pt x="244271" y="974"/>
                  <a:pt x="276081" y="974"/>
                </a:cubicBezTo>
                <a:close/>
                <a:moveTo>
                  <a:pt x="276060" y="494"/>
                </a:moveTo>
                <a:cubicBezTo>
                  <a:pt x="244019" y="494"/>
                  <a:pt x="217906" y="26492"/>
                  <a:pt x="217906" y="58559"/>
                </a:cubicBezTo>
                <a:lnTo>
                  <a:pt x="217906" y="123217"/>
                </a:lnTo>
                <a:cubicBezTo>
                  <a:pt x="217906" y="155285"/>
                  <a:pt x="244019" y="181283"/>
                  <a:pt x="276060" y="181283"/>
                </a:cubicBezTo>
                <a:lnTo>
                  <a:pt x="539889" y="181283"/>
                </a:lnTo>
                <a:cubicBezTo>
                  <a:pt x="571929" y="181283"/>
                  <a:pt x="598042" y="155285"/>
                  <a:pt x="598042" y="123217"/>
                </a:cubicBezTo>
                <a:lnTo>
                  <a:pt x="598042" y="58559"/>
                </a:lnTo>
                <a:cubicBezTo>
                  <a:pt x="598042" y="26492"/>
                  <a:pt x="571929" y="494"/>
                  <a:pt x="539889" y="494"/>
                </a:cubicBezTo>
                <a:close/>
                <a:moveTo>
                  <a:pt x="276081" y="0"/>
                </a:moveTo>
                <a:lnTo>
                  <a:pt x="539867" y="0"/>
                </a:lnTo>
                <a:cubicBezTo>
                  <a:pt x="572203" y="0"/>
                  <a:pt x="598536" y="26299"/>
                  <a:pt x="598536" y="58592"/>
                </a:cubicBezTo>
                <a:lnTo>
                  <a:pt x="598536" y="123254"/>
                </a:lnTo>
                <a:cubicBezTo>
                  <a:pt x="598536" y="155548"/>
                  <a:pt x="572203" y="181847"/>
                  <a:pt x="539867" y="181847"/>
                </a:cubicBezTo>
                <a:lnTo>
                  <a:pt x="276081" y="181847"/>
                </a:lnTo>
                <a:cubicBezTo>
                  <a:pt x="243746" y="181847"/>
                  <a:pt x="217412" y="155548"/>
                  <a:pt x="217412" y="123254"/>
                </a:cubicBezTo>
                <a:lnTo>
                  <a:pt x="217412" y="58592"/>
                </a:lnTo>
                <a:cubicBezTo>
                  <a:pt x="217412" y="26299"/>
                  <a:pt x="243746" y="0"/>
                  <a:pt x="2760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  <p:bldP spid="5" grpId="0"/>
      <p:bldP spid="8" grpId="0" animBg="1"/>
      <p:bldP spid="9" grpId="0" animBg="1"/>
      <p:bldP spid="10" grpId="0" animBg="1"/>
      <p:bldP spid="11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5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8581" y="559492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5265299" y="1676941"/>
            <a:ext cx="0" cy="4184073"/>
          </a:xfrm>
          <a:prstGeom prst="line">
            <a:avLst/>
          </a:prstGeom>
          <a:ln>
            <a:solidFill>
              <a:srgbClr val="206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041153" y="1857052"/>
            <a:ext cx="5430982" cy="1039092"/>
          </a:xfrm>
          <a:prstGeom prst="rect">
            <a:avLst/>
          </a:prstGeom>
          <a:solidFill>
            <a:srgbClr val="C6AF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63056" y="2039564"/>
            <a:ext cx="4436559" cy="6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6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11" name="椭圆 10"/>
          <p:cNvSpPr/>
          <p:nvPr/>
        </p:nvSpPr>
        <p:spPr>
          <a:xfrm>
            <a:off x="5661887" y="2004259"/>
            <a:ext cx="744680" cy="744680"/>
          </a:xfrm>
          <a:prstGeom prst="ellipse">
            <a:avLst/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41153" y="3290997"/>
            <a:ext cx="5430982" cy="1039092"/>
          </a:xfrm>
          <a:prstGeom prst="rect">
            <a:avLst/>
          </a:prstGeom>
          <a:solidFill>
            <a:srgbClr val="206A5D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63056" y="3473509"/>
            <a:ext cx="4436559" cy="6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17" name="椭圆 16"/>
          <p:cNvSpPr/>
          <p:nvPr/>
        </p:nvSpPr>
        <p:spPr>
          <a:xfrm>
            <a:off x="5661887" y="3438204"/>
            <a:ext cx="744680" cy="744680"/>
          </a:xfrm>
          <a:prstGeom prst="ellips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661887" y="4724942"/>
            <a:ext cx="5810248" cy="1039092"/>
            <a:chOff x="5467352" y="1898072"/>
            <a:chExt cx="5810248" cy="1039092"/>
          </a:xfrm>
        </p:grpSpPr>
        <p:sp>
          <p:nvSpPr>
            <p:cNvPr id="19" name="矩形 18"/>
            <p:cNvSpPr/>
            <p:nvPr/>
          </p:nvSpPr>
          <p:spPr>
            <a:xfrm>
              <a:off x="5846618" y="1898072"/>
              <a:ext cx="5430982" cy="1039092"/>
            </a:xfrm>
            <a:prstGeom prst="rect">
              <a:avLst/>
            </a:prstGeom>
            <a:solidFill>
              <a:srgbClr val="C6AF92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68521" y="2080584"/>
              <a:ext cx="4436559" cy="64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6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5467352" y="2045279"/>
              <a:ext cx="744680" cy="744680"/>
            </a:xfrm>
            <a:prstGeom prst="ellipse">
              <a:avLst/>
            </a:prstGeom>
            <a:solidFill>
              <a:srgbClr val="C6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1"/>
          <a:stretch>
            <a:fillRect/>
          </a:stretch>
        </p:blipFill>
        <p:spPr>
          <a:xfrm>
            <a:off x="269400" y="1676941"/>
            <a:ext cx="4510388" cy="4230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9" grpId="0" animBg="1"/>
      <p:bldP spid="10" grpId="0"/>
      <p:bldP spid="11" grpId="0" animBg="1"/>
      <p:bldP spid="12" grpId="0" animBg="1"/>
      <p:bldP spid="13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16831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sp>
        <p:nvSpPr>
          <p:cNvPr id="5" name="矩形: 圆角 4"/>
          <p:cNvSpPr/>
          <p:nvPr/>
        </p:nvSpPr>
        <p:spPr>
          <a:xfrm rot="10800000" flipV="1">
            <a:off x="1762552" y="1429840"/>
            <a:ext cx="8666889" cy="3842657"/>
          </a:xfrm>
          <a:prstGeom prst="roundRect">
            <a:avLst>
              <a:gd name="adj" fmla="val 50000"/>
            </a:avLst>
          </a:prstGeom>
          <a:noFill/>
          <a:ln>
            <a:solidFill>
              <a:srgbClr val="206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81785" y="1833509"/>
            <a:ext cx="2228431" cy="6093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815"/>
              </a:spcBef>
            </a:pPr>
            <a:r>
              <a:rPr lang="en-US" altLang="zh-CN" sz="4400" dirty="0">
                <a:solidFill>
                  <a:srgbClr val="206A5D"/>
                </a:solidFill>
                <a:cs typeface="+mn-ea"/>
                <a:sym typeface="+mn-lt"/>
              </a:rPr>
              <a:t>PART 04</a:t>
            </a:r>
            <a:endParaRPr lang="zh-CN" altLang="en-US" sz="4400" dirty="0">
              <a:solidFill>
                <a:srgbClr val="206A5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0361" y="2852571"/>
            <a:ext cx="5591275" cy="99719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815"/>
              </a:spcBef>
            </a:pPr>
            <a:r>
              <a:rPr lang="en-US" altLang="zh-CN" sz="7200" b="1" dirty="0">
                <a:solidFill>
                  <a:srgbClr val="206A5D"/>
                </a:solidFill>
                <a:cs typeface="+mn-ea"/>
                <a:sym typeface="+mn-lt"/>
              </a:rPr>
              <a:t>Add title text</a:t>
            </a:r>
            <a:endParaRPr lang="zh-CN" altLang="en-US" sz="7200" b="1" dirty="0">
              <a:solidFill>
                <a:srgbClr val="206A5D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0455" y="4259431"/>
            <a:ext cx="6771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 PROMOTION STRATEGY</a:t>
            </a:r>
          </a:p>
        </p:txBody>
      </p:sp>
      <p:sp>
        <p:nvSpPr>
          <p:cNvPr id="9" name="文本占位符 8"/>
          <p:cNvSpPr txBox="1"/>
          <p:nvPr/>
        </p:nvSpPr>
        <p:spPr>
          <a:xfrm>
            <a:off x="460696" y="382268"/>
            <a:ext cx="1569660" cy="3416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altLang="zh-CN" sz="1200" b="1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rPr>
              <a:t>LOGO HERE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002796" y="382268"/>
            <a:ext cx="683554" cy="261991"/>
            <a:chOff x="7102" y="5169"/>
            <a:chExt cx="1208" cy="463"/>
          </a:xfrm>
        </p:grpSpPr>
        <p:sp>
          <p:nvSpPr>
            <p:cNvPr id="11" name="箭头: V 形 10"/>
            <p:cNvSpPr/>
            <p:nvPr/>
          </p:nvSpPr>
          <p:spPr>
            <a:xfrm>
              <a:off x="7102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箭头: V 形 11"/>
            <p:cNvSpPr/>
            <p:nvPr/>
          </p:nvSpPr>
          <p:spPr>
            <a:xfrm>
              <a:off x="7463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箭头: V 形 12"/>
            <p:cNvSpPr/>
            <p:nvPr/>
          </p:nvSpPr>
          <p:spPr>
            <a:xfrm>
              <a:off x="7847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矩形: 圆角 13"/>
          <p:cNvSpPr/>
          <p:nvPr/>
        </p:nvSpPr>
        <p:spPr>
          <a:xfrm>
            <a:off x="3933371" y="6058077"/>
            <a:ext cx="9376229" cy="1625600"/>
          </a:xfrm>
          <a:prstGeom prst="roundRect">
            <a:avLst>
              <a:gd name="adj" fmla="val 50000"/>
            </a:avLst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898129" y="323263"/>
            <a:ext cx="2214000" cy="2213152"/>
          </a:xfrm>
          <a:prstGeom prst="ellips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9400" y="572692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íṩ1îdè"/>
          <p:cNvGrpSpPr/>
          <p:nvPr/>
        </p:nvGrpSpPr>
        <p:grpSpPr>
          <a:xfrm>
            <a:off x="660400" y="1758013"/>
            <a:ext cx="10909300" cy="3823784"/>
            <a:chOff x="660400" y="2113613"/>
            <a:chExt cx="10909300" cy="3823784"/>
          </a:xfrm>
        </p:grpSpPr>
        <p:sp>
          <p:nvSpPr>
            <p:cNvPr id="5" name="îsľíďé"/>
            <p:cNvSpPr/>
            <p:nvPr/>
          </p:nvSpPr>
          <p:spPr>
            <a:xfrm>
              <a:off x="660400" y="2113613"/>
              <a:ext cx="10858500" cy="419725"/>
            </a:xfrm>
            <a:prstGeom prst="roundRect">
              <a:avLst>
                <a:gd name="adj" fmla="val 50000"/>
              </a:avLst>
            </a:prstGeom>
            <a:solidFill>
              <a:srgbClr val="206A5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6" name="ïş1iḓe"/>
            <p:cNvCxnSpPr>
              <a:stCxn id="33" idx="3"/>
            </p:cNvCxnSpPr>
            <p:nvPr/>
          </p:nvCxnSpPr>
          <p:spPr>
            <a:xfrm>
              <a:off x="1126323" y="2323475"/>
              <a:ext cx="9926653" cy="0"/>
            </a:xfrm>
            <a:prstGeom prst="line">
              <a:avLst/>
            </a:prstGeom>
            <a:ln w="12700" cap="rnd">
              <a:solidFill>
                <a:srgbClr val="206A5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işḷidè"/>
            <p:cNvGrpSpPr/>
            <p:nvPr/>
          </p:nvGrpSpPr>
          <p:grpSpPr>
            <a:xfrm>
              <a:off x="660400" y="2266017"/>
              <a:ext cx="4387156" cy="2218986"/>
              <a:chOff x="660400" y="2266017"/>
              <a:chExt cx="4387156" cy="2218986"/>
            </a:xfrm>
          </p:grpSpPr>
          <p:grpSp>
            <p:nvGrpSpPr>
              <p:cNvPr id="32" name="i$1îde"/>
              <p:cNvGrpSpPr/>
              <p:nvPr/>
            </p:nvGrpSpPr>
            <p:grpSpPr>
              <a:xfrm>
                <a:off x="660400" y="3367444"/>
                <a:ext cx="4387156" cy="1117559"/>
                <a:chOff x="1136814" y="3455020"/>
                <a:chExt cx="4387156" cy="1117559"/>
              </a:xfrm>
            </p:grpSpPr>
            <p:grpSp>
              <p:nvGrpSpPr>
                <p:cNvPr id="34" name="isḷiďè"/>
                <p:cNvGrpSpPr/>
                <p:nvPr/>
              </p:nvGrpSpPr>
              <p:grpSpPr>
                <a:xfrm>
                  <a:off x="2060426" y="3455020"/>
                  <a:ext cx="3463544" cy="1117559"/>
                  <a:chOff x="3912442" y="3488254"/>
                  <a:chExt cx="3463544" cy="1117559"/>
                </a:xfrm>
              </p:grpSpPr>
              <p:sp>
                <p:nvSpPr>
                  <p:cNvPr id="36" name="ïşlïḑe"/>
                  <p:cNvSpPr/>
                  <p:nvPr/>
                </p:nvSpPr>
                <p:spPr>
                  <a:xfrm>
                    <a:off x="3912442" y="3488254"/>
                    <a:ext cx="253993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Add title text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iśḷidê"/>
                  <p:cNvSpPr/>
                  <p:nvPr/>
                </p:nvSpPr>
                <p:spPr>
                  <a:xfrm>
                    <a:off x="3912442" y="3907096"/>
                    <a:ext cx="3463544" cy="69871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here to add content, content to match the title. </a:t>
                    </a:r>
                  </a:p>
                </p:txBody>
              </p:sp>
            </p:grpSp>
            <p:sp>
              <p:nvSpPr>
                <p:cNvPr id="35" name="ïşlïḑè"/>
                <p:cNvSpPr txBox="1"/>
                <p:nvPr/>
              </p:nvSpPr>
              <p:spPr>
                <a:xfrm>
                  <a:off x="1136814" y="3522555"/>
                  <a:ext cx="816932" cy="816932"/>
                </a:xfrm>
                <a:prstGeom prst="roundRect">
                  <a:avLst/>
                </a:prstGeom>
                <a:solidFill>
                  <a:srgbClr val="C6AF92"/>
                </a:solidFill>
                <a:effectLst/>
              </p:spPr>
              <p:txBody>
                <a:bodyPr wrap="none" lIns="108000" tIns="108000" rIns="108000" bIns="108000" rtlCol="0" anchor="ctr" anchorCtr="0">
                  <a:noAutofit/>
                </a:bodyPr>
                <a:lstStyle/>
                <a:p>
                  <a:pPr algn="ctr"/>
                  <a:r>
                    <a:rPr kumimoji="1" lang="en-US" altLang="zh-CN" sz="2400" b="1" dirty="0">
                      <a:solidFill>
                        <a:srgbClr val="FFFFFF"/>
                      </a:solidFill>
                      <a:cs typeface="+mn-ea"/>
                      <a:sym typeface="+mn-lt"/>
                    </a:rPr>
                    <a:t>01</a:t>
                  </a:r>
                  <a:endParaRPr kumimoji="1"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i$ľïḑê"/>
              <p:cNvSpPr/>
              <p:nvPr/>
            </p:nvSpPr>
            <p:spPr>
              <a:xfrm>
                <a:off x="1011408" y="2266017"/>
                <a:ext cx="114915" cy="114915"/>
              </a:xfrm>
              <a:prstGeom prst="roundRect">
                <a:avLst/>
              </a:prstGeom>
              <a:solidFill>
                <a:srgbClr val="C6AF92"/>
              </a:solidFill>
              <a:ln>
                <a:solidFill>
                  <a:srgbClr val="C6AF92"/>
                </a:solidFill>
              </a:ln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noFill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ís1íḍé"/>
            <p:cNvGrpSpPr/>
            <p:nvPr/>
          </p:nvGrpSpPr>
          <p:grpSpPr>
            <a:xfrm>
              <a:off x="3142318" y="2266017"/>
              <a:ext cx="3868082" cy="3671380"/>
              <a:chOff x="660400" y="813623"/>
              <a:chExt cx="3868082" cy="3671380"/>
            </a:xfrm>
          </p:grpSpPr>
          <p:grpSp>
            <p:nvGrpSpPr>
              <p:cNvPr id="26" name="ïṧ1îḍê"/>
              <p:cNvGrpSpPr/>
              <p:nvPr/>
            </p:nvGrpSpPr>
            <p:grpSpPr>
              <a:xfrm>
                <a:off x="660400" y="3367444"/>
                <a:ext cx="3868082" cy="1117559"/>
                <a:chOff x="1136814" y="3455020"/>
                <a:chExt cx="3868082" cy="1117559"/>
              </a:xfrm>
            </p:grpSpPr>
            <p:grpSp>
              <p:nvGrpSpPr>
                <p:cNvPr id="28" name="ï$lîdê"/>
                <p:cNvGrpSpPr/>
                <p:nvPr/>
              </p:nvGrpSpPr>
              <p:grpSpPr>
                <a:xfrm>
                  <a:off x="2060426" y="3455020"/>
                  <a:ext cx="2944470" cy="1117559"/>
                  <a:chOff x="3912442" y="3488254"/>
                  <a:chExt cx="2944470" cy="1117559"/>
                </a:xfrm>
              </p:grpSpPr>
              <p:sp>
                <p:nvSpPr>
                  <p:cNvPr id="30" name="îşliďe"/>
                  <p:cNvSpPr/>
                  <p:nvPr/>
                </p:nvSpPr>
                <p:spPr>
                  <a:xfrm>
                    <a:off x="3912442" y="3488254"/>
                    <a:ext cx="253993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Add title text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ïsļíďé"/>
                  <p:cNvSpPr/>
                  <p:nvPr/>
                </p:nvSpPr>
                <p:spPr>
                  <a:xfrm>
                    <a:off x="3912442" y="3907096"/>
                    <a:ext cx="2944470" cy="69871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here to add content, content to match the title. </a:t>
                    </a:r>
                  </a:p>
                </p:txBody>
              </p:sp>
            </p:grpSp>
            <p:sp>
              <p:nvSpPr>
                <p:cNvPr id="29" name="iSľíḍé"/>
                <p:cNvSpPr txBox="1"/>
                <p:nvPr/>
              </p:nvSpPr>
              <p:spPr>
                <a:xfrm>
                  <a:off x="1136814" y="3522555"/>
                  <a:ext cx="816932" cy="816932"/>
                </a:xfrm>
                <a:prstGeom prst="roundRect">
                  <a:avLst/>
                </a:prstGeom>
                <a:solidFill>
                  <a:srgbClr val="206A5D"/>
                </a:solidFill>
                <a:effectLst/>
              </p:spPr>
              <p:txBody>
                <a:bodyPr wrap="none" lIns="108000" tIns="108000" rIns="108000" bIns="108000" rtlCol="0" anchor="ctr" anchorCtr="0">
                  <a:noAutofit/>
                </a:bodyPr>
                <a:lstStyle/>
                <a:p>
                  <a:pPr algn="ctr"/>
                  <a:r>
                    <a:rPr kumimoji="1" lang="en-US" altLang="zh-CN" sz="2400" b="1" dirty="0">
                      <a:solidFill>
                        <a:srgbClr val="FFFFFF"/>
                      </a:solidFill>
                      <a:cs typeface="+mn-ea"/>
                      <a:sym typeface="+mn-lt"/>
                    </a:rPr>
                    <a:t>02</a:t>
                  </a:r>
                  <a:endParaRPr kumimoji="1"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iṧḷïḋe"/>
              <p:cNvSpPr/>
              <p:nvPr/>
            </p:nvSpPr>
            <p:spPr>
              <a:xfrm>
                <a:off x="1011408" y="813623"/>
                <a:ext cx="114915" cy="114915"/>
              </a:xfrm>
              <a:prstGeom prst="roundRect">
                <a:avLst/>
              </a:prstGeom>
              <a:solidFill>
                <a:srgbClr val="206A5D"/>
              </a:solidFill>
              <a:ln>
                <a:solidFill>
                  <a:srgbClr val="206A5D"/>
                </a:solidFill>
              </a:ln>
              <a:effectLst>
                <a:outerShdw blurRad="177800" dist="152400" dir="2700000" algn="ctr" rotWithShape="0">
                  <a:schemeClr val="accent2">
                    <a:alpha val="20000"/>
                  </a:schemeClr>
                </a:outerShdw>
              </a:effectLst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ï$ļídè"/>
            <p:cNvGrpSpPr/>
            <p:nvPr/>
          </p:nvGrpSpPr>
          <p:grpSpPr>
            <a:xfrm>
              <a:off x="5624236" y="2266017"/>
              <a:ext cx="3748364" cy="2218986"/>
              <a:chOff x="660400" y="2266017"/>
              <a:chExt cx="3748364" cy="2218986"/>
            </a:xfrm>
          </p:grpSpPr>
          <p:grpSp>
            <p:nvGrpSpPr>
              <p:cNvPr id="20" name="iṩ1îḋé"/>
              <p:cNvGrpSpPr/>
              <p:nvPr/>
            </p:nvGrpSpPr>
            <p:grpSpPr>
              <a:xfrm>
                <a:off x="660400" y="3367444"/>
                <a:ext cx="3748364" cy="1117559"/>
                <a:chOff x="1136814" y="3455020"/>
                <a:chExt cx="3748364" cy="1117559"/>
              </a:xfrm>
            </p:grpSpPr>
            <p:grpSp>
              <p:nvGrpSpPr>
                <p:cNvPr id="22" name="îślïḍè"/>
                <p:cNvGrpSpPr/>
                <p:nvPr/>
              </p:nvGrpSpPr>
              <p:grpSpPr>
                <a:xfrm>
                  <a:off x="2060426" y="3455020"/>
                  <a:ext cx="2824752" cy="1117559"/>
                  <a:chOff x="3912442" y="3488254"/>
                  <a:chExt cx="2824752" cy="1117559"/>
                </a:xfrm>
              </p:grpSpPr>
              <p:sp>
                <p:nvSpPr>
                  <p:cNvPr id="24" name="iṥḻíḑè"/>
                  <p:cNvSpPr/>
                  <p:nvPr/>
                </p:nvSpPr>
                <p:spPr>
                  <a:xfrm>
                    <a:off x="3912442" y="3488254"/>
                    <a:ext cx="253993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Add title text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íṥḷïḑè"/>
                  <p:cNvSpPr/>
                  <p:nvPr/>
                </p:nvSpPr>
                <p:spPr>
                  <a:xfrm>
                    <a:off x="3912442" y="3907096"/>
                    <a:ext cx="2824752" cy="69871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here to add content, content to match the title. </a:t>
                    </a:r>
                  </a:p>
                </p:txBody>
              </p:sp>
            </p:grpSp>
            <p:sp>
              <p:nvSpPr>
                <p:cNvPr id="23" name="ïṣḷiḋé"/>
                <p:cNvSpPr txBox="1"/>
                <p:nvPr/>
              </p:nvSpPr>
              <p:spPr>
                <a:xfrm>
                  <a:off x="1136814" y="3522555"/>
                  <a:ext cx="816932" cy="816932"/>
                </a:xfrm>
                <a:prstGeom prst="roundRect">
                  <a:avLst/>
                </a:prstGeom>
                <a:solidFill>
                  <a:srgbClr val="206A5D"/>
                </a:solidFill>
                <a:effectLst/>
              </p:spPr>
              <p:txBody>
                <a:bodyPr wrap="none" lIns="108000" tIns="108000" rIns="108000" bIns="108000" rtlCol="0" anchor="ctr" anchorCtr="0">
                  <a:noAutofit/>
                </a:bodyPr>
                <a:lstStyle/>
                <a:p>
                  <a:pPr algn="ctr"/>
                  <a:r>
                    <a:rPr kumimoji="1" lang="en-US" altLang="zh-CN" sz="2400" b="1" dirty="0">
                      <a:solidFill>
                        <a:srgbClr val="FFFFFF"/>
                      </a:solidFill>
                      <a:cs typeface="+mn-ea"/>
                      <a:sym typeface="+mn-lt"/>
                    </a:rPr>
                    <a:t>03</a:t>
                  </a:r>
                  <a:endParaRPr kumimoji="1"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îṥ1iḋè"/>
              <p:cNvSpPr/>
              <p:nvPr/>
            </p:nvSpPr>
            <p:spPr>
              <a:xfrm>
                <a:off x="1011408" y="2266017"/>
                <a:ext cx="114915" cy="114915"/>
              </a:xfrm>
              <a:prstGeom prst="roundRect">
                <a:avLst/>
              </a:prstGeom>
              <a:solidFill>
                <a:srgbClr val="C6AF92"/>
              </a:solidFill>
              <a:ln>
                <a:solidFill>
                  <a:srgbClr val="C6AF92"/>
                </a:solidFill>
              </a:ln>
              <a:effectLst>
                <a:outerShdw blurRad="177800" dist="152400" dir="2700000" algn="ctr" rotWithShape="0">
                  <a:schemeClr val="accent3">
                    <a:alpha val="20000"/>
                  </a:schemeClr>
                </a:outerShdw>
              </a:effectLst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îṩḷïḓe"/>
            <p:cNvGrpSpPr/>
            <p:nvPr/>
          </p:nvGrpSpPr>
          <p:grpSpPr>
            <a:xfrm>
              <a:off x="8106155" y="2266017"/>
              <a:ext cx="3463545" cy="3671380"/>
              <a:chOff x="660400" y="813623"/>
              <a:chExt cx="3463545" cy="3671380"/>
            </a:xfrm>
          </p:grpSpPr>
          <p:grpSp>
            <p:nvGrpSpPr>
              <p:cNvPr id="11" name="i$ľíḓé"/>
              <p:cNvGrpSpPr/>
              <p:nvPr/>
            </p:nvGrpSpPr>
            <p:grpSpPr>
              <a:xfrm>
                <a:off x="660400" y="3367444"/>
                <a:ext cx="3463545" cy="1117559"/>
                <a:chOff x="1136814" y="3455020"/>
                <a:chExt cx="3463545" cy="1117559"/>
              </a:xfrm>
            </p:grpSpPr>
            <p:grpSp>
              <p:nvGrpSpPr>
                <p:cNvPr id="13" name="íṥļiďè"/>
                <p:cNvGrpSpPr/>
                <p:nvPr/>
              </p:nvGrpSpPr>
              <p:grpSpPr>
                <a:xfrm>
                  <a:off x="2060426" y="3455020"/>
                  <a:ext cx="2539933" cy="1117559"/>
                  <a:chOff x="3912442" y="3488254"/>
                  <a:chExt cx="2539933" cy="1117559"/>
                </a:xfrm>
              </p:grpSpPr>
              <p:sp>
                <p:nvSpPr>
                  <p:cNvPr id="18" name="îṡḻïḑé"/>
                  <p:cNvSpPr/>
                  <p:nvPr/>
                </p:nvSpPr>
                <p:spPr>
                  <a:xfrm>
                    <a:off x="3912442" y="3488254"/>
                    <a:ext cx="253993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Add title text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" name="ïṣḻîḍê"/>
                  <p:cNvSpPr/>
                  <p:nvPr/>
                </p:nvSpPr>
                <p:spPr>
                  <a:xfrm>
                    <a:off x="3912442" y="3907096"/>
                    <a:ext cx="2539933" cy="69871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here to add content, content to match the title. </a:t>
                    </a:r>
                  </a:p>
                </p:txBody>
              </p:sp>
            </p:grpSp>
            <p:sp>
              <p:nvSpPr>
                <p:cNvPr id="17" name="íslíḓe"/>
                <p:cNvSpPr txBox="1"/>
                <p:nvPr/>
              </p:nvSpPr>
              <p:spPr>
                <a:xfrm>
                  <a:off x="1136814" y="3522555"/>
                  <a:ext cx="816932" cy="816932"/>
                </a:xfrm>
                <a:prstGeom prst="roundRect">
                  <a:avLst/>
                </a:prstGeom>
                <a:solidFill>
                  <a:srgbClr val="C6AF92"/>
                </a:solidFill>
                <a:effectLst/>
              </p:spPr>
              <p:txBody>
                <a:bodyPr wrap="none" lIns="108000" tIns="108000" rIns="108000" bIns="108000" rtlCol="0" anchor="ctr" anchorCtr="0">
                  <a:noAutofit/>
                </a:bodyPr>
                <a:lstStyle/>
                <a:p>
                  <a:pPr algn="ctr"/>
                  <a:r>
                    <a:rPr kumimoji="1" lang="en-US" altLang="zh-CN" sz="2400" b="1" dirty="0">
                      <a:solidFill>
                        <a:srgbClr val="FFFFFF"/>
                      </a:solidFill>
                      <a:cs typeface="+mn-ea"/>
                      <a:sym typeface="+mn-lt"/>
                    </a:rPr>
                    <a:t>04</a:t>
                  </a:r>
                  <a:endParaRPr kumimoji="1"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îṥḷîḑè"/>
              <p:cNvSpPr/>
              <p:nvPr/>
            </p:nvSpPr>
            <p:spPr>
              <a:xfrm>
                <a:off x="1011408" y="813623"/>
                <a:ext cx="114915" cy="114915"/>
              </a:xfrm>
              <a:prstGeom prst="roundRect">
                <a:avLst/>
              </a:prstGeom>
              <a:solidFill>
                <a:srgbClr val="206A5D"/>
              </a:solidFill>
              <a:ln>
                <a:solidFill>
                  <a:srgbClr val="206A5D"/>
                </a:solidFill>
              </a:ln>
              <a:effectLst>
                <a:outerShdw blurRad="177800" dist="152400" dir="2700000" algn="ctr" rotWithShape="0">
                  <a:schemeClr val="accent4">
                    <a:alpha val="20000"/>
                  </a:schemeClr>
                </a:outerShdw>
              </a:effectLst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16831"/>
          <a:stretch>
            <a:fillRect/>
          </a:stretch>
        </p:blipFill>
        <p:spPr>
          <a:xfrm flipH="1"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 cstate="print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sp>
        <p:nvSpPr>
          <p:cNvPr id="2" name="文本框 1"/>
          <p:cNvSpPr txBox="1"/>
          <p:nvPr/>
        </p:nvSpPr>
        <p:spPr>
          <a:xfrm>
            <a:off x="1282042" y="3051736"/>
            <a:ext cx="856004" cy="9233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6000" dirty="0">
                <a:ln>
                  <a:solidFill>
                    <a:srgbClr val="206A5D"/>
                  </a:solidFill>
                </a:ln>
                <a:noFill/>
                <a:cs typeface="+mn-ea"/>
                <a:sym typeface="+mn-lt"/>
              </a:rPr>
              <a:t>01</a:t>
            </a:r>
            <a:endParaRPr lang="zh-CN" altLang="en-US" sz="6000" dirty="0">
              <a:ln>
                <a:solidFill>
                  <a:srgbClr val="206A5D"/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5862" y="4130472"/>
            <a:ext cx="2040369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2400" b="1" dirty="0">
                <a:solidFill>
                  <a:srgbClr val="206A5D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206A5D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0712" y="4820829"/>
            <a:ext cx="183993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1000" dirty="0">
                <a:cs typeface="+mn-ea"/>
                <a:sym typeface="+mn-lt"/>
              </a:rPr>
              <a:t>COMPANY INTRODUCTION</a:t>
            </a:r>
          </a:p>
          <a:p>
            <a:r>
              <a:rPr lang="en-US" altLang="zh-CN" sz="3200" dirty="0">
                <a:cs typeface="+mn-ea"/>
                <a:sym typeface="+mn-lt"/>
              </a:rPr>
              <a:t>…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02975" y="3051736"/>
            <a:ext cx="856004" cy="9233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6000" dirty="0">
                <a:ln>
                  <a:solidFill>
                    <a:srgbClr val="206A5D"/>
                  </a:solidFill>
                </a:ln>
                <a:noFill/>
                <a:cs typeface="+mn-ea"/>
                <a:sym typeface="+mn-lt"/>
              </a:rPr>
              <a:t>02</a:t>
            </a:r>
            <a:endParaRPr lang="zh-CN" altLang="en-US" sz="6000" dirty="0">
              <a:ln>
                <a:solidFill>
                  <a:srgbClr val="206A5D"/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3378" y="4130472"/>
            <a:ext cx="25781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2400" b="1" dirty="0">
                <a:solidFill>
                  <a:srgbClr val="206A5D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206A5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65661" y="3051736"/>
            <a:ext cx="856004" cy="9233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6000" dirty="0">
                <a:ln>
                  <a:solidFill>
                    <a:srgbClr val="206A5D"/>
                  </a:solidFill>
                </a:ln>
                <a:noFill/>
                <a:cs typeface="+mn-ea"/>
                <a:sym typeface="+mn-lt"/>
              </a:rPr>
              <a:t>03</a:t>
            </a:r>
            <a:endParaRPr lang="zh-CN" altLang="en-US" sz="6000" dirty="0">
              <a:ln>
                <a:solidFill>
                  <a:srgbClr val="206A5D"/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35879" y="4138994"/>
            <a:ext cx="25781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2400" b="1" dirty="0">
                <a:solidFill>
                  <a:srgbClr val="206A5D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206A5D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03922" y="3051736"/>
            <a:ext cx="856004" cy="9233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6000" dirty="0">
                <a:ln>
                  <a:solidFill>
                    <a:srgbClr val="206A5D"/>
                  </a:solidFill>
                </a:ln>
                <a:noFill/>
                <a:cs typeface="+mn-ea"/>
                <a:sym typeface="+mn-lt"/>
              </a:rPr>
              <a:t>04</a:t>
            </a:r>
            <a:endParaRPr lang="zh-CN" altLang="en-US" sz="6000" dirty="0">
              <a:ln>
                <a:solidFill>
                  <a:srgbClr val="206A5D"/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13700" y="4126264"/>
            <a:ext cx="25781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2400" b="1" dirty="0">
                <a:solidFill>
                  <a:srgbClr val="206A5D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206A5D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41949" y="4820828"/>
            <a:ext cx="1943926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1000" dirty="0">
                <a:cs typeface="+mn-ea"/>
                <a:sym typeface="+mn-lt"/>
              </a:rPr>
              <a:t>PRODUCTS &amp;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dist"/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57466" y="4820826"/>
            <a:ext cx="2014484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dirty="0">
                <a:cs typeface="+mn-ea"/>
                <a:sym typeface="+mn-lt"/>
              </a:rPr>
              <a:t>ACTIVITY PLANNING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dist"/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70876" y="4820829"/>
            <a:ext cx="2014484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 </a:t>
            </a:r>
            <a:r>
              <a:rPr lang="en-US" altLang="zh-CN" sz="1000" dirty="0">
                <a:cs typeface="+mn-ea"/>
                <a:sym typeface="+mn-lt"/>
              </a:rPr>
              <a:t>PROMOTION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dist"/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-3046813" y="519812"/>
            <a:ext cx="9376229" cy="1625600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1919" y="778614"/>
            <a:ext cx="3552254" cy="91409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815"/>
              </a:spcBef>
            </a:pPr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ONTENTS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3294743" y="3051736"/>
            <a:ext cx="0" cy="2569309"/>
          </a:xfrm>
          <a:prstGeom prst="line">
            <a:avLst/>
          </a:prstGeom>
          <a:ln>
            <a:solidFill>
              <a:srgbClr val="C6A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117772" y="3082517"/>
            <a:ext cx="0" cy="2569309"/>
          </a:xfrm>
          <a:prstGeom prst="line">
            <a:avLst/>
          </a:prstGeom>
          <a:ln>
            <a:solidFill>
              <a:srgbClr val="C6A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860766" y="3051736"/>
            <a:ext cx="0" cy="2569309"/>
          </a:xfrm>
          <a:prstGeom prst="line">
            <a:avLst/>
          </a:prstGeom>
          <a:ln>
            <a:solidFill>
              <a:srgbClr val="C6A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/>
          <p:cNvSpPr/>
          <p:nvPr/>
        </p:nvSpPr>
        <p:spPr>
          <a:xfrm rot="5400000">
            <a:off x="11378400" y="5854749"/>
            <a:ext cx="1627200" cy="1625600"/>
          </a:xfrm>
          <a:prstGeom prst="roundRect">
            <a:avLst>
              <a:gd name="adj" fmla="val 50000"/>
            </a:avLst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占位符 8"/>
          <p:cNvSpPr txBox="1"/>
          <p:nvPr/>
        </p:nvSpPr>
        <p:spPr>
          <a:xfrm>
            <a:off x="10485323" y="607798"/>
            <a:ext cx="1569660" cy="3416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altLang="zh-CN" sz="1200" b="1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rPr>
              <a:t>LOGO HERE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91822F32-9FA2-43BA-9BBD-069379C99FBB}"/>
              </a:ext>
            </a:extLst>
          </p:cNvPr>
          <p:cNvSpPr txBox="1"/>
          <p:nvPr/>
        </p:nvSpPr>
        <p:spPr>
          <a:xfrm>
            <a:off x="0" y="5"/>
            <a:ext cx="6048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/>
      <p:bldP spid="22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7696" y="559492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218527" y="2172017"/>
            <a:ext cx="3781729" cy="3781729"/>
          </a:xfrm>
          <a:prstGeom prst="ellipse">
            <a:avLst/>
          </a:prstGeom>
          <a:noFill/>
          <a:ln w="25400">
            <a:solidFill>
              <a:srgbClr val="C6AF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80912" y="4376369"/>
            <a:ext cx="638481" cy="638481"/>
          </a:xfrm>
          <a:prstGeom prst="ellipse">
            <a:avLst/>
          </a:prstGeom>
          <a:solidFill>
            <a:srgbClr val="C6AF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599390" y="4372286"/>
            <a:ext cx="638481" cy="638481"/>
          </a:xfrm>
          <a:prstGeom prst="ellipse">
            <a:avLst/>
          </a:prstGeom>
          <a:solidFill>
            <a:srgbClr val="206A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435865" y="3137726"/>
            <a:ext cx="965529" cy="965529"/>
          </a:xfrm>
          <a:prstGeom prst="ellipse">
            <a:avLst/>
          </a:prstGeom>
          <a:solidFill>
            <a:srgbClr val="C6AF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817389" y="3137726"/>
            <a:ext cx="965529" cy="965529"/>
          </a:xfrm>
          <a:prstGeom prst="ellipse">
            <a:avLst/>
          </a:prstGeom>
          <a:solidFill>
            <a:srgbClr val="206A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482732" y="1808585"/>
            <a:ext cx="1376633" cy="1376633"/>
          </a:xfrm>
          <a:prstGeom prst="ellipse">
            <a:avLst/>
          </a:prstGeom>
          <a:solidFill>
            <a:srgbClr val="C6AF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19077" y="1814747"/>
            <a:ext cx="1376633" cy="1376633"/>
          </a:xfrm>
          <a:prstGeom prst="ellipse">
            <a:avLst/>
          </a:prstGeom>
          <a:solidFill>
            <a:srgbClr val="206A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25"/>
          <p:cNvSpPr txBox="1"/>
          <p:nvPr/>
        </p:nvSpPr>
        <p:spPr>
          <a:xfrm>
            <a:off x="3818174" y="3328169"/>
            <a:ext cx="813043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26"/>
          <p:cNvSpPr txBox="1"/>
          <p:nvPr/>
        </p:nvSpPr>
        <p:spPr>
          <a:xfrm>
            <a:off x="7445797" y="3328169"/>
            <a:ext cx="813043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3866312" y="4379329"/>
            <a:ext cx="6976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28"/>
          <p:cNvSpPr txBox="1"/>
          <p:nvPr/>
        </p:nvSpPr>
        <p:spPr>
          <a:xfrm>
            <a:off x="7488182" y="4353235"/>
            <a:ext cx="6976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29"/>
          <p:cNvSpPr txBox="1"/>
          <p:nvPr/>
        </p:nvSpPr>
        <p:spPr>
          <a:xfrm>
            <a:off x="4568174" y="2112270"/>
            <a:ext cx="1040670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30"/>
          <p:cNvSpPr txBox="1"/>
          <p:nvPr/>
        </p:nvSpPr>
        <p:spPr>
          <a:xfrm>
            <a:off x="6407950" y="2098780"/>
            <a:ext cx="1040670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31"/>
          <p:cNvSpPr txBox="1"/>
          <p:nvPr/>
        </p:nvSpPr>
        <p:spPr>
          <a:xfrm>
            <a:off x="1583567" y="1676084"/>
            <a:ext cx="2818782" cy="6233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1" name="文本框 32"/>
          <p:cNvSpPr txBox="1"/>
          <p:nvPr/>
        </p:nvSpPr>
        <p:spPr>
          <a:xfrm>
            <a:off x="937956" y="2987824"/>
            <a:ext cx="2818782" cy="6233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文本框 33"/>
          <p:cNvSpPr txBox="1"/>
          <p:nvPr/>
        </p:nvSpPr>
        <p:spPr>
          <a:xfrm>
            <a:off x="1090169" y="4186993"/>
            <a:ext cx="2818782" cy="6233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文本框 34"/>
          <p:cNvSpPr txBox="1"/>
          <p:nvPr/>
        </p:nvSpPr>
        <p:spPr>
          <a:xfrm>
            <a:off x="8642248" y="4185737"/>
            <a:ext cx="2818782" cy="6233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文本框 35"/>
          <p:cNvSpPr txBox="1"/>
          <p:nvPr/>
        </p:nvSpPr>
        <p:spPr>
          <a:xfrm>
            <a:off x="8767882" y="2987824"/>
            <a:ext cx="2818782" cy="6233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文本框 36"/>
          <p:cNvSpPr txBox="1"/>
          <p:nvPr/>
        </p:nvSpPr>
        <p:spPr>
          <a:xfrm>
            <a:off x="8117223" y="1669875"/>
            <a:ext cx="2818782" cy="6233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r="9576"/>
          <a:stretch>
            <a:fillRect/>
          </a:stretch>
        </p:blipFill>
        <p:spPr>
          <a:xfrm>
            <a:off x="4772986" y="3280935"/>
            <a:ext cx="2672812" cy="2672812"/>
          </a:xfrm>
          <a:custGeom>
            <a:avLst/>
            <a:gdLst>
              <a:gd name="connsiteX0" fmla="*/ 1336406 w 2672812"/>
              <a:gd name="connsiteY0" fmla="*/ 0 h 2672812"/>
              <a:gd name="connsiteX1" fmla="*/ 2672812 w 2672812"/>
              <a:gd name="connsiteY1" fmla="*/ 1336406 h 2672812"/>
              <a:gd name="connsiteX2" fmla="*/ 1336406 w 2672812"/>
              <a:gd name="connsiteY2" fmla="*/ 2672812 h 2672812"/>
              <a:gd name="connsiteX3" fmla="*/ 0 w 2672812"/>
              <a:gd name="connsiteY3" fmla="*/ 1336406 h 2672812"/>
              <a:gd name="connsiteX4" fmla="*/ 1336406 w 2672812"/>
              <a:gd name="connsiteY4" fmla="*/ 0 h 267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812" h="2672812">
                <a:moveTo>
                  <a:pt x="1336406" y="0"/>
                </a:moveTo>
                <a:cubicBezTo>
                  <a:pt x="2074483" y="0"/>
                  <a:pt x="2672812" y="598329"/>
                  <a:pt x="2672812" y="1336406"/>
                </a:cubicBezTo>
                <a:cubicBezTo>
                  <a:pt x="2672812" y="2074483"/>
                  <a:pt x="2074483" y="2672812"/>
                  <a:pt x="1336406" y="2672812"/>
                </a:cubicBezTo>
                <a:cubicBezTo>
                  <a:pt x="598329" y="2672812"/>
                  <a:pt x="0" y="2074483"/>
                  <a:pt x="0" y="1336406"/>
                </a:cubicBezTo>
                <a:cubicBezTo>
                  <a:pt x="0" y="598329"/>
                  <a:pt x="598329" y="0"/>
                  <a:pt x="1336406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0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2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4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6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8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10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22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42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7583" y="558274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íṥļiḋe"/>
          <p:cNvGrpSpPr/>
          <p:nvPr/>
        </p:nvGrpSpPr>
        <p:grpSpPr>
          <a:xfrm>
            <a:off x="1205835" y="1803742"/>
            <a:ext cx="9852275" cy="4223334"/>
            <a:chOff x="1205835" y="1792019"/>
            <a:chExt cx="9852275" cy="4223334"/>
          </a:xfrm>
        </p:grpSpPr>
        <p:grpSp>
          <p:nvGrpSpPr>
            <p:cNvPr id="5" name="ïṩḷîḋé"/>
            <p:cNvGrpSpPr/>
            <p:nvPr/>
          </p:nvGrpSpPr>
          <p:grpSpPr>
            <a:xfrm>
              <a:off x="5814323" y="1792019"/>
              <a:ext cx="4445501" cy="1276934"/>
              <a:chOff x="5814323" y="1819473"/>
              <a:chExt cx="4445501" cy="1276934"/>
            </a:xfrm>
          </p:grpSpPr>
          <p:grpSp>
            <p:nvGrpSpPr>
              <p:cNvPr id="26" name="i$1iḋè"/>
              <p:cNvGrpSpPr/>
              <p:nvPr/>
            </p:nvGrpSpPr>
            <p:grpSpPr>
              <a:xfrm>
                <a:off x="5814323" y="1819473"/>
                <a:ext cx="4445501" cy="573412"/>
                <a:chOff x="6375806" y="2197100"/>
                <a:chExt cx="4445501" cy="573412"/>
              </a:xfrm>
            </p:grpSpPr>
            <p:sp>
              <p:nvSpPr>
                <p:cNvPr id="28" name="iṧlíḓè"/>
                <p:cNvSpPr/>
                <p:nvPr/>
              </p:nvSpPr>
              <p:spPr>
                <a:xfrm>
                  <a:off x="6458857" y="2298069"/>
                  <a:ext cx="4362450" cy="37147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06A5D">
                    <a:alpha val="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ïś1iḑê"/>
                <p:cNvSpPr/>
                <p:nvPr/>
              </p:nvSpPr>
              <p:spPr>
                <a:xfrm>
                  <a:off x="6375806" y="2197100"/>
                  <a:ext cx="573412" cy="573412"/>
                </a:xfrm>
                <a:prstGeom prst="ellipse">
                  <a:avLst/>
                </a:prstGeom>
                <a:solidFill>
                  <a:srgbClr val="206A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dirty="0">
                      <a:cs typeface="+mn-ea"/>
                      <a:sym typeface="+mn-lt"/>
                    </a:rPr>
                    <a:t>01</a:t>
                  </a:r>
                  <a:endParaRPr lang="zh-CN" altLang="en-US" sz="1400" b="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ïṧ1ïḋè"/>
              <p:cNvSpPr txBox="1"/>
              <p:nvPr/>
            </p:nvSpPr>
            <p:spPr>
              <a:xfrm>
                <a:off x="6305550" y="2396215"/>
                <a:ext cx="3954274" cy="7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6" name="ïṧḷíḋe"/>
            <p:cNvGrpSpPr/>
            <p:nvPr/>
          </p:nvGrpSpPr>
          <p:grpSpPr>
            <a:xfrm>
              <a:off x="6612609" y="3279655"/>
              <a:ext cx="4445501" cy="1248063"/>
              <a:chOff x="6612609" y="3486644"/>
              <a:chExt cx="4445501" cy="1248063"/>
            </a:xfrm>
          </p:grpSpPr>
          <p:grpSp>
            <p:nvGrpSpPr>
              <p:cNvPr id="22" name="îṩľiḋe"/>
              <p:cNvGrpSpPr/>
              <p:nvPr/>
            </p:nvGrpSpPr>
            <p:grpSpPr>
              <a:xfrm>
                <a:off x="6612609" y="3486644"/>
                <a:ext cx="4445501" cy="573412"/>
                <a:chOff x="6375806" y="2197100"/>
                <a:chExt cx="4445501" cy="573412"/>
              </a:xfrm>
            </p:grpSpPr>
            <p:sp>
              <p:nvSpPr>
                <p:cNvPr id="24" name="íṡ1ïďê"/>
                <p:cNvSpPr/>
                <p:nvPr/>
              </p:nvSpPr>
              <p:spPr>
                <a:xfrm>
                  <a:off x="6458857" y="2298069"/>
                  <a:ext cx="4362450" cy="37147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6AF92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iSḻiḋê"/>
                <p:cNvSpPr/>
                <p:nvPr/>
              </p:nvSpPr>
              <p:spPr>
                <a:xfrm>
                  <a:off x="6375806" y="2197100"/>
                  <a:ext cx="573412" cy="573412"/>
                </a:xfrm>
                <a:prstGeom prst="ellipse">
                  <a:avLst/>
                </a:prstGeom>
                <a:solidFill>
                  <a:srgbClr val="C6AF9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dirty="0">
                      <a:cs typeface="+mn-ea"/>
                      <a:sym typeface="+mn-lt"/>
                    </a:rPr>
                    <a:t>02</a:t>
                  </a:r>
                  <a:endParaRPr lang="zh-CN" altLang="en-US" sz="1400" b="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iṧḷïďè"/>
              <p:cNvSpPr txBox="1"/>
              <p:nvPr/>
            </p:nvSpPr>
            <p:spPr>
              <a:xfrm>
                <a:off x="7103836" y="4034515"/>
                <a:ext cx="3954274" cy="7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7" name="íṡḻîḍè"/>
            <p:cNvGrpSpPr/>
            <p:nvPr/>
          </p:nvGrpSpPr>
          <p:grpSpPr>
            <a:xfrm>
              <a:off x="5814323" y="4738419"/>
              <a:ext cx="4445501" cy="1276934"/>
              <a:chOff x="5814323" y="4765873"/>
              <a:chExt cx="4445501" cy="1276934"/>
            </a:xfrm>
          </p:grpSpPr>
          <p:grpSp>
            <p:nvGrpSpPr>
              <p:cNvPr id="18" name="îšľiḑe"/>
              <p:cNvGrpSpPr/>
              <p:nvPr/>
            </p:nvGrpSpPr>
            <p:grpSpPr>
              <a:xfrm>
                <a:off x="5814323" y="4765873"/>
                <a:ext cx="4445501" cy="573412"/>
                <a:chOff x="6375806" y="2197100"/>
                <a:chExt cx="4445501" cy="573412"/>
              </a:xfrm>
            </p:grpSpPr>
            <p:sp>
              <p:nvSpPr>
                <p:cNvPr id="20" name="iṧḻïḓe"/>
                <p:cNvSpPr/>
                <p:nvPr/>
              </p:nvSpPr>
              <p:spPr>
                <a:xfrm>
                  <a:off x="6458857" y="2298069"/>
                  <a:ext cx="4362450" cy="37147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06A5D">
                    <a:alpha val="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îšḻiḓè"/>
                <p:cNvSpPr/>
                <p:nvPr/>
              </p:nvSpPr>
              <p:spPr>
                <a:xfrm>
                  <a:off x="6375806" y="2197100"/>
                  <a:ext cx="573412" cy="573412"/>
                </a:xfrm>
                <a:prstGeom prst="ellipse">
                  <a:avLst/>
                </a:prstGeom>
                <a:solidFill>
                  <a:srgbClr val="206A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dirty="0">
                      <a:cs typeface="+mn-ea"/>
                      <a:sym typeface="+mn-lt"/>
                    </a:rPr>
                    <a:t>03</a:t>
                  </a:r>
                  <a:endParaRPr lang="zh-CN" altLang="en-US" sz="1400" b="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îṣļïḋé"/>
              <p:cNvSpPr txBox="1"/>
              <p:nvPr/>
            </p:nvSpPr>
            <p:spPr>
              <a:xfrm>
                <a:off x="6305550" y="5342615"/>
                <a:ext cx="3954274" cy="7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8" name="iṧļïḑê"/>
            <p:cNvGrpSpPr/>
            <p:nvPr/>
          </p:nvGrpSpPr>
          <p:grpSpPr>
            <a:xfrm>
              <a:off x="1205835" y="1892988"/>
              <a:ext cx="3632200" cy="3425370"/>
              <a:chOff x="1804751" y="2298069"/>
              <a:chExt cx="3632200" cy="3425370"/>
            </a:xfrm>
          </p:grpSpPr>
          <p:grpSp>
            <p:nvGrpSpPr>
              <p:cNvPr id="9" name="íṧ1îḋe"/>
              <p:cNvGrpSpPr/>
              <p:nvPr/>
            </p:nvGrpSpPr>
            <p:grpSpPr>
              <a:xfrm>
                <a:off x="2011579" y="2298069"/>
                <a:ext cx="3425372" cy="3425370"/>
                <a:chOff x="2372632" y="2182351"/>
                <a:chExt cx="3425372" cy="3425370"/>
              </a:xfrm>
            </p:grpSpPr>
            <p:sp>
              <p:nvSpPr>
                <p:cNvPr id="13" name="íşľîdè"/>
                <p:cNvSpPr/>
                <p:nvPr/>
              </p:nvSpPr>
              <p:spPr>
                <a:xfrm>
                  <a:off x="2372632" y="2182351"/>
                  <a:ext cx="3425372" cy="3425370"/>
                </a:xfrm>
                <a:prstGeom prst="ellipse">
                  <a:avLst/>
                </a:prstGeom>
                <a:solidFill>
                  <a:srgbClr val="C6AF92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ïs1îḋê"/>
                <p:cNvSpPr/>
                <p:nvPr/>
              </p:nvSpPr>
              <p:spPr>
                <a:xfrm>
                  <a:off x="2750004" y="2559722"/>
                  <a:ext cx="2670629" cy="2670629"/>
                </a:xfrm>
                <a:prstGeom prst="ellipse">
                  <a:avLst/>
                </a:prstGeom>
                <a:solidFill>
                  <a:srgbClr val="C6AF9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îśļîďê"/>
              <p:cNvSpPr/>
              <p:nvPr/>
            </p:nvSpPr>
            <p:spPr>
              <a:xfrm>
                <a:off x="1804751" y="4521200"/>
                <a:ext cx="584200" cy="584200"/>
              </a:xfrm>
              <a:prstGeom prst="ellipse">
                <a:avLst/>
              </a:prstGeom>
              <a:solidFill>
                <a:srgbClr val="206A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cxnSp>
            <p:nvCxnSpPr>
              <p:cNvPr id="11" name="ïşļïďê"/>
              <p:cNvCxnSpPr/>
              <p:nvPr/>
            </p:nvCxnSpPr>
            <p:spPr>
              <a:xfrm>
                <a:off x="3286115" y="3593815"/>
                <a:ext cx="876300" cy="0"/>
              </a:xfrm>
              <a:prstGeom prst="line">
                <a:avLst/>
              </a:prstGeom>
              <a:ln w="254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îSliḑê"/>
              <p:cNvCxnSpPr/>
              <p:nvPr/>
            </p:nvCxnSpPr>
            <p:spPr>
              <a:xfrm>
                <a:off x="3286115" y="4444715"/>
                <a:ext cx="876300" cy="0"/>
              </a:xfrm>
              <a:prstGeom prst="line">
                <a:avLst/>
              </a:prstGeom>
              <a:ln w="254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4165" y="559492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ïṧlîḑè"/>
          <p:cNvSpPr/>
          <p:nvPr/>
        </p:nvSpPr>
        <p:spPr>
          <a:xfrm flipH="1">
            <a:off x="1048493" y="2184543"/>
            <a:ext cx="5279533" cy="698717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" name="iślïďê"/>
          <p:cNvSpPr txBox="1"/>
          <p:nvPr/>
        </p:nvSpPr>
        <p:spPr>
          <a:xfrm>
            <a:off x="1048493" y="1744069"/>
            <a:ext cx="621577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 here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ïšḷiḋè"/>
          <p:cNvGrpSpPr/>
          <p:nvPr/>
        </p:nvGrpSpPr>
        <p:grpSpPr>
          <a:xfrm>
            <a:off x="1048493" y="4503206"/>
            <a:ext cx="3622351" cy="1801893"/>
            <a:chOff x="1311408" y="4173382"/>
            <a:chExt cx="3941637" cy="1960718"/>
          </a:xfrm>
        </p:grpSpPr>
        <p:cxnSp>
          <p:nvCxnSpPr>
            <p:cNvPr id="7" name="í$1íḓe"/>
            <p:cNvCxnSpPr/>
            <p:nvPr/>
          </p:nvCxnSpPr>
          <p:spPr>
            <a:xfrm flipH="1" flipV="1">
              <a:off x="1311408" y="4401515"/>
              <a:ext cx="0" cy="1732585"/>
            </a:xfrm>
            <a:prstGeom prst="straightConnector1">
              <a:avLst/>
            </a:prstGeom>
            <a:ln w="15875">
              <a:solidFill>
                <a:srgbClr val="C6AF92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ṡļíḓê"/>
            <p:cNvSpPr/>
            <p:nvPr/>
          </p:nvSpPr>
          <p:spPr>
            <a:xfrm>
              <a:off x="1468019" y="4173382"/>
              <a:ext cx="1385404" cy="419257"/>
            </a:xfrm>
            <a:prstGeom prst="roundRect">
              <a:avLst>
                <a:gd name="adj" fmla="val 50000"/>
              </a:avLst>
            </a:prstGeom>
            <a:solidFill>
              <a:srgbClr val="C6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ïṧḷíḑê"/>
            <p:cNvSpPr/>
            <p:nvPr/>
          </p:nvSpPr>
          <p:spPr>
            <a:xfrm>
              <a:off x="1468018" y="4601233"/>
              <a:ext cx="3785027" cy="11119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0000" rIns="0" bIns="0" rtlCol="0" anchor="t" anchorCtr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ïSľíde"/>
          <p:cNvGrpSpPr/>
          <p:nvPr/>
        </p:nvGrpSpPr>
        <p:grpSpPr>
          <a:xfrm>
            <a:off x="5095973" y="2448176"/>
            <a:ext cx="5388415" cy="3441214"/>
            <a:chOff x="6110798" y="2036544"/>
            <a:chExt cx="5863369" cy="3744534"/>
          </a:xfrm>
        </p:grpSpPr>
        <p:cxnSp>
          <p:nvCxnSpPr>
            <p:cNvPr id="11" name="ïsḷiḑè"/>
            <p:cNvCxnSpPr/>
            <p:nvPr/>
          </p:nvCxnSpPr>
          <p:spPr>
            <a:xfrm flipH="1" flipV="1">
              <a:off x="6110798" y="2946400"/>
              <a:ext cx="0" cy="2834678"/>
            </a:xfrm>
            <a:prstGeom prst="straightConnector1">
              <a:avLst/>
            </a:prstGeom>
            <a:ln w="15875">
              <a:solidFill>
                <a:srgbClr val="206A5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ïŝlíḑe"/>
            <p:cNvSpPr/>
            <p:nvPr/>
          </p:nvSpPr>
          <p:spPr>
            <a:xfrm>
              <a:off x="6333062" y="2736771"/>
              <a:ext cx="1385404" cy="419257"/>
            </a:xfrm>
            <a:prstGeom prst="roundRect">
              <a:avLst>
                <a:gd name="adj" fmla="val 50000"/>
              </a:avLst>
            </a:prstGeom>
            <a:solidFill>
              <a:srgbClr val="206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ïṩ1ïḍè"/>
            <p:cNvSpPr/>
            <p:nvPr/>
          </p:nvSpPr>
          <p:spPr>
            <a:xfrm>
              <a:off x="8120547" y="2036544"/>
              <a:ext cx="3853620" cy="11119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0000" rIns="0" bIns="0" rtlCol="0" anchor="t" anchorCtr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01" y="3702836"/>
            <a:ext cx="4506387" cy="2849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16831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 cstate="print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sp>
        <p:nvSpPr>
          <p:cNvPr id="5" name="椭圆 4"/>
          <p:cNvSpPr/>
          <p:nvPr/>
        </p:nvSpPr>
        <p:spPr>
          <a:xfrm>
            <a:off x="-3515632" y="2286000"/>
            <a:ext cx="6305550" cy="6515100"/>
          </a:xfrm>
          <a:prstGeom prst="ellips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178628" y="-667657"/>
            <a:ext cx="9376229" cy="1625600"/>
          </a:xfrm>
          <a:prstGeom prst="roundRect">
            <a:avLst>
              <a:gd name="adj" fmla="val 50000"/>
            </a:avLst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8150" y="1638300"/>
            <a:ext cx="4496400" cy="44958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3132510" y="3506107"/>
            <a:ext cx="1802040" cy="2493632"/>
          </a:xfrm>
          <a:custGeom>
            <a:avLst/>
            <a:gdLst>
              <a:gd name="connsiteX0" fmla="*/ 1504950 w 1802040"/>
              <a:gd name="connsiteY0" fmla="*/ 0 h 2493632"/>
              <a:gd name="connsiteX1" fmla="*/ 1658823 w 1802040"/>
              <a:gd name="connsiteY1" fmla="*/ 7768 h 2493632"/>
              <a:gd name="connsiteX2" fmla="*/ 1767901 w 1802040"/>
              <a:gd name="connsiteY2" fmla="*/ 24410 h 2493632"/>
              <a:gd name="connsiteX3" fmla="*/ 1790433 w 1802040"/>
              <a:gd name="connsiteY3" fmla="*/ 172029 h 2493632"/>
              <a:gd name="connsiteX4" fmla="*/ 1802040 w 1802040"/>
              <a:gd name="connsiteY4" fmla="*/ 401864 h 2493632"/>
              <a:gd name="connsiteX5" fmla="*/ 428941 w 1802040"/>
              <a:gd name="connsiteY5" fmla="*/ 2473113 h 2493632"/>
              <a:gd name="connsiteX6" fmla="*/ 372872 w 1802040"/>
              <a:gd name="connsiteY6" fmla="*/ 2493632 h 2493632"/>
              <a:gd name="connsiteX7" fmla="*/ 343658 w 1802040"/>
              <a:gd name="connsiteY7" fmla="*/ 2461497 h 2493632"/>
              <a:gd name="connsiteX8" fmla="*/ 0 w 1802040"/>
              <a:gd name="connsiteY8" fmla="*/ 1504497 h 2493632"/>
              <a:gd name="connsiteX9" fmla="*/ 1504950 w 1802040"/>
              <a:gd name="connsiteY9" fmla="*/ 0 h 249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2040" h="2493632">
                <a:moveTo>
                  <a:pt x="1504950" y="0"/>
                </a:moveTo>
                <a:cubicBezTo>
                  <a:pt x="1556898" y="0"/>
                  <a:pt x="1608231" y="2631"/>
                  <a:pt x="1658823" y="7768"/>
                </a:cubicBezTo>
                <a:lnTo>
                  <a:pt x="1767901" y="24410"/>
                </a:lnTo>
                <a:lnTo>
                  <a:pt x="1790433" y="172029"/>
                </a:lnTo>
                <a:cubicBezTo>
                  <a:pt x="1798108" y="247597"/>
                  <a:pt x="1802040" y="324272"/>
                  <a:pt x="1802040" y="401864"/>
                </a:cubicBezTo>
                <a:cubicBezTo>
                  <a:pt x="1802040" y="1332975"/>
                  <a:pt x="1235854" y="2131863"/>
                  <a:pt x="428941" y="2473113"/>
                </a:cubicBezTo>
                <a:lnTo>
                  <a:pt x="372872" y="2493632"/>
                </a:lnTo>
                <a:lnTo>
                  <a:pt x="343658" y="2461497"/>
                </a:lnTo>
                <a:cubicBezTo>
                  <a:pt x="128968" y="2201431"/>
                  <a:pt x="0" y="1868021"/>
                  <a:pt x="0" y="1504497"/>
                </a:cubicBezTo>
                <a:cubicBezTo>
                  <a:pt x="0" y="673586"/>
                  <a:pt x="673789" y="0"/>
                  <a:pt x="1504950" y="0"/>
                </a:cubicBezTo>
                <a:close/>
              </a:path>
            </a:pathLst>
          </a:cu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>
            <p:custDataLst>
              <p:tags r:id="rId1"/>
            </p:custDataLst>
          </p:nvPr>
        </p:nvSpPr>
        <p:spPr>
          <a:xfrm>
            <a:off x="5277141" y="5430148"/>
            <a:ext cx="2832715" cy="5128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86868" tIns="43434" rIns="86868" bIns="43434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Report 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33057" y="2889004"/>
            <a:ext cx="5479385" cy="99719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1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latin typeface="字体家AI造字剑客" panose="03000503000000000000" pitchFamily="66" charset="-122"/>
                <a:ea typeface="字体家AI造字剑客" panose="03000503000000000000" pitchFamily="66" charset="-122"/>
                <a:cs typeface="+mn-ea"/>
                <a:sym typeface="+mn-lt"/>
              </a:rPr>
              <a:t>THANK YOU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206A5D"/>
              </a:solidFill>
              <a:effectLst/>
              <a:uLnTx/>
              <a:uFillTx/>
              <a:latin typeface="字体家AI造字剑客" panose="03000503000000000000" pitchFamily="66" charset="-122"/>
              <a:ea typeface="字体家AI造字剑客" panose="03000503000000000000" pitchFamily="66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77141" y="4223143"/>
            <a:ext cx="709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MARKETING PLANNING SCHEME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333057" y="4934857"/>
            <a:ext cx="6379972" cy="0"/>
          </a:xfrm>
          <a:prstGeom prst="line">
            <a:avLst/>
          </a:prstGeom>
          <a:ln w="28575">
            <a:solidFill>
              <a:srgbClr val="206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8"/>
          <p:cNvSpPr txBox="1"/>
          <p:nvPr/>
        </p:nvSpPr>
        <p:spPr>
          <a:xfrm>
            <a:off x="460696" y="382268"/>
            <a:ext cx="1569660" cy="3416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altLang="zh-CN" sz="1200" b="1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rPr>
              <a:t>LOGO HERE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002796" y="382268"/>
            <a:ext cx="683554" cy="261991"/>
            <a:chOff x="7102" y="5169"/>
            <a:chExt cx="1208" cy="463"/>
          </a:xfrm>
        </p:grpSpPr>
        <p:sp>
          <p:nvSpPr>
            <p:cNvPr id="22" name="箭头: V 形 21"/>
            <p:cNvSpPr/>
            <p:nvPr/>
          </p:nvSpPr>
          <p:spPr>
            <a:xfrm>
              <a:off x="7102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箭头: V 形 22"/>
            <p:cNvSpPr/>
            <p:nvPr/>
          </p:nvSpPr>
          <p:spPr>
            <a:xfrm>
              <a:off x="7463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7847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9" grpId="0" animBg="1"/>
      <p:bldP spid="13" grpId="0" animBg="1"/>
      <p:bldP spid="15" grpId="0"/>
      <p:bldP spid="17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16831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sp>
        <p:nvSpPr>
          <p:cNvPr id="5" name="矩形: 圆角 4"/>
          <p:cNvSpPr/>
          <p:nvPr/>
        </p:nvSpPr>
        <p:spPr>
          <a:xfrm rot="10800000" flipV="1">
            <a:off x="1762552" y="1429840"/>
            <a:ext cx="8666889" cy="3842657"/>
          </a:xfrm>
          <a:prstGeom prst="roundRect">
            <a:avLst>
              <a:gd name="adj" fmla="val 50000"/>
            </a:avLst>
          </a:prstGeom>
          <a:noFill/>
          <a:ln>
            <a:solidFill>
              <a:srgbClr val="206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81785" y="1833509"/>
            <a:ext cx="2228431" cy="6093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815"/>
              </a:spcBef>
            </a:pPr>
            <a:r>
              <a:rPr lang="en-US" altLang="zh-CN" sz="4400" dirty="0">
                <a:solidFill>
                  <a:srgbClr val="206A5D"/>
                </a:solidFill>
                <a:cs typeface="+mn-ea"/>
                <a:sym typeface="+mn-lt"/>
              </a:rPr>
              <a:t>PART 01</a:t>
            </a:r>
            <a:endParaRPr lang="zh-CN" altLang="en-US" sz="4400" dirty="0">
              <a:solidFill>
                <a:srgbClr val="206A5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0361" y="2852571"/>
            <a:ext cx="5591275" cy="99719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ts val="815"/>
              </a:spcBef>
              <a:defRPr sz="7200" b="1">
                <a:solidFill>
                  <a:srgbClr val="206A5D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0455" y="4259431"/>
            <a:ext cx="6771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COMPANY INTRODUCTION</a:t>
            </a:r>
          </a:p>
        </p:txBody>
      </p:sp>
      <p:sp>
        <p:nvSpPr>
          <p:cNvPr id="9" name="文本占位符 8"/>
          <p:cNvSpPr txBox="1"/>
          <p:nvPr/>
        </p:nvSpPr>
        <p:spPr>
          <a:xfrm>
            <a:off x="460696" y="382268"/>
            <a:ext cx="1569660" cy="3416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altLang="zh-CN" sz="1200" b="1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rPr>
              <a:t>LOGO HERE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002796" y="382268"/>
            <a:ext cx="683554" cy="261991"/>
            <a:chOff x="7102" y="5169"/>
            <a:chExt cx="1208" cy="463"/>
          </a:xfrm>
        </p:grpSpPr>
        <p:sp>
          <p:nvSpPr>
            <p:cNvPr id="11" name="箭头: V 形 10"/>
            <p:cNvSpPr/>
            <p:nvPr/>
          </p:nvSpPr>
          <p:spPr>
            <a:xfrm>
              <a:off x="7102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箭头: V 形 11"/>
            <p:cNvSpPr/>
            <p:nvPr/>
          </p:nvSpPr>
          <p:spPr>
            <a:xfrm>
              <a:off x="7463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箭头: V 形 12"/>
            <p:cNvSpPr/>
            <p:nvPr/>
          </p:nvSpPr>
          <p:spPr>
            <a:xfrm>
              <a:off x="7847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矩形: 圆角 13"/>
          <p:cNvSpPr/>
          <p:nvPr/>
        </p:nvSpPr>
        <p:spPr>
          <a:xfrm>
            <a:off x="3933371" y="6058077"/>
            <a:ext cx="9376229" cy="1625600"/>
          </a:xfrm>
          <a:prstGeom prst="roundRect">
            <a:avLst>
              <a:gd name="adj" fmla="val 50000"/>
            </a:avLst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898129" y="323263"/>
            <a:ext cx="2214000" cy="2213152"/>
          </a:xfrm>
          <a:prstGeom prst="ellips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0723" y="558274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22404" y="1792451"/>
            <a:ext cx="3264424" cy="449942"/>
            <a:chOff x="1119693" y="1398249"/>
            <a:chExt cx="5572910" cy="449942"/>
          </a:xfrm>
        </p:grpSpPr>
        <p:sp>
          <p:nvSpPr>
            <p:cNvPr id="5" name="01"/>
            <p:cNvSpPr/>
            <p:nvPr/>
          </p:nvSpPr>
          <p:spPr>
            <a:xfrm>
              <a:off x="1119693" y="1398249"/>
              <a:ext cx="5572910" cy="449942"/>
            </a:xfrm>
            <a:prstGeom prst="roundRect">
              <a:avLst/>
            </a:prstGeom>
            <a:solidFill>
              <a:srgbClr val="C6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17470" y="1435320"/>
              <a:ext cx="52485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000" b="1" cap="all" dirty="0">
                  <a:solidFill>
                    <a:schemeClr val="bg1"/>
                  </a:solidFill>
                  <a:cs typeface="+mn-ea"/>
                  <a:sym typeface="+mn-lt"/>
                </a:rPr>
                <a:t>Add title text here</a:t>
              </a:r>
              <a:endParaRPr lang="zh-CN" altLang="en-US" sz="2000" b="1" cap="all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流程图: 文档 6"/>
          <p:cNvSpPr/>
          <p:nvPr/>
        </p:nvSpPr>
        <p:spPr>
          <a:xfrm>
            <a:off x="6132306" y="3009038"/>
            <a:ext cx="797357" cy="786626"/>
          </a:xfrm>
          <a:prstGeom prst="flowChartDocumen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1600" b="1" cap="all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16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99063" y="3179675"/>
            <a:ext cx="4247743" cy="515255"/>
            <a:chOff x="1420113" y="2825622"/>
            <a:chExt cx="5363565" cy="515255"/>
          </a:xfrm>
        </p:grpSpPr>
        <p:sp>
          <p:nvSpPr>
            <p:cNvPr id="9" name="圆角矩形 23"/>
            <p:cNvSpPr/>
            <p:nvPr/>
          </p:nvSpPr>
          <p:spPr>
            <a:xfrm>
              <a:off x="1488236" y="2825622"/>
              <a:ext cx="5199711" cy="515255"/>
            </a:xfrm>
            <a:prstGeom prst="roundRect">
              <a:avLst/>
            </a:prstGeom>
            <a:ln>
              <a:solidFill>
                <a:srgbClr val="206A5D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20113" y="2911631"/>
              <a:ext cx="5363565" cy="34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11" name="流程图: 文档 10"/>
          <p:cNvSpPr/>
          <p:nvPr/>
        </p:nvSpPr>
        <p:spPr>
          <a:xfrm>
            <a:off x="6132305" y="4054648"/>
            <a:ext cx="797357" cy="786626"/>
          </a:xfrm>
          <a:prstGeom prst="flowChartDocument">
            <a:avLst/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1600" b="1" cap="all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16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99062" y="4193269"/>
            <a:ext cx="4318024" cy="515255"/>
            <a:chOff x="1420110" y="3667450"/>
            <a:chExt cx="5452308" cy="515255"/>
          </a:xfrm>
        </p:grpSpPr>
        <p:sp>
          <p:nvSpPr>
            <p:cNvPr id="13" name="圆角矩形 26"/>
            <p:cNvSpPr/>
            <p:nvPr/>
          </p:nvSpPr>
          <p:spPr>
            <a:xfrm>
              <a:off x="1488236" y="3667450"/>
              <a:ext cx="5199710" cy="515255"/>
            </a:xfrm>
            <a:prstGeom prst="roundRect">
              <a:avLst/>
            </a:prstGeom>
            <a:ln>
              <a:solidFill>
                <a:srgbClr val="C6AF92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20110" y="3745968"/>
              <a:ext cx="5452308" cy="34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2000" b="1">
                  <a:solidFill>
                    <a:srgbClr val="972017"/>
                  </a:solidFill>
                </a:defRPr>
              </a:lvl1pPr>
            </a:lstStyle>
            <a:p>
              <a:pPr lvl="0"/>
              <a:r>
                <a:rPr lang="en-US" altLang="zh-CN" sz="1400" b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18" name="流程图: 文档 17"/>
          <p:cNvSpPr/>
          <p:nvPr/>
        </p:nvSpPr>
        <p:spPr>
          <a:xfrm>
            <a:off x="6132305" y="5100259"/>
            <a:ext cx="797357" cy="786626"/>
          </a:xfrm>
          <a:prstGeom prst="flowChartDocumen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1600" b="1" cap="all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16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199062" y="5206863"/>
            <a:ext cx="4193792" cy="515255"/>
            <a:chOff x="1420111" y="3667450"/>
            <a:chExt cx="5295442" cy="515255"/>
          </a:xfrm>
        </p:grpSpPr>
        <p:sp>
          <p:nvSpPr>
            <p:cNvPr id="20" name="圆角矩形 26"/>
            <p:cNvSpPr/>
            <p:nvPr/>
          </p:nvSpPr>
          <p:spPr>
            <a:xfrm>
              <a:off x="1488236" y="3667450"/>
              <a:ext cx="5199710" cy="515255"/>
            </a:xfrm>
            <a:prstGeom prst="roundRect">
              <a:avLst/>
            </a:prstGeom>
            <a:ln>
              <a:solidFill>
                <a:srgbClr val="206A5D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20111" y="3707658"/>
              <a:ext cx="5295442" cy="34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2000" b="1">
                  <a:solidFill>
                    <a:srgbClr val="972017"/>
                  </a:solidFill>
                </a:defRPr>
              </a:lvl1pPr>
            </a:lstStyle>
            <a:p>
              <a:pPr lvl="0"/>
              <a:r>
                <a:rPr lang="en-US" altLang="zh-CN" sz="1400" b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5190"/>
          <a:stretch>
            <a:fillRect/>
          </a:stretch>
        </p:blipFill>
        <p:spPr>
          <a:xfrm>
            <a:off x="821008" y="1792451"/>
            <a:ext cx="4890129" cy="4094431"/>
          </a:xfrm>
          <a:prstGeom prst="round2Diag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7" grpId="0" animBg="1"/>
      <p:bldP spid="1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952" y="564036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9421" y="1737976"/>
            <a:ext cx="3039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5615" y="2465433"/>
            <a:ext cx="4169645" cy="77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7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40884" y="2306257"/>
            <a:ext cx="5400000" cy="0"/>
          </a:xfrm>
          <a:prstGeom prst="line">
            <a:avLst/>
          </a:prstGeom>
          <a:ln>
            <a:solidFill>
              <a:srgbClr val="C6A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4"/>
          <p:cNvSpPr>
            <a:spLocks noChangeAspect="1"/>
          </p:cNvSpPr>
          <p:nvPr/>
        </p:nvSpPr>
        <p:spPr>
          <a:xfrm>
            <a:off x="540884" y="2713021"/>
            <a:ext cx="397061" cy="397061"/>
          </a:xfrm>
          <a:prstGeom prst="roundRect">
            <a:avLst/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361" y="273022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  <a:defRPr/>
            </a:pPr>
            <a:r>
              <a:rPr lang="en-US" altLang="zh-CN" b="1" cap="all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47001" y="3282416"/>
            <a:ext cx="4169645" cy="77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7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圆角矩形 4"/>
          <p:cNvSpPr>
            <a:spLocks noChangeAspect="1"/>
          </p:cNvSpPr>
          <p:nvPr/>
        </p:nvSpPr>
        <p:spPr>
          <a:xfrm>
            <a:off x="1302270" y="3530004"/>
            <a:ext cx="397061" cy="397061"/>
          </a:xfrm>
          <a:prstGeom prst="round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89747" y="354721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  <a:defRPr/>
            </a:pPr>
            <a:r>
              <a:rPr lang="en-US" altLang="zh-CN" b="1" cap="all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85615" y="4099227"/>
            <a:ext cx="4169645" cy="77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7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圆角矩形 4"/>
          <p:cNvSpPr>
            <a:spLocks noChangeAspect="1"/>
          </p:cNvSpPr>
          <p:nvPr/>
        </p:nvSpPr>
        <p:spPr>
          <a:xfrm>
            <a:off x="540884" y="4346815"/>
            <a:ext cx="397061" cy="397061"/>
          </a:xfrm>
          <a:prstGeom prst="roundRect">
            <a:avLst/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8361" y="436402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  <a:defRPr/>
            </a:pPr>
            <a:r>
              <a:rPr lang="en-US" altLang="zh-CN" b="1" cap="all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47001" y="4916038"/>
            <a:ext cx="4169645" cy="77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7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圆角矩形 4"/>
          <p:cNvSpPr>
            <a:spLocks noChangeAspect="1"/>
          </p:cNvSpPr>
          <p:nvPr/>
        </p:nvSpPr>
        <p:spPr>
          <a:xfrm>
            <a:off x="1302270" y="5163626"/>
            <a:ext cx="397061" cy="397061"/>
          </a:xfrm>
          <a:prstGeom prst="round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89747" y="518083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  <a:defRPr/>
            </a:pPr>
            <a:r>
              <a:rPr lang="en-US" altLang="zh-CN" b="1" cap="all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Group 1"/>
          <p:cNvGrpSpPr/>
          <p:nvPr/>
        </p:nvGrpSpPr>
        <p:grpSpPr>
          <a:xfrm>
            <a:off x="8779281" y="1903810"/>
            <a:ext cx="2873630" cy="2845288"/>
            <a:chOff x="941268" y="2894140"/>
            <a:chExt cx="2873630" cy="2845288"/>
          </a:xfrm>
        </p:grpSpPr>
        <p:sp>
          <p:nvSpPr>
            <p:cNvPr id="22" name="Google Shape;342;p18"/>
            <p:cNvSpPr/>
            <p:nvPr/>
          </p:nvSpPr>
          <p:spPr>
            <a:xfrm>
              <a:off x="941268" y="2894140"/>
              <a:ext cx="2873630" cy="1955094"/>
            </a:xfrm>
            <a:custGeom>
              <a:avLst/>
              <a:gdLst/>
              <a:ahLst/>
              <a:cxnLst/>
              <a:rect l="l" t="t" r="r" b="b"/>
              <a:pathLst>
                <a:path w="556" h="378" extrusionOk="0">
                  <a:moveTo>
                    <a:pt x="530" y="378"/>
                  </a:moveTo>
                  <a:cubicBezTo>
                    <a:pt x="0" y="378"/>
                    <a:pt x="0" y="378"/>
                    <a:pt x="0" y="37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544" y="0"/>
                    <a:pt x="556" y="11"/>
                    <a:pt x="556" y="26"/>
                  </a:cubicBezTo>
                  <a:cubicBezTo>
                    <a:pt x="556" y="352"/>
                    <a:pt x="556" y="352"/>
                    <a:pt x="556" y="352"/>
                  </a:cubicBezTo>
                  <a:cubicBezTo>
                    <a:pt x="556" y="366"/>
                    <a:pt x="544" y="378"/>
                    <a:pt x="530" y="378"/>
                  </a:cubicBezTo>
                  <a:close/>
                </a:path>
              </a:pathLst>
            </a:custGeom>
            <a:solidFill>
              <a:srgbClr val="C6AF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343;p18"/>
            <p:cNvSpPr/>
            <p:nvPr/>
          </p:nvSpPr>
          <p:spPr>
            <a:xfrm>
              <a:off x="941268" y="4849234"/>
              <a:ext cx="1695099" cy="470385"/>
            </a:xfrm>
            <a:custGeom>
              <a:avLst/>
              <a:gdLst/>
              <a:ahLst/>
              <a:cxnLst/>
              <a:rect l="l" t="t" r="r" b="b"/>
              <a:pathLst>
                <a:path w="991" h="275" extrusionOk="0">
                  <a:moveTo>
                    <a:pt x="991" y="275"/>
                  </a:moveTo>
                  <a:lnTo>
                    <a:pt x="0" y="0"/>
                  </a:lnTo>
                  <a:lnTo>
                    <a:pt x="991" y="0"/>
                  </a:lnTo>
                  <a:lnTo>
                    <a:pt x="991" y="275"/>
                  </a:lnTo>
                  <a:close/>
                </a:path>
              </a:pathLst>
            </a:custGeom>
            <a:solidFill>
              <a:srgbClr val="C6AF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344;p18"/>
            <p:cNvSpPr/>
            <p:nvPr/>
          </p:nvSpPr>
          <p:spPr>
            <a:xfrm>
              <a:off x="1575861" y="5015890"/>
              <a:ext cx="1060506" cy="294205"/>
            </a:xfrm>
            <a:custGeom>
              <a:avLst/>
              <a:gdLst/>
              <a:ahLst/>
              <a:cxnLst/>
              <a:rect l="l" t="t" r="r" b="b"/>
              <a:pathLst>
                <a:path w="620" h="172" extrusionOk="0">
                  <a:moveTo>
                    <a:pt x="0" y="172"/>
                  </a:moveTo>
                  <a:lnTo>
                    <a:pt x="620" y="172"/>
                  </a:lnTo>
                  <a:lnTo>
                    <a:pt x="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C6AF92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5" name="Google Shape;345;p18"/>
            <p:cNvSpPr/>
            <p:nvPr/>
          </p:nvSpPr>
          <p:spPr>
            <a:xfrm>
              <a:off x="1575861" y="5310095"/>
              <a:ext cx="528542" cy="429333"/>
            </a:xfrm>
            <a:custGeom>
              <a:avLst/>
              <a:gdLst/>
              <a:ahLst/>
              <a:cxnLst/>
              <a:rect l="l" t="t" r="r" b="b"/>
              <a:pathLst>
                <a:path w="309" h="251" extrusionOk="0">
                  <a:moveTo>
                    <a:pt x="309" y="251"/>
                  </a:moveTo>
                  <a:lnTo>
                    <a:pt x="0" y="0"/>
                  </a:lnTo>
                  <a:lnTo>
                    <a:pt x="309" y="0"/>
                  </a:lnTo>
                  <a:lnTo>
                    <a:pt x="309" y="251"/>
                  </a:lnTo>
                  <a:close/>
                </a:path>
              </a:pathLst>
            </a:custGeom>
            <a:solidFill>
              <a:srgbClr val="C6AF92">
                <a:alpha val="1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265511" y="2580398"/>
            <a:ext cx="2160782" cy="623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65511" y="2187749"/>
            <a:ext cx="2382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cap="all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Group 1"/>
          <p:cNvGrpSpPr/>
          <p:nvPr/>
        </p:nvGrpSpPr>
        <p:grpSpPr>
          <a:xfrm flipH="1">
            <a:off x="6381941" y="3672178"/>
            <a:ext cx="2175294" cy="2153840"/>
            <a:chOff x="941268" y="2894140"/>
            <a:chExt cx="2873630" cy="2845288"/>
          </a:xfrm>
        </p:grpSpPr>
        <p:sp>
          <p:nvSpPr>
            <p:cNvPr id="29" name="Google Shape;342;p18"/>
            <p:cNvSpPr/>
            <p:nvPr/>
          </p:nvSpPr>
          <p:spPr>
            <a:xfrm>
              <a:off x="941268" y="2894140"/>
              <a:ext cx="2873630" cy="1955094"/>
            </a:xfrm>
            <a:custGeom>
              <a:avLst/>
              <a:gdLst/>
              <a:ahLst/>
              <a:cxnLst/>
              <a:rect l="l" t="t" r="r" b="b"/>
              <a:pathLst>
                <a:path w="556" h="378" extrusionOk="0">
                  <a:moveTo>
                    <a:pt x="530" y="378"/>
                  </a:moveTo>
                  <a:cubicBezTo>
                    <a:pt x="0" y="378"/>
                    <a:pt x="0" y="378"/>
                    <a:pt x="0" y="37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544" y="0"/>
                    <a:pt x="556" y="11"/>
                    <a:pt x="556" y="26"/>
                  </a:cubicBezTo>
                  <a:cubicBezTo>
                    <a:pt x="556" y="352"/>
                    <a:pt x="556" y="352"/>
                    <a:pt x="556" y="352"/>
                  </a:cubicBezTo>
                  <a:cubicBezTo>
                    <a:pt x="556" y="366"/>
                    <a:pt x="544" y="378"/>
                    <a:pt x="530" y="378"/>
                  </a:cubicBezTo>
                  <a:close/>
                </a:path>
              </a:pathLst>
            </a:custGeom>
            <a:solidFill>
              <a:srgbClr val="206A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0" name="Google Shape;343;p18"/>
            <p:cNvSpPr/>
            <p:nvPr/>
          </p:nvSpPr>
          <p:spPr>
            <a:xfrm>
              <a:off x="941268" y="4849234"/>
              <a:ext cx="1695099" cy="470385"/>
            </a:xfrm>
            <a:custGeom>
              <a:avLst/>
              <a:gdLst/>
              <a:ahLst/>
              <a:cxnLst/>
              <a:rect l="l" t="t" r="r" b="b"/>
              <a:pathLst>
                <a:path w="991" h="275" extrusionOk="0">
                  <a:moveTo>
                    <a:pt x="991" y="275"/>
                  </a:moveTo>
                  <a:lnTo>
                    <a:pt x="0" y="0"/>
                  </a:lnTo>
                  <a:lnTo>
                    <a:pt x="991" y="0"/>
                  </a:lnTo>
                  <a:lnTo>
                    <a:pt x="991" y="275"/>
                  </a:lnTo>
                  <a:close/>
                </a:path>
              </a:pathLst>
            </a:custGeom>
            <a:solidFill>
              <a:srgbClr val="206A5D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1" name="Google Shape;344;p18"/>
            <p:cNvSpPr/>
            <p:nvPr/>
          </p:nvSpPr>
          <p:spPr>
            <a:xfrm>
              <a:off x="1575861" y="5015890"/>
              <a:ext cx="1060506" cy="294205"/>
            </a:xfrm>
            <a:custGeom>
              <a:avLst/>
              <a:gdLst/>
              <a:ahLst/>
              <a:cxnLst/>
              <a:rect l="l" t="t" r="r" b="b"/>
              <a:pathLst>
                <a:path w="620" h="172" extrusionOk="0">
                  <a:moveTo>
                    <a:pt x="0" y="172"/>
                  </a:moveTo>
                  <a:lnTo>
                    <a:pt x="620" y="172"/>
                  </a:lnTo>
                  <a:lnTo>
                    <a:pt x="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206A5D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345;p18"/>
            <p:cNvSpPr/>
            <p:nvPr/>
          </p:nvSpPr>
          <p:spPr>
            <a:xfrm>
              <a:off x="1575861" y="5310095"/>
              <a:ext cx="528542" cy="429333"/>
            </a:xfrm>
            <a:custGeom>
              <a:avLst/>
              <a:gdLst/>
              <a:ahLst/>
              <a:cxnLst/>
              <a:rect l="l" t="t" r="r" b="b"/>
              <a:pathLst>
                <a:path w="309" h="251" extrusionOk="0">
                  <a:moveTo>
                    <a:pt x="309" y="251"/>
                  </a:moveTo>
                  <a:lnTo>
                    <a:pt x="0" y="0"/>
                  </a:lnTo>
                  <a:lnTo>
                    <a:pt x="309" y="0"/>
                  </a:lnTo>
                  <a:lnTo>
                    <a:pt x="309" y="251"/>
                  </a:lnTo>
                  <a:close/>
                </a:path>
              </a:pathLst>
            </a:custGeom>
            <a:solidFill>
              <a:srgbClr val="206A5D">
                <a:alpha val="1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 flipH="1">
            <a:off x="6598919" y="4258590"/>
            <a:ext cx="1958315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6598920" y="3852118"/>
            <a:ext cx="1910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b="1" cap="all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5" name="Group 1"/>
          <p:cNvGrpSpPr/>
          <p:nvPr/>
        </p:nvGrpSpPr>
        <p:grpSpPr>
          <a:xfrm flipH="1">
            <a:off x="10297598" y="5110783"/>
            <a:ext cx="701498" cy="694580"/>
            <a:chOff x="941268" y="2894140"/>
            <a:chExt cx="2873630" cy="2845288"/>
          </a:xfrm>
        </p:grpSpPr>
        <p:sp>
          <p:nvSpPr>
            <p:cNvPr id="36" name="Google Shape;342;p18"/>
            <p:cNvSpPr/>
            <p:nvPr/>
          </p:nvSpPr>
          <p:spPr>
            <a:xfrm>
              <a:off x="941268" y="2894140"/>
              <a:ext cx="2873630" cy="1955094"/>
            </a:xfrm>
            <a:custGeom>
              <a:avLst/>
              <a:gdLst/>
              <a:ahLst/>
              <a:cxnLst/>
              <a:rect l="l" t="t" r="r" b="b"/>
              <a:pathLst>
                <a:path w="556" h="378" extrusionOk="0">
                  <a:moveTo>
                    <a:pt x="530" y="378"/>
                  </a:moveTo>
                  <a:cubicBezTo>
                    <a:pt x="0" y="378"/>
                    <a:pt x="0" y="378"/>
                    <a:pt x="0" y="37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544" y="0"/>
                    <a:pt x="556" y="11"/>
                    <a:pt x="556" y="26"/>
                  </a:cubicBezTo>
                  <a:cubicBezTo>
                    <a:pt x="556" y="352"/>
                    <a:pt x="556" y="352"/>
                    <a:pt x="556" y="352"/>
                  </a:cubicBezTo>
                  <a:cubicBezTo>
                    <a:pt x="556" y="366"/>
                    <a:pt x="544" y="378"/>
                    <a:pt x="530" y="378"/>
                  </a:cubicBezTo>
                  <a:close/>
                </a:path>
              </a:pathLst>
            </a:custGeom>
            <a:solidFill>
              <a:srgbClr val="206A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7" name="Google Shape;343;p18"/>
            <p:cNvSpPr/>
            <p:nvPr/>
          </p:nvSpPr>
          <p:spPr>
            <a:xfrm>
              <a:off x="941268" y="4849234"/>
              <a:ext cx="1695099" cy="470385"/>
            </a:xfrm>
            <a:custGeom>
              <a:avLst/>
              <a:gdLst/>
              <a:ahLst/>
              <a:cxnLst/>
              <a:rect l="l" t="t" r="r" b="b"/>
              <a:pathLst>
                <a:path w="991" h="275" extrusionOk="0">
                  <a:moveTo>
                    <a:pt x="991" y="275"/>
                  </a:moveTo>
                  <a:lnTo>
                    <a:pt x="0" y="0"/>
                  </a:lnTo>
                  <a:lnTo>
                    <a:pt x="991" y="0"/>
                  </a:lnTo>
                  <a:lnTo>
                    <a:pt x="991" y="275"/>
                  </a:lnTo>
                  <a:close/>
                </a:path>
              </a:pathLst>
            </a:custGeom>
            <a:solidFill>
              <a:srgbClr val="206A5D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8" name="Google Shape;344;p18"/>
            <p:cNvSpPr/>
            <p:nvPr/>
          </p:nvSpPr>
          <p:spPr>
            <a:xfrm>
              <a:off x="1575861" y="5015890"/>
              <a:ext cx="1060506" cy="294205"/>
            </a:xfrm>
            <a:custGeom>
              <a:avLst/>
              <a:gdLst/>
              <a:ahLst/>
              <a:cxnLst/>
              <a:rect l="l" t="t" r="r" b="b"/>
              <a:pathLst>
                <a:path w="620" h="172" extrusionOk="0">
                  <a:moveTo>
                    <a:pt x="0" y="172"/>
                  </a:moveTo>
                  <a:lnTo>
                    <a:pt x="620" y="172"/>
                  </a:lnTo>
                  <a:lnTo>
                    <a:pt x="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206A5D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9" name="Google Shape;345;p18"/>
            <p:cNvSpPr/>
            <p:nvPr/>
          </p:nvSpPr>
          <p:spPr>
            <a:xfrm>
              <a:off x="1575861" y="5310095"/>
              <a:ext cx="528542" cy="429333"/>
            </a:xfrm>
            <a:custGeom>
              <a:avLst/>
              <a:gdLst/>
              <a:ahLst/>
              <a:cxnLst/>
              <a:rect l="l" t="t" r="r" b="b"/>
              <a:pathLst>
                <a:path w="309" h="251" extrusionOk="0">
                  <a:moveTo>
                    <a:pt x="309" y="251"/>
                  </a:moveTo>
                  <a:lnTo>
                    <a:pt x="0" y="0"/>
                  </a:lnTo>
                  <a:lnTo>
                    <a:pt x="309" y="0"/>
                  </a:lnTo>
                  <a:lnTo>
                    <a:pt x="309" y="251"/>
                  </a:lnTo>
                  <a:close/>
                </a:path>
              </a:pathLst>
            </a:custGeom>
            <a:solidFill>
              <a:srgbClr val="206A5D">
                <a:alpha val="1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282763" y="2843641"/>
            <a:ext cx="2439076" cy="404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0862584" y="1462275"/>
            <a:ext cx="925300" cy="925299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>
            <a:outerShdw blurRad="406400" dist="165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iconfont-1124-841231"/>
          <p:cNvSpPr>
            <a:spLocks noChangeAspect="1"/>
          </p:cNvSpPr>
          <p:nvPr/>
        </p:nvSpPr>
        <p:spPr>
          <a:xfrm>
            <a:off x="10486661" y="5210584"/>
            <a:ext cx="338990" cy="285477"/>
          </a:xfrm>
          <a:custGeom>
            <a:avLst/>
            <a:gdLst>
              <a:gd name="T0" fmla="*/ 0 w 10133"/>
              <a:gd name="T1" fmla="*/ 6934 h 8534"/>
              <a:gd name="T2" fmla="*/ 1066 w 10133"/>
              <a:gd name="T3" fmla="*/ 6934 h 8534"/>
              <a:gd name="T4" fmla="*/ 1066 w 10133"/>
              <a:gd name="T5" fmla="*/ 7200 h 8534"/>
              <a:gd name="T6" fmla="*/ 533 w 10133"/>
              <a:gd name="T7" fmla="*/ 7200 h 8534"/>
              <a:gd name="T8" fmla="*/ 533 w 10133"/>
              <a:gd name="T9" fmla="*/ 7734 h 8534"/>
              <a:gd name="T10" fmla="*/ 1066 w 10133"/>
              <a:gd name="T11" fmla="*/ 7734 h 8534"/>
              <a:gd name="T12" fmla="*/ 1066 w 10133"/>
              <a:gd name="T13" fmla="*/ 8000 h 8534"/>
              <a:gd name="T14" fmla="*/ 0 w 10133"/>
              <a:gd name="T15" fmla="*/ 8000 h 8534"/>
              <a:gd name="T16" fmla="*/ 0 w 10133"/>
              <a:gd name="T17" fmla="*/ 8534 h 8534"/>
              <a:gd name="T18" fmla="*/ 1600 w 10133"/>
              <a:gd name="T19" fmla="*/ 8534 h 8534"/>
              <a:gd name="T20" fmla="*/ 1600 w 10133"/>
              <a:gd name="T21" fmla="*/ 6400 h 8534"/>
              <a:gd name="T22" fmla="*/ 0 w 10133"/>
              <a:gd name="T23" fmla="*/ 6400 h 8534"/>
              <a:gd name="T24" fmla="*/ 0 w 10133"/>
              <a:gd name="T25" fmla="*/ 6934 h 8534"/>
              <a:gd name="T26" fmla="*/ 533 w 10133"/>
              <a:gd name="T27" fmla="*/ 2134 h 8534"/>
              <a:gd name="T28" fmla="*/ 1066 w 10133"/>
              <a:gd name="T29" fmla="*/ 2134 h 8534"/>
              <a:gd name="T30" fmla="*/ 1066 w 10133"/>
              <a:gd name="T31" fmla="*/ 0 h 8534"/>
              <a:gd name="T32" fmla="*/ 0 w 10133"/>
              <a:gd name="T33" fmla="*/ 0 h 8534"/>
              <a:gd name="T34" fmla="*/ 0 w 10133"/>
              <a:gd name="T35" fmla="*/ 534 h 8534"/>
              <a:gd name="T36" fmla="*/ 533 w 10133"/>
              <a:gd name="T37" fmla="*/ 534 h 8534"/>
              <a:gd name="T38" fmla="*/ 533 w 10133"/>
              <a:gd name="T39" fmla="*/ 2134 h 8534"/>
              <a:gd name="T40" fmla="*/ 0 w 10133"/>
              <a:gd name="T41" fmla="*/ 3734 h 8534"/>
              <a:gd name="T42" fmla="*/ 960 w 10133"/>
              <a:gd name="T43" fmla="*/ 3734 h 8534"/>
              <a:gd name="T44" fmla="*/ 0 w 10133"/>
              <a:gd name="T45" fmla="*/ 4854 h 8534"/>
              <a:gd name="T46" fmla="*/ 0 w 10133"/>
              <a:gd name="T47" fmla="*/ 5334 h 8534"/>
              <a:gd name="T48" fmla="*/ 1600 w 10133"/>
              <a:gd name="T49" fmla="*/ 5334 h 8534"/>
              <a:gd name="T50" fmla="*/ 1600 w 10133"/>
              <a:gd name="T51" fmla="*/ 4800 h 8534"/>
              <a:gd name="T52" fmla="*/ 640 w 10133"/>
              <a:gd name="T53" fmla="*/ 4800 h 8534"/>
              <a:gd name="T54" fmla="*/ 1600 w 10133"/>
              <a:gd name="T55" fmla="*/ 3680 h 8534"/>
              <a:gd name="T56" fmla="*/ 1600 w 10133"/>
              <a:gd name="T57" fmla="*/ 3200 h 8534"/>
              <a:gd name="T58" fmla="*/ 0 w 10133"/>
              <a:gd name="T59" fmla="*/ 3200 h 8534"/>
              <a:gd name="T60" fmla="*/ 0 w 10133"/>
              <a:gd name="T61" fmla="*/ 3734 h 8534"/>
              <a:gd name="T62" fmla="*/ 2666 w 10133"/>
              <a:gd name="T63" fmla="*/ 534 h 8534"/>
              <a:gd name="T64" fmla="*/ 2666 w 10133"/>
              <a:gd name="T65" fmla="*/ 1600 h 8534"/>
              <a:gd name="T66" fmla="*/ 10133 w 10133"/>
              <a:gd name="T67" fmla="*/ 1600 h 8534"/>
              <a:gd name="T68" fmla="*/ 10133 w 10133"/>
              <a:gd name="T69" fmla="*/ 534 h 8534"/>
              <a:gd name="T70" fmla="*/ 2666 w 10133"/>
              <a:gd name="T71" fmla="*/ 534 h 8534"/>
              <a:gd name="T72" fmla="*/ 2666 w 10133"/>
              <a:gd name="T73" fmla="*/ 8000 h 8534"/>
              <a:gd name="T74" fmla="*/ 10133 w 10133"/>
              <a:gd name="T75" fmla="*/ 8000 h 8534"/>
              <a:gd name="T76" fmla="*/ 10133 w 10133"/>
              <a:gd name="T77" fmla="*/ 6934 h 8534"/>
              <a:gd name="T78" fmla="*/ 2666 w 10133"/>
              <a:gd name="T79" fmla="*/ 6934 h 8534"/>
              <a:gd name="T80" fmla="*/ 2666 w 10133"/>
              <a:gd name="T81" fmla="*/ 8000 h 8534"/>
              <a:gd name="T82" fmla="*/ 2666 w 10133"/>
              <a:gd name="T83" fmla="*/ 4800 h 8534"/>
              <a:gd name="T84" fmla="*/ 10133 w 10133"/>
              <a:gd name="T85" fmla="*/ 4800 h 8534"/>
              <a:gd name="T86" fmla="*/ 10133 w 10133"/>
              <a:gd name="T87" fmla="*/ 3734 h 8534"/>
              <a:gd name="T88" fmla="*/ 2666 w 10133"/>
              <a:gd name="T89" fmla="*/ 3734 h 8534"/>
              <a:gd name="T90" fmla="*/ 2666 w 10133"/>
              <a:gd name="T91" fmla="*/ 4800 h 8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133" h="8534">
                <a:moveTo>
                  <a:pt x="0" y="6934"/>
                </a:moveTo>
                <a:lnTo>
                  <a:pt x="1066" y="6934"/>
                </a:lnTo>
                <a:lnTo>
                  <a:pt x="1066" y="7200"/>
                </a:lnTo>
                <a:lnTo>
                  <a:pt x="533" y="7200"/>
                </a:lnTo>
                <a:lnTo>
                  <a:pt x="533" y="7734"/>
                </a:lnTo>
                <a:lnTo>
                  <a:pt x="1066" y="7734"/>
                </a:lnTo>
                <a:lnTo>
                  <a:pt x="1066" y="8000"/>
                </a:lnTo>
                <a:lnTo>
                  <a:pt x="0" y="8000"/>
                </a:lnTo>
                <a:lnTo>
                  <a:pt x="0" y="8534"/>
                </a:lnTo>
                <a:lnTo>
                  <a:pt x="1600" y="8534"/>
                </a:lnTo>
                <a:lnTo>
                  <a:pt x="1600" y="6400"/>
                </a:lnTo>
                <a:lnTo>
                  <a:pt x="0" y="6400"/>
                </a:lnTo>
                <a:lnTo>
                  <a:pt x="0" y="6934"/>
                </a:lnTo>
                <a:close/>
                <a:moveTo>
                  <a:pt x="533" y="2134"/>
                </a:moveTo>
                <a:lnTo>
                  <a:pt x="1066" y="2134"/>
                </a:lnTo>
                <a:lnTo>
                  <a:pt x="1066" y="0"/>
                </a:lnTo>
                <a:lnTo>
                  <a:pt x="0" y="0"/>
                </a:lnTo>
                <a:lnTo>
                  <a:pt x="0" y="534"/>
                </a:lnTo>
                <a:lnTo>
                  <a:pt x="533" y="534"/>
                </a:lnTo>
                <a:lnTo>
                  <a:pt x="533" y="2134"/>
                </a:lnTo>
                <a:close/>
                <a:moveTo>
                  <a:pt x="0" y="3734"/>
                </a:moveTo>
                <a:lnTo>
                  <a:pt x="960" y="3734"/>
                </a:lnTo>
                <a:lnTo>
                  <a:pt x="0" y="4854"/>
                </a:lnTo>
                <a:lnTo>
                  <a:pt x="0" y="5334"/>
                </a:lnTo>
                <a:lnTo>
                  <a:pt x="1600" y="5334"/>
                </a:lnTo>
                <a:lnTo>
                  <a:pt x="1600" y="4800"/>
                </a:lnTo>
                <a:lnTo>
                  <a:pt x="640" y="4800"/>
                </a:lnTo>
                <a:lnTo>
                  <a:pt x="1600" y="3680"/>
                </a:lnTo>
                <a:lnTo>
                  <a:pt x="1600" y="3200"/>
                </a:lnTo>
                <a:lnTo>
                  <a:pt x="0" y="3200"/>
                </a:lnTo>
                <a:lnTo>
                  <a:pt x="0" y="3734"/>
                </a:lnTo>
                <a:close/>
                <a:moveTo>
                  <a:pt x="2666" y="534"/>
                </a:moveTo>
                <a:lnTo>
                  <a:pt x="2666" y="1600"/>
                </a:lnTo>
                <a:lnTo>
                  <a:pt x="10133" y="1600"/>
                </a:lnTo>
                <a:lnTo>
                  <a:pt x="10133" y="534"/>
                </a:lnTo>
                <a:lnTo>
                  <a:pt x="2666" y="534"/>
                </a:lnTo>
                <a:close/>
                <a:moveTo>
                  <a:pt x="2666" y="8000"/>
                </a:moveTo>
                <a:lnTo>
                  <a:pt x="10133" y="8000"/>
                </a:lnTo>
                <a:lnTo>
                  <a:pt x="10133" y="6934"/>
                </a:lnTo>
                <a:lnTo>
                  <a:pt x="2666" y="6934"/>
                </a:lnTo>
                <a:lnTo>
                  <a:pt x="2666" y="8000"/>
                </a:lnTo>
                <a:close/>
                <a:moveTo>
                  <a:pt x="2666" y="4800"/>
                </a:moveTo>
                <a:lnTo>
                  <a:pt x="10133" y="4800"/>
                </a:lnTo>
                <a:lnTo>
                  <a:pt x="10133" y="3734"/>
                </a:lnTo>
                <a:lnTo>
                  <a:pt x="2666" y="3734"/>
                </a:lnTo>
                <a:lnTo>
                  <a:pt x="2666" y="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3" name="verified-commercial-list_57632"/>
          <p:cNvSpPr>
            <a:spLocks noChangeAspect="1"/>
          </p:cNvSpPr>
          <p:nvPr/>
        </p:nvSpPr>
        <p:spPr>
          <a:xfrm>
            <a:off x="11148225" y="1721517"/>
            <a:ext cx="376320" cy="436453"/>
          </a:xfrm>
          <a:custGeom>
            <a:avLst/>
            <a:gdLst>
              <a:gd name="connsiteX0" fmla="*/ 232301 w 523313"/>
              <a:gd name="connsiteY0" fmla="*/ 453100 h 606933"/>
              <a:gd name="connsiteX1" fmla="*/ 443362 w 523313"/>
              <a:gd name="connsiteY1" fmla="*/ 453100 h 606933"/>
              <a:gd name="connsiteX2" fmla="*/ 443362 w 523313"/>
              <a:gd name="connsiteY2" fmla="*/ 496498 h 606933"/>
              <a:gd name="connsiteX3" fmla="*/ 232301 w 523313"/>
              <a:gd name="connsiteY3" fmla="*/ 496498 h 606933"/>
              <a:gd name="connsiteX4" fmla="*/ 166906 w 523313"/>
              <a:gd name="connsiteY4" fmla="*/ 405116 h 606933"/>
              <a:gd name="connsiteX5" fmla="*/ 197654 w 523313"/>
              <a:gd name="connsiteY5" fmla="*/ 435818 h 606933"/>
              <a:gd name="connsiteX6" fmla="*/ 118601 w 523313"/>
              <a:gd name="connsiteY6" fmla="*/ 514704 h 606933"/>
              <a:gd name="connsiteX7" fmla="*/ 70777 w 523313"/>
              <a:gd name="connsiteY7" fmla="*/ 466951 h 606933"/>
              <a:gd name="connsiteX8" fmla="*/ 101525 w 523313"/>
              <a:gd name="connsiteY8" fmla="*/ 436249 h 606933"/>
              <a:gd name="connsiteX9" fmla="*/ 118601 w 523313"/>
              <a:gd name="connsiteY9" fmla="*/ 453300 h 606933"/>
              <a:gd name="connsiteX10" fmla="*/ 232301 w 523313"/>
              <a:gd name="connsiteY10" fmla="*/ 344783 h 606933"/>
              <a:gd name="connsiteX11" fmla="*/ 443362 w 523313"/>
              <a:gd name="connsiteY11" fmla="*/ 344783 h 606933"/>
              <a:gd name="connsiteX12" fmla="*/ 443362 w 523313"/>
              <a:gd name="connsiteY12" fmla="*/ 388251 h 606933"/>
              <a:gd name="connsiteX13" fmla="*/ 232301 w 523313"/>
              <a:gd name="connsiteY13" fmla="*/ 388251 h 606933"/>
              <a:gd name="connsiteX14" fmla="*/ 166906 w 523313"/>
              <a:gd name="connsiteY14" fmla="*/ 296939 h 606933"/>
              <a:gd name="connsiteX15" fmla="*/ 197654 w 523313"/>
              <a:gd name="connsiteY15" fmla="*/ 327627 h 606933"/>
              <a:gd name="connsiteX16" fmla="*/ 118601 w 523313"/>
              <a:gd name="connsiteY16" fmla="*/ 406527 h 606933"/>
              <a:gd name="connsiteX17" fmla="*/ 70777 w 523313"/>
              <a:gd name="connsiteY17" fmla="*/ 358795 h 606933"/>
              <a:gd name="connsiteX18" fmla="*/ 101525 w 523313"/>
              <a:gd name="connsiteY18" fmla="*/ 328106 h 606933"/>
              <a:gd name="connsiteX19" fmla="*/ 118601 w 523313"/>
              <a:gd name="connsiteY19" fmla="*/ 345150 h 606933"/>
              <a:gd name="connsiteX20" fmla="*/ 232301 w 523313"/>
              <a:gd name="connsiteY20" fmla="*/ 236606 h 606933"/>
              <a:gd name="connsiteX21" fmla="*/ 443362 w 523313"/>
              <a:gd name="connsiteY21" fmla="*/ 236606 h 606933"/>
              <a:gd name="connsiteX22" fmla="*/ 443362 w 523313"/>
              <a:gd name="connsiteY22" fmla="*/ 280004 h 606933"/>
              <a:gd name="connsiteX23" fmla="*/ 232301 w 523313"/>
              <a:gd name="connsiteY23" fmla="*/ 280004 h 606933"/>
              <a:gd name="connsiteX24" fmla="*/ 166906 w 523313"/>
              <a:gd name="connsiteY24" fmla="*/ 188762 h 606933"/>
              <a:gd name="connsiteX25" fmla="*/ 197654 w 523313"/>
              <a:gd name="connsiteY25" fmla="*/ 219470 h 606933"/>
              <a:gd name="connsiteX26" fmla="*/ 118601 w 523313"/>
              <a:gd name="connsiteY26" fmla="*/ 298421 h 606933"/>
              <a:gd name="connsiteX27" fmla="*/ 70777 w 523313"/>
              <a:gd name="connsiteY27" fmla="*/ 250610 h 606933"/>
              <a:gd name="connsiteX28" fmla="*/ 101525 w 523313"/>
              <a:gd name="connsiteY28" fmla="*/ 219902 h 606933"/>
              <a:gd name="connsiteX29" fmla="*/ 118601 w 523313"/>
              <a:gd name="connsiteY29" fmla="*/ 236956 h 606933"/>
              <a:gd name="connsiteX30" fmla="*/ 393684 w 523313"/>
              <a:gd name="connsiteY30" fmla="*/ 74154 h 606933"/>
              <a:gd name="connsiteX31" fmla="*/ 393684 w 523313"/>
              <a:gd name="connsiteY31" fmla="*/ 129434 h 606933"/>
              <a:gd name="connsiteX32" fmla="*/ 449096 w 523313"/>
              <a:gd name="connsiteY32" fmla="*/ 129434 h 606933"/>
              <a:gd name="connsiteX33" fmla="*/ 43513 w 523313"/>
              <a:gd name="connsiteY33" fmla="*/ 43448 h 606933"/>
              <a:gd name="connsiteX34" fmla="*/ 43513 w 523313"/>
              <a:gd name="connsiteY34" fmla="*/ 563533 h 606933"/>
              <a:gd name="connsiteX35" fmla="*/ 479848 w 523313"/>
              <a:gd name="connsiteY35" fmla="*/ 563533 h 606933"/>
              <a:gd name="connsiteX36" fmla="*/ 479848 w 523313"/>
              <a:gd name="connsiteY36" fmla="*/ 172883 h 606933"/>
              <a:gd name="connsiteX37" fmla="*/ 350219 w 523313"/>
              <a:gd name="connsiteY37" fmla="*/ 172883 h 606933"/>
              <a:gd name="connsiteX38" fmla="*/ 350219 w 523313"/>
              <a:gd name="connsiteY38" fmla="*/ 43448 h 606933"/>
              <a:gd name="connsiteX39" fmla="*/ 0 w 523313"/>
              <a:gd name="connsiteY39" fmla="*/ 0 h 606933"/>
              <a:gd name="connsiteX40" fmla="*/ 380971 w 523313"/>
              <a:gd name="connsiteY40" fmla="*/ 0 h 606933"/>
              <a:gd name="connsiteX41" fmla="*/ 523313 w 523313"/>
              <a:gd name="connsiteY41" fmla="*/ 142177 h 606933"/>
              <a:gd name="connsiteX42" fmla="*/ 523313 w 523313"/>
              <a:gd name="connsiteY42" fmla="*/ 606933 h 606933"/>
              <a:gd name="connsiteX43" fmla="*/ 0 w 523313"/>
              <a:gd name="connsiteY43" fmla="*/ 606933 h 6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23313" h="606933">
                <a:moveTo>
                  <a:pt x="232301" y="453100"/>
                </a:moveTo>
                <a:lnTo>
                  <a:pt x="443362" y="453100"/>
                </a:lnTo>
                <a:lnTo>
                  <a:pt x="443362" y="496498"/>
                </a:lnTo>
                <a:lnTo>
                  <a:pt x="232301" y="496498"/>
                </a:lnTo>
                <a:close/>
                <a:moveTo>
                  <a:pt x="166906" y="405116"/>
                </a:moveTo>
                <a:lnTo>
                  <a:pt x="197654" y="435818"/>
                </a:lnTo>
                <a:lnTo>
                  <a:pt x="118601" y="514704"/>
                </a:lnTo>
                <a:lnTo>
                  <a:pt x="70777" y="466951"/>
                </a:lnTo>
                <a:lnTo>
                  <a:pt x="101525" y="436249"/>
                </a:lnTo>
                <a:lnTo>
                  <a:pt x="118601" y="453300"/>
                </a:lnTo>
                <a:close/>
                <a:moveTo>
                  <a:pt x="232301" y="344783"/>
                </a:moveTo>
                <a:lnTo>
                  <a:pt x="443362" y="344783"/>
                </a:lnTo>
                <a:lnTo>
                  <a:pt x="443362" y="388251"/>
                </a:lnTo>
                <a:lnTo>
                  <a:pt x="232301" y="388251"/>
                </a:lnTo>
                <a:close/>
                <a:moveTo>
                  <a:pt x="166906" y="296939"/>
                </a:moveTo>
                <a:lnTo>
                  <a:pt x="197654" y="327627"/>
                </a:lnTo>
                <a:lnTo>
                  <a:pt x="118601" y="406527"/>
                </a:lnTo>
                <a:lnTo>
                  <a:pt x="70777" y="358795"/>
                </a:lnTo>
                <a:lnTo>
                  <a:pt x="101525" y="328106"/>
                </a:lnTo>
                <a:lnTo>
                  <a:pt x="118601" y="345150"/>
                </a:lnTo>
                <a:close/>
                <a:moveTo>
                  <a:pt x="232301" y="236606"/>
                </a:moveTo>
                <a:lnTo>
                  <a:pt x="443362" y="236606"/>
                </a:lnTo>
                <a:lnTo>
                  <a:pt x="443362" y="280004"/>
                </a:lnTo>
                <a:lnTo>
                  <a:pt x="232301" y="280004"/>
                </a:lnTo>
                <a:close/>
                <a:moveTo>
                  <a:pt x="166906" y="188762"/>
                </a:moveTo>
                <a:lnTo>
                  <a:pt x="197654" y="219470"/>
                </a:lnTo>
                <a:lnTo>
                  <a:pt x="118601" y="298421"/>
                </a:lnTo>
                <a:lnTo>
                  <a:pt x="70777" y="250610"/>
                </a:lnTo>
                <a:lnTo>
                  <a:pt x="101525" y="219902"/>
                </a:lnTo>
                <a:lnTo>
                  <a:pt x="118601" y="236956"/>
                </a:lnTo>
                <a:close/>
                <a:moveTo>
                  <a:pt x="393684" y="74154"/>
                </a:moveTo>
                <a:lnTo>
                  <a:pt x="393684" y="129434"/>
                </a:lnTo>
                <a:lnTo>
                  <a:pt x="449096" y="129434"/>
                </a:lnTo>
                <a:close/>
                <a:moveTo>
                  <a:pt x="43513" y="43448"/>
                </a:moveTo>
                <a:lnTo>
                  <a:pt x="43513" y="563533"/>
                </a:lnTo>
                <a:lnTo>
                  <a:pt x="479848" y="563533"/>
                </a:lnTo>
                <a:lnTo>
                  <a:pt x="479848" y="172883"/>
                </a:lnTo>
                <a:lnTo>
                  <a:pt x="350219" y="172883"/>
                </a:lnTo>
                <a:lnTo>
                  <a:pt x="350219" y="43448"/>
                </a:lnTo>
                <a:close/>
                <a:moveTo>
                  <a:pt x="0" y="0"/>
                </a:moveTo>
                <a:lnTo>
                  <a:pt x="380971" y="0"/>
                </a:lnTo>
                <a:lnTo>
                  <a:pt x="523313" y="142177"/>
                </a:lnTo>
                <a:lnTo>
                  <a:pt x="523313" y="606933"/>
                </a:lnTo>
                <a:lnTo>
                  <a:pt x="0" y="606933"/>
                </a:lnTo>
                <a:close/>
              </a:path>
            </a:pathLst>
          </a:cu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  <p:bldP spid="5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7" grpId="0"/>
      <p:bldP spid="18" grpId="0"/>
      <p:bldP spid="19" grpId="0" animBg="1"/>
      <p:bldP spid="20" grpId="0"/>
      <p:bldP spid="26" grpId="0"/>
      <p:bldP spid="27" grpId="0"/>
      <p:bldP spid="33" grpId="0"/>
      <p:bldP spid="34" grpId="0"/>
      <p:bldP spid="40" grpId="0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9074" y="559492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rot="2700000">
            <a:off x="4896939" y="2340170"/>
            <a:ext cx="1347093" cy="1347093"/>
          </a:xfrm>
          <a:prstGeom prst="rect">
            <a:avLst/>
          </a:prstGeom>
          <a:solidFill>
            <a:srgbClr val="C6AF9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2700000">
            <a:off x="6080186" y="3346567"/>
            <a:ext cx="1347093" cy="1347093"/>
          </a:xfrm>
          <a:prstGeom prst="rect">
            <a:avLst/>
          </a:prstGeom>
          <a:solidFill>
            <a:srgbClr val="206A5D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4896939" y="4352964"/>
            <a:ext cx="1347093" cy="1347093"/>
          </a:xfrm>
          <a:prstGeom prst="rect">
            <a:avLst/>
          </a:prstGeom>
          <a:solidFill>
            <a:srgbClr val="C6AF9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4095" y="2579812"/>
            <a:ext cx="3660992" cy="742576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" name="矩形 7"/>
          <p:cNvSpPr/>
          <p:nvPr/>
        </p:nvSpPr>
        <p:spPr>
          <a:xfrm>
            <a:off x="7868119" y="3759780"/>
            <a:ext cx="3650781" cy="742576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" name="矩形 8"/>
          <p:cNvSpPr/>
          <p:nvPr/>
        </p:nvSpPr>
        <p:spPr>
          <a:xfrm>
            <a:off x="884095" y="4863915"/>
            <a:ext cx="3660992" cy="742576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372870" y="304798"/>
            <a:ext cx="135802" cy="1348966"/>
            <a:chOff x="1068309" y="0"/>
            <a:chExt cx="135802" cy="1348966"/>
          </a:xfrm>
          <a:solidFill>
            <a:srgbClr val="206A5D"/>
          </a:solidFill>
        </p:grpSpPr>
        <p:cxnSp>
          <p:nvCxnSpPr>
            <p:cNvPr id="11" name="直接连接符 10"/>
            <p:cNvCxnSpPr/>
            <p:nvPr/>
          </p:nvCxnSpPr>
          <p:spPr>
            <a:xfrm flipH="1">
              <a:off x="1136210" y="0"/>
              <a:ext cx="0" cy="1235505"/>
            </a:xfrm>
            <a:prstGeom prst="line">
              <a:avLst/>
            </a:prstGeom>
            <a:grpFill/>
            <a:ln w="9525">
              <a:solidFill>
                <a:srgbClr val="206A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1068309" y="1213164"/>
              <a:ext cx="135802" cy="135802"/>
            </a:xfrm>
            <a:prstGeom prst="rect">
              <a:avLst/>
            </a:prstGeom>
            <a:grpFill/>
            <a:ln w="57150" cap="rnd">
              <a:solidFill>
                <a:srgbClr val="206A5D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defTabSz="913765"/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7842949" y="1877626"/>
            <a:ext cx="3194274" cy="40011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iconfont-11420-3513168"/>
          <p:cNvSpPr>
            <a:spLocks noChangeAspect="1"/>
          </p:cNvSpPr>
          <p:nvPr/>
        </p:nvSpPr>
        <p:spPr>
          <a:xfrm>
            <a:off x="5429182" y="2664958"/>
            <a:ext cx="293002" cy="293002"/>
          </a:xfrm>
          <a:custGeom>
            <a:avLst/>
            <a:gdLst>
              <a:gd name="T0" fmla="*/ 11886 w 12800"/>
              <a:gd name="T1" fmla="*/ 914 h 12800"/>
              <a:gd name="T2" fmla="*/ 11886 w 12800"/>
              <a:gd name="T3" fmla="*/ 2743 h 12800"/>
              <a:gd name="T4" fmla="*/ 914 w 12800"/>
              <a:gd name="T5" fmla="*/ 2743 h 12800"/>
              <a:gd name="T6" fmla="*/ 914 w 12800"/>
              <a:gd name="T7" fmla="*/ 914 h 12800"/>
              <a:gd name="T8" fmla="*/ 11886 w 12800"/>
              <a:gd name="T9" fmla="*/ 914 h 12800"/>
              <a:gd name="T10" fmla="*/ 11886 w 12800"/>
              <a:gd name="T11" fmla="*/ 0 h 12800"/>
              <a:gd name="T12" fmla="*/ 914 w 12800"/>
              <a:gd name="T13" fmla="*/ 0 h 12800"/>
              <a:gd name="T14" fmla="*/ 0 w 12800"/>
              <a:gd name="T15" fmla="*/ 914 h 12800"/>
              <a:gd name="T16" fmla="*/ 0 w 12800"/>
              <a:gd name="T17" fmla="*/ 2743 h 12800"/>
              <a:gd name="T18" fmla="*/ 914 w 12800"/>
              <a:gd name="T19" fmla="*/ 3657 h 12800"/>
              <a:gd name="T20" fmla="*/ 11886 w 12800"/>
              <a:gd name="T21" fmla="*/ 3657 h 12800"/>
              <a:gd name="T22" fmla="*/ 12800 w 12800"/>
              <a:gd name="T23" fmla="*/ 2743 h 12800"/>
              <a:gd name="T24" fmla="*/ 12800 w 12800"/>
              <a:gd name="T25" fmla="*/ 914 h 12800"/>
              <a:gd name="T26" fmla="*/ 11886 w 12800"/>
              <a:gd name="T27" fmla="*/ 0 h 12800"/>
              <a:gd name="T28" fmla="*/ 11886 w 12800"/>
              <a:gd name="T29" fmla="*/ 5486 h 12800"/>
              <a:gd name="T30" fmla="*/ 11886 w 12800"/>
              <a:gd name="T31" fmla="*/ 7314 h 12800"/>
              <a:gd name="T32" fmla="*/ 914 w 12800"/>
              <a:gd name="T33" fmla="*/ 7314 h 12800"/>
              <a:gd name="T34" fmla="*/ 914 w 12800"/>
              <a:gd name="T35" fmla="*/ 5486 h 12800"/>
              <a:gd name="T36" fmla="*/ 11886 w 12800"/>
              <a:gd name="T37" fmla="*/ 5486 h 12800"/>
              <a:gd name="T38" fmla="*/ 11886 w 12800"/>
              <a:gd name="T39" fmla="*/ 4571 h 12800"/>
              <a:gd name="T40" fmla="*/ 914 w 12800"/>
              <a:gd name="T41" fmla="*/ 4571 h 12800"/>
              <a:gd name="T42" fmla="*/ 0 w 12800"/>
              <a:gd name="T43" fmla="*/ 5486 h 12800"/>
              <a:gd name="T44" fmla="*/ 0 w 12800"/>
              <a:gd name="T45" fmla="*/ 7314 h 12800"/>
              <a:gd name="T46" fmla="*/ 914 w 12800"/>
              <a:gd name="T47" fmla="*/ 8229 h 12800"/>
              <a:gd name="T48" fmla="*/ 11886 w 12800"/>
              <a:gd name="T49" fmla="*/ 8229 h 12800"/>
              <a:gd name="T50" fmla="*/ 12800 w 12800"/>
              <a:gd name="T51" fmla="*/ 7314 h 12800"/>
              <a:gd name="T52" fmla="*/ 12800 w 12800"/>
              <a:gd name="T53" fmla="*/ 5486 h 12800"/>
              <a:gd name="T54" fmla="*/ 11886 w 12800"/>
              <a:gd name="T55" fmla="*/ 4571 h 12800"/>
              <a:gd name="T56" fmla="*/ 11886 w 12800"/>
              <a:gd name="T57" fmla="*/ 10057 h 12800"/>
              <a:gd name="T58" fmla="*/ 11886 w 12800"/>
              <a:gd name="T59" fmla="*/ 11886 h 12800"/>
              <a:gd name="T60" fmla="*/ 914 w 12800"/>
              <a:gd name="T61" fmla="*/ 11886 h 12800"/>
              <a:gd name="T62" fmla="*/ 914 w 12800"/>
              <a:gd name="T63" fmla="*/ 10057 h 12800"/>
              <a:gd name="T64" fmla="*/ 11886 w 12800"/>
              <a:gd name="T65" fmla="*/ 10057 h 12800"/>
              <a:gd name="T66" fmla="*/ 11886 w 12800"/>
              <a:gd name="T67" fmla="*/ 9143 h 12800"/>
              <a:gd name="T68" fmla="*/ 914 w 12800"/>
              <a:gd name="T69" fmla="*/ 9143 h 12800"/>
              <a:gd name="T70" fmla="*/ 0 w 12800"/>
              <a:gd name="T71" fmla="*/ 10057 h 12800"/>
              <a:gd name="T72" fmla="*/ 0 w 12800"/>
              <a:gd name="T73" fmla="*/ 11886 h 12800"/>
              <a:gd name="T74" fmla="*/ 914 w 12800"/>
              <a:gd name="T75" fmla="*/ 12800 h 12800"/>
              <a:gd name="T76" fmla="*/ 11886 w 12800"/>
              <a:gd name="T77" fmla="*/ 12800 h 12800"/>
              <a:gd name="T78" fmla="*/ 12800 w 12800"/>
              <a:gd name="T79" fmla="*/ 11886 h 12800"/>
              <a:gd name="T80" fmla="*/ 12800 w 12800"/>
              <a:gd name="T81" fmla="*/ 10057 h 12800"/>
              <a:gd name="T82" fmla="*/ 11886 w 12800"/>
              <a:gd name="T83" fmla="*/ 9143 h 12800"/>
              <a:gd name="T84" fmla="*/ 2286 w 12800"/>
              <a:gd name="T85" fmla="*/ 1371 h 12800"/>
              <a:gd name="T86" fmla="*/ 2743 w 12800"/>
              <a:gd name="T87" fmla="*/ 1829 h 12800"/>
              <a:gd name="T88" fmla="*/ 2286 w 12800"/>
              <a:gd name="T89" fmla="*/ 2286 h 12800"/>
              <a:gd name="T90" fmla="*/ 1829 w 12800"/>
              <a:gd name="T91" fmla="*/ 1829 h 12800"/>
              <a:gd name="T92" fmla="*/ 2286 w 12800"/>
              <a:gd name="T93" fmla="*/ 1371 h 12800"/>
              <a:gd name="T94" fmla="*/ 2286 w 12800"/>
              <a:gd name="T95" fmla="*/ 5943 h 12800"/>
              <a:gd name="T96" fmla="*/ 2743 w 12800"/>
              <a:gd name="T97" fmla="*/ 6400 h 12800"/>
              <a:gd name="T98" fmla="*/ 2286 w 12800"/>
              <a:gd name="T99" fmla="*/ 6857 h 12800"/>
              <a:gd name="T100" fmla="*/ 1829 w 12800"/>
              <a:gd name="T101" fmla="*/ 6400 h 12800"/>
              <a:gd name="T102" fmla="*/ 2286 w 12800"/>
              <a:gd name="T103" fmla="*/ 5943 h 12800"/>
              <a:gd name="T104" fmla="*/ 2286 w 12800"/>
              <a:gd name="T105" fmla="*/ 10514 h 12800"/>
              <a:gd name="T106" fmla="*/ 4114 w 12800"/>
              <a:gd name="T107" fmla="*/ 10514 h 12800"/>
              <a:gd name="T108" fmla="*/ 4571 w 12800"/>
              <a:gd name="T109" fmla="*/ 10971 h 12800"/>
              <a:gd name="T110" fmla="*/ 4114 w 12800"/>
              <a:gd name="T111" fmla="*/ 11429 h 12800"/>
              <a:gd name="T112" fmla="*/ 2286 w 12800"/>
              <a:gd name="T113" fmla="*/ 11429 h 12800"/>
              <a:gd name="T114" fmla="*/ 1829 w 12800"/>
              <a:gd name="T115" fmla="*/ 10971 h 12800"/>
              <a:gd name="T116" fmla="*/ 2286 w 12800"/>
              <a:gd name="T117" fmla="*/ 10514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00" h="12800">
                <a:moveTo>
                  <a:pt x="11886" y="914"/>
                </a:moveTo>
                <a:lnTo>
                  <a:pt x="11886" y="2743"/>
                </a:lnTo>
                <a:lnTo>
                  <a:pt x="914" y="2743"/>
                </a:lnTo>
                <a:lnTo>
                  <a:pt x="914" y="914"/>
                </a:lnTo>
                <a:lnTo>
                  <a:pt x="11886" y="914"/>
                </a:lnTo>
                <a:close/>
                <a:moveTo>
                  <a:pt x="11886" y="0"/>
                </a:moveTo>
                <a:lnTo>
                  <a:pt x="914" y="0"/>
                </a:lnTo>
                <a:cubicBezTo>
                  <a:pt x="366" y="0"/>
                  <a:pt x="0" y="366"/>
                  <a:pt x="0" y="914"/>
                </a:cubicBezTo>
                <a:lnTo>
                  <a:pt x="0" y="2743"/>
                </a:lnTo>
                <a:cubicBezTo>
                  <a:pt x="0" y="3291"/>
                  <a:pt x="366" y="3657"/>
                  <a:pt x="914" y="3657"/>
                </a:cubicBezTo>
                <a:lnTo>
                  <a:pt x="11886" y="3657"/>
                </a:lnTo>
                <a:cubicBezTo>
                  <a:pt x="12434" y="3657"/>
                  <a:pt x="12800" y="3291"/>
                  <a:pt x="12800" y="2743"/>
                </a:cubicBezTo>
                <a:lnTo>
                  <a:pt x="12800" y="914"/>
                </a:lnTo>
                <a:cubicBezTo>
                  <a:pt x="12800" y="366"/>
                  <a:pt x="12434" y="0"/>
                  <a:pt x="11886" y="0"/>
                </a:cubicBezTo>
                <a:close/>
                <a:moveTo>
                  <a:pt x="11886" y="5486"/>
                </a:moveTo>
                <a:lnTo>
                  <a:pt x="11886" y="7314"/>
                </a:lnTo>
                <a:lnTo>
                  <a:pt x="914" y="7314"/>
                </a:lnTo>
                <a:lnTo>
                  <a:pt x="914" y="5486"/>
                </a:lnTo>
                <a:lnTo>
                  <a:pt x="11886" y="5486"/>
                </a:lnTo>
                <a:close/>
                <a:moveTo>
                  <a:pt x="11886" y="4571"/>
                </a:moveTo>
                <a:lnTo>
                  <a:pt x="914" y="4571"/>
                </a:lnTo>
                <a:cubicBezTo>
                  <a:pt x="366" y="4571"/>
                  <a:pt x="0" y="4937"/>
                  <a:pt x="0" y="5486"/>
                </a:cubicBezTo>
                <a:lnTo>
                  <a:pt x="0" y="7314"/>
                </a:lnTo>
                <a:cubicBezTo>
                  <a:pt x="0" y="7863"/>
                  <a:pt x="366" y="8229"/>
                  <a:pt x="914" y="8229"/>
                </a:cubicBezTo>
                <a:lnTo>
                  <a:pt x="11886" y="8229"/>
                </a:lnTo>
                <a:cubicBezTo>
                  <a:pt x="12434" y="8229"/>
                  <a:pt x="12800" y="7863"/>
                  <a:pt x="12800" y="7314"/>
                </a:cubicBezTo>
                <a:lnTo>
                  <a:pt x="12800" y="5486"/>
                </a:lnTo>
                <a:cubicBezTo>
                  <a:pt x="12800" y="4937"/>
                  <a:pt x="12434" y="4571"/>
                  <a:pt x="11886" y="4571"/>
                </a:cubicBezTo>
                <a:close/>
                <a:moveTo>
                  <a:pt x="11886" y="10057"/>
                </a:moveTo>
                <a:lnTo>
                  <a:pt x="11886" y="11886"/>
                </a:lnTo>
                <a:lnTo>
                  <a:pt x="914" y="11886"/>
                </a:lnTo>
                <a:lnTo>
                  <a:pt x="914" y="10057"/>
                </a:lnTo>
                <a:lnTo>
                  <a:pt x="11886" y="10057"/>
                </a:lnTo>
                <a:close/>
                <a:moveTo>
                  <a:pt x="11886" y="9143"/>
                </a:moveTo>
                <a:lnTo>
                  <a:pt x="914" y="9143"/>
                </a:lnTo>
                <a:cubicBezTo>
                  <a:pt x="366" y="9143"/>
                  <a:pt x="0" y="9509"/>
                  <a:pt x="0" y="10057"/>
                </a:cubicBezTo>
                <a:lnTo>
                  <a:pt x="0" y="11886"/>
                </a:lnTo>
                <a:cubicBezTo>
                  <a:pt x="0" y="12434"/>
                  <a:pt x="366" y="12800"/>
                  <a:pt x="914" y="12800"/>
                </a:cubicBezTo>
                <a:lnTo>
                  <a:pt x="11886" y="12800"/>
                </a:lnTo>
                <a:cubicBezTo>
                  <a:pt x="12434" y="12800"/>
                  <a:pt x="12800" y="12434"/>
                  <a:pt x="12800" y="11886"/>
                </a:cubicBezTo>
                <a:lnTo>
                  <a:pt x="12800" y="10057"/>
                </a:lnTo>
                <a:cubicBezTo>
                  <a:pt x="12800" y="9509"/>
                  <a:pt x="12434" y="9143"/>
                  <a:pt x="11886" y="9143"/>
                </a:cubicBezTo>
                <a:close/>
                <a:moveTo>
                  <a:pt x="2286" y="1371"/>
                </a:moveTo>
                <a:cubicBezTo>
                  <a:pt x="2560" y="1371"/>
                  <a:pt x="2743" y="1554"/>
                  <a:pt x="2743" y="1829"/>
                </a:cubicBezTo>
                <a:cubicBezTo>
                  <a:pt x="2743" y="2103"/>
                  <a:pt x="2560" y="2286"/>
                  <a:pt x="2286" y="2286"/>
                </a:cubicBezTo>
                <a:cubicBezTo>
                  <a:pt x="2011" y="2286"/>
                  <a:pt x="1829" y="2103"/>
                  <a:pt x="1829" y="1829"/>
                </a:cubicBezTo>
                <a:cubicBezTo>
                  <a:pt x="1829" y="1554"/>
                  <a:pt x="2011" y="1371"/>
                  <a:pt x="2286" y="1371"/>
                </a:cubicBezTo>
                <a:close/>
                <a:moveTo>
                  <a:pt x="2286" y="5943"/>
                </a:moveTo>
                <a:cubicBezTo>
                  <a:pt x="2560" y="5943"/>
                  <a:pt x="2743" y="6126"/>
                  <a:pt x="2743" y="6400"/>
                </a:cubicBezTo>
                <a:cubicBezTo>
                  <a:pt x="2743" y="6674"/>
                  <a:pt x="2560" y="6857"/>
                  <a:pt x="2286" y="6857"/>
                </a:cubicBezTo>
                <a:cubicBezTo>
                  <a:pt x="2011" y="6857"/>
                  <a:pt x="1829" y="6674"/>
                  <a:pt x="1829" y="6400"/>
                </a:cubicBezTo>
                <a:cubicBezTo>
                  <a:pt x="1829" y="6126"/>
                  <a:pt x="2011" y="5943"/>
                  <a:pt x="2286" y="5943"/>
                </a:cubicBezTo>
                <a:close/>
                <a:moveTo>
                  <a:pt x="2286" y="10514"/>
                </a:moveTo>
                <a:lnTo>
                  <a:pt x="4114" y="10514"/>
                </a:lnTo>
                <a:cubicBezTo>
                  <a:pt x="4389" y="10514"/>
                  <a:pt x="4571" y="10697"/>
                  <a:pt x="4571" y="10971"/>
                </a:cubicBezTo>
                <a:cubicBezTo>
                  <a:pt x="4571" y="11246"/>
                  <a:pt x="4389" y="11429"/>
                  <a:pt x="4114" y="11429"/>
                </a:cubicBezTo>
                <a:lnTo>
                  <a:pt x="2286" y="11429"/>
                </a:lnTo>
                <a:cubicBezTo>
                  <a:pt x="2011" y="11429"/>
                  <a:pt x="1829" y="11246"/>
                  <a:pt x="1829" y="10971"/>
                </a:cubicBezTo>
                <a:cubicBezTo>
                  <a:pt x="1829" y="10697"/>
                  <a:pt x="2011" y="10514"/>
                  <a:pt x="2286" y="1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iconfont-11432-4397104"/>
          <p:cNvSpPr>
            <a:spLocks noChangeAspect="1"/>
          </p:cNvSpPr>
          <p:nvPr/>
        </p:nvSpPr>
        <p:spPr>
          <a:xfrm>
            <a:off x="6595884" y="3638248"/>
            <a:ext cx="304523" cy="328008"/>
          </a:xfrm>
          <a:custGeom>
            <a:avLst/>
            <a:gdLst>
              <a:gd name="connsiteX0" fmla="*/ 195226 w 495208"/>
              <a:gd name="connsiteY0" fmla="*/ 381028 h 533400"/>
              <a:gd name="connsiteX1" fmla="*/ 385691 w 495208"/>
              <a:gd name="connsiteY1" fmla="*/ 381028 h 533400"/>
              <a:gd name="connsiteX2" fmla="*/ 409499 w 495208"/>
              <a:gd name="connsiteY2" fmla="*/ 404836 h 533400"/>
              <a:gd name="connsiteX3" fmla="*/ 385691 w 495208"/>
              <a:gd name="connsiteY3" fmla="*/ 428644 h 533400"/>
              <a:gd name="connsiteX4" fmla="*/ 195226 w 495208"/>
              <a:gd name="connsiteY4" fmla="*/ 428644 h 533400"/>
              <a:gd name="connsiteX5" fmla="*/ 171418 w 495208"/>
              <a:gd name="connsiteY5" fmla="*/ 404836 h 533400"/>
              <a:gd name="connsiteX6" fmla="*/ 195226 w 495208"/>
              <a:gd name="connsiteY6" fmla="*/ 381028 h 533400"/>
              <a:gd name="connsiteX7" fmla="*/ 195226 w 495208"/>
              <a:gd name="connsiteY7" fmla="*/ 242842 h 533400"/>
              <a:gd name="connsiteX8" fmla="*/ 385691 w 495208"/>
              <a:gd name="connsiteY8" fmla="*/ 242842 h 533400"/>
              <a:gd name="connsiteX9" fmla="*/ 409499 w 495208"/>
              <a:gd name="connsiteY9" fmla="*/ 266650 h 533400"/>
              <a:gd name="connsiteX10" fmla="*/ 385691 w 495208"/>
              <a:gd name="connsiteY10" fmla="*/ 290458 h 533400"/>
              <a:gd name="connsiteX11" fmla="*/ 195226 w 495208"/>
              <a:gd name="connsiteY11" fmla="*/ 290458 h 533400"/>
              <a:gd name="connsiteX12" fmla="*/ 171418 w 495208"/>
              <a:gd name="connsiteY12" fmla="*/ 266650 h 533400"/>
              <a:gd name="connsiteX13" fmla="*/ 195226 w 495208"/>
              <a:gd name="connsiteY13" fmla="*/ 242842 h 533400"/>
              <a:gd name="connsiteX14" fmla="*/ 195226 w 495208"/>
              <a:gd name="connsiteY14" fmla="*/ 104756 h 533400"/>
              <a:gd name="connsiteX15" fmla="*/ 385691 w 495208"/>
              <a:gd name="connsiteY15" fmla="*/ 104756 h 533400"/>
              <a:gd name="connsiteX16" fmla="*/ 409499 w 495208"/>
              <a:gd name="connsiteY16" fmla="*/ 128564 h 533400"/>
              <a:gd name="connsiteX17" fmla="*/ 385691 w 495208"/>
              <a:gd name="connsiteY17" fmla="*/ 152372 h 533400"/>
              <a:gd name="connsiteX18" fmla="*/ 195226 w 495208"/>
              <a:gd name="connsiteY18" fmla="*/ 152372 h 533400"/>
              <a:gd name="connsiteX19" fmla="*/ 171418 w 495208"/>
              <a:gd name="connsiteY19" fmla="*/ 128564 h 533400"/>
              <a:gd name="connsiteX20" fmla="*/ 195226 w 495208"/>
              <a:gd name="connsiteY20" fmla="*/ 104756 h 533400"/>
              <a:gd name="connsiteX21" fmla="*/ 71424 w 495208"/>
              <a:gd name="connsiteY21" fmla="*/ 47625 h 533400"/>
              <a:gd name="connsiteX22" fmla="*/ 47616 w 495208"/>
              <a:gd name="connsiteY22" fmla="*/ 71438 h 533400"/>
              <a:gd name="connsiteX23" fmla="*/ 47616 w 495208"/>
              <a:gd name="connsiteY23" fmla="*/ 461962 h 533400"/>
              <a:gd name="connsiteX24" fmla="*/ 71424 w 495208"/>
              <a:gd name="connsiteY24" fmla="*/ 485775 h 533400"/>
              <a:gd name="connsiteX25" fmla="*/ 423784 w 495208"/>
              <a:gd name="connsiteY25" fmla="*/ 485775 h 533400"/>
              <a:gd name="connsiteX26" fmla="*/ 447592 w 495208"/>
              <a:gd name="connsiteY26" fmla="*/ 461962 h 533400"/>
              <a:gd name="connsiteX27" fmla="*/ 447592 w 495208"/>
              <a:gd name="connsiteY27" fmla="*/ 71438 h 533400"/>
              <a:gd name="connsiteX28" fmla="*/ 423784 w 495208"/>
              <a:gd name="connsiteY28" fmla="*/ 47625 h 533400"/>
              <a:gd name="connsiteX29" fmla="*/ 41664 w 495208"/>
              <a:gd name="connsiteY29" fmla="*/ 0 h 533400"/>
              <a:gd name="connsiteX30" fmla="*/ 453544 w 495208"/>
              <a:gd name="connsiteY30" fmla="*/ 0 h 533400"/>
              <a:gd name="connsiteX31" fmla="*/ 495208 w 495208"/>
              <a:gd name="connsiteY31" fmla="*/ 41672 h 533400"/>
              <a:gd name="connsiteX32" fmla="*/ 495208 w 495208"/>
              <a:gd name="connsiteY32" fmla="*/ 491728 h 533400"/>
              <a:gd name="connsiteX33" fmla="*/ 453544 w 495208"/>
              <a:gd name="connsiteY33" fmla="*/ 533400 h 533400"/>
              <a:gd name="connsiteX34" fmla="*/ 41664 w 495208"/>
              <a:gd name="connsiteY34" fmla="*/ 533400 h 533400"/>
              <a:gd name="connsiteX35" fmla="*/ 0 w 495208"/>
              <a:gd name="connsiteY35" fmla="*/ 491728 h 533400"/>
              <a:gd name="connsiteX36" fmla="*/ 0 w 495208"/>
              <a:gd name="connsiteY36" fmla="*/ 41672 h 533400"/>
              <a:gd name="connsiteX37" fmla="*/ 41664 w 495208"/>
              <a:gd name="connsiteY37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95208" h="533400">
                <a:moveTo>
                  <a:pt x="195226" y="381028"/>
                </a:moveTo>
                <a:lnTo>
                  <a:pt x="385691" y="381028"/>
                </a:lnTo>
                <a:cubicBezTo>
                  <a:pt x="398833" y="381028"/>
                  <a:pt x="409499" y="391694"/>
                  <a:pt x="409499" y="404836"/>
                </a:cubicBezTo>
                <a:cubicBezTo>
                  <a:pt x="409499" y="417978"/>
                  <a:pt x="398833" y="428644"/>
                  <a:pt x="385691" y="428644"/>
                </a:cubicBezTo>
                <a:lnTo>
                  <a:pt x="195226" y="428644"/>
                </a:lnTo>
                <a:cubicBezTo>
                  <a:pt x="182084" y="428644"/>
                  <a:pt x="171418" y="417978"/>
                  <a:pt x="171418" y="404836"/>
                </a:cubicBezTo>
                <a:cubicBezTo>
                  <a:pt x="171418" y="391694"/>
                  <a:pt x="182084" y="381028"/>
                  <a:pt x="195226" y="381028"/>
                </a:cubicBezTo>
                <a:close/>
                <a:moveTo>
                  <a:pt x="195226" y="242842"/>
                </a:moveTo>
                <a:lnTo>
                  <a:pt x="385691" y="242842"/>
                </a:lnTo>
                <a:cubicBezTo>
                  <a:pt x="398833" y="242842"/>
                  <a:pt x="409499" y="253508"/>
                  <a:pt x="409499" y="266650"/>
                </a:cubicBezTo>
                <a:cubicBezTo>
                  <a:pt x="409499" y="279792"/>
                  <a:pt x="398833" y="290458"/>
                  <a:pt x="385691" y="290458"/>
                </a:cubicBezTo>
                <a:lnTo>
                  <a:pt x="195226" y="290458"/>
                </a:lnTo>
                <a:cubicBezTo>
                  <a:pt x="182084" y="290458"/>
                  <a:pt x="171418" y="279792"/>
                  <a:pt x="171418" y="266650"/>
                </a:cubicBezTo>
                <a:cubicBezTo>
                  <a:pt x="171418" y="253508"/>
                  <a:pt x="182084" y="242842"/>
                  <a:pt x="195226" y="242842"/>
                </a:cubicBezTo>
                <a:close/>
                <a:moveTo>
                  <a:pt x="195226" y="104756"/>
                </a:moveTo>
                <a:lnTo>
                  <a:pt x="385691" y="104756"/>
                </a:lnTo>
                <a:cubicBezTo>
                  <a:pt x="398833" y="104756"/>
                  <a:pt x="409499" y="115422"/>
                  <a:pt x="409499" y="128564"/>
                </a:cubicBezTo>
                <a:cubicBezTo>
                  <a:pt x="409499" y="141706"/>
                  <a:pt x="398833" y="152372"/>
                  <a:pt x="385691" y="152372"/>
                </a:cubicBezTo>
                <a:lnTo>
                  <a:pt x="195226" y="152372"/>
                </a:lnTo>
                <a:cubicBezTo>
                  <a:pt x="182084" y="152372"/>
                  <a:pt x="171418" y="141706"/>
                  <a:pt x="171418" y="128564"/>
                </a:cubicBezTo>
                <a:cubicBezTo>
                  <a:pt x="171418" y="115422"/>
                  <a:pt x="182084" y="104756"/>
                  <a:pt x="195226" y="104756"/>
                </a:cubicBezTo>
                <a:close/>
                <a:moveTo>
                  <a:pt x="71424" y="47625"/>
                </a:moveTo>
                <a:cubicBezTo>
                  <a:pt x="58282" y="47625"/>
                  <a:pt x="47616" y="58293"/>
                  <a:pt x="47616" y="71438"/>
                </a:cubicBezTo>
                <a:lnTo>
                  <a:pt x="47616" y="461962"/>
                </a:lnTo>
                <a:cubicBezTo>
                  <a:pt x="47616" y="475107"/>
                  <a:pt x="58282" y="485775"/>
                  <a:pt x="71424" y="485775"/>
                </a:cubicBezTo>
                <a:lnTo>
                  <a:pt x="423784" y="485775"/>
                </a:lnTo>
                <a:cubicBezTo>
                  <a:pt x="436926" y="485775"/>
                  <a:pt x="447592" y="475107"/>
                  <a:pt x="447592" y="461962"/>
                </a:cubicBezTo>
                <a:lnTo>
                  <a:pt x="447592" y="71438"/>
                </a:lnTo>
                <a:cubicBezTo>
                  <a:pt x="447592" y="58293"/>
                  <a:pt x="436926" y="47625"/>
                  <a:pt x="423784" y="47625"/>
                </a:cubicBezTo>
                <a:close/>
                <a:moveTo>
                  <a:pt x="41664" y="0"/>
                </a:moveTo>
                <a:lnTo>
                  <a:pt x="453544" y="0"/>
                </a:lnTo>
                <a:cubicBezTo>
                  <a:pt x="476543" y="0"/>
                  <a:pt x="495208" y="18669"/>
                  <a:pt x="495208" y="41672"/>
                </a:cubicBezTo>
                <a:lnTo>
                  <a:pt x="495208" y="491728"/>
                </a:lnTo>
                <a:cubicBezTo>
                  <a:pt x="495208" y="514731"/>
                  <a:pt x="476543" y="533400"/>
                  <a:pt x="453544" y="533400"/>
                </a:cubicBezTo>
                <a:lnTo>
                  <a:pt x="41664" y="533400"/>
                </a:lnTo>
                <a:cubicBezTo>
                  <a:pt x="18666" y="533400"/>
                  <a:pt x="0" y="514731"/>
                  <a:pt x="0" y="491728"/>
                </a:cubicBezTo>
                <a:lnTo>
                  <a:pt x="0" y="41672"/>
                </a:lnTo>
                <a:cubicBezTo>
                  <a:pt x="0" y="18669"/>
                  <a:pt x="18666" y="0"/>
                  <a:pt x="416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list-menu_16051"/>
          <p:cNvSpPr>
            <a:spLocks noChangeAspect="1"/>
          </p:cNvSpPr>
          <p:nvPr/>
        </p:nvSpPr>
        <p:spPr>
          <a:xfrm>
            <a:off x="5406678" y="4652713"/>
            <a:ext cx="317278" cy="316800"/>
          </a:xfrm>
          <a:custGeom>
            <a:avLst/>
            <a:gdLst>
              <a:gd name="connsiteX0" fmla="*/ 244898 w 609544"/>
              <a:gd name="connsiteY0" fmla="*/ 449008 h 608627"/>
              <a:gd name="connsiteX1" fmla="*/ 462378 w 609544"/>
              <a:gd name="connsiteY1" fmla="*/ 449008 h 608627"/>
              <a:gd name="connsiteX2" fmla="*/ 481820 w 609544"/>
              <a:gd name="connsiteY2" fmla="*/ 468414 h 608627"/>
              <a:gd name="connsiteX3" fmla="*/ 462378 w 609544"/>
              <a:gd name="connsiteY3" fmla="*/ 487819 h 608627"/>
              <a:gd name="connsiteX4" fmla="*/ 244898 w 609544"/>
              <a:gd name="connsiteY4" fmla="*/ 487819 h 608627"/>
              <a:gd name="connsiteX5" fmla="*/ 225456 w 609544"/>
              <a:gd name="connsiteY5" fmla="*/ 468414 h 608627"/>
              <a:gd name="connsiteX6" fmla="*/ 244898 w 609544"/>
              <a:gd name="connsiteY6" fmla="*/ 449008 h 608627"/>
              <a:gd name="connsiteX7" fmla="*/ 95193 w 609544"/>
              <a:gd name="connsiteY7" fmla="*/ 428191 h 608627"/>
              <a:gd name="connsiteX8" fmla="*/ 175849 w 609544"/>
              <a:gd name="connsiteY8" fmla="*/ 428191 h 608627"/>
              <a:gd name="connsiteX9" fmla="*/ 175849 w 609544"/>
              <a:gd name="connsiteY9" fmla="*/ 508777 h 608627"/>
              <a:gd name="connsiteX10" fmla="*/ 95193 w 609544"/>
              <a:gd name="connsiteY10" fmla="*/ 508777 h 608627"/>
              <a:gd name="connsiteX11" fmla="*/ 244898 w 609544"/>
              <a:gd name="connsiteY11" fmla="*/ 293693 h 608627"/>
              <a:gd name="connsiteX12" fmla="*/ 462378 w 609544"/>
              <a:gd name="connsiteY12" fmla="*/ 293693 h 608627"/>
              <a:gd name="connsiteX13" fmla="*/ 481820 w 609544"/>
              <a:gd name="connsiteY13" fmla="*/ 313098 h 608627"/>
              <a:gd name="connsiteX14" fmla="*/ 462378 w 609544"/>
              <a:gd name="connsiteY14" fmla="*/ 332504 h 608627"/>
              <a:gd name="connsiteX15" fmla="*/ 244898 w 609544"/>
              <a:gd name="connsiteY15" fmla="*/ 332504 h 608627"/>
              <a:gd name="connsiteX16" fmla="*/ 225456 w 609544"/>
              <a:gd name="connsiteY16" fmla="*/ 313098 h 608627"/>
              <a:gd name="connsiteX17" fmla="*/ 244898 w 609544"/>
              <a:gd name="connsiteY17" fmla="*/ 293693 h 608627"/>
              <a:gd name="connsiteX18" fmla="*/ 95193 w 609544"/>
              <a:gd name="connsiteY18" fmla="*/ 272877 h 608627"/>
              <a:gd name="connsiteX19" fmla="*/ 175849 w 609544"/>
              <a:gd name="connsiteY19" fmla="*/ 272877 h 608627"/>
              <a:gd name="connsiteX20" fmla="*/ 175849 w 609544"/>
              <a:gd name="connsiteY20" fmla="*/ 353463 h 608627"/>
              <a:gd name="connsiteX21" fmla="*/ 95193 w 609544"/>
              <a:gd name="connsiteY21" fmla="*/ 353463 h 608627"/>
              <a:gd name="connsiteX22" fmla="*/ 244898 w 609544"/>
              <a:gd name="connsiteY22" fmla="*/ 138308 h 608627"/>
              <a:gd name="connsiteX23" fmla="*/ 462378 w 609544"/>
              <a:gd name="connsiteY23" fmla="*/ 138308 h 608627"/>
              <a:gd name="connsiteX24" fmla="*/ 481820 w 609544"/>
              <a:gd name="connsiteY24" fmla="*/ 157749 h 608627"/>
              <a:gd name="connsiteX25" fmla="*/ 462378 w 609544"/>
              <a:gd name="connsiteY25" fmla="*/ 177190 h 608627"/>
              <a:gd name="connsiteX26" fmla="*/ 244898 w 609544"/>
              <a:gd name="connsiteY26" fmla="*/ 177190 h 608627"/>
              <a:gd name="connsiteX27" fmla="*/ 225456 w 609544"/>
              <a:gd name="connsiteY27" fmla="*/ 157749 h 608627"/>
              <a:gd name="connsiteX28" fmla="*/ 244898 w 609544"/>
              <a:gd name="connsiteY28" fmla="*/ 138308 h 608627"/>
              <a:gd name="connsiteX29" fmla="*/ 95193 w 609544"/>
              <a:gd name="connsiteY29" fmla="*/ 117562 h 608627"/>
              <a:gd name="connsiteX30" fmla="*/ 175849 w 609544"/>
              <a:gd name="connsiteY30" fmla="*/ 117562 h 608627"/>
              <a:gd name="connsiteX31" fmla="*/ 175849 w 609544"/>
              <a:gd name="connsiteY31" fmla="*/ 198148 h 608627"/>
              <a:gd name="connsiteX32" fmla="*/ 95193 w 609544"/>
              <a:gd name="connsiteY32" fmla="*/ 198148 h 608627"/>
              <a:gd name="connsiteX33" fmla="*/ 58339 w 609544"/>
              <a:gd name="connsiteY33" fmla="*/ 58251 h 608627"/>
              <a:gd name="connsiteX34" fmla="*/ 58339 w 609544"/>
              <a:gd name="connsiteY34" fmla="*/ 550376 h 608627"/>
              <a:gd name="connsiteX35" fmla="*/ 551205 w 609544"/>
              <a:gd name="connsiteY35" fmla="*/ 550376 h 608627"/>
              <a:gd name="connsiteX36" fmla="*/ 551205 w 609544"/>
              <a:gd name="connsiteY36" fmla="*/ 58251 h 608627"/>
              <a:gd name="connsiteX37" fmla="*/ 29083 w 609544"/>
              <a:gd name="connsiteY37" fmla="*/ 0 h 608627"/>
              <a:gd name="connsiteX38" fmla="*/ 580289 w 609544"/>
              <a:gd name="connsiteY38" fmla="*/ 0 h 608627"/>
              <a:gd name="connsiteX39" fmla="*/ 609544 w 609544"/>
              <a:gd name="connsiteY39" fmla="*/ 29211 h 608627"/>
              <a:gd name="connsiteX40" fmla="*/ 609544 w 609544"/>
              <a:gd name="connsiteY40" fmla="*/ 579416 h 608627"/>
              <a:gd name="connsiteX41" fmla="*/ 580289 w 609544"/>
              <a:gd name="connsiteY41" fmla="*/ 608627 h 608627"/>
              <a:gd name="connsiteX42" fmla="*/ 29083 w 609544"/>
              <a:gd name="connsiteY42" fmla="*/ 608627 h 608627"/>
              <a:gd name="connsiteX43" fmla="*/ 0 w 609544"/>
              <a:gd name="connsiteY43" fmla="*/ 579416 h 608627"/>
              <a:gd name="connsiteX44" fmla="*/ 0 w 609544"/>
              <a:gd name="connsiteY44" fmla="*/ 29211 h 608627"/>
              <a:gd name="connsiteX45" fmla="*/ 29083 w 609544"/>
              <a:gd name="connsiteY45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9544" h="608627">
                <a:moveTo>
                  <a:pt x="244898" y="449008"/>
                </a:moveTo>
                <a:lnTo>
                  <a:pt x="462378" y="449008"/>
                </a:lnTo>
                <a:cubicBezTo>
                  <a:pt x="473045" y="449008"/>
                  <a:pt x="481820" y="457766"/>
                  <a:pt x="481820" y="468414"/>
                </a:cubicBezTo>
                <a:cubicBezTo>
                  <a:pt x="481820" y="479233"/>
                  <a:pt x="473045" y="487819"/>
                  <a:pt x="462378" y="487819"/>
                </a:cubicBezTo>
                <a:lnTo>
                  <a:pt x="244898" y="487819"/>
                </a:lnTo>
                <a:cubicBezTo>
                  <a:pt x="234231" y="487819"/>
                  <a:pt x="225456" y="479233"/>
                  <a:pt x="225456" y="468414"/>
                </a:cubicBezTo>
                <a:cubicBezTo>
                  <a:pt x="225456" y="457766"/>
                  <a:pt x="234231" y="449008"/>
                  <a:pt x="244898" y="449008"/>
                </a:cubicBezTo>
                <a:close/>
                <a:moveTo>
                  <a:pt x="95193" y="428191"/>
                </a:moveTo>
                <a:lnTo>
                  <a:pt x="175849" y="428191"/>
                </a:lnTo>
                <a:lnTo>
                  <a:pt x="175849" y="508777"/>
                </a:lnTo>
                <a:lnTo>
                  <a:pt x="95193" y="508777"/>
                </a:lnTo>
                <a:close/>
                <a:moveTo>
                  <a:pt x="244898" y="293693"/>
                </a:moveTo>
                <a:lnTo>
                  <a:pt x="462378" y="293693"/>
                </a:lnTo>
                <a:cubicBezTo>
                  <a:pt x="473045" y="293693"/>
                  <a:pt x="481820" y="302451"/>
                  <a:pt x="481820" y="313098"/>
                </a:cubicBezTo>
                <a:cubicBezTo>
                  <a:pt x="481820" y="323917"/>
                  <a:pt x="473045" y="332504"/>
                  <a:pt x="462378" y="332504"/>
                </a:cubicBezTo>
                <a:lnTo>
                  <a:pt x="244898" y="332504"/>
                </a:lnTo>
                <a:cubicBezTo>
                  <a:pt x="234231" y="332504"/>
                  <a:pt x="225456" y="323917"/>
                  <a:pt x="225456" y="313098"/>
                </a:cubicBezTo>
                <a:cubicBezTo>
                  <a:pt x="225456" y="302451"/>
                  <a:pt x="234231" y="293693"/>
                  <a:pt x="244898" y="293693"/>
                </a:cubicBezTo>
                <a:close/>
                <a:moveTo>
                  <a:pt x="95193" y="272877"/>
                </a:moveTo>
                <a:lnTo>
                  <a:pt x="175849" y="272877"/>
                </a:lnTo>
                <a:lnTo>
                  <a:pt x="175849" y="353463"/>
                </a:lnTo>
                <a:lnTo>
                  <a:pt x="95193" y="353463"/>
                </a:lnTo>
                <a:close/>
                <a:moveTo>
                  <a:pt x="244898" y="138308"/>
                </a:moveTo>
                <a:lnTo>
                  <a:pt x="462378" y="138308"/>
                </a:lnTo>
                <a:cubicBezTo>
                  <a:pt x="473045" y="138308"/>
                  <a:pt x="481820" y="147082"/>
                  <a:pt x="481820" y="157749"/>
                </a:cubicBezTo>
                <a:cubicBezTo>
                  <a:pt x="481820" y="168588"/>
                  <a:pt x="473045" y="177190"/>
                  <a:pt x="462378" y="177190"/>
                </a:cubicBezTo>
                <a:lnTo>
                  <a:pt x="244898" y="177190"/>
                </a:lnTo>
                <a:cubicBezTo>
                  <a:pt x="234231" y="177190"/>
                  <a:pt x="225456" y="168588"/>
                  <a:pt x="225456" y="157749"/>
                </a:cubicBezTo>
                <a:cubicBezTo>
                  <a:pt x="225456" y="147082"/>
                  <a:pt x="234231" y="138308"/>
                  <a:pt x="244898" y="138308"/>
                </a:cubicBezTo>
                <a:close/>
                <a:moveTo>
                  <a:pt x="95193" y="117562"/>
                </a:moveTo>
                <a:lnTo>
                  <a:pt x="175849" y="117562"/>
                </a:lnTo>
                <a:lnTo>
                  <a:pt x="175849" y="198148"/>
                </a:lnTo>
                <a:lnTo>
                  <a:pt x="95193" y="198148"/>
                </a:lnTo>
                <a:close/>
                <a:moveTo>
                  <a:pt x="58339" y="58251"/>
                </a:moveTo>
                <a:lnTo>
                  <a:pt x="58339" y="550376"/>
                </a:lnTo>
                <a:lnTo>
                  <a:pt x="551205" y="550376"/>
                </a:lnTo>
                <a:lnTo>
                  <a:pt x="551205" y="58251"/>
                </a:lnTo>
                <a:close/>
                <a:moveTo>
                  <a:pt x="29083" y="0"/>
                </a:moveTo>
                <a:lnTo>
                  <a:pt x="580289" y="0"/>
                </a:lnTo>
                <a:cubicBezTo>
                  <a:pt x="596465" y="0"/>
                  <a:pt x="609544" y="13059"/>
                  <a:pt x="609544" y="29211"/>
                </a:cubicBezTo>
                <a:lnTo>
                  <a:pt x="609544" y="579416"/>
                </a:lnTo>
                <a:cubicBezTo>
                  <a:pt x="609544" y="595568"/>
                  <a:pt x="596465" y="608627"/>
                  <a:pt x="580289" y="608627"/>
                </a:cubicBezTo>
                <a:lnTo>
                  <a:pt x="29083" y="608627"/>
                </a:lnTo>
                <a:cubicBezTo>
                  <a:pt x="13079" y="608627"/>
                  <a:pt x="0" y="595568"/>
                  <a:pt x="0" y="579416"/>
                </a:cubicBezTo>
                <a:lnTo>
                  <a:pt x="0" y="29211"/>
                </a:lnTo>
                <a:cubicBezTo>
                  <a:pt x="0" y="13059"/>
                  <a:pt x="13079" y="0"/>
                  <a:pt x="290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20457" y="3064434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96846" y="4086102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10091" y="5077228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842949" y="2426038"/>
            <a:ext cx="3650781" cy="74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 animBg="1"/>
      <p:bldP spid="5" grpId="0" animBg="1"/>
      <p:bldP spid="6" grpId="0" animBg="1"/>
      <p:bldP spid="7" grpId="0"/>
      <p:bldP spid="8" grpId="0"/>
      <p:bldP spid="9" grpId="0"/>
      <p:bldP spid="13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7933" y="559492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圆: 空心 3"/>
          <p:cNvSpPr/>
          <p:nvPr/>
        </p:nvSpPr>
        <p:spPr>
          <a:xfrm>
            <a:off x="3571875" y="2087621"/>
            <a:ext cx="2306713" cy="2306713"/>
          </a:xfrm>
          <a:prstGeom prst="donut">
            <a:avLst/>
          </a:prstGeom>
          <a:solidFill>
            <a:srgbClr val="206A5D"/>
          </a:solid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54755" y="4545403"/>
            <a:ext cx="230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54755" y="4989007"/>
            <a:ext cx="2306713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" name="圆: 空心 6"/>
          <p:cNvSpPr/>
          <p:nvPr/>
        </p:nvSpPr>
        <p:spPr>
          <a:xfrm>
            <a:off x="838200" y="2087621"/>
            <a:ext cx="2306713" cy="2306713"/>
          </a:xfrm>
          <a:prstGeom prst="donut">
            <a:avLst/>
          </a:prstGeom>
          <a:solidFill>
            <a:srgbClr val="C6AF92"/>
          </a:solid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1080" y="4545403"/>
            <a:ext cx="230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1080" y="4989007"/>
            <a:ext cx="2306713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two-books-sizes-outlined-symbol_57105"/>
          <p:cNvSpPr>
            <a:spLocks noChangeAspect="1"/>
          </p:cNvSpPr>
          <p:nvPr/>
        </p:nvSpPr>
        <p:spPr>
          <a:xfrm>
            <a:off x="1596228" y="2859996"/>
            <a:ext cx="790656" cy="761961"/>
          </a:xfrm>
          <a:custGeom>
            <a:avLst/>
            <a:gdLst>
              <a:gd name="connsiteX0" fmla="*/ 62032 w 596327"/>
              <a:gd name="connsiteY0" fmla="*/ 471572 h 574685"/>
              <a:gd name="connsiteX1" fmla="*/ 47689 w 596327"/>
              <a:gd name="connsiteY1" fmla="*/ 485893 h 574685"/>
              <a:gd name="connsiteX2" fmla="*/ 47689 w 596327"/>
              <a:gd name="connsiteY2" fmla="*/ 512746 h 574685"/>
              <a:gd name="connsiteX3" fmla="*/ 62032 w 596327"/>
              <a:gd name="connsiteY3" fmla="*/ 527067 h 574685"/>
              <a:gd name="connsiteX4" fmla="*/ 422752 w 596327"/>
              <a:gd name="connsiteY4" fmla="*/ 527067 h 574685"/>
              <a:gd name="connsiteX5" fmla="*/ 421676 w 596327"/>
              <a:gd name="connsiteY5" fmla="*/ 471572 h 574685"/>
              <a:gd name="connsiteX6" fmla="*/ 146647 w 596327"/>
              <a:gd name="connsiteY6" fmla="*/ 334057 h 574685"/>
              <a:gd name="connsiteX7" fmla="*/ 176754 w 596327"/>
              <a:gd name="connsiteY7" fmla="*/ 334057 h 574685"/>
              <a:gd name="connsiteX8" fmla="*/ 191091 w 596327"/>
              <a:gd name="connsiteY8" fmla="*/ 349090 h 574685"/>
              <a:gd name="connsiteX9" fmla="*/ 191091 w 596327"/>
              <a:gd name="connsiteY9" fmla="*/ 379156 h 574685"/>
              <a:gd name="connsiteX10" fmla="*/ 176754 w 596327"/>
              <a:gd name="connsiteY10" fmla="*/ 393473 h 574685"/>
              <a:gd name="connsiteX11" fmla="*/ 146647 w 596327"/>
              <a:gd name="connsiteY11" fmla="*/ 393473 h 574685"/>
              <a:gd name="connsiteX12" fmla="*/ 132310 w 596327"/>
              <a:gd name="connsiteY12" fmla="*/ 379156 h 574685"/>
              <a:gd name="connsiteX13" fmla="*/ 132310 w 596327"/>
              <a:gd name="connsiteY13" fmla="*/ 348374 h 574685"/>
              <a:gd name="connsiteX14" fmla="*/ 146647 w 596327"/>
              <a:gd name="connsiteY14" fmla="*/ 334057 h 574685"/>
              <a:gd name="connsiteX15" fmla="*/ 371842 w 596327"/>
              <a:gd name="connsiteY15" fmla="*/ 269241 h 574685"/>
              <a:gd name="connsiteX16" fmla="*/ 364671 w 596327"/>
              <a:gd name="connsiteY16" fmla="*/ 276401 h 574685"/>
              <a:gd name="connsiteX17" fmla="*/ 364671 w 596327"/>
              <a:gd name="connsiteY17" fmla="*/ 284994 h 574685"/>
              <a:gd name="connsiteX18" fmla="*/ 371842 w 596327"/>
              <a:gd name="connsiteY18" fmla="*/ 292155 h 574685"/>
              <a:gd name="connsiteX19" fmla="*/ 434953 w 596327"/>
              <a:gd name="connsiteY19" fmla="*/ 292155 h 574685"/>
              <a:gd name="connsiteX20" fmla="*/ 483003 w 596327"/>
              <a:gd name="connsiteY20" fmla="*/ 292155 h 574685"/>
              <a:gd name="connsiteX21" fmla="*/ 536431 w 596327"/>
              <a:gd name="connsiteY21" fmla="*/ 292155 h 574685"/>
              <a:gd name="connsiteX22" fmla="*/ 536072 w 596327"/>
              <a:gd name="connsiteY22" fmla="*/ 269241 h 574685"/>
              <a:gd name="connsiteX23" fmla="*/ 483003 w 596327"/>
              <a:gd name="connsiteY23" fmla="*/ 269241 h 574685"/>
              <a:gd name="connsiteX24" fmla="*/ 434953 w 596327"/>
              <a:gd name="connsiteY24" fmla="*/ 269241 h 574685"/>
              <a:gd name="connsiteX25" fmla="*/ 146647 w 596327"/>
              <a:gd name="connsiteY25" fmla="*/ 230961 h 574685"/>
              <a:gd name="connsiteX26" fmla="*/ 176754 w 596327"/>
              <a:gd name="connsiteY26" fmla="*/ 230961 h 574685"/>
              <a:gd name="connsiteX27" fmla="*/ 191091 w 596327"/>
              <a:gd name="connsiteY27" fmla="*/ 245281 h 574685"/>
              <a:gd name="connsiteX28" fmla="*/ 191091 w 596327"/>
              <a:gd name="connsiteY28" fmla="*/ 275352 h 574685"/>
              <a:gd name="connsiteX29" fmla="*/ 176754 w 596327"/>
              <a:gd name="connsiteY29" fmla="*/ 289671 h 574685"/>
              <a:gd name="connsiteX30" fmla="*/ 146647 w 596327"/>
              <a:gd name="connsiteY30" fmla="*/ 289671 h 574685"/>
              <a:gd name="connsiteX31" fmla="*/ 132310 w 596327"/>
              <a:gd name="connsiteY31" fmla="*/ 275352 h 574685"/>
              <a:gd name="connsiteX32" fmla="*/ 132310 w 596327"/>
              <a:gd name="connsiteY32" fmla="*/ 245281 h 574685"/>
              <a:gd name="connsiteX33" fmla="*/ 146647 w 596327"/>
              <a:gd name="connsiteY33" fmla="*/ 230961 h 574685"/>
              <a:gd name="connsiteX34" fmla="*/ 420248 w 596327"/>
              <a:gd name="connsiteY34" fmla="*/ 175073 h 574685"/>
              <a:gd name="connsiteX35" fmla="*/ 434920 w 596327"/>
              <a:gd name="connsiteY35" fmla="*/ 175073 h 574685"/>
              <a:gd name="connsiteX36" fmla="*/ 435636 w 596327"/>
              <a:gd name="connsiteY36" fmla="*/ 175073 h 574685"/>
              <a:gd name="connsiteX37" fmla="*/ 443151 w 596327"/>
              <a:gd name="connsiteY37" fmla="*/ 182232 h 574685"/>
              <a:gd name="connsiteX38" fmla="*/ 443151 w 596327"/>
              <a:gd name="connsiteY38" fmla="*/ 197623 h 574685"/>
              <a:gd name="connsiteX39" fmla="*/ 435994 w 596327"/>
              <a:gd name="connsiteY39" fmla="*/ 204781 h 574685"/>
              <a:gd name="connsiteX40" fmla="*/ 434920 w 596327"/>
              <a:gd name="connsiteY40" fmla="*/ 204781 h 574685"/>
              <a:gd name="connsiteX41" fmla="*/ 420248 w 596327"/>
              <a:gd name="connsiteY41" fmla="*/ 204781 h 574685"/>
              <a:gd name="connsiteX42" fmla="*/ 413090 w 596327"/>
              <a:gd name="connsiteY42" fmla="*/ 197623 h 574685"/>
              <a:gd name="connsiteX43" fmla="*/ 413090 w 596327"/>
              <a:gd name="connsiteY43" fmla="*/ 182232 h 574685"/>
              <a:gd name="connsiteX44" fmla="*/ 420248 w 596327"/>
              <a:gd name="connsiteY44" fmla="*/ 175073 h 574685"/>
              <a:gd name="connsiteX45" fmla="*/ 146647 w 596327"/>
              <a:gd name="connsiteY45" fmla="*/ 127441 h 574685"/>
              <a:gd name="connsiteX46" fmla="*/ 176754 w 596327"/>
              <a:gd name="connsiteY46" fmla="*/ 127441 h 574685"/>
              <a:gd name="connsiteX47" fmla="*/ 191091 w 596327"/>
              <a:gd name="connsiteY47" fmla="*/ 141778 h 574685"/>
              <a:gd name="connsiteX48" fmla="*/ 191091 w 596327"/>
              <a:gd name="connsiteY48" fmla="*/ 171885 h 574685"/>
              <a:gd name="connsiteX49" fmla="*/ 176754 w 596327"/>
              <a:gd name="connsiteY49" fmla="*/ 186222 h 574685"/>
              <a:gd name="connsiteX50" fmla="*/ 146647 w 596327"/>
              <a:gd name="connsiteY50" fmla="*/ 186222 h 574685"/>
              <a:gd name="connsiteX51" fmla="*/ 132310 w 596327"/>
              <a:gd name="connsiteY51" fmla="*/ 171885 h 574685"/>
              <a:gd name="connsiteX52" fmla="*/ 132310 w 596327"/>
              <a:gd name="connsiteY52" fmla="*/ 141778 h 574685"/>
              <a:gd name="connsiteX53" fmla="*/ 146647 w 596327"/>
              <a:gd name="connsiteY53" fmla="*/ 127441 h 574685"/>
              <a:gd name="connsiteX54" fmla="*/ 420248 w 596327"/>
              <a:gd name="connsiteY54" fmla="*/ 117421 h 574685"/>
              <a:gd name="connsiteX55" fmla="*/ 431699 w 596327"/>
              <a:gd name="connsiteY55" fmla="*/ 117421 h 574685"/>
              <a:gd name="connsiteX56" fmla="*/ 434920 w 596327"/>
              <a:gd name="connsiteY56" fmla="*/ 117421 h 574685"/>
              <a:gd name="connsiteX57" fmla="*/ 435636 w 596327"/>
              <a:gd name="connsiteY57" fmla="*/ 117421 h 574685"/>
              <a:gd name="connsiteX58" fmla="*/ 443151 w 596327"/>
              <a:gd name="connsiteY58" fmla="*/ 124954 h 574685"/>
              <a:gd name="connsiteX59" fmla="*/ 443151 w 596327"/>
              <a:gd name="connsiteY59" fmla="*/ 140378 h 574685"/>
              <a:gd name="connsiteX60" fmla="*/ 435994 w 596327"/>
              <a:gd name="connsiteY60" fmla="*/ 147552 h 574685"/>
              <a:gd name="connsiteX61" fmla="*/ 434920 w 596327"/>
              <a:gd name="connsiteY61" fmla="*/ 147552 h 574685"/>
              <a:gd name="connsiteX62" fmla="*/ 431699 w 596327"/>
              <a:gd name="connsiteY62" fmla="*/ 147552 h 574685"/>
              <a:gd name="connsiteX63" fmla="*/ 420248 w 596327"/>
              <a:gd name="connsiteY63" fmla="*/ 147552 h 574685"/>
              <a:gd name="connsiteX64" fmla="*/ 413090 w 596327"/>
              <a:gd name="connsiteY64" fmla="*/ 140378 h 574685"/>
              <a:gd name="connsiteX65" fmla="*/ 413090 w 596327"/>
              <a:gd name="connsiteY65" fmla="*/ 124595 h 574685"/>
              <a:gd name="connsiteX66" fmla="*/ 420248 w 596327"/>
              <a:gd name="connsiteY66" fmla="*/ 117421 h 574685"/>
              <a:gd name="connsiteX67" fmla="*/ 420249 w 596327"/>
              <a:gd name="connsiteY67" fmla="*/ 60192 h 574685"/>
              <a:gd name="connsiteX68" fmla="*/ 435640 w 596327"/>
              <a:gd name="connsiteY68" fmla="*/ 60192 h 574685"/>
              <a:gd name="connsiteX69" fmla="*/ 442798 w 596327"/>
              <a:gd name="connsiteY69" fmla="*/ 67349 h 574685"/>
              <a:gd name="connsiteX70" fmla="*/ 442798 w 596327"/>
              <a:gd name="connsiteY70" fmla="*/ 71644 h 574685"/>
              <a:gd name="connsiteX71" fmla="*/ 442798 w 596327"/>
              <a:gd name="connsiteY71" fmla="*/ 83096 h 574685"/>
              <a:gd name="connsiteX72" fmla="*/ 435640 w 596327"/>
              <a:gd name="connsiteY72" fmla="*/ 90253 h 574685"/>
              <a:gd name="connsiteX73" fmla="*/ 420249 w 596327"/>
              <a:gd name="connsiteY73" fmla="*/ 90253 h 574685"/>
              <a:gd name="connsiteX74" fmla="*/ 413090 w 596327"/>
              <a:gd name="connsiteY74" fmla="*/ 83096 h 574685"/>
              <a:gd name="connsiteX75" fmla="*/ 413090 w 596327"/>
              <a:gd name="connsiteY75" fmla="*/ 71644 h 574685"/>
              <a:gd name="connsiteX76" fmla="*/ 413090 w 596327"/>
              <a:gd name="connsiteY76" fmla="*/ 67349 h 574685"/>
              <a:gd name="connsiteX77" fmla="*/ 420249 w 596327"/>
              <a:gd name="connsiteY77" fmla="*/ 60192 h 574685"/>
              <a:gd name="connsiteX78" fmla="*/ 391206 w 596327"/>
              <a:gd name="connsiteY78" fmla="*/ 47618 h 574685"/>
              <a:gd name="connsiteX79" fmla="*/ 384034 w 596327"/>
              <a:gd name="connsiteY79" fmla="*/ 54779 h 574685"/>
              <a:gd name="connsiteX80" fmla="*/ 384034 w 596327"/>
              <a:gd name="connsiteY80" fmla="*/ 93088 h 574685"/>
              <a:gd name="connsiteX81" fmla="*/ 384034 w 596327"/>
              <a:gd name="connsiteY81" fmla="*/ 214462 h 574685"/>
              <a:gd name="connsiteX82" fmla="*/ 391206 w 596327"/>
              <a:gd name="connsiteY82" fmla="*/ 221622 h 574685"/>
              <a:gd name="connsiteX83" fmla="*/ 434953 w 596327"/>
              <a:gd name="connsiteY83" fmla="*/ 221622 h 574685"/>
              <a:gd name="connsiteX84" fmla="*/ 483003 w 596327"/>
              <a:gd name="connsiteY84" fmla="*/ 221622 h 574685"/>
              <a:gd name="connsiteX85" fmla="*/ 541093 w 596327"/>
              <a:gd name="connsiteY85" fmla="*/ 221622 h 574685"/>
              <a:gd name="connsiteX86" fmla="*/ 548264 w 596327"/>
              <a:gd name="connsiteY86" fmla="*/ 214462 h 574685"/>
              <a:gd name="connsiteX87" fmla="*/ 548264 w 596327"/>
              <a:gd name="connsiteY87" fmla="*/ 54779 h 574685"/>
              <a:gd name="connsiteX88" fmla="*/ 541093 w 596327"/>
              <a:gd name="connsiteY88" fmla="*/ 47618 h 574685"/>
              <a:gd name="connsiteX89" fmla="*/ 465074 w 596327"/>
              <a:gd name="connsiteY89" fmla="*/ 47618 h 574685"/>
              <a:gd name="connsiteX90" fmla="*/ 28685 w 596327"/>
              <a:gd name="connsiteY90" fmla="*/ 45515 h 574685"/>
              <a:gd name="connsiteX91" fmla="*/ 269643 w 596327"/>
              <a:gd name="connsiteY91" fmla="*/ 45515 h 574685"/>
              <a:gd name="connsiteX92" fmla="*/ 269643 w 596327"/>
              <a:gd name="connsiteY92" fmla="*/ 93133 h 574685"/>
              <a:gd name="connsiteX93" fmla="*/ 110080 w 596327"/>
              <a:gd name="connsiteY93" fmla="*/ 93133 h 574685"/>
              <a:gd name="connsiteX94" fmla="*/ 95737 w 596327"/>
              <a:gd name="connsiteY94" fmla="*/ 107454 h 574685"/>
              <a:gd name="connsiteX95" fmla="*/ 95737 w 596327"/>
              <a:gd name="connsiteY95" fmla="*/ 409991 h 574685"/>
              <a:gd name="connsiteX96" fmla="*/ 110080 w 596327"/>
              <a:gd name="connsiteY96" fmla="*/ 424312 h 574685"/>
              <a:gd name="connsiteX97" fmla="*/ 420601 w 596327"/>
              <a:gd name="connsiteY97" fmla="*/ 424312 h 574685"/>
              <a:gd name="connsiteX98" fmla="*/ 434943 w 596327"/>
              <a:gd name="connsiteY98" fmla="*/ 409991 h 574685"/>
              <a:gd name="connsiteX99" fmla="*/ 434943 w 596327"/>
              <a:gd name="connsiteY99" fmla="*/ 388151 h 574685"/>
              <a:gd name="connsiteX100" fmla="*/ 483350 w 596327"/>
              <a:gd name="connsiteY100" fmla="*/ 388151 h 574685"/>
              <a:gd name="connsiteX101" fmla="*/ 483350 w 596327"/>
              <a:gd name="connsiteY101" fmla="*/ 420016 h 574685"/>
              <a:gd name="connsiteX102" fmla="*/ 483350 w 596327"/>
              <a:gd name="connsiteY102" fmla="*/ 442930 h 574685"/>
              <a:gd name="connsiteX103" fmla="*/ 482991 w 596327"/>
              <a:gd name="connsiteY103" fmla="*/ 452596 h 574685"/>
              <a:gd name="connsiteX104" fmla="*/ 474386 w 596327"/>
              <a:gd name="connsiteY104" fmla="*/ 469424 h 574685"/>
              <a:gd name="connsiteX105" fmla="*/ 467214 w 596327"/>
              <a:gd name="connsiteY105" fmla="*/ 491622 h 574685"/>
              <a:gd name="connsiteX106" fmla="*/ 478689 w 596327"/>
              <a:gd name="connsiteY106" fmla="*/ 537092 h 574685"/>
              <a:gd name="connsiteX107" fmla="*/ 476537 w 596327"/>
              <a:gd name="connsiteY107" fmla="*/ 567166 h 574685"/>
              <a:gd name="connsiteX108" fmla="*/ 457892 w 596327"/>
              <a:gd name="connsiteY108" fmla="*/ 574685 h 574685"/>
              <a:gd name="connsiteX109" fmla="*/ 28685 w 596327"/>
              <a:gd name="connsiteY109" fmla="*/ 574685 h 574685"/>
              <a:gd name="connsiteX110" fmla="*/ 0 w 596327"/>
              <a:gd name="connsiteY110" fmla="*/ 546043 h 574685"/>
              <a:gd name="connsiteX111" fmla="*/ 0 w 596327"/>
              <a:gd name="connsiteY111" fmla="*/ 447226 h 574685"/>
              <a:gd name="connsiteX112" fmla="*/ 0 w 596327"/>
              <a:gd name="connsiteY112" fmla="*/ 74157 h 574685"/>
              <a:gd name="connsiteX113" fmla="*/ 28685 w 596327"/>
              <a:gd name="connsiteY113" fmla="*/ 45515 h 574685"/>
              <a:gd name="connsiteX114" fmla="*/ 331323 w 596327"/>
              <a:gd name="connsiteY114" fmla="*/ 0 h 574685"/>
              <a:gd name="connsiteX115" fmla="*/ 581971 w 596327"/>
              <a:gd name="connsiteY115" fmla="*/ 0 h 574685"/>
              <a:gd name="connsiteX116" fmla="*/ 596314 w 596327"/>
              <a:gd name="connsiteY116" fmla="*/ 14321 h 574685"/>
              <a:gd name="connsiteX117" fmla="*/ 596314 w 596327"/>
              <a:gd name="connsiteY117" fmla="*/ 245969 h 574685"/>
              <a:gd name="connsiteX118" fmla="*/ 591294 w 596327"/>
              <a:gd name="connsiteY118" fmla="*/ 259216 h 574685"/>
              <a:gd name="connsiteX119" fmla="*/ 588066 w 596327"/>
              <a:gd name="connsiteY119" fmla="*/ 263870 h 574685"/>
              <a:gd name="connsiteX120" fmla="*/ 582688 w 596327"/>
              <a:gd name="connsiteY120" fmla="*/ 281056 h 574685"/>
              <a:gd name="connsiteX121" fmla="*/ 590576 w 596327"/>
              <a:gd name="connsiteY121" fmla="*/ 300389 h 574685"/>
              <a:gd name="connsiteX122" fmla="*/ 591294 w 596327"/>
              <a:gd name="connsiteY122" fmla="*/ 330464 h 574685"/>
              <a:gd name="connsiteX123" fmla="*/ 571213 w 596327"/>
              <a:gd name="connsiteY123" fmla="*/ 339773 h 574685"/>
              <a:gd name="connsiteX124" fmla="*/ 483003 w 596327"/>
              <a:gd name="connsiteY124" fmla="*/ 339773 h 574685"/>
              <a:gd name="connsiteX125" fmla="*/ 434953 w 596327"/>
              <a:gd name="connsiteY125" fmla="*/ 339773 h 574685"/>
              <a:gd name="connsiteX126" fmla="*/ 331323 w 596327"/>
              <a:gd name="connsiteY126" fmla="*/ 339773 h 574685"/>
              <a:gd name="connsiteX127" fmla="*/ 316980 w 596327"/>
              <a:gd name="connsiteY127" fmla="*/ 325452 h 574685"/>
              <a:gd name="connsiteX128" fmla="*/ 316980 w 596327"/>
              <a:gd name="connsiteY128" fmla="*/ 245252 h 574685"/>
              <a:gd name="connsiteX129" fmla="*/ 316980 w 596327"/>
              <a:gd name="connsiteY129" fmla="*/ 93088 h 574685"/>
              <a:gd name="connsiteX130" fmla="*/ 316980 w 596327"/>
              <a:gd name="connsiteY130" fmla="*/ 45470 h 574685"/>
              <a:gd name="connsiteX131" fmla="*/ 316980 w 596327"/>
              <a:gd name="connsiteY131" fmla="*/ 14321 h 574685"/>
              <a:gd name="connsiteX132" fmla="*/ 331323 w 596327"/>
              <a:gd name="connsiteY132" fmla="*/ 0 h 57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96327" h="574685">
                <a:moveTo>
                  <a:pt x="62032" y="471572"/>
                </a:moveTo>
                <a:cubicBezTo>
                  <a:pt x="54144" y="471572"/>
                  <a:pt x="47689" y="478017"/>
                  <a:pt x="47689" y="485893"/>
                </a:cubicBezTo>
                <a:lnTo>
                  <a:pt x="47689" y="512746"/>
                </a:lnTo>
                <a:cubicBezTo>
                  <a:pt x="47689" y="520980"/>
                  <a:pt x="54144" y="527067"/>
                  <a:pt x="62032" y="527067"/>
                </a:cubicBezTo>
                <a:lnTo>
                  <a:pt x="422752" y="527067"/>
                </a:lnTo>
                <a:cubicBezTo>
                  <a:pt x="418449" y="511672"/>
                  <a:pt x="416298" y="492338"/>
                  <a:pt x="421676" y="471572"/>
                </a:cubicBezTo>
                <a:close/>
                <a:moveTo>
                  <a:pt x="146647" y="334057"/>
                </a:moveTo>
                <a:lnTo>
                  <a:pt x="176754" y="334057"/>
                </a:lnTo>
                <a:cubicBezTo>
                  <a:pt x="184639" y="334057"/>
                  <a:pt x="191091" y="340500"/>
                  <a:pt x="191091" y="349090"/>
                </a:cubicBezTo>
                <a:lnTo>
                  <a:pt x="191091" y="379156"/>
                </a:lnTo>
                <a:cubicBezTo>
                  <a:pt x="191091" y="387030"/>
                  <a:pt x="184998" y="393473"/>
                  <a:pt x="176754" y="393473"/>
                </a:cubicBezTo>
                <a:lnTo>
                  <a:pt x="146647" y="393473"/>
                </a:lnTo>
                <a:cubicBezTo>
                  <a:pt x="138761" y="393473"/>
                  <a:pt x="132310" y="387030"/>
                  <a:pt x="132310" y="379156"/>
                </a:cubicBezTo>
                <a:lnTo>
                  <a:pt x="132310" y="348374"/>
                </a:lnTo>
                <a:cubicBezTo>
                  <a:pt x="132310" y="340500"/>
                  <a:pt x="138761" y="334057"/>
                  <a:pt x="146647" y="334057"/>
                </a:cubicBezTo>
                <a:close/>
                <a:moveTo>
                  <a:pt x="371842" y="269241"/>
                </a:moveTo>
                <a:cubicBezTo>
                  <a:pt x="368257" y="269241"/>
                  <a:pt x="364671" y="272463"/>
                  <a:pt x="364671" y="276401"/>
                </a:cubicBezTo>
                <a:lnTo>
                  <a:pt x="364671" y="284994"/>
                </a:lnTo>
                <a:cubicBezTo>
                  <a:pt x="364671" y="288932"/>
                  <a:pt x="368257" y="292155"/>
                  <a:pt x="371842" y="292155"/>
                </a:cubicBezTo>
                <a:lnTo>
                  <a:pt x="434953" y="292155"/>
                </a:lnTo>
                <a:lnTo>
                  <a:pt x="483003" y="292155"/>
                </a:lnTo>
                <a:lnTo>
                  <a:pt x="536431" y="292155"/>
                </a:lnTo>
                <a:cubicBezTo>
                  <a:pt x="534997" y="284994"/>
                  <a:pt x="534997" y="277475"/>
                  <a:pt x="536072" y="269241"/>
                </a:cubicBezTo>
                <a:lnTo>
                  <a:pt x="483003" y="269241"/>
                </a:lnTo>
                <a:lnTo>
                  <a:pt x="434953" y="269241"/>
                </a:lnTo>
                <a:close/>
                <a:moveTo>
                  <a:pt x="146647" y="230961"/>
                </a:moveTo>
                <a:lnTo>
                  <a:pt x="176754" y="230961"/>
                </a:lnTo>
                <a:cubicBezTo>
                  <a:pt x="184998" y="230961"/>
                  <a:pt x="191091" y="237405"/>
                  <a:pt x="191091" y="245281"/>
                </a:cubicBezTo>
                <a:lnTo>
                  <a:pt x="191091" y="275352"/>
                </a:lnTo>
                <a:cubicBezTo>
                  <a:pt x="191091" y="283585"/>
                  <a:pt x="184998" y="289671"/>
                  <a:pt x="176754" y="289671"/>
                </a:cubicBezTo>
                <a:lnTo>
                  <a:pt x="146647" y="289671"/>
                </a:lnTo>
                <a:cubicBezTo>
                  <a:pt x="138761" y="289671"/>
                  <a:pt x="132310" y="283585"/>
                  <a:pt x="132310" y="275352"/>
                </a:cubicBezTo>
                <a:lnTo>
                  <a:pt x="132310" y="245281"/>
                </a:lnTo>
                <a:cubicBezTo>
                  <a:pt x="132310" y="237405"/>
                  <a:pt x="138761" y="230961"/>
                  <a:pt x="146647" y="230961"/>
                </a:cubicBezTo>
                <a:close/>
                <a:moveTo>
                  <a:pt x="420248" y="175073"/>
                </a:moveTo>
                <a:lnTo>
                  <a:pt x="434920" y="175073"/>
                </a:lnTo>
                <a:lnTo>
                  <a:pt x="435636" y="175073"/>
                </a:lnTo>
                <a:cubicBezTo>
                  <a:pt x="439930" y="175073"/>
                  <a:pt x="442793" y="177936"/>
                  <a:pt x="443151" y="182232"/>
                </a:cubicBezTo>
                <a:lnTo>
                  <a:pt x="443151" y="197623"/>
                </a:lnTo>
                <a:cubicBezTo>
                  <a:pt x="443151" y="201560"/>
                  <a:pt x="439930" y="204781"/>
                  <a:pt x="435994" y="204781"/>
                </a:cubicBezTo>
                <a:lnTo>
                  <a:pt x="434920" y="204781"/>
                </a:lnTo>
                <a:lnTo>
                  <a:pt x="420248" y="204781"/>
                </a:lnTo>
                <a:cubicBezTo>
                  <a:pt x="416311" y="204781"/>
                  <a:pt x="413090" y="201560"/>
                  <a:pt x="413090" y="197623"/>
                </a:cubicBezTo>
                <a:lnTo>
                  <a:pt x="413090" y="182232"/>
                </a:lnTo>
                <a:cubicBezTo>
                  <a:pt x="413090" y="178652"/>
                  <a:pt x="416311" y="175073"/>
                  <a:pt x="420248" y="175073"/>
                </a:cubicBezTo>
                <a:close/>
                <a:moveTo>
                  <a:pt x="146647" y="127441"/>
                </a:moveTo>
                <a:lnTo>
                  <a:pt x="176754" y="127441"/>
                </a:lnTo>
                <a:cubicBezTo>
                  <a:pt x="184998" y="127441"/>
                  <a:pt x="191091" y="133534"/>
                  <a:pt x="191091" y="141778"/>
                </a:cubicBezTo>
                <a:lnTo>
                  <a:pt x="191091" y="171885"/>
                </a:lnTo>
                <a:cubicBezTo>
                  <a:pt x="191091" y="180129"/>
                  <a:pt x="184998" y="186222"/>
                  <a:pt x="176754" y="186222"/>
                </a:cubicBezTo>
                <a:lnTo>
                  <a:pt x="146647" y="186222"/>
                </a:lnTo>
                <a:cubicBezTo>
                  <a:pt x="138761" y="186222"/>
                  <a:pt x="132310" y="180129"/>
                  <a:pt x="132310" y="171885"/>
                </a:cubicBezTo>
                <a:lnTo>
                  <a:pt x="132310" y="141778"/>
                </a:lnTo>
                <a:cubicBezTo>
                  <a:pt x="132310" y="133534"/>
                  <a:pt x="138761" y="127441"/>
                  <a:pt x="146647" y="127441"/>
                </a:cubicBezTo>
                <a:close/>
                <a:moveTo>
                  <a:pt x="420248" y="117421"/>
                </a:moveTo>
                <a:lnTo>
                  <a:pt x="431699" y="117421"/>
                </a:lnTo>
                <a:lnTo>
                  <a:pt x="434920" y="117421"/>
                </a:lnTo>
                <a:lnTo>
                  <a:pt x="435636" y="117421"/>
                </a:lnTo>
                <a:cubicBezTo>
                  <a:pt x="439930" y="117421"/>
                  <a:pt x="442793" y="120649"/>
                  <a:pt x="443151" y="124954"/>
                </a:cubicBezTo>
                <a:lnTo>
                  <a:pt x="443151" y="140378"/>
                </a:lnTo>
                <a:cubicBezTo>
                  <a:pt x="443151" y="144324"/>
                  <a:pt x="439930" y="147552"/>
                  <a:pt x="435994" y="147552"/>
                </a:cubicBezTo>
                <a:lnTo>
                  <a:pt x="434920" y="147552"/>
                </a:lnTo>
                <a:lnTo>
                  <a:pt x="431699" y="147552"/>
                </a:lnTo>
                <a:lnTo>
                  <a:pt x="420248" y="147552"/>
                </a:lnTo>
                <a:cubicBezTo>
                  <a:pt x="416311" y="147552"/>
                  <a:pt x="413090" y="144324"/>
                  <a:pt x="413090" y="140378"/>
                </a:cubicBezTo>
                <a:lnTo>
                  <a:pt x="413090" y="124595"/>
                </a:lnTo>
                <a:cubicBezTo>
                  <a:pt x="413090" y="120649"/>
                  <a:pt x="416311" y="117421"/>
                  <a:pt x="420248" y="117421"/>
                </a:cubicBezTo>
                <a:close/>
                <a:moveTo>
                  <a:pt x="420249" y="60192"/>
                </a:moveTo>
                <a:lnTo>
                  <a:pt x="435640" y="60192"/>
                </a:lnTo>
                <a:cubicBezTo>
                  <a:pt x="439935" y="60192"/>
                  <a:pt x="442798" y="63413"/>
                  <a:pt x="442798" y="67349"/>
                </a:cubicBezTo>
                <a:lnTo>
                  <a:pt x="442798" y="71644"/>
                </a:lnTo>
                <a:lnTo>
                  <a:pt x="442798" y="83096"/>
                </a:lnTo>
                <a:cubicBezTo>
                  <a:pt x="442798" y="87032"/>
                  <a:pt x="439219" y="90253"/>
                  <a:pt x="435640" y="90253"/>
                </a:cubicBezTo>
                <a:lnTo>
                  <a:pt x="420249" y="90253"/>
                </a:lnTo>
                <a:cubicBezTo>
                  <a:pt x="416312" y="90253"/>
                  <a:pt x="413090" y="87032"/>
                  <a:pt x="413090" y="83096"/>
                </a:cubicBezTo>
                <a:lnTo>
                  <a:pt x="413090" y="71644"/>
                </a:lnTo>
                <a:lnTo>
                  <a:pt x="413090" y="67349"/>
                </a:lnTo>
                <a:cubicBezTo>
                  <a:pt x="413090" y="63413"/>
                  <a:pt x="416312" y="60192"/>
                  <a:pt x="420249" y="60192"/>
                </a:cubicBezTo>
                <a:close/>
                <a:moveTo>
                  <a:pt x="391206" y="47618"/>
                </a:moveTo>
                <a:cubicBezTo>
                  <a:pt x="387261" y="47618"/>
                  <a:pt x="384034" y="51199"/>
                  <a:pt x="384034" y="54779"/>
                </a:cubicBezTo>
                <a:lnTo>
                  <a:pt x="384034" y="93088"/>
                </a:lnTo>
                <a:lnTo>
                  <a:pt x="384034" y="214462"/>
                </a:lnTo>
                <a:cubicBezTo>
                  <a:pt x="384034" y="218042"/>
                  <a:pt x="387261" y="221622"/>
                  <a:pt x="391206" y="221622"/>
                </a:cubicBezTo>
                <a:lnTo>
                  <a:pt x="434953" y="221622"/>
                </a:lnTo>
                <a:lnTo>
                  <a:pt x="483003" y="221622"/>
                </a:lnTo>
                <a:lnTo>
                  <a:pt x="541093" y="221622"/>
                </a:lnTo>
                <a:cubicBezTo>
                  <a:pt x="545037" y="221622"/>
                  <a:pt x="548264" y="218042"/>
                  <a:pt x="548264" y="214462"/>
                </a:cubicBezTo>
                <a:lnTo>
                  <a:pt x="548264" y="54779"/>
                </a:lnTo>
                <a:cubicBezTo>
                  <a:pt x="548264" y="51199"/>
                  <a:pt x="545037" y="47618"/>
                  <a:pt x="541093" y="47618"/>
                </a:cubicBezTo>
                <a:lnTo>
                  <a:pt x="465074" y="47618"/>
                </a:lnTo>
                <a:close/>
                <a:moveTo>
                  <a:pt x="28685" y="45515"/>
                </a:moveTo>
                <a:lnTo>
                  <a:pt x="269643" y="45515"/>
                </a:lnTo>
                <a:lnTo>
                  <a:pt x="269643" y="93133"/>
                </a:lnTo>
                <a:lnTo>
                  <a:pt x="110080" y="93133"/>
                </a:lnTo>
                <a:cubicBezTo>
                  <a:pt x="101833" y="93133"/>
                  <a:pt x="95737" y="99220"/>
                  <a:pt x="95737" y="107454"/>
                </a:cubicBezTo>
                <a:lnTo>
                  <a:pt x="95737" y="409991"/>
                </a:lnTo>
                <a:cubicBezTo>
                  <a:pt x="95737" y="418225"/>
                  <a:pt x="101833" y="424312"/>
                  <a:pt x="110080" y="424312"/>
                </a:cubicBezTo>
                <a:lnTo>
                  <a:pt x="420601" y="424312"/>
                </a:lnTo>
                <a:cubicBezTo>
                  <a:pt x="428848" y="424312"/>
                  <a:pt x="434943" y="418225"/>
                  <a:pt x="434943" y="409991"/>
                </a:cubicBezTo>
                <a:lnTo>
                  <a:pt x="434943" y="388151"/>
                </a:lnTo>
                <a:lnTo>
                  <a:pt x="483350" y="388151"/>
                </a:lnTo>
                <a:lnTo>
                  <a:pt x="483350" y="420016"/>
                </a:lnTo>
                <a:lnTo>
                  <a:pt x="483350" y="442930"/>
                </a:lnTo>
                <a:cubicBezTo>
                  <a:pt x="483350" y="446510"/>
                  <a:pt x="483709" y="449374"/>
                  <a:pt x="482991" y="452596"/>
                </a:cubicBezTo>
                <a:cubicBezTo>
                  <a:pt x="481557" y="458683"/>
                  <a:pt x="477254" y="463695"/>
                  <a:pt x="474386" y="469424"/>
                </a:cubicBezTo>
                <a:cubicBezTo>
                  <a:pt x="470442" y="475868"/>
                  <a:pt x="467932" y="483745"/>
                  <a:pt x="467214" y="491622"/>
                </a:cubicBezTo>
                <a:cubicBezTo>
                  <a:pt x="465063" y="507017"/>
                  <a:pt x="469366" y="524561"/>
                  <a:pt x="478689" y="537092"/>
                </a:cubicBezTo>
                <a:cubicBezTo>
                  <a:pt x="484784" y="546043"/>
                  <a:pt x="484426" y="558574"/>
                  <a:pt x="476537" y="567166"/>
                </a:cubicBezTo>
                <a:cubicBezTo>
                  <a:pt x="471876" y="572537"/>
                  <a:pt x="464704" y="574685"/>
                  <a:pt x="457892" y="574685"/>
                </a:cubicBezTo>
                <a:lnTo>
                  <a:pt x="28685" y="574685"/>
                </a:lnTo>
                <a:cubicBezTo>
                  <a:pt x="12908" y="574685"/>
                  <a:pt x="0" y="561796"/>
                  <a:pt x="0" y="546043"/>
                </a:cubicBezTo>
                <a:lnTo>
                  <a:pt x="0" y="447226"/>
                </a:lnTo>
                <a:lnTo>
                  <a:pt x="0" y="74157"/>
                </a:lnTo>
                <a:cubicBezTo>
                  <a:pt x="0" y="58404"/>
                  <a:pt x="12908" y="45515"/>
                  <a:pt x="28685" y="45515"/>
                </a:cubicBezTo>
                <a:close/>
                <a:moveTo>
                  <a:pt x="331323" y="0"/>
                </a:moveTo>
                <a:lnTo>
                  <a:pt x="581971" y="0"/>
                </a:lnTo>
                <a:cubicBezTo>
                  <a:pt x="589859" y="0"/>
                  <a:pt x="596314" y="6086"/>
                  <a:pt x="596314" y="14321"/>
                </a:cubicBezTo>
                <a:lnTo>
                  <a:pt x="596314" y="245969"/>
                </a:lnTo>
                <a:cubicBezTo>
                  <a:pt x="596314" y="250623"/>
                  <a:pt x="593804" y="254919"/>
                  <a:pt x="591294" y="259216"/>
                </a:cubicBezTo>
                <a:cubicBezTo>
                  <a:pt x="589859" y="261006"/>
                  <a:pt x="589142" y="262438"/>
                  <a:pt x="588066" y="263870"/>
                </a:cubicBezTo>
                <a:cubicBezTo>
                  <a:pt x="584122" y="269241"/>
                  <a:pt x="582688" y="275327"/>
                  <a:pt x="582688" y="281056"/>
                </a:cubicBezTo>
                <a:cubicBezTo>
                  <a:pt x="583405" y="287858"/>
                  <a:pt x="586274" y="295019"/>
                  <a:pt x="590576" y="300389"/>
                </a:cubicBezTo>
                <a:cubicBezTo>
                  <a:pt x="597748" y="308982"/>
                  <a:pt x="598465" y="321155"/>
                  <a:pt x="591294" y="330464"/>
                </a:cubicBezTo>
                <a:cubicBezTo>
                  <a:pt x="586632" y="336551"/>
                  <a:pt x="579102" y="339773"/>
                  <a:pt x="571213" y="339773"/>
                </a:cubicBezTo>
                <a:lnTo>
                  <a:pt x="483003" y="339773"/>
                </a:lnTo>
                <a:lnTo>
                  <a:pt x="434953" y="339773"/>
                </a:lnTo>
                <a:lnTo>
                  <a:pt x="331323" y="339773"/>
                </a:lnTo>
                <a:cubicBezTo>
                  <a:pt x="323076" y="339773"/>
                  <a:pt x="316980" y="333687"/>
                  <a:pt x="316980" y="325452"/>
                </a:cubicBezTo>
                <a:lnTo>
                  <a:pt x="316980" y="245252"/>
                </a:lnTo>
                <a:lnTo>
                  <a:pt x="316980" y="93088"/>
                </a:lnTo>
                <a:lnTo>
                  <a:pt x="316980" y="45470"/>
                </a:lnTo>
                <a:lnTo>
                  <a:pt x="316980" y="14321"/>
                </a:lnTo>
                <a:cubicBezTo>
                  <a:pt x="316980" y="6086"/>
                  <a:pt x="323076" y="0"/>
                  <a:pt x="331323" y="0"/>
                </a:cubicBezTo>
                <a:close/>
              </a:path>
            </a:pathLst>
          </a:cu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iconfont-1033-859673"/>
          <p:cNvSpPr>
            <a:spLocks noChangeAspect="1"/>
          </p:cNvSpPr>
          <p:nvPr/>
        </p:nvSpPr>
        <p:spPr>
          <a:xfrm>
            <a:off x="4398876" y="2871925"/>
            <a:ext cx="656558" cy="750032"/>
          </a:xfrm>
          <a:custGeom>
            <a:avLst/>
            <a:gdLst>
              <a:gd name="T0" fmla="*/ 2374 w 9715"/>
              <a:gd name="T1" fmla="*/ 7982 h 11099"/>
              <a:gd name="T2" fmla="*/ 2374 w 9715"/>
              <a:gd name="T3" fmla="*/ 8491 h 11099"/>
              <a:gd name="T4" fmla="*/ 7595 w 9715"/>
              <a:gd name="T5" fmla="*/ 8240 h 11099"/>
              <a:gd name="T6" fmla="*/ 2374 w 9715"/>
              <a:gd name="T7" fmla="*/ 2843 h 11099"/>
              <a:gd name="T8" fmla="*/ 3111 w 9715"/>
              <a:gd name="T9" fmla="*/ 2843 h 11099"/>
              <a:gd name="T10" fmla="*/ 3365 w 9715"/>
              <a:gd name="T11" fmla="*/ 3831 h 11099"/>
              <a:gd name="T12" fmla="*/ 3625 w 9715"/>
              <a:gd name="T13" fmla="*/ 2843 h 11099"/>
              <a:gd name="T14" fmla="*/ 4613 w 9715"/>
              <a:gd name="T15" fmla="*/ 2585 h 11099"/>
              <a:gd name="T16" fmla="*/ 3625 w 9715"/>
              <a:gd name="T17" fmla="*/ 2327 h 11099"/>
              <a:gd name="T18" fmla="*/ 3365 w 9715"/>
              <a:gd name="T19" fmla="*/ 1337 h 11099"/>
              <a:gd name="T20" fmla="*/ 3111 w 9715"/>
              <a:gd name="T21" fmla="*/ 2327 h 11099"/>
              <a:gd name="T22" fmla="*/ 2122 w 9715"/>
              <a:gd name="T23" fmla="*/ 2585 h 11099"/>
              <a:gd name="T24" fmla="*/ 2122 w 9715"/>
              <a:gd name="T25" fmla="*/ 4633 h 11099"/>
              <a:gd name="T26" fmla="*/ 2374 w 9715"/>
              <a:gd name="T27" fmla="*/ 4890 h 11099"/>
              <a:gd name="T28" fmla="*/ 7595 w 9715"/>
              <a:gd name="T29" fmla="*/ 4633 h 11099"/>
              <a:gd name="T30" fmla="*/ 2374 w 9715"/>
              <a:gd name="T31" fmla="*/ 4375 h 11099"/>
              <a:gd name="T32" fmla="*/ 9586 w 9715"/>
              <a:gd name="T33" fmla="*/ 3212 h 11099"/>
              <a:gd name="T34" fmla="*/ 6506 w 9715"/>
              <a:gd name="T35" fmla="*/ 127 h 11099"/>
              <a:gd name="T36" fmla="*/ 1142 w 9715"/>
              <a:gd name="T37" fmla="*/ 0 h 11099"/>
              <a:gd name="T38" fmla="*/ 0 w 9715"/>
              <a:gd name="T39" fmla="*/ 1146 h 11099"/>
              <a:gd name="T40" fmla="*/ 336 w 9715"/>
              <a:gd name="T41" fmla="*/ 10763 h 11099"/>
              <a:gd name="T42" fmla="*/ 336 w 9715"/>
              <a:gd name="T43" fmla="*/ 10763 h 11099"/>
              <a:gd name="T44" fmla="*/ 8568 w 9715"/>
              <a:gd name="T45" fmla="*/ 11099 h 11099"/>
              <a:gd name="T46" fmla="*/ 9376 w 9715"/>
              <a:gd name="T47" fmla="*/ 10763 h 11099"/>
              <a:gd name="T48" fmla="*/ 9715 w 9715"/>
              <a:gd name="T49" fmla="*/ 3515 h 11099"/>
              <a:gd name="T50" fmla="*/ 6454 w 9715"/>
              <a:gd name="T51" fmla="*/ 1288 h 11099"/>
              <a:gd name="T52" fmla="*/ 8426 w 9715"/>
              <a:gd name="T53" fmla="*/ 3261 h 11099"/>
              <a:gd name="T54" fmla="*/ 6588 w 9715"/>
              <a:gd name="T55" fmla="*/ 3127 h 11099"/>
              <a:gd name="T56" fmla="*/ 6454 w 9715"/>
              <a:gd name="T57" fmla="*/ 2800 h 11099"/>
              <a:gd name="T58" fmla="*/ 8860 w 9715"/>
              <a:gd name="T59" fmla="*/ 9958 h 11099"/>
              <a:gd name="T60" fmla="*/ 8775 w 9715"/>
              <a:gd name="T61" fmla="*/ 10160 h 11099"/>
              <a:gd name="T62" fmla="*/ 8568 w 9715"/>
              <a:gd name="T63" fmla="*/ 10242 h 11099"/>
              <a:gd name="T64" fmla="*/ 940 w 9715"/>
              <a:gd name="T65" fmla="*/ 10160 h 11099"/>
              <a:gd name="T66" fmla="*/ 855 w 9715"/>
              <a:gd name="T67" fmla="*/ 9958 h 11099"/>
              <a:gd name="T68" fmla="*/ 940 w 9715"/>
              <a:gd name="T69" fmla="*/ 940 h 11099"/>
              <a:gd name="T70" fmla="*/ 5940 w 9715"/>
              <a:gd name="T71" fmla="*/ 855 h 11099"/>
              <a:gd name="T72" fmla="*/ 6213 w 9715"/>
              <a:gd name="T73" fmla="*/ 3470 h 11099"/>
              <a:gd name="T74" fmla="*/ 6918 w 9715"/>
              <a:gd name="T75" fmla="*/ 3769 h 11099"/>
              <a:gd name="T76" fmla="*/ 8860 w 9715"/>
              <a:gd name="T77" fmla="*/ 9958 h 11099"/>
              <a:gd name="T78" fmla="*/ 7339 w 9715"/>
              <a:gd name="T79" fmla="*/ 6182 h 11099"/>
              <a:gd name="T80" fmla="*/ 2122 w 9715"/>
              <a:gd name="T81" fmla="*/ 6436 h 11099"/>
              <a:gd name="T82" fmla="*/ 7339 w 9715"/>
              <a:gd name="T83" fmla="*/ 6691 h 11099"/>
              <a:gd name="T84" fmla="*/ 7339 w 9715"/>
              <a:gd name="T85" fmla="*/ 6182 h 1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15" h="11099">
                <a:moveTo>
                  <a:pt x="7339" y="7982"/>
                </a:moveTo>
                <a:lnTo>
                  <a:pt x="2374" y="7982"/>
                </a:lnTo>
                <a:cubicBezTo>
                  <a:pt x="2232" y="7982"/>
                  <a:pt x="2122" y="8096"/>
                  <a:pt x="2122" y="8240"/>
                </a:cubicBezTo>
                <a:cubicBezTo>
                  <a:pt x="2122" y="8382"/>
                  <a:pt x="2232" y="8491"/>
                  <a:pt x="2374" y="8491"/>
                </a:cubicBezTo>
                <a:lnTo>
                  <a:pt x="7339" y="8491"/>
                </a:lnTo>
                <a:cubicBezTo>
                  <a:pt x="7478" y="8491"/>
                  <a:pt x="7595" y="8382"/>
                  <a:pt x="7595" y="8240"/>
                </a:cubicBezTo>
                <a:cubicBezTo>
                  <a:pt x="7595" y="8096"/>
                  <a:pt x="7478" y="7982"/>
                  <a:pt x="7339" y="7982"/>
                </a:cubicBezTo>
                <a:close/>
                <a:moveTo>
                  <a:pt x="2374" y="2843"/>
                </a:moveTo>
                <a:lnTo>
                  <a:pt x="2374" y="2843"/>
                </a:lnTo>
                <a:lnTo>
                  <a:pt x="3111" y="2843"/>
                </a:lnTo>
                <a:lnTo>
                  <a:pt x="3111" y="3577"/>
                </a:lnTo>
                <a:cubicBezTo>
                  <a:pt x="3111" y="3721"/>
                  <a:pt x="3226" y="3831"/>
                  <a:pt x="3365" y="3831"/>
                </a:cubicBezTo>
                <a:cubicBezTo>
                  <a:pt x="3513" y="3831"/>
                  <a:pt x="3625" y="3721"/>
                  <a:pt x="3625" y="3577"/>
                </a:cubicBezTo>
                <a:lnTo>
                  <a:pt x="3625" y="2843"/>
                </a:lnTo>
                <a:lnTo>
                  <a:pt x="4356" y="2843"/>
                </a:lnTo>
                <a:cubicBezTo>
                  <a:pt x="4499" y="2843"/>
                  <a:pt x="4613" y="2724"/>
                  <a:pt x="4613" y="2585"/>
                </a:cubicBezTo>
                <a:cubicBezTo>
                  <a:pt x="4613" y="2443"/>
                  <a:pt x="4499" y="2327"/>
                  <a:pt x="4356" y="2327"/>
                </a:cubicBezTo>
                <a:lnTo>
                  <a:pt x="3625" y="2327"/>
                </a:lnTo>
                <a:lnTo>
                  <a:pt x="3625" y="1594"/>
                </a:lnTo>
                <a:cubicBezTo>
                  <a:pt x="3625" y="1455"/>
                  <a:pt x="3513" y="1337"/>
                  <a:pt x="3365" y="1337"/>
                </a:cubicBezTo>
                <a:cubicBezTo>
                  <a:pt x="3226" y="1337"/>
                  <a:pt x="3111" y="1455"/>
                  <a:pt x="3111" y="1594"/>
                </a:cubicBezTo>
                <a:lnTo>
                  <a:pt x="3111" y="2327"/>
                </a:lnTo>
                <a:lnTo>
                  <a:pt x="2374" y="2327"/>
                </a:lnTo>
                <a:cubicBezTo>
                  <a:pt x="2232" y="2327"/>
                  <a:pt x="2122" y="2443"/>
                  <a:pt x="2122" y="2585"/>
                </a:cubicBezTo>
                <a:cubicBezTo>
                  <a:pt x="2122" y="2724"/>
                  <a:pt x="2232" y="2843"/>
                  <a:pt x="2374" y="2843"/>
                </a:cubicBezTo>
                <a:close/>
                <a:moveTo>
                  <a:pt x="2122" y="4633"/>
                </a:moveTo>
                <a:lnTo>
                  <a:pt x="2122" y="4633"/>
                </a:lnTo>
                <a:cubicBezTo>
                  <a:pt x="2122" y="4775"/>
                  <a:pt x="2232" y="4890"/>
                  <a:pt x="2374" y="4890"/>
                </a:cubicBezTo>
                <a:lnTo>
                  <a:pt x="7339" y="4890"/>
                </a:lnTo>
                <a:cubicBezTo>
                  <a:pt x="7478" y="4890"/>
                  <a:pt x="7595" y="4775"/>
                  <a:pt x="7595" y="4633"/>
                </a:cubicBezTo>
                <a:cubicBezTo>
                  <a:pt x="7595" y="4490"/>
                  <a:pt x="7478" y="4375"/>
                  <a:pt x="7339" y="4375"/>
                </a:cubicBezTo>
                <a:lnTo>
                  <a:pt x="2374" y="4375"/>
                </a:lnTo>
                <a:cubicBezTo>
                  <a:pt x="2232" y="4375"/>
                  <a:pt x="2122" y="4490"/>
                  <a:pt x="2122" y="4633"/>
                </a:cubicBezTo>
                <a:close/>
                <a:moveTo>
                  <a:pt x="9586" y="3212"/>
                </a:moveTo>
                <a:lnTo>
                  <a:pt x="9586" y="3212"/>
                </a:lnTo>
                <a:lnTo>
                  <a:pt x="6506" y="127"/>
                </a:lnTo>
                <a:cubicBezTo>
                  <a:pt x="6427" y="49"/>
                  <a:pt x="6315" y="0"/>
                  <a:pt x="6203" y="0"/>
                </a:cubicBezTo>
                <a:lnTo>
                  <a:pt x="1142" y="0"/>
                </a:lnTo>
                <a:cubicBezTo>
                  <a:pt x="833" y="0"/>
                  <a:pt x="541" y="127"/>
                  <a:pt x="336" y="338"/>
                </a:cubicBezTo>
                <a:cubicBezTo>
                  <a:pt x="126" y="544"/>
                  <a:pt x="0" y="830"/>
                  <a:pt x="0" y="1146"/>
                </a:cubicBezTo>
                <a:lnTo>
                  <a:pt x="0" y="9958"/>
                </a:lnTo>
                <a:cubicBezTo>
                  <a:pt x="0" y="10272"/>
                  <a:pt x="126" y="10557"/>
                  <a:pt x="336" y="10763"/>
                </a:cubicBezTo>
                <a:lnTo>
                  <a:pt x="336" y="10763"/>
                </a:lnTo>
                <a:lnTo>
                  <a:pt x="336" y="10763"/>
                </a:lnTo>
                <a:cubicBezTo>
                  <a:pt x="547" y="10969"/>
                  <a:pt x="833" y="11099"/>
                  <a:pt x="1142" y="11099"/>
                </a:cubicBezTo>
                <a:lnTo>
                  <a:pt x="8568" y="11099"/>
                </a:lnTo>
                <a:cubicBezTo>
                  <a:pt x="8882" y="11099"/>
                  <a:pt x="9160" y="10975"/>
                  <a:pt x="9365" y="10775"/>
                </a:cubicBezTo>
                <a:lnTo>
                  <a:pt x="9376" y="10763"/>
                </a:lnTo>
                <a:cubicBezTo>
                  <a:pt x="9584" y="10557"/>
                  <a:pt x="9715" y="10272"/>
                  <a:pt x="9715" y="9958"/>
                </a:cubicBezTo>
                <a:lnTo>
                  <a:pt x="9715" y="3515"/>
                </a:lnTo>
                <a:cubicBezTo>
                  <a:pt x="9715" y="3406"/>
                  <a:pt x="9671" y="3297"/>
                  <a:pt x="9586" y="3212"/>
                </a:cubicBezTo>
                <a:close/>
                <a:moveTo>
                  <a:pt x="6454" y="1288"/>
                </a:moveTo>
                <a:lnTo>
                  <a:pt x="6454" y="1288"/>
                </a:lnTo>
                <a:lnTo>
                  <a:pt x="8426" y="3261"/>
                </a:lnTo>
                <a:lnTo>
                  <a:pt x="6918" y="3261"/>
                </a:lnTo>
                <a:cubicBezTo>
                  <a:pt x="6790" y="3261"/>
                  <a:pt x="6672" y="3207"/>
                  <a:pt x="6588" y="3127"/>
                </a:cubicBezTo>
                <a:lnTo>
                  <a:pt x="6577" y="3110"/>
                </a:lnTo>
                <a:cubicBezTo>
                  <a:pt x="6506" y="3030"/>
                  <a:pt x="6454" y="2921"/>
                  <a:pt x="6454" y="2800"/>
                </a:cubicBezTo>
                <a:lnTo>
                  <a:pt x="6454" y="1288"/>
                </a:lnTo>
                <a:close/>
                <a:moveTo>
                  <a:pt x="8860" y="9958"/>
                </a:moveTo>
                <a:lnTo>
                  <a:pt x="8860" y="9958"/>
                </a:lnTo>
                <a:cubicBezTo>
                  <a:pt x="8860" y="10035"/>
                  <a:pt x="8833" y="10108"/>
                  <a:pt x="8775" y="10160"/>
                </a:cubicBezTo>
                <a:lnTo>
                  <a:pt x="8775" y="10162"/>
                </a:lnTo>
                <a:cubicBezTo>
                  <a:pt x="8721" y="10211"/>
                  <a:pt x="8647" y="10242"/>
                  <a:pt x="8568" y="10242"/>
                </a:cubicBezTo>
                <a:lnTo>
                  <a:pt x="1142" y="10242"/>
                </a:lnTo>
                <a:cubicBezTo>
                  <a:pt x="1066" y="10242"/>
                  <a:pt x="989" y="10211"/>
                  <a:pt x="940" y="10160"/>
                </a:cubicBezTo>
                <a:lnTo>
                  <a:pt x="940" y="10160"/>
                </a:lnTo>
                <a:cubicBezTo>
                  <a:pt x="888" y="10108"/>
                  <a:pt x="855" y="10035"/>
                  <a:pt x="855" y="9958"/>
                </a:cubicBezTo>
                <a:lnTo>
                  <a:pt x="855" y="1146"/>
                </a:lnTo>
                <a:cubicBezTo>
                  <a:pt x="855" y="1064"/>
                  <a:pt x="888" y="994"/>
                  <a:pt x="940" y="940"/>
                </a:cubicBezTo>
                <a:cubicBezTo>
                  <a:pt x="989" y="892"/>
                  <a:pt x="1066" y="855"/>
                  <a:pt x="1142" y="855"/>
                </a:cubicBezTo>
                <a:lnTo>
                  <a:pt x="5940" y="855"/>
                </a:lnTo>
                <a:lnTo>
                  <a:pt x="5940" y="2800"/>
                </a:lnTo>
                <a:cubicBezTo>
                  <a:pt x="5940" y="3060"/>
                  <a:pt x="6044" y="3297"/>
                  <a:pt x="6213" y="3470"/>
                </a:cubicBezTo>
                <a:lnTo>
                  <a:pt x="6227" y="3485"/>
                </a:lnTo>
                <a:cubicBezTo>
                  <a:pt x="6407" y="3664"/>
                  <a:pt x="6650" y="3769"/>
                  <a:pt x="6918" y="3769"/>
                </a:cubicBezTo>
                <a:lnTo>
                  <a:pt x="8860" y="3769"/>
                </a:lnTo>
                <a:lnTo>
                  <a:pt x="8860" y="9958"/>
                </a:lnTo>
                <a:close/>
                <a:moveTo>
                  <a:pt x="7339" y="6182"/>
                </a:moveTo>
                <a:lnTo>
                  <a:pt x="7339" y="6182"/>
                </a:lnTo>
                <a:lnTo>
                  <a:pt x="2374" y="6182"/>
                </a:lnTo>
                <a:cubicBezTo>
                  <a:pt x="2232" y="6182"/>
                  <a:pt x="2122" y="6294"/>
                  <a:pt x="2122" y="6436"/>
                </a:cubicBezTo>
                <a:cubicBezTo>
                  <a:pt x="2122" y="6579"/>
                  <a:pt x="2232" y="6691"/>
                  <a:pt x="2374" y="6691"/>
                </a:cubicBezTo>
                <a:lnTo>
                  <a:pt x="7339" y="6691"/>
                </a:lnTo>
                <a:cubicBezTo>
                  <a:pt x="7478" y="6691"/>
                  <a:pt x="7595" y="6579"/>
                  <a:pt x="7595" y="6436"/>
                </a:cubicBezTo>
                <a:cubicBezTo>
                  <a:pt x="7595" y="6294"/>
                  <a:pt x="7478" y="6182"/>
                  <a:pt x="7339" y="6182"/>
                </a:cubicBezTo>
                <a:close/>
              </a:path>
            </a:pathLst>
          </a:cu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6310758" y="2165645"/>
            <a:ext cx="0" cy="3495773"/>
          </a:xfrm>
          <a:prstGeom prst="line">
            <a:avLst/>
          </a:prstGeom>
          <a:ln cap="rnd">
            <a:solidFill>
              <a:srgbClr val="206A5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798310" y="2087621"/>
            <a:ext cx="327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09985" y="2568103"/>
            <a:ext cx="4804793" cy="20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 animBg="1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16831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sp>
        <p:nvSpPr>
          <p:cNvPr id="5" name="矩形: 圆角 4"/>
          <p:cNvSpPr/>
          <p:nvPr/>
        </p:nvSpPr>
        <p:spPr>
          <a:xfrm rot="10800000" flipV="1">
            <a:off x="1762552" y="1429840"/>
            <a:ext cx="8666889" cy="3842657"/>
          </a:xfrm>
          <a:prstGeom prst="roundRect">
            <a:avLst>
              <a:gd name="adj" fmla="val 50000"/>
            </a:avLst>
          </a:prstGeom>
          <a:noFill/>
          <a:ln>
            <a:solidFill>
              <a:srgbClr val="206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81786" y="1833509"/>
            <a:ext cx="2228431" cy="6093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815"/>
              </a:spcBef>
            </a:pPr>
            <a:r>
              <a:rPr lang="en-US" altLang="zh-CN" sz="4400" dirty="0">
                <a:solidFill>
                  <a:srgbClr val="206A5D"/>
                </a:solidFill>
                <a:cs typeface="+mn-ea"/>
                <a:sym typeface="+mn-lt"/>
              </a:rPr>
              <a:t>PART 02</a:t>
            </a:r>
            <a:endParaRPr lang="zh-CN" altLang="en-US" sz="4400" dirty="0">
              <a:solidFill>
                <a:srgbClr val="206A5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0362" y="2852571"/>
            <a:ext cx="5591274" cy="99719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ts val="815"/>
              </a:spcBef>
              <a:defRPr sz="7200" b="1">
                <a:solidFill>
                  <a:srgbClr val="206A5D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0455" y="4259431"/>
            <a:ext cx="6771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PRODUCTS &amp; SERVICES</a:t>
            </a:r>
          </a:p>
        </p:txBody>
      </p:sp>
      <p:sp>
        <p:nvSpPr>
          <p:cNvPr id="9" name="文本占位符 8"/>
          <p:cNvSpPr txBox="1"/>
          <p:nvPr/>
        </p:nvSpPr>
        <p:spPr>
          <a:xfrm>
            <a:off x="460696" y="382268"/>
            <a:ext cx="1569660" cy="3416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altLang="zh-CN" sz="1200" b="1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rPr>
              <a:t>LOGO HERE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002796" y="382268"/>
            <a:ext cx="683554" cy="261991"/>
            <a:chOff x="7102" y="5169"/>
            <a:chExt cx="1208" cy="463"/>
          </a:xfrm>
        </p:grpSpPr>
        <p:sp>
          <p:nvSpPr>
            <p:cNvPr id="11" name="箭头: V 形 10"/>
            <p:cNvSpPr/>
            <p:nvPr/>
          </p:nvSpPr>
          <p:spPr>
            <a:xfrm>
              <a:off x="7102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箭头: V 形 11"/>
            <p:cNvSpPr/>
            <p:nvPr/>
          </p:nvSpPr>
          <p:spPr>
            <a:xfrm>
              <a:off x="7463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箭头: V 形 12"/>
            <p:cNvSpPr/>
            <p:nvPr/>
          </p:nvSpPr>
          <p:spPr>
            <a:xfrm>
              <a:off x="7847" y="5169"/>
              <a:ext cx="463" cy="463"/>
            </a:xfrm>
            <a:prstGeom prst="chevron">
              <a:avLst/>
            </a:prstGeom>
            <a:noFill/>
            <a:ln w="12700" cap="flat" cmpd="sng" algn="ctr">
              <a:solidFill>
                <a:srgbClr val="206A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6A5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矩形: 圆角 13"/>
          <p:cNvSpPr/>
          <p:nvPr/>
        </p:nvSpPr>
        <p:spPr>
          <a:xfrm>
            <a:off x="3933371" y="6058077"/>
            <a:ext cx="9376229" cy="1625600"/>
          </a:xfrm>
          <a:prstGeom prst="roundRect">
            <a:avLst>
              <a:gd name="adj" fmla="val 50000"/>
            </a:avLst>
          </a:prstGeom>
          <a:solidFill>
            <a:srgbClr val="C6A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898129" y="323263"/>
            <a:ext cx="2214000" cy="2213152"/>
          </a:xfrm>
          <a:prstGeom prst="ellipse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69400" y="306000"/>
            <a:ext cx="11653200" cy="6246000"/>
          </a:xfrm>
          <a:prstGeom prst="roundRect">
            <a:avLst>
              <a:gd name="adj" fmla="val 218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灯, 灯光, 交通, 沙滩&#10;&#10;描述已自动生成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317271"/>
            <a:ext cx="11640458" cy="6223457"/>
          </a:xfrm>
          <a:custGeom>
            <a:avLst/>
            <a:gdLst>
              <a:gd name="connsiteX0" fmla="*/ 69892 w 11640458"/>
              <a:gd name="connsiteY0" fmla="*/ 0 h 6223457"/>
              <a:gd name="connsiteX1" fmla="*/ 11557824 w 11640458"/>
              <a:gd name="connsiteY1" fmla="*/ 0 h 6223457"/>
              <a:gd name="connsiteX2" fmla="*/ 11600449 w 11640458"/>
              <a:gd name="connsiteY2" fmla="*/ 28738 h 6223457"/>
              <a:gd name="connsiteX3" fmla="*/ 11640458 w 11640458"/>
              <a:gd name="connsiteY3" fmla="*/ 125329 h 6223457"/>
              <a:gd name="connsiteX4" fmla="*/ 11640458 w 11640458"/>
              <a:gd name="connsiteY4" fmla="*/ 6098129 h 6223457"/>
              <a:gd name="connsiteX5" fmla="*/ 11600449 w 11640458"/>
              <a:gd name="connsiteY5" fmla="*/ 6194720 h 6223457"/>
              <a:gd name="connsiteX6" fmla="*/ 11557826 w 11640458"/>
              <a:gd name="connsiteY6" fmla="*/ 6223457 h 6223457"/>
              <a:gd name="connsiteX7" fmla="*/ 69890 w 11640458"/>
              <a:gd name="connsiteY7" fmla="*/ 6223457 h 6223457"/>
              <a:gd name="connsiteX8" fmla="*/ 27267 w 11640458"/>
              <a:gd name="connsiteY8" fmla="*/ 6194720 h 6223457"/>
              <a:gd name="connsiteX9" fmla="*/ 0 w 11640458"/>
              <a:gd name="connsiteY9" fmla="*/ 6154277 h 6223457"/>
              <a:gd name="connsiteX10" fmla="*/ 0 w 11640458"/>
              <a:gd name="connsiteY10" fmla="*/ 69181 h 6223457"/>
              <a:gd name="connsiteX11" fmla="*/ 27267 w 11640458"/>
              <a:gd name="connsiteY11" fmla="*/ 28738 h 6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0458" h="6223457">
                <a:moveTo>
                  <a:pt x="69892" y="0"/>
                </a:moveTo>
                <a:lnTo>
                  <a:pt x="11557824" y="0"/>
                </a:lnTo>
                <a:lnTo>
                  <a:pt x="11600449" y="28738"/>
                </a:lnTo>
                <a:cubicBezTo>
                  <a:pt x="11625168" y="53458"/>
                  <a:pt x="11640458" y="87608"/>
                  <a:pt x="11640458" y="125329"/>
                </a:cubicBezTo>
                <a:lnTo>
                  <a:pt x="11640458" y="6098129"/>
                </a:lnTo>
                <a:cubicBezTo>
                  <a:pt x="11640458" y="6135850"/>
                  <a:pt x="11625168" y="6170000"/>
                  <a:pt x="11600449" y="6194720"/>
                </a:cubicBezTo>
                <a:lnTo>
                  <a:pt x="11557826" y="6223457"/>
                </a:lnTo>
                <a:lnTo>
                  <a:pt x="69890" y="6223457"/>
                </a:lnTo>
                <a:lnTo>
                  <a:pt x="27267" y="6194720"/>
                </a:lnTo>
                <a:lnTo>
                  <a:pt x="0" y="6154277"/>
                </a:lnTo>
                <a:lnTo>
                  <a:pt x="0" y="69181"/>
                </a:lnTo>
                <a:lnTo>
                  <a:pt x="27267" y="28738"/>
                </a:lnTo>
                <a:close/>
              </a:path>
            </a:pathLst>
          </a:custGeom>
          <a:solidFill>
            <a:srgbClr val="2C8BFD">
              <a:alpha val="0"/>
            </a:srgbClr>
          </a:solidFill>
        </p:spPr>
      </p:pic>
      <p:sp>
        <p:nvSpPr>
          <p:cNvPr id="15" name="矩形: 圆角 14"/>
          <p:cNvSpPr/>
          <p:nvPr/>
        </p:nvSpPr>
        <p:spPr>
          <a:xfrm>
            <a:off x="-449943" y="519812"/>
            <a:ext cx="2902857" cy="46715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9888" y="558274"/>
            <a:ext cx="1976503" cy="3877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815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r="30417"/>
          <a:stretch>
            <a:fillRect/>
          </a:stretch>
        </p:blipFill>
        <p:spPr>
          <a:xfrm>
            <a:off x="5091027" y="2049618"/>
            <a:ext cx="2031833" cy="3455759"/>
          </a:xfrm>
          <a:custGeom>
            <a:avLst/>
            <a:gdLst>
              <a:gd name="connsiteX0" fmla="*/ 156941 w 2031833"/>
              <a:gd name="connsiteY0" fmla="*/ 0 h 3455759"/>
              <a:gd name="connsiteX1" fmla="*/ 1878607 w 2031833"/>
              <a:gd name="connsiteY1" fmla="*/ 0 h 3455759"/>
              <a:gd name="connsiteX2" fmla="*/ 2023215 w 2031833"/>
              <a:gd name="connsiteY2" fmla="*/ 95853 h 3455759"/>
              <a:gd name="connsiteX3" fmla="*/ 2031833 w 2031833"/>
              <a:gd name="connsiteY3" fmla="*/ 138540 h 3455759"/>
              <a:gd name="connsiteX4" fmla="*/ 2031833 w 2031833"/>
              <a:gd name="connsiteY4" fmla="*/ 3317219 h 3455759"/>
              <a:gd name="connsiteX5" fmla="*/ 2023215 w 2031833"/>
              <a:gd name="connsiteY5" fmla="*/ 3359907 h 3455759"/>
              <a:gd name="connsiteX6" fmla="*/ 1878607 w 2031833"/>
              <a:gd name="connsiteY6" fmla="*/ 3455759 h 3455759"/>
              <a:gd name="connsiteX7" fmla="*/ 156941 w 2031833"/>
              <a:gd name="connsiteY7" fmla="*/ 3455759 h 3455759"/>
              <a:gd name="connsiteX8" fmla="*/ 0 w 2031833"/>
              <a:gd name="connsiteY8" fmla="*/ 3298818 h 3455759"/>
              <a:gd name="connsiteX9" fmla="*/ 0 w 2031833"/>
              <a:gd name="connsiteY9" fmla="*/ 156941 h 3455759"/>
              <a:gd name="connsiteX10" fmla="*/ 156941 w 2031833"/>
              <a:gd name="connsiteY10" fmla="*/ 0 h 34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1833" h="3455758">
                <a:moveTo>
                  <a:pt x="156941" y="0"/>
                </a:moveTo>
                <a:lnTo>
                  <a:pt x="1878607" y="0"/>
                </a:lnTo>
                <a:cubicBezTo>
                  <a:pt x="1943614" y="0"/>
                  <a:pt x="1999390" y="39524"/>
                  <a:pt x="2023215" y="95853"/>
                </a:cubicBezTo>
                <a:lnTo>
                  <a:pt x="2031833" y="138540"/>
                </a:lnTo>
                <a:lnTo>
                  <a:pt x="2031833" y="3317219"/>
                </a:lnTo>
                <a:lnTo>
                  <a:pt x="2023215" y="3359907"/>
                </a:lnTo>
                <a:cubicBezTo>
                  <a:pt x="1999390" y="3416235"/>
                  <a:pt x="1943614" y="3455759"/>
                  <a:pt x="1878607" y="3455759"/>
                </a:cubicBezTo>
                <a:lnTo>
                  <a:pt x="156941" y="3455759"/>
                </a:lnTo>
                <a:cubicBezTo>
                  <a:pt x="70265" y="3455759"/>
                  <a:pt x="0" y="3385494"/>
                  <a:pt x="0" y="3298818"/>
                </a:cubicBezTo>
                <a:lnTo>
                  <a:pt x="0" y="156941"/>
                </a:lnTo>
                <a:cubicBezTo>
                  <a:pt x="0" y="70265"/>
                  <a:pt x="70265" y="0"/>
                  <a:pt x="156941" y="0"/>
                </a:cubicBezTo>
                <a:close/>
              </a:path>
            </a:pathLst>
          </a:custGeom>
        </p:spPr>
      </p:pic>
      <p:sp>
        <p:nvSpPr>
          <p:cNvPr id="5" name="îślîdé"/>
          <p:cNvSpPr txBox="1"/>
          <p:nvPr/>
        </p:nvSpPr>
        <p:spPr>
          <a:xfrm>
            <a:off x="891224" y="1699658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ïSļîḓê"/>
          <p:cNvSpPr/>
          <p:nvPr/>
        </p:nvSpPr>
        <p:spPr>
          <a:xfrm flipH="1">
            <a:off x="776116" y="1699658"/>
            <a:ext cx="115107" cy="400110"/>
          </a:xfrm>
          <a:prstGeom prst="roundRect">
            <a:avLst>
              <a:gd name="adj" fmla="val 44900"/>
            </a:avLst>
          </a:prstGeom>
          <a:solidFill>
            <a:srgbClr val="C6AF92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iṩḻíḓê"/>
          <p:cNvSpPr txBox="1"/>
          <p:nvPr/>
        </p:nvSpPr>
        <p:spPr>
          <a:xfrm>
            <a:off x="900938" y="2175193"/>
            <a:ext cx="3807698" cy="361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lvl="0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lvl="0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lvl="0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" name="íSḻïďe"/>
          <p:cNvSpPr/>
          <p:nvPr/>
        </p:nvSpPr>
        <p:spPr>
          <a:xfrm>
            <a:off x="4885927" y="1844519"/>
            <a:ext cx="410200" cy="410198"/>
          </a:xfrm>
          <a:prstGeom prst="ellipse">
            <a:avLst/>
          </a:prstGeom>
          <a:solidFill>
            <a:srgbClr val="C6AF92"/>
          </a:solidFill>
          <a:ln w="5715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70"/>
          <p:cNvSpPr txBox="1"/>
          <p:nvPr/>
        </p:nvSpPr>
        <p:spPr>
          <a:xfrm>
            <a:off x="4795477" y="1934922"/>
            <a:ext cx="6161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70"/>
          <p:cNvSpPr txBox="1"/>
          <p:nvPr/>
        </p:nvSpPr>
        <p:spPr>
          <a:xfrm>
            <a:off x="7455185" y="2901378"/>
            <a:ext cx="6161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ísḷîde"/>
          <p:cNvSpPr/>
          <p:nvPr/>
        </p:nvSpPr>
        <p:spPr>
          <a:xfrm>
            <a:off x="9727560" y="3024489"/>
            <a:ext cx="1688236" cy="2480888"/>
          </a:xfrm>
          <a:prstGeom prst="roundRect">
            <a:avLst>
              <a:gd name="adj" fmla="val 7710"/>
            </a:avLst>
          </a:prstGeom>
          <a:solidFill>
            <a:srgbClr val="C6AF92"/>
          </a:solid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ïṡlíḓê"/>
          <p:cNvSpPr/>
          <p:nvPr/>
        </p:nvSpPr>
        <p:spPr>
          <a:xfrm>
            <a:off x="9522460" y="2819390"/>
            <a:ext cx="410200" cy="410198"/>
          </a:xfrm>
          <a:prstGeom prst="ellipse">
            <a:avLst/>
          </a:prstGeom>
          <a:solidFill>
            <a:srgbClr val="C6AF92"/>
          </a:solidFill>
          <a:ln w="5715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70"/>
          <p:cNvSpPr txBox="1"/>
          <p:nvPr/>
        </p:nvSpPr>
        <p:spPr>
          <a:xfrm>
            <a:off x="9427132" y="2914078"/>
            <a:ext cx="6161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03624" y="4190373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775422" y="4590483"/>
            <a:ext cx="1662972" cy="742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19" name="iconfont-1033-859673"/>
          <p:cNvSpPr>
            <a:spLocks noChangeAspect="1"/>
          </p:cNvSpPr>
          <p:nvPr/>
        </p:nvSpPr>
        <p:spPr>
          <a:xfrm>
            <a:off x="10331246" y="3441032"/>
            <a:ext cx="497282" cy="568080"/>
          </a:xfrm>
          <a:custGeom>
            <a:avLst/>
            <a:gdLst>
              <a:gd name="T0" fmla="*/ 2374 w 9715"/>
              <a:gd name="T1" fmla="*/ 7982 h 11099"/>
              <a:gd name="T2" fmla="*/ 2374 w 9715"/>
              <a:gd name="T3" fmla="*/ 8491 h 11099"/>
              <a:gd name="T4" fmla="*/ 7595 w 9715"/>
              <a:gd name="T5" fmla="*/ 8240 h 11099"/>
              <a:gd name="T6" fmla="*/ 2374 w 9715"/>
              <a:gd name="T7" fmla="*/ 2843 h 11099"/>
              <a:gd name="T8" fmla="*/ 3111 w 9715"/>
              <a:gd name="T9" fmla="*/ 2843 h 11099"/>
              <a:gd name="T10" fmla="*/ 3365 w 9715"/>
              <a:gd name="T11" fmla="*/ 3831 h 11099"/>
              <a:gd name="T12" fmla="*/ 3625 w 9715"/>
              <a:gd name="T13" fmla="*/ 2843 h 11099"/>
              <a:gd name="T14" fmla="*/ 4613 w 9715"/>
              <a:gd name="T15" fmla="*/ 2585 h 11099"/>
              <a:gd name="T16" fmla="*/ 3625 w 9715"/>
              <a:gd name="T17" fmla="*/ 2327 h 11099"/>
              <a:gd name="T18" fmla="*/ 3365 w 9715"/>
              <a:gd name="T19" fmla="*/ 1337 h 11099"/>
              <a:gd name="T20" fmla="*/ 3111 w 9715"/>
              <a:gd name="T21" fmla="*/ 2327 h 11099"/>
              <a:gd name="T22" fmla="*/ 2122 w 9715"/>
              <a:gd name="T23" fmla="*/ 2585 h 11099"/>
              <a:gd name="T24" fmla="*/ 2122 w 9715"/>
              <a:gd name="T25" fmla="*/ 4633 h 11099"/>
              <a:gd name="T26" fmla="*/ 2374 w 9715"/>
              <a:gd name="T27" fmla="*/ 4890 h 11099"/>
              <a:gd name="T28" fmla="*/ 7595 w 9715"/>
              <a:gd name="T29" fmla="*/ 4633 h 11099"/>
              <a:gd name="T30" fmla="*/ 2374 w 9715"/>
              <a:gd name="T31" fmla="*/ 4375 h 11099"/>
              <a:gd name="T32" fmla="*/ 9586 w 9715"/>
              <a:gd name="T33" fmla="*/ 3212 h 11099"/>
              <a:gd name="T34" fmla="*/ 6506 w 9715"/>
              <a:gd name="T35" fmla="*/ 127 h 11099"/>
              <a:gd name="T36" fmla="*/ 1142 w 9715"/>
              <a:gd name="T37" fmla="*/ 0 h 11099"/>
              <a:gd name="T38" fmla="*/ 0 w 9715"/>
              <a:gd name="T39" fmla="*/ 1146 h 11099"/>
              <a:gd name="T40" fmla="*/ 336 w 9715"/>
              <a:gd name="T41" fmla="*/ 10763 h 11099"/>
              <a:gd name="T42" fmla="*/ 336 w 9715"/>
              <a:gd name="T43" fmla="*/ 10763 h 11099"/>
              <a:gd name="T44" fmla="*/ 8568 w 9715"/>
              <a:gd name="T45" fmla="*/ 11099 h 11099"/>
              <a:gd name="T46" fmla="*/ 9376 w 9715"/>
              <a:gd name="T47" fmla="*/ 10763 h 11099"/>
              <a:gd name="T48" fmla="*/ 9715 w 9715"/>
              <a:gd name="T49" fmla="*/ 3515 h 11099"/>
              <a:gd name="T50" fmla="*/ 6454 w 9715"/>
              <a:gd name="T51" fmla="*/ 1288 h 11099"/>
              <a:gd name="T52" fmla="*/ 8426 w 9715"/>
              <a:gd name="T53" fmla="*/ 3261 h 11099"/>
              <a:gd name="T54" fmla="*/ 6588 w 9715"/>
              <a:gd name="T55" fmla="*/ 3127 h 11099"/>
              <a:gd name="T56" fmla="*/ 6454 w 9715"/>
              <a:gd name="T57" fmla="*/ 2800 h 11099"/>
              <a:gd name="T58" fmla="*/ 8860 w 9715"/>
              <a:gd name="T59" fmla="*/ 9958 h 11099"/>
              <a:gd name="T60" fmla="*/ 8775 w 9715"/>
              <a:gd name="T61" fmla="*/ 10160 h 11099"/>
              <a:gd name="T62" fmla="*/ 8568 w 9715"/>
              <a:gd name="T63" fmla="*/ 10242 h 11099"/>
              <a:gd name="T64" fmla="*/ 940 w 9715"/>
              <a:gd name="T65" fmla="*/ 10160 h 11099"/>
              <a:gd name="T66" fmla="*/ 855 w 9715"/>
              <a:gd name="T67" fmla="*/ 9958 h 11099"/>
              <a:gd name="T68" fmla="*/ 940 w 9715"/>
              <a:gd name="T69" fmla="*/ 940 h 11099"/>
              <a:gd name="T70" fmla="*/ 5940 w 9715"/>
              <a:gd name="T71" fmla="*/ 855 h 11099"/>
              <a:gd name="T72" fmla="*/ 6213 w 9715"/>
              <a:gd name="T73" fmla="*/ 3470 h 11099"/>
              <a:gd name="T74" fmla="*/ 6918 w 9715"/>
              <a:gd name="T75" fmla="*/ 3769 h 11099"/>
              <a:gd name="T76" fmla="*/ 8860 w 9715"/>
              <a:gd name="T77" fmla="*/ 9958 h 11099"/>
              <a:gd name="T78" fmla="*/ 7339 w 9715"/>
              <a:gd name="T79" fmla="*/ 6182 h 11099"/>
              <a:gd name="T80" fmla="*/ 2122 w 9715"/>
              <a:gd name="T81" fmla="*/ 6436 h 11099"/>
              <a:gd name="T82" fmla="*/ 7339 w 9715"/>
              <a:gd name="T83" fmla="*/ 6691 h 11099"/>
              <a:gd name="T84" fmla="*/ 7339 w 9715"/>
              <a:gd name="T85" fmla="*/ 6182 h 1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15" h="11099">
                <a:moveTo>
                  <a:pt x="7339" y="7982"/>
                </a:moveTo>
                <a:lnTo>
                  <a:pt x="2374" y="7982"/>
                </a:lnTo>
                <a:cubicBezTo>
                  <a:pt x="2232" y="7982"/>
                  <a:pt x="2122" y="8096"/>
                  <a:pt x="2122" y="8240"/>
                </a:cubicBezTo>
                <a:cubicBezTo>
                  <a:pt x="2122" y="8382"/>
                  <a:pt x="2232" y="8491"/>
                  <a:pt x="2374" y="8491"/>
                </a:cubicBezTo>
                <a:lnTo>
                  <a:pt x="7339" y="8491"/>
                </a:lnTo>
                <a:cubicBezTo>
                  <a:pt x="7478" y="8491"/>
                  <a:pt x="7595" y="8382"/>
                  <a:pt x="7595" y="8240"/>
                </a:cubicBezTo>
                <a:cubicBezTo>
                  <a:pt x="7595" y="8096"/>
                  <a:pt x="7478" y="7982"/>
                  <a:pt x="7339" y="7982"/>
                </a:cubicBezTo>
                <a:close/>
                <a:moveTo>
                  <a:pt x="2374" y="2843"/>
                </a:moveTo>
                <a:lnTo>
                  <a:pt x="2374" y="2843"/>
                </a:lnTo>
                <a:lnTo>
                  <a:pt x="3111" y="2843"/>
                </a:lnTo>
                <a:lnTo>
                  <a:pt x="3111" y="3577"/>
                </a:lnTo>
                <a:cubicBezTo>
                  <a:pt x="3111" y="3721"/>
                  <a:pt x="3226" y="3831"/>
                  <a:pt x="3365" y="3831"/>
                </a:cubicBezTo>
                <a:cubicBezTo>
                  <a:pt x="3513" y="3831"/>
                  <a:pt x="3625" y="3721"/>
                  <a:pt x="3625" y="3577"/>
                </a:cubicBezTo>
                <a:lnTo>
                  <a:pt x="3625" y="2843"/>
                </a:lnTo>
                <a:lnTo>
                  <a:pt x="4356" y="2843"/>
                </a:lnTo>
                <a:cubicBezTo>
                  <a:pt x="4499" y="2843"/>
                  <a:pt x="4613" y="2724"/>
                  <a:pt x="4613" y="2585"/>
                </a:cubicBezTo>
                <a:cubicBezTo>
                  <a:pt x="4613" y="2443"/>
                  <a:pt x="4499" y="2327"/>
                  <a:pt x="4356" y="2327"/>
                </a:cubicBezTo>
                <a:lnTo>
                  <a:pt x="3625" y="2327"/>
                </a:lnTo>
                <a:lnTo>
                  <a:pt x="3625" y="1594"/>
                </a:lnTo>
                <a:cubicBezTo>
                  <a:pt x="3625" y="1455"/>
                  <a:pt x="3513" y="1337"/>
                  <a:pt x="3365" y="1337"/>
                </a:cubicBezTo>
                <a:cubicBezTo>
                  <a:pt x="3226" y="1337"/>
                  <a:pt x="3111" y="1455"/>
                  <a:pt x="3111" y="1594"/>
                </a:cubicBezTo>
                <a:lnTo>
                  <a:pt x="3111" y="2327"/>
                </a:lnTo>
                <a:lnTo>
                  <a:pt x="2374" y="2327"/>
                </a:lnTo>
                <a:cubicBezTo>
                  <a:pt x="2232" y="2327"/>
                  <a:pt x="2122" y="2443"/>
                  <a:pt x="2122" y="2585"/>
                </a:cubicBezTo>
                <a:cubicBezTo>
                  <a:pt x="2122" y="2724"/>
                  <a:pt x="2232" y="2843"/>
                  <a:pt x="2374" y="2843"/>
                </a:cubicBezTo>
                <a:close/>
                <a:moveTo>
                  <a:pt x="2122" y="4633"/>
                </a:moveTo>
                <a:lnTo>
                  <a:pt x="2122" y="4633"/>
                </a:lnTo>
                <a:cubicBezTo>
                  <a:pt x="2122" y="4775"/>
                  <a:pt x="2232" y="4890"/>
                  <a:pt x="2374" y="4890"/>
                </a:cubicBezTo>
                <a:lnTo>
                  <a:pt x="7339" y="4890"/>
                </a:lnTo>
                <a:cubicBezTo>
                  <a:pt x="7478" y="4890"/>
                  <a:pt x="7595" y="4775"/>
                  <a:pt x="7595" y="4633"/>
                </a:cubicBezTo>
                <a:cubicBezTo>
                  <a:pt x="7595" y="4490"/>
                  <a:pt x="7478" y="4375"/>
                  <a:pt x="7339" y="4375"/>
                </a:cubicBezTo>
                <a:lnTo>
                  <a:pt x="2374" y="4375"/>
                </a:lnTo>
                <a:cubicBezTo>
                  <a:pt x="2232" y="4375"/>
                  <a:pt x="2122" y="4490"/>
                  <a:pt x="2122" y="4633"/>
                </a:cubicBezTo>
                <a:close/>
                <a:moveTo>
                  <a:pt x="9586" y="3212"/>
                </a:moveTo>
                <a:lnTo>
                  <a:pt x="9586" y="3212"/>
                </a:lnTo>
                <a:lnTo>
                  <a:pt x="6506" y="127"/>
                </a:lnTo>
                <a:cubicBezTo>
                  <a:pt x="6427" y="49"/>
                  <a:pt x="6315" y="0"/>
                  <a:pt x="6203" y="0"/>
                </a:cubicBezTo>
                <a:lnTo>
                  <a:pt x="1142" y="0"/>
                </a:lnTo>
                <a:cubicBezTo>
                  <a:pt x="833" y="0"/>
                  <a:pt x="541" y="127"/>
                  <a:pt x="336" y="338"/>
                </a:cubicBezTo>
                <a:cubicBezTo>
                  <a:pt x="126" y="544"/>
                  <a:pt x="0" y="830"/>
                  <a:pt x="0" y="1146"/>
                </a:cubicBezTo>
                <a:lnTo>
                  <a:pt x="0" y="9958"/>
                </a:lnTo>
                <a:cubicBezTo>
                  <a:pt x="0" y="10272"/>
                  <a:pt x="126" y="10557"/>
                  <a:pt x="336" y="10763"/>
                </a:cubicBezTo>
                <a:lnTo>
                  <a:pt x="336" y="10763"/>
                </a:lnTo>
                <a:lnTo>
                  <a:pt x="336" y="10763"/>
                </a:lnTo>
                <a:cubicBezTo>
                  <a:pt x="547" y="10969"/>
                  <a:pt x="833" y="11099"/>
                  <a:pt x="1142" y="11099"/>
                </a:cubicBezTo>
                <a:lnTo>
                  <a:pt x="8568" y="11099"/>
                </a:lnTo>
                <a:cubicBezTo>
                  <a:pt x="8882" y="11099"/>
                  <a:pt x="9160" y="10975"/>
                  <a:pt x="9365" y="10775"/>
                </a:cubicBezTo>
                <a:lnTo>
                  <a:pt x="9376" y="10763"/>
                </a:lnTo>
                <a:cubicBezTo>
                  <a:pt x="9584" y="10557"/>
                  <a:pt x="9715" y="10272"/>
                  <a:pt x="9715" y="9958"/>
                </a:cubicBezTo>
                <a:lnTo>
                  <a:pt x="9715" y="3515"/>
                </a:lnTo>
                <a:cubicBezTo>
                  <a:pt x="9715" y="3406"/>
                  <a:pt x="9671" y="3297"/>
                  <a:pt x="9586" y="3212"/>
                </a:cubicBezTo>
                <a:close/>
                <a:moveTo>
                  <a:pt x="6454" y="1288"/>
                </a:moveTo>
                <a:lnTo>
                  <a:pt x="6454" y="1288"/>
                </a:lnTo>
                <a:lnTo>
                  <a:pt x="8426" y="3261"/>
                </a:lnTo>
                <a:lnTo>
                  <a:pt x="6918" y="3261"/>
                </a:lnTo>
                <a:cubicBezTo>
                  <a:pt x="6790" y="3261"/>
                  <a:pt x="6672" y="3207"/>
                  <a:pt x="6588" y="3127"/>
                </a:cubicBezTo>
                <a:lnTo>
                  <a:pt x="6577" y="3110"/>
                </a:lnTo>
                <a:cubicBezTo>
                  <a:pt x="6506" y="3030"/>
                  <a:pt x="6454" y="2921"/>
                  <a:pt x="6454" y="2800"/>
                </a:cubicBezTo>
                <a:lnTo>
                  <a:pt x="6454" y="1288"/>
                </a:lnTo>
                <a:close/>
                <a:moveTo>
                  <a:pt x="8860" y="9958"/>
                </a:moveTo>
                <a:lnTo>
                  <a:pt x="8860" y="9958"/>
                </a:lnTo>
                <a:cubicBezTo>
                  <a:pt x="8860" y="10035"/>
                  <a:pt x="8833" y="10108"/>
                  <a:pt x="8775" y="10160"/>
                </a:cubicBezTo>
                <a:lnTo>
                  <a:pt x="8775" y="10162"/>
                </a:lnTo>
                <a:cubicBezTo>
                  <a:pt x="8721" y="10211"/>
                  <a:pt x="8647" y="10242"/>
                  <a:pt x="8568" y="10242"/>
                </a:cubicBezTo>
                <a:lnTo>
                  <a:pt x="1142" y="10242"/>
                </a:lnTo>
                <a:cubicBezTo>
                  <a:pt x="1066" y="10242"/>
                  <a:pt x="989" y="10211"/>
                  <a:pt x="940" y="10160"/>
                </a:cubicBezTo>
                <a:lnTo>
                  <a:pt x="940" y="10160"/>
                </a:lnTo>
                <a:cubicBezTo>
                  <a:pt x="888" y="10108"/>
                  <a:pt x="855" y="10035"/>
                  <a:pt x="855" y="9958"/>
                </a:cubicBezTo>
                <a:lnTo>
                  <a:pt x="855" y="1146"/>
                </a:lnTo>
                <a:cubicBezTo>
                  <a:pt x="855" y="1064"/>
                  <a:pt x="888" y="994"/>
                  <a:pt x="940" y="940"/>
                </a:cubicBezTo>
                <a:cubicBezTo>
                  <a:pt x="989" y="892"/>
                  <a:pt x="1066" y="855"/>
                  <a:pt x="1142" y="855"/>
                </a:cubicBezTo>
                <a:lnTo>
                  <a:pt x="5940" y="855"/>
                </a:lnTo>
                <a:lnTo>
                  <a:pt x="5940" y="2800"/>
                </a:lnTo>
                <a:cubicBezTo>
                  <a:pt x="5940" y="3060"/>
                  <a:pt x="6044" y="3297"/>
                  <a:pt x="6213" y="3470"/>
                </a:cubicBezTo>
                <a:lnTo>
                  <a:pt x="6227" y="3485"/>
                </a:lnTo>
                <a:cubicBezTo>
                  <a:pt x="6407" y="3664"/>
                  <a:pt x="6650" y="3769"/>
                  <a:pt x="6918" y="3769"/>
                </a:cubicBezTo>
                <a:lnTo>
                  <a:pt x="8860" y="3769"/>
                </a:lnTo>
                <a:lnTo>
                  <a:pt x="8860" y="9958"/>
                </a:lnTo>
                <a:close/>
                <a:moveTo>
                  <a:pt x="7339" y="6182"/>
                </a:moveTo>
                <a:lnTo>
                  <a:pt x="7339" y="6182"/>
                </a:lnTo>
                <a:lnTo>
                  <a:pt x="2374" y="6182"/>
                </a:lnTo>
                <a:cubicBezTo>
                  <a:pt x="2232" y="6182"/>
                  <a:pt x="2122" y="6294"/>
                  <a:pt x="2122" y="6436"/>
                </a:cubicBezTo>
                <a:cubicBezTo>
                  <a:pt x="2122" y="6579"/>
                  <a:pt x="2232" y="6691"/>
                  <a:pt x="2374" y="6691"/>
                </a:cubicBezTo>
                <a:lnTo>
                  <a:pt x="7339" y="6691"/>
                </a:lnTo>
                <a:cubicBezTo>
                  <a:pt x="7478" y="6691"/>
                  <a:pt x="7595" y="6579"/>
                  <a:pt x="7595" y="6436"/>
                </a:cubicBezTo>
                <a:cubicBezTo>
                  <a:pt x="7595" y="6294"/>
                  <a:pt x="7478" y="6182"/>
                  <a:pt x="7339" y="6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7149074" y="2287738"/>
            <a:ext cx="2209836" cy="3217639"/>
            <a:chOff x="7989601" y="2819390"/>
            <a:chExt cx="1844703" cy="2685987"/>
          </a:xfrm>
        </p:grpSpPr>
        <p:sp>
          <p:nvSpPr>
            <p:cNvPr id="21" name="ísḷîde"/>
            <p:cNvSpPr/>
            <p:nvPr/>
          </p:nvSpPr>
          <p:spPr>
            <a:xfrm>
              <a:off x="8290029" y="3024489"/>
              <a:ext cx="1522393" cy="2480888"/>
            </a:xfrm>
            <a:prstGeom prst="roundRect">
              <a:avLst>
                <a:gd name="adj" fmla="val 7710"/>
              </a:avLst>
            </a:prstGeom>
            <a:solidFill>
              <a:srgbClr val="206A5D"/>
            </a:solid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ïṡlíḓê"/>
            <p:cNvSpPr/>
            <p:nvPr/>
          </p:nvSpPr>
          <p:spPr>
            <a:xfrm>
              <a:off x="8084929" y="2819390"/>
              <a:ext cx="410200" cy="410198"/>
            </a:xfrm>
            <a:prstGeom prst="ellipse">
              <a:avLst/>
            </a:prstGeom>
            <a:solidFill>
              <a:srgbClr val="206A5D"/>
            </a:solidFill>
            <a:ln w="571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70"/>
            <p:cNvSpPr txBox="1"/>
            <p:nvPr/>
          </p:nvSpPr>
          <p:spPr>
            <a:xfrm>
              <a:off x="7989601" y="2922581"/>
              <a:ext cx="616151" cy="205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335199" y="4190373"/>
              <a:ext cx="1448133" cy="334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238319" y="4617757"/>
              <a:ext cx="1595985" cy="32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6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sp>
        <p:nvSpPr>
          <p:cNvPr id="26" name="wrench-and-bolt-tool-with-hammer_28491"/>
          <p:cNvSpPr>
            <a:spLocks noChangeAspect="1"/>
          </p:cNvSpPr>
          <p:nvPr/>
        </p:nvSpPr>
        <p:spPr>
          <a:xfrm>
            <a:off x="8123988" y="3097810"/>
            <a:ext cx="603686" cy="625596"/>
          </a:xfrm>
          <a:custGeom>
            <a:avLst/>
            <a:gdLst>
              <a:gd name="connsiteX0" fmla="*/ 447790 w 584385"/>
              <a:gd name="connsiteY0" fmla="*/ 469190 h 605593"/>
              <a:gd name="connsiteX1" fmla="*/ 477338 w 584385"/>
              <a:gd name="connsiteY1" fmla="*/ 498570 h 605593"/>
              <a:gd name="connsiteX2" fmla="*/ 466490 w 584385"/>
              <a:gd name="connsiteY2" fmla="*/ 538773 h 605593"/>
              <a:gd name="connsiteX3" fmla="*/ 426300 w 584385"/>
              <a:gd name="connsiteY3" fmla="*/ 549494 h 605593"/>
              <a:gd name="connsiteX4" fmla="*/ 396752 w 584385"/>
              <a:gd name="connsiteY4" fmla="*/ 520114 h 605593"/>
              <a:gd name="connsiteX5" fmla="*/ 407600 w 584385"/>
              <a:gd name="connsiteY5" fmla="*/ 479911 h 605593"/>
              <a:gd name="connsiteX6" fmla="*/ 448054 w 584385"/>
              <a:gd name="connsiteY6" fmla="*/ 453715 h 605593"/>
              <a:gd name="connsiteX7" fmla="*/ 399530 w 584385"/>
              <a:gd name="connsiteY7" fmla="*/ 466706 h 605593"/>
              <a:gd name="connsiteX8" fmla="*/ 394367 w 584385"/>
              <a:gd name="connsiteY8" fmla="*/ 471965 h 605593"/>
              <a:gd name="connsiteX9" fmla="*/ 381359 w 584385"/>
              <a:gd name="connsiteY9" fmla="*/ 520426 h 605593"/>
              <a:gd name="connsiteX10" fmla="*/ 383217 w 584385"/>
              <a:gd name="connsiteY10" fmla="*/ 527540 h 605593"/>
              <a:gd name="connsiteX11" fmla="*/ 418733 w 584385"/>
              <a:gd name="connsiteY11" fmla="*/ 563009 h 605593"/>
              <a:gd name="connsiteX12" fmla="*/ 423998 w 584385"/>
              <a:gd name="connsiteY12" fmla="*/ 565175 h 605593"/>
              <a:gd name="connsiteX13" fmla="*/ 425960 w 584385"/>
              <a:gd name="connsiteY13" fmla="*/ 564865 h 605593"/>
              <a:gd name="connsiteX14" fmla="*/ 474381 w 584385"/>
              <a:gd name="connsiteY14" fmla="*/ 551977 h 605593"/>
              <a:gd name="connsiteX15" fmla="*/ 479647 w 584385"/>
              <a:gd name="connsiteY15" fmla="*/ 546718 h 605593"/>
              <a:gd name="connsiteX16" fmla="*/ 492655 w 584385"/>
              <a:gd name="connsiteY16" fmla="*/ 498257 h 605593"/>
              <a:gd name="connsiteX17" fmla="*/ 490694 w 584385"/>
              <a:gd name="connsiteY17" fmla="*/ 491143 h 605593"/>
              <a:gd name="connsiteX18" fmla="*/ 455178 w 584385"/>
              <a:gd name="connsiteY18" fmla="*/ 455674 h 605593"/>
              <a:gd name="connsiteX19" fmla="*/ 448054 w 584385"/>
              <a:gd name="connsiteY19" fmla="*/ 453715 h 605593"/>
              <a:gd name="connsiteX20" fmla="*/ 437007 w 584385"/>
              <a:gd name="connsiteY20" fmla="*/ 413090 h 605593"/>
              <a:gd name="connsiteX21" fmla="*/ 505148 w 584385"/>
              <a:gd name="connsiteY21" fmla="*/ 441239 h 605593"/>
              <a:gd name="connsiteX22" fmla="*/ 533436 w 584385"/>
              <a:gd name="connsiteY22" fmla="*/ 509290 h 605593"/>
              <a:gd name="connsiteX23" fmla="*/ 505148 w 584385"/>
              <a:gd name="connsiteY23" fmla="*/ 577444 h 605593"/>
              <a:gd name="connsiteX24" fmla="*/ 437007 w 584385"/>
              <a:gd name="connsiteY24" fmla="*/ 605593 h 605593"/>
              <a:gd name="connsiteX25" fmla="*/ 368866 w 584385"/>
              <a:gd name="connsiteY25" fmla="*/ 577444 h 605593"/>
              <a:gd name="connsiteX26" fmla="*/ 346979 w 584385"/>
              <a:gd name="connsiteY26" fmla="*/ 475161 h 605593"/>
              <a:gd name="connsiteX27" fmla="*/ 347598 w 584385"/>
              <a:gd name="connsiteY27" fmla="*/ 473821 h 605593"/>
              <a:gd name="connsiteX28" fmla="*/ 348424 w 584385"/>
              <a:gd name="connsiteY28" fmla="*/ 471552 h 605593"/>
              <a:gd name="connsiteX29" fmla="*/ 349043 w 584385"/>
              <a:gd name="connsiteY29" fmla="*/ 470109 h 605593"/>
              <a:gd name="connsiteX30" fmla="*/ 368866 w 584385"/>
              <a:gd name="connsiteY30" fmla="*/ 441239 h 605593"/>
              <a:gd name="connsiteX31" fmla="*/ 437007 w 584385"/>
              <a:gd name="connsiteY31" fmla="*/ 413090 h 605593"/>
              <a:gd name="connsiteX32" fmla="*/ 332446 w 584385"/>
              <a:gd name="connsiteY32" fmla="*/ 356991 h 605593"/>
              <a:gd name="connsiteX33" fmla="*/ 384402 w 584385"/>
              <a:gd name="connsiteY33" fmla="*/ 408842 h 605593"/>
              <a:gd name="connsiteX34" fmla="*/ 359715 w 584385"/>
              <a:gd name="connsiteY34" fmla="*/ 427295 h 605593"/>
              <a:gd name="connsiteX35" fmla="*/ 338127 w 584385"/>
              <a:gd name="connsiteY35" fmla="*/ 458323 h 605593"/>
              <a:gd name="connsiteX36" fmla="*/ 284623 w 584385"/>
              <a:gd name="connsiteY36" fmla="*/ 404925 h 605593"/>
              <a:gd name="connsiteX37" fmla="*/ 332446 w 584385"/>
              <a:gd name="connsiteY37" fmla="*/ 356991 h 605593"/>
              <a:gd name="connsiteX38" fmla="*/ 195145 w 584385"/>
              <a:gd name="connsiteY38" fmla="*/ 219882 h 605593"/>
              <a:gd name="connsiteX39" fmla="*/ 274038 w 584385"/>
              <a:gd name="connsiteY39" fmla="*/ 298642 h 605593"/>
              <a:gd name="connsiteX40" fmla="*/ 226124 w 584385"/>
              <a:gd name="connsiteY40" fmla="*/ 346476 h 605593"/>
              <a:gd name="connsiteX41" fmla="*/ 147232 w 584385"/>
              <a:gd name="connsiteY41" fmla="*/ 267819 h 605593"/>
              <a:gd name="connsiteX42" fmla="*/ 148987 w 584385"/>
              <a:gd name="connsiteY42" fmla="*/ 266891 h 605593"/>
              <a:gd name="connsiteX43" fmla="*/ 151982 w 584385"/>
              <a:gd name="connsiteY43" fmla="*/ 265138 h 605593"/>
              <a:gd name="connsiteX44" fmla="*/ 157351 w 584385"/>
              <a:gd name="connsiteY44" fmla="*/ 261839 h 605593"/>
              <a:gd name="connsiteX45" fmla="*/ 160243 w 584385"/>
              <a:gd name="connsiteY45" fmla="*/ 259881 h 605593"/>
              <a:gd name="connsiteX46" fmla="*/ 165509 w 584385"/>
              <a:gd name="connsiteY46" fmla="*/ 255963 h 605593"/>
              <a:gd name="connsiteX47" fmla="*/ 167987 w 584385"/>
              <a:gd name="connsiteY47" fmla="*/ 254108 h 605593"/>
              <a:gd name="connsiteX48" fmla="*/ 175009 w 584385"/>
              <a:gd name="connsiteY48" fmla="*/ 247613 h 605593"/>
              <a:gd name="connsiteX49" fmla="*/ 181825 w 584385"/>
              <a:gd name="connsiteY49" fmla="*/ 240088 h 605593"/>
              <a:gd name="connsiteX50" fmla="*/ 183683 w 584385"/>
              <a:gd name="connsiteY50" fmla="*/ 237716 h 605593"/>
              <a:gd name="connsiteX51" fmla="*/ 188124 w 584385"/>
              <a:gd name="connsiteY51" fmla="*/ 231737 h 605593"/>
              <a:gd name="connsiteX52" fmla="*/ 189879 w 584385"/>
              <a:gd name="connsiteY52" fmla="*/ 229057 h 605593"/>
              <a:gd name="connsiteX53" fmla="*/ 194319 w 584385"/>
              <a:gd name="connsiteY53" fmla="*/ 221222 h 605593"/>
              <a:gd name="connsiteX54" fmla="*/ 195042 w 584385"/>
              <a:gd name="connsiteY54" fmla="*/ 220088 h 605593"/>
              <a:gd name="connsiteX55" fmla="*/ 195145 w 584385"/>
              <a:gd name="connsiteY55" fmla="*/ 219882 h 605593"/>
              <a:gd name="connsiteX56" fmla="*/ 382962 w 584385"/>
              <a:gd name="connsiteY56" fmla="*/ 211555 h 605593"/>
              <a:gd name="connsiteX57" fmla="*/ 419615 w 584385"/>
              <a:gd name="connsiteY57" fmla="*/ 248152 h 605593"/>
              <a:gd name="connsiteX58" fmla="*/ 115242 w 584385"/>
              <a:gd name="connsiteY58" fmla="*/ 552884 h 605593"/>
              <a:gd name="connsiteX59" fmla="*/ 114932 w 584385"/>
              <a:gd name="connsiteY59" fmla="*/ 553193 h 605593"/>
              <a:gd name="connsiteX60" fmla="*/ 112351 w 584385"/>
              <a:gd name="connsiteY60" fmla="*/ 555771 h 605593"/>
              <a:gd name="connsiteX61" fmla="*/ 110905 w 584385"/>
              <a:gd name="connsiteY61" fmla="*/ 556492 h 605593"/>
              <a:gd name="connsiteX62" fmla="*/ 98206 w 584385"/>
              <a:gd name="connsiteY62" fmla="*/ 560616 h 605593"/>
              <a:gd name="connsiteX63" fmla="*/ 78382 w 584385"/>
              <a:gd name="connsiteY63" fmla="*/ 553090 h 605593"/>
              <a:gd name="connsiteX64" fmla="*/ 74872 w 584385"/>
              <a:gd name="connsiteY64" fmla="*/ 519999 h 605593"/>
              <a:gd name="connsiteX65" fmla="*/ 75698 w 584385"/>
              <a:gd name="connsiteY65" fmla="*/ 518452 h 605593"/>
              <a:gd name="connsiteX66" fmla="*/ 96419 w 584385"/>
              <a:gd name="connsiteY66" fmla="*/ 72965 h 605593"/>
              <a:gd name="connsiteX67" fmla="*/ 164556 w 584385"/>
              <a:gd name="connsiteY67" fmla="*/ 101113 h 605593"/>
              <a:gd name="connsiteX68" fmla="*/ 187165 w 584385"/>
              <a:gd name="connsiteY68" fmla="*/ 201228 h 605593"/>
              <a:gd name="connsiteX69" fmla="*/ 186546 w 584385"/>
              <a:gd name="connsiteY69" fmla="*/ 202671 h 605593"/>
              <a:gd name="connsiteX70" fmla="*/ 185823 w 584385"/>
              <a:gd name="connsiteY70" fmla="*/ 204321 h 605593"/>
              <a:gd name="connsiteX71" fmla="*/ 164453 w 584385"/>
              <a:gd name="connsiteY71" fmla="*/ 237211 h 605593"/>
              <a:gd name="connsiteX72" fmla="*/ 134824 w 584385"/>
              <a:gd name="connsiteY72" fmla="*/ 257317 h 605593"/>
              <a:gd name="connsiteX73" fmla="*/ 133069 w 584385"/>
              <a:gd name="connsiteY73" fmla="*/ 258039 h 605593"/>
              <a:gd name="connsiteX74" fmla="*/ 131623 w 584385"/>
              <a:gd name="connsiteY74" fmla="*/ 258554 h 605593"/>
              <a:gd name="connsiteX75" fmla="*/ 96109 w 584385"/>
              <a:gd name="connsiteY75" fmla="*/ 265256 h 605593"/>
              <a:gd name="connsiteX76" fmla="*/ 28282 w 584385"/>
              <a:gd name="connsiteY76" fmla="*/ 237211 h 605593"/>
              <a:gd name="connsiteX77" fmla="*/ 3505 w 584385"/>
              <a:gd name="connsiteY77" fmla="*/ 143592 h 605593"/>
              <a:gd name="connsiteX78" fmla="*/ 49962 w 584385"/>
              <a:gd name="connsiteY78" fmla="*/ 189989 h 605593"/>
              <a:gd name="connsiteX79" fmla="*/ 55640 w 584385"/>
              <a:gd name="connsiteY79" fmla="*/ 192154 h 605593"/>
              <a:gd name="connsiteX80" fmla="*/ 109530 w 584385"/>
              <a:gd name="connsiteY80" fmla="*/ 189268 h 605593"/>
              <a:gd name="connsiteX81" fmla="*/ 116551 w 584385"/>
              <a:gd name="connsiteY81" fmla="*/ 182256 h 605593"/>
              <a:gd name="connsiteX82" fmla="*/ 119441 w 584385"/>
              <a:gd name="connsiteY82" fmla="*/ 128436 h 605593"/>
              <a:gd name="connsiteX83" fmla="*/ 117273 w 584385"/>
              <a:gd name="connsiteY83" fmla="*/ 122868 h 605593"/>
              <a:gd name="connsiteX84" fmla="*/ 70713 w 584385"/>
              <a:gd name="connsiteY84" fmla="*/ 76367 h 605593"/>
              <a:gd name="connsiteX85" fmla="*/ 96419 w 584385"/>
              <a:gd name="connsiteY85" fmla="*/ 72965 h 605593"/>
              <a:gd name="connsiteX86" fmla="*/ 408632 w 584385"/>
              <a:gd name="connsiteY86" fmla="*/ 0 h 605593"/>
              <a:gd name="connsiteX87" fmla="*/ 413898 w 584385"/>
              <a:gd name="connsiteY87" fmla="*/ 2165 h 605593"/>
              <a:gd name="connsiteX88" fmla="*/ 584385 w 584385"/>
              <a:gd name="connsiteY88" fmla="*/ 172357 h 605593"/>
              <a:gd name="connsiteX89" fmla="*/ 584385 w 584385"/>
              <a:gd name="connsiteY89" fmla="*/ 307913 h 605593"/>
              <a:gd name="connsiteX90" fmla="*/ 547624 w 584385"/>
              <a:gd name="connsiteY90" fmla="*/ 344611 h 605593"/>
              <a:gd name="connsiteX91" fmla="*/ 537091 w 584385"/>
              <a:gd name="connsiteY91" fmla="*/ 344611 h 605593"/>
              <a:gd name="connsiteX92" fmla="*/ 439404 w 584385"/>
              <a:gd name="connsiteY92" fmla="*/ 246990 h 605593"/>
              <a:gd name="connsiteX93" fmla="*/ 437236 w 584385"/>
              <a:gd name="connsiteY93" fmla="*/ 241630 h 605593"/>
              <a:gd name="connsiteX94" fmla="*/ 389734 w 584385"/>
              <a:gd name="connsiteY94" fmla="*/ 194314 h 605593"/>
              <a:gd name="connsiteX95" fmla="*/ 384468 w 584385"/>
              <a:gd name="connsiteY95" fmla="*/ 192252 h 605593"/>
              <a:gd name="connsiteX96" fmla="*/ 304026 w 584385"/>
              <a:gd name="connsiteY96" fmla="*/ 111846 h 605593"/>
              <a:gd name="connsiteX97" fmla="*/ 304026 w 584385"/>
              <a:gd name="connsiteY97" fmla="*/ 101435 h 605593"/>
              <a:gd name="connsiteX98" fmla="*/ 403365 w 584385"/>
              <a:gd name="connsiteY98" fmla="*/ 2165 h 605593"/>
              <a:gd name="connsiteX99" fmla="*/ 408632 w 584385"/>
              <a:gd name="connsiteY99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4385" h="605593">
                <a:moveTo>
                  <a:pt x="447790" y="469190"/>
                </a:moveTo>
                <a:lnTo>
                  <a:pt x="477338" y="498570"/>
                </a:lnTo>
                <a:lnTo>
                  <a:pt x="466490" y="538773"/>
                </a:lnTo>
                <a:lnTo>
                  <a:pt x="426300" y="549494"/>
                </a:lnTo>
                <a:lnTo>
                  <a:pt x="396752" y="520114"/>
                </a:lnTo>
                <a:lnTo>
                  <a:pt x="407600" y="479911"/>
                </a:lnTo>
                <a:close/>
                <a:moveTo>
                  <a:pt x="448054" y="453715"/>
                </a:moveTo>
                <a:lnTo>
                  <a:pt x="399530" y="466706"/>
                </a:lnTo>
                <a:cubicBezTo>
                  <a:pt x="397052" y="467428"/>
                  <a:pt x="394987" y="469387"/>
                  <a:pt x="394367" y="471965"/>
                </a:cubicBezTo>
                <a:lnTo>
                  <a:pt x="381359" y="520426"/>
                </a:lnTo>
                <a:cubicBezTo>
                  <a:pt x="380636" y="522900"/>
                  <a:pt x="381359" y="525684"/>
                  <a:pt x="383217" y="527540"/>
                </a:cubicBezTo>
                <a:lnTo>
                  <a:pt x="418733" y="563009"/>
                </a:lnTo>
                <a:cubicBezTo>
                  <a:pt x="420179" y="564453"/>
                  <a:pt x="422037" y="565175"/>
                  <a:pt x="423998" y="565175"/>
                </a:cubicBezTo>
                <a:cubicBezTo>
                  <a:pt x="424618" y="565175"/>
                  <a:pt x="425341" y="565071"/>
                  <a:pt x="425960" y="564865"/>
                </a:cubicBezTo>
                <a:lnTo>
                  <a:pt x="474381" y="551977"/>
                </a:lnTo>
                <a:cubicBezTo>
                  <a:pt x="476962" y="551255"/>
                  <a:pt x="479027" y="549296"/>
                  <a:pt x="479647" y="546718"/>
                </a:cubicBezTo>
                <a:lnTo>
                  <a:pt x="492655" y="498257"/>
                </a:lnTo>
                <a:cubicBezTo>
                  <a:pt x="493378" y="495680"/>
                  <a:pt x="492655" y="492999"/>
                  <a:pt x="490694" y="491143"/>
                </a:cubicBezTo>
                <a:lnTo>
                  <a:pt x="455178" y="455674"/>
                </a:lnTo>
                <a:cubicBezTo>
                  <a:pt x="453320" y="453818"/>
                  <a:pt x="450635" y="453096"/>
                  <a:pt x="448054" y="453715"/>
                </a:cubicBezTo>
                <a:close/>
                <a:moveTo>
                  <a:pt x="437007" y="413090"/>
                </a:moveTo>
                <a:cubicBezTo>
                  <a:pt x="462715" y="413090"/>
                  <a:pt x="486977" y="423091"/>
                  <a:pt x="505148" y="441239"/>
                </a:cubicBezTo>
                <a:cubicBezTo>
                  <a:pt x="523318" y="459489"/>
                  <a:pt x="533436" y="483616"/>
                  <a:pt x="533436" y="509290"/>
                </a:cubicBezTo>
                <a:cubicBezTo>
                  <a:pt x="533436" y="535067"/>
                  <a:pt x="523318" y="559194"/>
                  <a:pt x="505148" y="577444"/>
                </a:cubicBezTo>
                <a:cubicBezTo>
                  <a:pt x="486977" y="595591"/>
                  <a:pt x="462715" y="605593"/>
                  <a:pt x="437007" y="605593"/>
                </a:cubicBezTo>
                <a:cubicBezTo>
                  <a:pt x="411300" y="605593"/>
                  <a:pt x="387037" y="595591"/>
                  <a:pt x="368866" y="577444"/>
                </a:cubicBezTo>
                <a:cubicBezTo>
                  <a:pt x="342023" y="550533"/>
                  <a:pt x="333454" y="510527"/>
                  <a:pt x="346979" y="475161"/>
                </a:cubicBezTo>
                <a:cubicBezTo>
                  <a:pt x="347185" y="474749"/>
                  <a:pt x="347392" y="474233"/>
                  <a:pt x="347598" y="473821"/>
                </a:cubicBezTo>
                <a:cubicBezTo>
                  <a:pt x="347805" y="473099"/>
                  <a:pt x="348114" y="472274"/>
                  <a:pt x="348424" y="471552"/>
                </a:cubicBezTo>
                <a:lnTo>
                  <a:pt x="349043" y="470109"/>
                </a:lnTo>
                <a:cubicBezTo>
                  <a:pt x="353999" y="459179"/>
                  <a:pt x="360607" y="449487"/>
                  <a:pt x="368866" y="441239"/>
                </a:cubicBezTo>
                <a:cubicBezTo>
                  <a:pt x="387037" y="423091"/>
                  <a:pt x="411300" y="413090"/>
                  <a:pt x="437007" y="413090"/>
                </a:cubicBezTo>
                <a:close/>
                <a:moveTo>
                  <a:pt x="332446" y="356991"/>
                </a:moveTo>
                <a:lnTo>
                  <a:pt x="384402" y="408842"/>
                </a:lnTo>
                <a:cubicBezTo>
                  <a:pt x="375312" y="413791"/>
                  <a:pt x="367049" y="420079"/>
                  <a:pt x="359715" y="427295"/>
                </a:cubicBezTo>
                <a:cubicBezTo>
                  <a:pt x="350832" y="436263"/>
                  <a:pt x="343499" y="446778"/>
                  <a:pt x="338127" y="458323"/>
                </a:cubicBezTo>
                <a:lnTo>
                  <a:pt x="284623" y="404925"/>
                </a:lnTo>
                <a:cubicBezTo>
                  <a:pt x="300220" y="389360"/>
                  <a:pt x="316333" y="373175"/>
                  <a:pt x="332446" y="356991"/>
                </a:cubicBezTo>
                <a:close/>
                <a:moveTo>
                  <a:pt x="195145" y="219882"/>
                </a:moveTo>
                <a:lnTo>
                  <a:pt x="274038" y="298642"/>
                </a:lnTo>
                <a:lnTo>
                  <a:pt x="226124" y="346476"/>
                </a:lnTo>
                <a:lnTo>
                  <a:pt x="147232" y="267819"/>
                </a:lnTo>
                <a:cubicBezTo>
                  <a:pt x="147851" y="267509"/>
                  <a:pt x="148368" y="267200"/>
                  <a:pt x="148987" y="266891"/>
                </a:cubicBezTo>
                <a:cubicBezTo>
                  <a:pt x="150020" y="266272"/>
                  <a:pt x="150949" y="265757"/>
                  <a:pt x="151982" y="265138"/>
                </a:cubicBezTo>
                <a:cubicBezTo>
                  <a:pt x="153841" y="264107"/>
                  <a:pt x="155596" y="262973"/>
                  <a:pt x="157351" y="261839"/>
                </a:cubicBezTo>
                <a:cubicBezTo>
                  <a:pt x="158384" y="261221"/>
                  <a:pt x="159313" y="260602"/>
                  <a:pt x="160243" y="259881"/>
                </a:cubicBezTo>
                <a:cubicBezTo>
                  <a:pt x="162102" y="258644"/>
                  <a:pt x="163857" y="257304"/>
                  <a:pt x="165509" y="255963"/>
                </a:cubicBezTo>
                <a:cubicBezTo>
                  <a:pt x="166335" y="255345"/>
                  <a:pt x="167161" y="254726"/>
                  <a:pt x="167987" y="254108"/>
                </a:cubicBezTo>
                <a:cubicBezTo>
                  <a:pt x="170362" y="252046"/>
                  <a:pt x="172738" y="249881"/>
                  <a:pt x="175009" y="247613"/>
                </a:cubicBezTo>
                <a:cubicBezTo>
                  <a:pt x="177384" y="245242"/>
                  <a:pt x="179656" y="242768"/>
                  <a:pt x="181825" y="240088"/>
                </a:cubicBezTo>
                <a:cubicBezTo>
                  <a:pt x="182444" y="239366"/>
                  <a:pt x="183064" y="238541"/>
                  <a:pt x="183683" y="237716"/>
                </a:cubicBezTo>
                <a:cubicBezTo>
                  <a:pt x="185232" y="235758"/>
                  <a:pt x="186678" y="233799"/>
                  <a:pt x="188124" y="231737"/>
                </a:cubicBezTo>
                <a:cubicBezTo>
                  <a:pt x="188640" y="230809"/>
                  <a:pt x="189259" y="229985"/>
                  <a:pt x="189879" y="229057"/>
                </a:cubicBezTo>
                <a:cubicBezTo>
                  <a:pt x="191428" y="226480"/>
                  <a:pt x="192977" y="223902"/>
                  <a:pt x="194319" y="221222"/>
                </a:cubicBezTo>
                <a:cubicBezTo>
                  <a:pt x="194526" y="220913"/>
                  <a:pt x="194836" y="220501"/>
                  <a:pt x="195042" y="220088"/>
                </a:cubicBezTo>
                <a:cubicBezTo>
                  <a:pt x="195042" y="219985"/>
                  <a:pt x="195042" y="219882"/>
                  <a:pt x="195145" y="219882"/>
                </a:cubicBezTo>
                <a:close/>
                <a:moveTo>
                  <a:pt x="382962" y="211555"/>
                </a:moveTo>
                <a:lnTo>
                  <a:pt x="419615" y="248152"/>
                </a:lnTo>
                <a:lnTo>
                  <a:pt x="115242" y="552884"/>
                </a:lnTo>
                <a:cubicBezTo>
                  <a:pt x="115139" y="552987"/>
                  <a:pt x="115035" y="553090"/>
                  <a:pt x="114932" y="553193"/>
                </a:cubicBezTo>
                <a:lnTo>
                  <a:pt x="112351" y="555771"/>
                </a:lnTo>
                <a:cubicBezTo>
                  <a:pt x="111835" y="555874"/>
                  <a:pt x="111318" y="556183"/>
                  <a:pt x="110905" y="556492"/>
                </a:cubicBezTo>
                <a:cubicBezTo>
                  <a:pt x="107085" y="558966"/>
                  <a:pt x="102646" y="560306"/>
                  <a:pt x="98206" y="560616"/>
                </a:cubicBezTo>
                <a:cubicBezTo>
                  <a:pt x="90979" y="560925"/>
                  <a:pt x="83648" y="558348"/>
                  <a:pt x="78382" y="553090"/>
                </a:cubicBezTo>
                <a:cubicBezTo>
                  <a:pt x="69503" y="544328"/>
                  <a:pt x="68058" y="530307"/>
                  <a:pt x="74872" y="519999"/>
                </a:cubicBezTo>
                <a:cubicBezTo>
                  <a:pt x="75182" y="519483"/>
                  <a:pt x="75492" y="518968"/>
                  <a:pt x="75698" y="518452"/>
                </a:cubicBezTo>
                <a:close/>
                <a:moveTo>
                  <a:pt x="96419" y="72965"/>
                </a:moveTo>
                <a:cubicBezTo>
                  <a:pt x="122125" y="72965"/>
                  <a:pt x="146283" y="82966"/>
                  <a:pt x="164556" y="101113"/>
                </a:cubicBezTo>
                <a:cubicBezTo>
                  <a:pt x="190572" y="127095"/>
                  <a:pt x="199451" y="166378"/>
                  <a:pt x="187165" y="201228"/>
                </a:cubicBezTo>
                <a:cubicBezTo>
                  <a:pt x="186959" y="201640"/>
                  <a:pt x="186752" y="202156"/>
                  <a:pt x="186546" y="202671"/>
                </a:cubicBezTo>
                <a:cubicBezTo>
                  <a:pt x="186340" y="203187"/>
                  <a:pt x="186030" y="203805"/>
                  <a:pt x="185823" y="204321"/>
                </a:cubicBezTo>
                <a:cubicBezTo>
                  <a:pt x="180868" y="217003"/>
                  <a:pt x="173744" y="228035"/>
                  <a:pt x="164453" y="237211"/>
                </a:cubicBezTo>
                <a:cubicBezTo>
                  <a:pt x="156091" y="245666"/>
                  <a:pt x="146077" y="252471"/>
                  <a:pt x="134824" y="257317"/>
                </a:cubicBezTo>
                <a:cubicBezTo>
                  <a:pt x="134204" y="257626"/>
                  <a:pt x="133585" y="257832"/>
                  <a:pt x="133069" y="258039"/>
                </a:cubicBezTo>
                <a:lnTo>
                  <a:pt x="131623" y="258554"/>
                </a:lnTo>
                <a:cubicBezTo>
                  <a:pt x="120370" y="262988"/>
                  <a:pt x="108395" y="265256"/>
                  <a:pt x="96109" y="265256"/>
                </a:cubicBezTo>
                <a:cubicBezTo>
                  <a:pt x="70506" y="265256"/>
                  <a:pt x="46349" y="255358"/>
                  <a:pt x="28282" y="237211"/>
                </a:cubicBezTo>
                <a:cubicBezTo>
                  <a:pt x="3402" y="212466"/>
                  <a:pt x="-5683" y="176689"/>
                  <a:pt x="3505" y="143592"/>
                </a:cubicBezTo>
                <a:lnTo>
                  <a:pt x="49962" y="189989"/>
                </a:lnTo>
                <a:cubicBezTo>
                  <a:pt x="51511" y="191536"/>
                  <a:pt x="53575" y="192258"/>
                  <a:pt x="55640" y="192154"/>
                </a:cubicBezTo>
                <a:lnTo>
                  <a:pt x="109530" y="189268"/>
                </a:lnTo>
                <a:cubicBezTo>
                  <a:pt x="113350" y="189061"/>
                  <a:pt x="116344" y="186071"/>
                  <a:pt x="116551" y="182256"/>
                </a:cubicBezTo>
                <a:lnTo>
                  <a:pt x="119441" y="128436"/>
                </a:lnTo>
                <a:cubicBezTo>
                  <a:pt x="119545" y="126373"/>
                  <a:pt x="118719" y="124311"/>
                  <a:pt x="117273" y="122868"/>
                </a:cubicBezTo>
                <a:lnTo>
                  <a:pt x="70713" y="76367"/>
                </a:lnTo>
                <a:cubicBezTo>
                  <a:pt x="79075" y="74099"/>
                  <a:pt x="87644" y="72965"/>
                  <a:pt x="96419" y="72965"/>
                </a:cubicBezTo>
                <a:close/>
                <a:moveTo>
                  <a:pt x="408632" y="0"/>
                </a:moveTo>
                <a:cubicBezTo>
                  <a:pt x="410594" y="0"/>
                  <a:pt x="412453" y="722"/>
                  <a:pt x="413898" y="2165"/>
                </a:cubicBezTo>
                <a:lnTo>
                  <a:pt x="584385" y="172357"/>
                </a:lnTo>
                <a:lnTo>
                  <a:pt x="584385" y="307913"/>
                </a:lnTo>
                <a:lnTo>
                  <a:pt x="547624" y="344611"/>
                </a:lnTo>
                <a:cubicBezTo>
                  <a:pt x="544836" y="347394"/>
                  <a:pt x="539879" y="347394"/>
                  <a:pt x="537091" y="344611"/>
                </a:cubicBezTo>
                <a:lnTo>
                  <a:pt x="439404" y="246990"/>
                </a:lnTo>
                <a:cubicBezTo>
                  <a:pt x="439404" y="245031"/>
                  <a:pt x="438681" y="243176"/>
                  <a:pt x="437236" y="241630"/>
                </a:cubicBezTo>
                <a:lnTo>
                  <a:pt x="389734" y="194314"/>
                </a:lnTo>
                <a:cubicBezTo>
                  <a:pt x="388392" y="192871"/>
                  <a:pt x="386430" y="192149"/>
                  <a:pt x="384468" y="192252"/>
                </a:cubicBezTo>
                <a:lnTo>
                  <a:pt x="304026" y="111846"/>
                </a:lnTo>
                <a:cubicBezTo>
                  <a:pt x="301135" y="108960"/>
                  <a:pt x="301135" y="104321"/>
                  <a:pt x="304026" y="101435"/>
                </a:cubicBezTo>
                <a:lnTo>
                  <a:pt x="403365" y="2165"/>
                </a:lnTo>
                <a:cubicBezTo>
                  <a:pt x="404811" y="722"/>
                  <a:pt x="406670" y="0"/>
                  <a:pt x="4086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/>
      <p:bldP spid="17" grpId="0"/>
      <p:bldP spid="18" grpId="0"/>
      <p:bldP spid="19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jBhNDhiMGZkNGQzYTdiNDU4OTZkMTE3YjBiODQ2Yz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829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IZE" val="18"/>
  <p:tag name="HEIGHT" val="15.82236"/>
  <p:tag name="LEFT" val="620.1873"/>
  <p:tag name="LINERULEAFTER" val="0"/>
  <p:tag name="MARGINBOTTOM" val="3.6"/>
  <p:tag name="MARGINLEFT" val="7.2"/>
  <p:tag name="MARGINRIGHT" val="7.2"/>
  <p:tag name="MARGINTOP" val="3.6"/>
  <p:tag name="TOP" val="232.1988"/>
  <p:tag name="WIDTH" val="19.702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82953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3otpbo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3otpbo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24</TotalTime>
  <Words>1339</Words>
  <Application>Microsoft Office PowerPoint</Application>
  <PresentationFormat>宽屏</PresentationFormat>
  <Paragraphs>227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钉钉进步体</vt:lpstr>
      <vt:lpstr>微软雅黑</vt:lpstr>
      <vt:lpstr>字体家AI造字剑客</vt:lpstr>
      <vt:lpstr>Arial</vt:lpstr>
      <vt:lpstr>Calibri</vt:lpstr>
      <vt:lpstr>MS Reference Sans Serif</vt:lpstr>
      <vt:lpstr>www.freeppt7.com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营销计划</dc:title>
  <cp:lastModifiedBy>kaiweiliu9209@outlook.com</cp:lastModifiedBy>
  <cp:revision>27</cp:revision>
  <dcterms:created xsi:type="dcterms:W3CDTF">2023-08-04T00:21:00Z</dcterms:created>
  <dcterms:modified xsi:type="dcterms:W3CDTF">2024-08-24T01:37:55Z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A15B4605EC474FF0856B8440E3F30081_12</vt:lpwstr>
  </property>
  <property fmtid="{D5CDD505-2E9C-101B-9397-08002B2CF9AE}" pid="3" name="KSOProductBuildVer">
    <vt:lpwstr>2052-12.1.0.16929</vt:lpwstr>
  </property>
</Properties>
</file>