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8"/>
  </p:notesMasterIdLst>
  <p:sldIdLst>
    <p:sldId id="268" r:id="rId3"/>
    <p:sldId id="258" r:id="rId4"/>
    <p:sldId id="267" r:id="rId5"/>
    <p:sldId id="273" r:id="rId6"/>
    <p:sldId id="280" r:id="rId7"/>
    <p:sldId id="278" r:id="rId8"/>
    <p:sldId id="331" r:id="rId9"/>
    <p:sldId id="296" r:id="rId10"/>
    <p:sldId id="279" r:id="rId11"/>
    <p:sldId id="285" r:id="rId12"/>
    <p:sldId id="277" r:id="rId13"/>
    <p:sldId id="284" r:id="rId14"/>
    <p:sldId id="304" r:id="rId15"/>
    <p:sldId id="289" r:id="rId16"/>
    <p:sldId id="292" r:id="rId17"/>
    <p:sldId id="293" r:id="rId18"/>
    <p:sldId id="294" r:id="rId19"/>
    <p:sldId id="295" r:id="rId20"/>
    <p:sldId id="322" r:id="rId21"/>
    <p:sldId id="305" r:id="rId22"/>
    <p:sldId id="302" r:id="rId23"/>
    <p:sldId id="287" r:id="rId24"/>
    <p:sldId id="320" r:id="rId25"/>
    <p:sldId id="300" r:id="rId26"/>
    <p:sldId id="326" r:id="rId27"/>
    <p:sldId id="303" r:id="rId28"/>
    <p:sldId id="306" r:id="rId29"/>
    <p:sldId id="324" r:id="rId30"/>
    <p:sldId id="299" r:id="rId31"/>
    <p:sldId id="301" r:id="rId32"/>
    <p:sldId id="291" r:id="rId33"/>
    <p:sldId id="298" r:id="rId34"/>
    <p:sldId id="332" r:id="rId35"/>
    <p:sldId id="333" r:id="rId36"/>
    <p:sldId id="32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BE1"/>
    <a:srgbClr val="F1F3F5"/>
    <a:srgbClr val="E2E5EA"/>
    <a:srgbClr val="DEE1E6"/>
    <a:srgbClr val="EAEEF1"/>
    <a:srgbClr val="EAEDF1"/>
    <a:srgbClr val="E6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5" autoAdjust="0"/>
    <p:restoredTop sz="94213" autoAdjust="0"/>
  </p:normalViewPr>
  <p:slideViewPr>
    <p:cSldViewPr snapToGrid="0">
      <p:cViewPr varScale="1">
        <p:scale>
          <a:sx n="87" d="100"/>
          <a:sy n="87" d="100"/>
        </p:scale>
        <p:origin x="42" y="123"/>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67E5A-2CC4-4539-A287-18ABFEC15A84}" type="datetimeFigureOut">
              <a:rPr lang="zh-CN" altLang="en-US" smtClean="0"/>
              <a:t>2024/8/27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71604-412E-4C77-AABB-6C326FD2E6CC}" type="slidenum">
              <a:rPr lang="zh-CN" altLang="en-US" smtClean="0"/>
              <a:t>‹#›</a:t>
            </a:fld>
            <a:endParaRPr lang="zh-CN" altLang="en-US"/>
          </a:p>
        </p:txBody>
      </p:sp>
    </p:spTree>
    <p:extLst>
      <p:ext uri="{BB962C8B-B14F-4D97-AF65-F5344CB8AC3E}">
        <p14:creationId xmlns:p14="http://schemas.microsoft.com/office/powerpoint/2010/main" val="118839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B0771604-412E-4C77-AABB-6C326FD2E6CC}" type="slidenum">
              <a:rPr lang="zh-CN" altLang="en-US" smtClean="0"/>
              <a:t>3</a:t>
            </a:fld>
            <a:endParaRPr lang="zh-CN" altLang="en-US"/>
          </a:p>
        </p:txBody>
      </p:sp>
    </p:spTree>
    <p:extLst>
      <p:ext uri="{BB962C8B-B14F-4D97-AF65-F5344CB8AC3E}">
        <p14:creationId xmlns:p14="http://schemas.microsoft.com/office/powerpoint/2010/main" val="322384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7</a:t>
            </a:fld>
            <a:endParaRPr lang="zh-CN" altLang="en-US"/>
          </a:p>
        </p:txBody>
      </p:sp>
    </p:spTree>
    <p:extLst>
      <p:ext uri="{BB962C8B-B14F-4D97-AF65-F5344CB8AC3E}">
        <p14:creationId xmlns:p14="http://schemas.microsoft.com/office/powerpoint/2010/main" val="232267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19</a:t>
            </a:fld>
            <a:endParaRPr lang="zh-CN" altLang="en-US"/>
          </a:p>
        </p:txBody>
      </p:sp>
    </p:spTree>
    <p:extLst>
      <p:ext uri="{BB962C8B-B14F-4D97-AF65-F5344CB8AC3E}">
        <p14:creationId xmlns:p14="http://schemas.microsoft.com/office/powerpoint/2010/main" val="167044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23</a:t>
            </a:fld>
            <a:endParaRPr lang="zh-CN" altLang="en-US"/>
          </a:p>
        </p:txBody>
      </p:sp>
    </p:spTree>
    <p:extLst>
      <p:ext uri="{BB962C8B-B14F-4D97-AF65-F5344CB8AC3E}">
        <p14:creationId xmlns:p14="http://schemas.microsoft.com/office/powerpoint/2010/main" val="321664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25</a:t>
            </a:fld>
            <a:endParaRPr lang="zh-CN" altLang="en-US"/>
          </a:p>
        </p:txBody>
      </p:sp>
    </p:spTree>
    <p:extLst>
      <p:ext uri="{BB962C8B-B14F-4D97-AF65-F5344CB8AC3E}">
        <p14:creationId xmlns:p14="http://schemas.microsoft.com/office/powerpoint/2010/main" val="19145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t>28</a:t>
            </a:fld>
            <a:endParaRPr lang="zh-CN" altLang="en-US"/>
          </a:p>
        </p:txBody>
      </p:sp>
    </p:spTree>
    <p:extLst>
      <p:ext uri="{BB962C8B-B14F-4D97-AF65-F5344CB8AC3E}">
        <p14:creationId xmlns:p14="http://schemas.microsoft.com/office/powerpoint/2010/main" val="205986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33</a:t>
            </a:fld>
            <a:endParaRPr lang="zh-CN" altLang="en-US"/>
          </a:p>
        </p:txBody>
      </p:sp>
    </p:spTree>
    <p:extLst>
      <p:ext uri="{BB962C8B-B14F-4D97-AF65-F5344CB8AC3E}">
        <p14:creationId xmlns:p14="http://schemas.microsoft.com/office/powerpoint/2010/main" val="171296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29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合 1"/>
          <p:cNvGrpSpPr/>
          <p:nvPr userDrawn="1"/>
        </p:nvGrpSpPr>
        <p:grpSpPr>
          <a:xfrm>
            <a:off x="385671" y="338569"/>
            <a:ext cx="827223" cy="784548"/>
            <a:chOff x="385671" y="338569"/>
            <a:chExt cx="827222" cy="784548"/>
          </a:xfrm>
        </p:grpSpPr>
        <p:sp>
          <p:nvSpPr>
            <p:cNvPr id="3" name="椭圆 2"/>
            <p:cNvSpPr/>
            <p:nvPr/>
          </p:nvSpPr>
          <p:spPr>
            <a:xfrm>
              <a:off x="385671" y="338569"/>
              <a:ext cx="760381" cy="760379"/>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89455" y="799679"/>
              <a:ext cx="323438" cy="323438"/>
            </a:xfrm>
            <a:prstGeom prst="ellipse">
              <a:avLst/>
            </a:prstGeom>
            <a:gradFill>
              <a:gsLst>
                <a:gs pos="0">
                  <a:schemeClr val="tx1">
                    <a:lumMod val="65000"/>
                    <a:lumOff val="35000"/>
                  </a:schemeClr>
                </a:gs>
                <a:gs pos="100000">
                  <a:schemeClr val="tx1">
                    <a:lumMod val="75000"/>
                    <a:lumOff val="25000"/>
                  </a:schemeClr>
                </a:gs>
              </a:gsLst>
              <a:lin ang="2700000" scaled="0"/>
            </a:gradFill>
            <a:ln>
              <a:noFill/>
            </a:ln>
            <a:effectLst>
              <a:outerShdw blurRad="1905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6440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53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TextBox 1"/>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275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8/27/2024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418243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2024/8/27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9047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2024/8/27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9985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EA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12192000" cy="68580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 id="214748366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5734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7.xml"/><Relationship Id="rId6" Type="http://schemas.openxmlformats.org/officeDocument/2006/relationships/hyperlink" Target="https://www.youtube.com/@Slidestemplatesfree"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35.png"/><Relationship Id="rId14" Type="http://schemas.openxmlformats.org/officeDocument/2006/relationships/hyperlink" Target="http://www.freeppt7.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椭圆 165"/>
          <p:cNvSpPr/>
          <p:nvPr/>
        </p:nvSpPr>
        <p:spPr>
          <a:xfrm>
            <a:off x="6842290" y="2226576"/>
            <a:ext cx="7061796" cy="7061796"/>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675251" y="-2099239"/>
            <a:ext cx="4286752" cy="4286752"/>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1538345" y="571400"/>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7639991" y="2425593"/>
            <a:ext cx="4048612" cy="4048612"/>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7825833" y="4042817"/>
            <a:ext cx="1853705" cy="1853705"/>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3397" y="2364016"/>
            <a:ext cx="7827077" cy="1754326"/>
          </a:xfrm>
          <a:prstGeom prst="rect">
            <a:avLst/>
          </a:prstGeom>
          <a:noFill/>
        </p:spPr>
        <p:txBody>
          <a:bodyPr wrap="square" rtlCol="0">
            <a:spAutoFit/>
          </a:bodyPr>
          <a:lstStyle/>
          <a:p>
            <a:r>
              <a:rPr lang="en-US" altLang="zh-CN" sz="5400" dirty="0">
                <a:solidFill>
                  <a:schemeClr val="tx1">
                    <a:lumMod val="85000"/>
                    <a:lumOff val="15000"/>
                  </a:schemeClr>
                </a:solidFill>
                <a:effectLst>
                  <a:outerShdw blurRad="25400" dist="25400" dir="2700000" algn="tl">
                    <a:srgbClr val="000000">
                      <a:alpha val="20000"/>
                    </a:srgbClr>
                  </a:outerShdw>
                </a:effectLst>
                <a:latin typeface="思源宋体 CN Heavy" panose="02020900000000000000" pitchFamily="18" charset="-122"/>
                <a:ea typeface="思源宋体 CN Heavy" panose="02020900000000000000" pitchFamily="18" charset="-122"/>
              </a:rPr>
              <a:t>Free </a:t>
            </a:r>
          </a:p>
          <a:p>
            <a:r>
              <a:rPr lang="en-US" altLang="zh-CN" sz="5400" dirty="0">
                <a:solidFill>
                  <a:schemeClr val="tx1">
                    <a:lumMod val="85000"/>
                    <a:lumOff val="15000"/>
                  </a:schemeClr>
                </a:solidFill>
                <a:effectLst>
                  <a:outerShdw blurRad="25400" dist="25400" dir="2700000" algn="tl">
                    <a:srgbClr val="000000">
                      <a:alpha val="20000"/>
                    </a:srgbClr>
                  </a:outerShdw>
                </a:effectLst>
                <a:latin typeface="思源宋体 CN Heavy" panose="02020900000000000000" pitchFamily="18" charset="-122"/>
                <a:ea typeface="思源宋体 CN Heavy" panose="02020900000000000000" pitchFamily="18" charset="-122"/>
              </a:rPr>
              <a:t>PPT Templates</a:t>
            </a:r>
            <a:endParaRPr lang="zh-CN" altLang="en-US" sz="5400" dirty="0">
              <a:solidFill>
                <a:schemeClr val="tx1">
                  <a:lumMod val="85000"/>
                  <a:lumOff val="15000"/>
                </a:schemeClr>
              </a:solidFill>
              <a:effectLst>
                <a:outerShdw blurRad="25400" dist="25400" dir="2700000" algn="tl">
                  <a:srgbClr val="000000">
                    <a:alpha val="20000"/>
                  </a:srgbClr>
                </a:outerShdw>
              </a:effectLst>
              <a:latin typeface="思源宋体 CN Heavy" panose="02020900000000000000" pitchFamily="18" charset="-122"/>
              <a:ea typeface="思源宋体 CN Heavy" panose="02020900000000000000" pitchFamily="18" charset="-122"/>
            </a:endParaRPr>
          </a:p>
        </p:txBody>
      </p:sp>
      <p:sp>
        <p:nvSpPr>
          <p:cNvPr id="13" name="TextBox 7">
            <a:extLst>
              <a:ext uri="{FF2B5EF4-FFF2-40B4-BE49-F238E27FC236}">
                <a16:creationId xmlns:a16="http://schemas.microsoft.com/office/drawing/2014/main" id="{42C57105-2C90-46A9-8987-D42EBD813A05}"/>
              </a:ext>
            </a:extLst>
          </p:cNvPr>
          <p:cNvSpPr>
            <a:spLocks noChangeArrowheads="1"/>
          </p:cNvSpPr>
          <p:nvPr/>
        </p:nvSpPr>
        <p:spPr bwMode="auto">
          <a:xfrm>
            <a:off x="645239" y="4142122"/>
            <a:ext cx="602933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base">
              <a:spcBef>
                <a:spcPct val="0"/>
              </a:spcBef>
              <a:spcAft>
                <a:spcPct val="0"/>
              </a:spcAft>
              <a:defRPr/>
            </a:pPr>
            <a:r>
              <a:rPr lang="en-US" altLang="zh-CN" sz="24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Insert the Subtitle of Your Presentation</a:t>
            </a:r>
          </a:p>
        </p:txBody>
      </p:sp>
      <p:sp>
        <p:nvSpPr>
          <p:cNvPr id="14" name="圆角矩形 13"/>
          <p:cNvSpPr/>
          <p:nvPr/>
        </p:nvSpPr>
        <p:spPr>
          <a:xfrm>
            <a:off x="645239" y="5412397"/>
            <a:ext cx="1518364" cy="265082"/>
          </a:xfrm>
          <a:prstGeom prst="roundRect">
            <a:avLst>
              <a:gd name="adj" fmla="val 50000"/>
            </a:avLst>
          </a:prstGeom>
          <a:gradFill>
            <a:gsLst>
              <a:gs pos="100000">
                <a:srgbClr val="DEE1E6"/>
              </a:gs>
              <a:gs pos="0">
                <a:srgbClr val="EAEEF1"/>
              </a:gs>
            </a:gsLst>
            <a:lin ang="2700000" scaled="0"/>
          </a:gradFill>
          <a:ln w="76200" cap="flat" cmpd="sng" algn="ctr">
            <a:noFill/>
            <a:prstDash val="solid"/>
            <a:miter lim="800000"/>
          </a:ln>
          <a:effectLst>
            <a:glow rad="63500">
              <a:srgbClr val="596481">
                <a:alpha val="10000"/>
              </a:srgbClr>
            </a:glow>
            <a:outerShdw blurRad="190500" dist="63500" dir="2700000" algn="tl" rotWithShape="0">
              <a:prstClr val="black">
                <a:alpha val="15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altLang="zh-CN" sz="1000" kern="0" dirty="0">
                <a:solidFill>
                  <a:schemeClr val="tx1">
                    <a:lumMod val="75000"/>
                    <a:lumOff val="25000"/>
                  </a:schemeClr>
                </a:solidFill>
                <a:latin typeface="思源黑体" panose="020B0500000000000000" pitchFamily="34" charset="-122"/>
                <a:ea typeface="思源黑体" panose="020B0500000000000000" pitchFamily="34" charset="-122"/>
              </a:rPr>
              <a:t>www.freeppt7.com</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endParaRPr>
          </a:p>
        </p:txBody>
      </p:sp>
      <p:grpSp>
        <p:nvGrpSpPr>
          <p:cNvPr id="177" name="组合 176"/>
          <p:cNvGrpSpPr/>
          <p:nvPr/>
        </p:nvGrpSpPr>
        <p:grpSpPr>
          <a:xfrm>
            <a:off x="8618044" y="779299"/>
            <a:ext cx="2895880" cy="215444"/>
            <a:chOff x="8246962" y="402459"/>
            <a:chExt cx="2895880" cy="215444"/>
          </a:xfrm>
        </p:grpSpPr>
        <p:sp>
          <p:nvSpPr>
            <p:cNvPr id="170" name="TextBox 7">
              <a:extLst>
                <a:ext uri="{FF2B5EF4-FFF2-40B4-BE49-F238E27FC236}">
                  <a16:creationId xmlns:a16="http://schemas.microsoft.com/office/drawing/2014/main" id="{42C57105-2C90-46A9-8987-D42EBD813A05}"/>
                </a:ext>
              </a:extLst>
            </p:cNvPr>
            <p:cNvSpPr>
              <a:spLocks noChangeArrowheads="1"/>
            </p:cNvSpPr>
            <p:nvPr/>
          </p:nvSpPr>
          <p:spPr bwMode="auto">
            <a:xfrm>
              <a:off x="8246962"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171" name="TextBox 7">
              <a:extLst>
                <a:ext uri="{FF2B5EF4-FFF2-40B4-BE49-F238E27FC236}">
                  <a16:creationId xmlns:a16="http://schemas.microsoft.com/office/drawing/2014/main" id="{42C57105-2C90-46A9-8987-D42EBD813A05}"/>
                </a:ext>
              </a:extLst>
            </p:cNvPr>
            <p:cNvSpPr>
              <a:spLocks noChangeArrowheads="1"/>
            </p:cNvSpPr>
            <p:nvPr/>
          </p:nvSpPr>
          <p:spPr bwMode="auto">
            <a:xfrm>
              <a:off x="8993111"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172" name="TextBox 7">
              <a:extLst>
                <a:ext uri="{FF2B5EF4-FFF2-40B4-BE49-F238E27FC236}">
                  <a16:creationId xmlns:a16="http://schemas.microsoft.com/office/drawing/2014/main" id="{42C57105-2C90-46A9-8987-D42EBD813A05}"/>
                </a:ext>
              </a:extLst>
            </p:cNvPr>
            <p:cNvSpPr>
              <a:spLocks noChangeArrowheads="1"/>
            </p:cNvSpPr>
            <p:nvPr/>
          </p:nvSpPr>
          <p:spPr bwMode="auto">
            <a:xfrm>
              <a:off x="9739260"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173" name="TextBox 7">
              <a:extLst>
                <a:ext uri="{FF2B5EF4-FFF2-40B4-BE49-F238E27FC236}">
                  <a16:creationId xmlns:a16="http://schemas.microsoft.com/office/drawing/2014/main" id="{42C57105-2C90-46A9-8987-D42EBD813A05}"/>
                </a:ext>
              </a:extLst>
            </p:cNvPr>
            <p:cNvSpPr>
              <a:spLocks noChangeArrowheads="1"/>
            </p:cNvSpPr>
            <p:nvPr/>
          </p:nvSpPr>
          <p:spPr bwMode="auto">
            <a:xfrm>
              <a:off x="10485409"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174" name="椭圆 173"/>
            <p:cNvSpPr/>
            <p:nvPr/>
          </p:nvSpPr>
          <p:spPr>
            <a:xfrm>
              <a:off x="8915031" y="492956"/>
              <a:ext cx="45719" cy="45719"/>
            </a:xfrm>
            <a:prstGeom prst="ellipse">
              <a:avLst/>
            </a:prstGeom>
            <a:solidFill>
              <a:schemeClr val="tx1">
                <a:lumMod val="65000"/>
                <a:lumOff val="35000"/>
              </a:schemeClr>
            </a:soli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5" name="椭圆 174"/>
            <p:cNvSpPr/>
            <p:nvPr/>
          </p:nvSpPr>
          <p:spPr>
            <a:xfrm>
              <a:off x="9666756" y="492956"/>
              <a:ext cx="45719" cy="45719"/>
            </a:xfrm>
            <a:prstGeom prst="ellipse">
              <a:avLst/>
            </a:prstGeom>
            <a:solidFill>
              <a:schemeClr val="tx1">
                <a:lumMod val="65000"/>
                <a:lumOff val="35000"/>
              </a:schemeClr>
            </a:soli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6" name="椭圆 175"/>
            <p:cNvSpPr/>
            <p:nvPr/>
          </p:nvSpPr>
          <p:spPr>
            <a:xfrm>
              <a:off x="10410665" y="492956"/>
              <a:ext cx="45719" cy="45719"/>
            </a:xfrm>
            <a:prstGeom prst="ellipse">
              <a:avLst/>
            </a:prstGeom>
            <a:solidFill>
              <a:schemeClr val="tx1">
                <a:lumMod val="65000"/>
                <a:lumOff val="35000"/>
              </a:schemeClr>
            </a:soli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79" name="直接连接符 178"/>
          <p:cNvCxnSpPr/>
          <p:nvPr/>
        </p:nvCxnSpPr>
        <p:spPr>
          <a:xfrm>
            <a:off x="4962145" y="877526"/>
            <a:ext cx="3366225"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921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25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0-#ppt_w/2"/>
                                          </p:val>
                                        </p:tav>
                                        <p:tav tm="100000">
                                          <p:val>
                                            <p:strVal val="#ppt_x"/>
                                          </p:val>
                                        </p:tav>
                                      </p:tavLst>
                                    </p:anim>
                                    <p:anim calcmode="lin" valueType="num">
                                      <p:cBhvr additive="base">
                                        <p:cTn id="8" dur="500" fill="hold"/>
                                        <p:tgtEl>
                                          <p:spTgt spid="16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0-#ppt_w/2"/>
                                          </p:val>
                                        </p:tav>
                                        <p:tav tm="100000">
                                          <p:val>
                                            <p:strVal val="#ppt_x"/>
                                          </p:val>
                                        </p:tav>
                                      </p:tavLst>
                                    </p:anim>
                                    <p:anim calcmode="lin" valueType="num">
                                      <p:cBhvr additive="base">
                                        <p:cTn id="12" dur="500" fill="hold"/>
                                        <p:tgtEl>
                                          <p:spTgt spid="165"/>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500"/>
                                  </p:stCondLst>
                                  <p:childTnLst>
                                    <p:set>
                                      <p:cBhvr>
                                        <p:cTn id="14" dur="1" fill="hold">
                                          <p:stCondLst>
                                            <p:cond delay="0"/>
                                          </p:stCondLst>
                                        </p:cTn>
                                        <p:tgtEl>
                                          <p:spTgt spid="168"/>
                                        </p:tgtEl>
                                        <p:attrNameLst>
                                          <p:attrName>style.visibility</p:attrName>
                                        </p:attrNameLst>
                                      </p:cBhvr>
                                      <p:to>
                                        <p:strVal val="visible"/>
                                      </p:to>
                                    </p:set>
                                    <p:anim calcmode="lin" valueType="num">
                                      <p:cBhvr additive="base">
                                        <p:cTn id="15" dur="500" fill="hold"/>
                                        <p:tgtEl>
                                          <p:spTgt spid="168"/>
                                        </p:tgtEl>
                                        <p:attrNameLst>
                                          <p:attrName>ppt_x</p:attrName>
                                        </p:attrNameLst>
                                      </p:cBhvr>
                                      <p:tavLst>
                                        <p:tav tm="0">
                                          <p:val>
                                            <p:strVal val="1+#ppt_w/2"/>
                                          </p:val>
                                        </p:tav>
                                        <p:tav tm="100000">
                                          <p:val>
                                            <p:strVal val="#ppt_x"/>
                                          </p:val>
                                        </p:tav>
                                      </p:tavLst>
                                    </p:anim>
                                    <p:anim calcmode="lin" valueType="num">
                                      <p:cBhvr additive="base">
                                        <p:cTn id="16" dur="500" fill="hold"/>
                                        <p:tgtEl>
                                          <p:spTgt spid="168"/>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67"/>
                                        </p:tgtEl>
                                        <p:attrNameLst>
                                          <p:attrName>style.visibility</p:attrName>
                                        </p:attrNameLst>
                                      </p:cBhvr>
                                      <p:to>
                                        <p:strVal val="visible"/>
                                      </p:to>
                                    </p:set>
                                    <p:anim calcmode="lin" valueType="num">
                                      <p:cBhvr additive="base">
                                        <p:cTn id="19" dur="500" fill="hold"/>
                                        <p:tgtEl>
                                          <p:spTgt spid="167"/>
                                        </p:tgtEl>
                                        <p:attrNameLst>
                                          <p:attrName>ppt_x</p:attrName>
                                        </p:attrNameLst>
                                      </p:cBhvr>
                                      <p:tavLst>
                                        <p:tav tm="0">
                                          <p:val>
                                            <p:strVal val="1+#ppt_w/2"/>
                                          </p:val>
                                        </p:tav>
                                        <p:tav tm="100000">
                                          <p:val>
                                            <p:strVal val="#ppt_x"/>
                                          </p:val>
                                        </p:tav>
                                      </p:tavLst>
                                    </p:anim>
                                    <p:anim calcmode="lin" valueType="num">
                                      <p:cBhvr additive="base">
                                        <p:cTn id="20" dur="500" fill="hold"/>
                                        <p:tgtEl>
                                          <p:spTgt spid="167"/>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anim calcmode="lin" valueType="num">
                                      <p:cBhvr additive="base">
                                        <p:cTn id="23" dur="500" fill="hold"/>
                                        <p:tgtEl>
                                          <p:spTgt spid="166"/>
                                        </p:tgtEl>
                                        <p:attrNameLst>
                                          <p:attrName>ppt_x</p:attrName>
                                        </p:attrNameLst>
                                      </p:cBhvr>
                                      <p:tavLst>
                                        <p:tav tm="0">
                                          <p:val>
                                            <p:strVal val="1+#ppt_w/2"/>
                                          </p:val>
                                        </p:tav>
                                        <p:tav tm="100000">
                                          <p:val>
                                            <p:strVal val="#ppt_x"/>
                                          </p:val>
                                        </p:tav>
                                      </p:tavLst>
                                    </p:anim>
                                    <p:anim calcmode="lin" valueType="num">
                                      <p:cBhvr additive="base">
                                        <p:cTn id="24" dur="500" fill="hold"/>
                                        <p:tgtEl>
                                          <p:spTgt spid="166"/>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37"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900" decel="100000" fill="hold"/>
                                        <p:tgtEl>
                                          <p:spTgt spid="1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7"/>
                                        </p:tgtEl>
                                        <p:attrNameLst>
                                          <p:attrName>style.visibility</p:attrName>
                                        </p:attrNameLst>
                                      </p:cBhvr>
                                      <p:to>
                                        <p:strVal val="visible"/>
                                      </p:to>
                                    </p:set>
                                    <p:anim calcmode="lin" valueType="num">
                                      <p:cBhvr additive="base">
                                        <p:cTn id="43" dur="500" fill="hold"/>
                                        <p:tgtEl>
                                          <p:spTgt spid="177"/>
                                        </p:tgtEl>
                                        <p:attrNameLst>
                                          <p:attrName>ppt_x</p:attrName>
                                        </p:attrNameLst>
                                      </p:cBhvr>
                                      <p:tavLst>
                                        <p:tav tm="0">
                                          <p:val>
                                            <p:strVal val="1+#ppt_w/2"/>
                                          </p:val>
                                        </p:tav>
                                        <p:tav tm="100000">
                                          <p:val>
                                            <p:strVal val="#ppt_x"/>
                                          </p:val>
                                        </p:tav>
                                      </p:tavLst>
                                    </p:anim>
                                    <p:anim calcmode="lin" valueType="num">
                                      <p:cBhvr additive="base">
                                        <p:cTn id="44" dur="500" fill="hold"/>
                                        <p:tgtEl>
                                          <p:spTgt spid="17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79"/>
                                        </p:tgtEl>
                                        <p:attrNameLst>
                                          <p:attrName>style.visibility</p:attrName>
                                        </p:attrNameLst>
                                      </p:cBhvr>
                                      <p:to>
                                        <p:strVal val="visible"/>
                                      </p:to>
                                    </p:set>
                                    <p:anim calcmode="lin" valueType="num">
                                      <p:cBhvr additive="base">
                                        <p:cTn id="47" dur="500" fill="hold"/>
                                        <p:tgtEl>
                                          <p:spTgt spid="179"/>
                                        </p:tgtEl>
                                        <p:attrNameLst>
                                          <p:attrName>ppt_x</p:attrName>
                                        </p:attrNameLst>
                                      </p:cBhvr>
                                      <p:tavLst>
                                        <p:tav tm="0">
                                          <p:val>
                                            <p:strVal val="1+#ppt_w/2"/>
                                          </p:val>
                                        </p:tav>
                                        <p:tav tm="100000">
                                          <p:val>
                                            <p:strVal val="#ppt_x"/>
                                          </p:val>
                                        </p:tav>
                                      </p:tavLst>
                                    </p:anim>
                                    <p:anim calcmode="lin" valueType="num">
                                      <p:cBhvr additive="base">
                                        <p:cTn id="48" dur="500" fill="hold"/>
                                        <p:tgtEl>
                                          <p:spTgt spid="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4" grpId="0" animBg="1"/>
      <p:bldP spid="165" grpId="0" animBg="1"/>
      <p:bldP spid="167" grpId="0" animBg="1"/>
      <p:bldP spid="168" grpId="0" animBg="1"/>
      <p:bldP spid="12" grpId="0"/>
      <p:bldP spid="13"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9743" y="398877"/>
            <a:ext cx="3703656" cy="756344"/>
            <a:chOff x="1634686" y="538743"/>
            <a:chExt cx="3703656" cy="756344"/>
          </a:xfrm>
        </p:grpSpPr>
        <p:sp>
          <p:nvSpPr>
            <p:cNvPr id="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
        <p:nvSpPr>
          <p:cNvPr id="6" name="矩形 47"/>
          <p:cNvSpPr>
            <a:spLocks noChangeArrowheads="1"/>
          </p:cNvSpPr>
          <p:nvPr/>
        </p:nvSpPr>
        <p:spPr bwMode="auto">
          <a:xfrm>
            <a:off x="1592565" y="1526644"/>
            <a:ext cx="9118928" cy="91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gn="ctr">
              <a:lnSpc>
                <a:spcPct val="150000"/>
              </a:lnSpc>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We provide professional-quality free PowerPoint templates to help you with your business presentations - freeppt7.com</a:t>
            </a:r>
          </a:p>
          <a:p>
            <a:pPr algn="ctr">
              <a:lnSpc>
                <a:spcPct val="150000"/>
              </a:lnSpc>
            </a:pP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endParaRPr>
          </a:p>
        </p:txBody>
      </p:sp>
      <p:grpSp>
        <p:nvGrpSpPr>
          <p:cNvPr id="7" name="组合 6"/>
          <p:cNvGrpSpPr/>
          <p:nvPr/>
        </p:nvGrpSpPr>
        <p:grpSpPr>
          <a:xfrm>
            <a:off x="1592565" y="2680135"/>
            <a:ext cx="4585815" cy="3190553"/>
            <a:chOff x="872897" y="2205038"/>
            <a:chExt cx="4864650" cy="3384550"/>
          </a:xfrm>
          <a:effectLst>
            <a:outerShdw blurRad="254000" dist="114300" dir="2700000" algn="tl" rotWithShape="0">
              <a:prstClr val="black">
                <a:alpha val="15000"/>
              </a:prstClr>
            </a:outerShdw>
          </a:effectLst>
        </p:grpSpPr>
        <p:sp>
          <p:nvSpPr>
            <p:cNvPr id="8" name="矩形 7"/>
            <p:cNvSpPr/>
            <p:nvPr/>
          </p:nvSpPr>
          <p:spPr>
            <a:xfrm>
              <a:off x="872897" y="2205038"/>
              <a:ext cx="4864650" cy="3384550"/>
            </a:xfrm>
            <a:prstGeom prst="rect">
              <a:avLst/>
            </a:prstGeom>
            <a:gradFill flip="none" rotWithShape="1">
              <a:gsLst>
                <a:gs pos="0">
                  <a:srgbClr val="D7DBE1"/>
                </a:gs>
                <a:gs pos="100000">
                  <a:srgbClr val="F1F3F5"/>
                </a:gs>
              </a:gsLst>
              <a:path path="circle">
                <a:fillToRect l="100000" b="100000"/>
              </a:path>
              <a:tileRect t="-100000" r="-100000"/>
            </a:gradFill>
            <a:ln w="1905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9" name="矩形 8"/>
            <p:cNvSpPr/>
            <p:nvPr/>
          </p:nvSpPr>
          <p:spPr>
            <a:xfrm>
              <a:off x="1080028" y="2360248"/>
              <a:ext cx="4460899" cy="30741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10" name="组合 9"/>
          <p:cNvGrpSpPr/>
          <p:nvPr/>
        </p:nvGrpSpPr>
        <p:grpSpPr>
          <a:xfrm>
            <a:off x="7175840" y="2705392"/>
            <a:ext cx="834275" cy="834275"/>
            <a:chOff x="8761883" y="2061853"/>
            <a:chExt cx="834492" cy="834492"/>
          </a:xfrm>
          <a:solidFill>
            <a:schemeClr val="tx1">
              <a:lumMod val="75000"/>
              <a:lumOff val="25000"/>
            </a:schemeClr>
          </a:solidFill>
        </p:grpSpPr>
        <p:sp>
          <p:nvSpPr>
            <p:cNvPr id="27" name="椭圆 26"/>
            <p:cNvSpPr/>
            <p:nvPr/>
          </p:nvSpPr>
          <p:spPr>
            <a:xfrm>
              <a:off x="8761883" y="2061853"/>
              <a:ext cx="834492" cy="834492"/>
            </a:xfrm>
            <a:prstGeom prst="ellipse">
              <a:avLst/>
            </a:prstGeom>
            <a:gradFill>
              <a:gsLst>
                <a:gs pos="0">
                  <a:srgbClr val="D7DBE1"/>
                </a:gs>
                <a:gs pos="100000">
                  <a:srgbClr val="F1F3F5"/>
                </a:gs>
              </a:gsLst>
              <a:lin ang="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12" name="组合 11"/>
            <p:cNvGrpSpPr/>
            <p:nvPr/>
          </p:nvGrpSpPr>
          <p:grpSpPr>
            <a:xfrm>
              <a:off x="8969180" y="2282033"/>
              <a:ext cx="419897" cy="435380"/>
              <a:chOff x="3602038" y="841375"/>
              <a:chExt cx="4994275" cy="5178426"/>
            </a:xfrm>
            <a:grpFill/>
          </p:grpSpPr>
          <p:sp>
            <p:nvSpPr>
              <p:cNvPr id="13" name="Freeform 51"/>
              <p:cNvSpPr/>
              <p:nvPr/>
            </p:nvSpPr>
            <p:spPr bwMode="auto">
              <a:xfrm>
                <a:off x="8078788" y="5426075"/>
                <a:ext cx="517525" cy="587375"/>
              </a:xfrm>
              <a:custGeom>
                <a:avLst/>
                <a:gdLst>
                  <a:gd name="T0" fmla="*/ 138 w 138"/>
                  <a:gd name="T1" fmla="*/ 63 h 156"/>
                  <a:gd name="T2" fmla="*/ 138 w 138"/>
                  <a:gd name="T3" fmla="*/ 156 h 156"/>
                  <a:gd name="T4" fmla="*/ 10 w 138"/>
                  <a:gd name="T5" fmla="*/ 156 h 156"/>
                  <a:gd name="T6" fmla="*/ 25 w 138"/>
                  <a:gd name="T7" fmla="*/ 133 h 156"/>
                  <a:gd name="T8" fmla="*/ 0 w 138"/>
                  <a:gd name="T9" fmla="*/ 42 h 156"/>
                  <a:gd name="T10" fmla="*/ 60 w 138"/>
                  <a:gd name="T11" fmla="*/ 0 h 156"/>
                  <a:gd name="T12" fmla="*/ 138 w 138"/>
                  <a:gd name="T13" fmla="*/ 63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63"/>
                    </a:moveTo>
                    <a:cubicBezTo>
                      <a:pt x="138" y="126"/>
                      <a:pt x="138" y="156"/>
                      <a:pt x="138" y="156"/>
                    </a:cubicBezTo>
                    <a:cubicBezTo>
                      <a:pt x="10" y="156"/>
                      <a:pt x="10" y="156"/>
                      <a:pt x="10" y="156"/>
                    </a:cubicBezTo>
                    <a:cubicBezTo>
                      <a:pt x="25" y="133"/>
                      <a:pt x="25" y="133"/>
                      <a:pt x="25" y="133"/>
                    </a:cubicBezTo>
                    <a:cubicBezTo>
                      <a:pt x="0" y="42"/>
                      <a:pt x="0" y="42"/>
                      <a:pt x="0" y="42"/>
                    </a:cubicBezTo>
                    <a:cubicBezTo>
                      <a:pt x="27" y="40"/>
                      <a:pt x="49" y="23"/>
                      <a:pt x="60" y="0"/>
                    </a:cubicBezTo>
                    <a:cubicBezTo>
                      <a:pt x="98" y="11"/>
                      <a:pt x="138" y="29"/>
                      <a:pt x="13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14" name="Freeform 52"/>
              <p:cNvSpPr/>
              <p:nvPr/>
            </p:nvSpPr>
            <p:spPr bwMode="auto">
              <a:xfrm>
                <a:off x="3892551" y="3751263"/>
                <a:ext cx="4486275" cy="1055688"/>
              </a:xfrm>
              <a:custGeom>
                <a:avLst/>
                <a:gdLst>
                  <a:gd name="T0" fmla="*/ 2826 w 2826"/>
                  <a:gd name="T1" fmla="*/ 516 h 665"/>
                  <a:gd name="T2" fmla="*/ 2826 w 2826"/>
                  <a:gd name="T3" fmla="*/ 665 h 665"/>
                  <a:gd name="T4" fmla="*/ 2748 w 2826"/>
                  <a:gd name="T5" fmla="*/ 665 h 665"/>
                  <a:gd name="T6" fmla="*/ 2748 w 2826"/>
                  <a:gd name="T7" fmla="*/ 568 h 665"/>
                  <a:gd name="T8" fmla="*/ 1524 w 2826"/>
                  <a:gd name="T9" fmla="*/ 78 h 665"/>
                  <a:gd name="T10" fmla="*/ 1451 w 2826"/>
                  <a:gd name="T11" fmla="*/ 78 h 665"/>
                  <a:gd name="T12" fmla="*/ 1451 w 2826"/>
                  <a:gd name="T13" fmla="*/ 665 h 665"/>
                  <a:gd name="T14" fmla="*/ 1373 w 2826"/>
                  <a:gd name="T15" fmla="*/ 665 h 665"/>
                  <a:gd name="T16" fmla="*/ 1373 w 2826"/>
                  <a:gd name="T17" fmla="*/ 78 h 665"/>
                  <a:gd name="T18" fmla="*/ 1302 w 2826"/>
                  <a:gd name="T19" fmla="*/ 78 h 665"/>
                  <a:gd name="T20" fmla="*/ 78 w 2826"/>
                  <a:gd name="T21" fmla="*/ 568 h 665"/>
                  <a:gd name="T22" fmla="*/ 78 w 2826"/>
                  <a:gd name="T23" fmla="*/ 665 h 665"/>
                  <a:gd name="T24" fmla="*/ 0 w 2826"/>
                  <a:gd name="T25" fmla="*/ 665 h 665"/>
                  <a:gd name="T26" fmla="*/ 0 w 2826"/>
                  <a:gd name="T27" fmla="*/ 516 h 665"/>
                  <a:gd name="T28" fmla="*/ 1287 w 2826"/>
                  <a:gd name="T29" fmla="*/ 0 h 665"/>
                  <a:gd name="T30" fmla="*/ 1538 w 2826"/>
                  <a:gd name="T31" fmla="*/ 0 h 665"/>
                  <a:gd name="T32" fmla="*/ 2826 w 2826"/>
                  <a:gd name="T33" fmla="*/ 51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6" h="665">
                    <a:moveTo>
                      <a:pt x="2826" y="516"/>
                    </a:moveTo>
                    <a:lnTo>
                      <a:pt x="2826" y="665"/>
                    </a:lnTo>
                    <a:lnTo>
                      <a:pt x="2748" y="665"/>
                    </a:lnTo>
                    <a:lnTo>
                      <a:pt x="2748" y="568"/>
                    </a:lnTo>
                    <a:lnTo>
                      <a:pt x="1524" y="78"/>
                    </a:lnTo>
                    <a:lnTo>
                      <a:pt x="1451" y="78"/>
                    </a:lnTo>
                    <a:lnTo>
                      <a:pt x="1451" y="665"/>
                    </a:lnTo>
                    <a:lnTo>
                      <a:pt x="1373" y="665"/>
                    </a:lnTo>
                    <a:lnTo>
                      <a:pt x="1373" y="78"/>
                    </a:lnTo>
                    <a:lnTo>
                      <a:pt x="1302" y="78"/>
                    </a:lnTo>
                    <a:lnTo>
                      <a:pt x="78" y="568"/>
                    </a:lnTo>
                    <a:lnTo>
                      <a:pt x="78" y="665"/>
                    </a:lnTo>
                    <a:lnTo>
                      <a:pt x="0" y="665"/>
                    </a:lnTo>
                    <a:lnTo>
                      <a:pt x="0" y="516"/>
                    </a:lnTo>
                    <a:lnTo>
                      <a:pt x="1287" y="0"/>
                    </a:lnTo>
                    <a:lnTo>
                      <a:pt x="1538" y="0"/>
                    </a:lnTo>
                    <a:lnTo>
                      <a:pt x="2826" y="5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15" name="Freeform 53"/>
              <p:cNvSpPr>
                <a:spLocks noEditPoints="1"/>
              </p:cNvSpPr>
              <p:nvPr/>
            </p:nvSpPr>
            <p:spPr bwMode="auto">
              <a:xfrm>
                <a:off x="7751763" y="4862513"/>
                <a:ext cx="600075" cy="601663"/>
              </a:xfrm>
              <a:custGeom>
                <a:avLst/>
                <a:gdLst>
                  <a:gd name="T0" fmla="*/ 131 w 160"/>
                  <a:gd name="T1" fmla="*/ 63 h 160"/>
                  <a:gd name="T2" fmla="*/ 95 w 160"/>
                  <a:gd name="T3" fmla="*/ 135 h 160"/>
                  <a:gd name="T4" fmla="*/ 146 w 160"/>
                  <a:gd name="T5" fmla="*/ 77 h 160"/>
                  <a:gd name="T6" fmla="*/ 125 w 160"/>
                  <a:gd name="T7" fmla="*/ 32 h 160"/>
                  <a:gd name="T8" fmla="*/ 125 w 160"/>
                  <a:gd name="T9" fmla="*/ 32 h 160"/>
                  <a:gd name="T10" fmla="*/ 125 w 160"/>
                  <a:gd name="T11" fmla="*/ 32 h 160"/>
                  <a:gd name="T12" fmla="*/ 131 w 160"/>
                  <a:gd name="T13" fmla="*/ 63 h 160"/>
                  <a:gd name="T14" fmla="*/ 80 w 160"/>
                  <a:gd name="T15" fmla="*/ 0 h 160"/>
                  <a:gd name="T16" fmla="*/ 160 w 160"/>
                  <a:gd name="T17" fmla="*/ 80 h 160"/>
                  <a:gd name="T18" fmla="*/ 80 w 160"/>
                  <a:gd name="T19" fmla="*/ 160 h 160"/>
                  <a:gd name="T20" fmla="*/ 0 w 160"/>
                  <a:gd name="T21" fmla="*/ 80 h 160"/>
                  <a:gd name="T22" fmla="*/ 80 w 160"/>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131" y="63"/>
                    </a:moveTo>
                    <a:cubicBezTo>
                      <a:pt x="131" y="92"/>
                      <a:pt x="117" y="118"/>
                      <a:pt x="95" y="135"/>
                    </a:cubicBezTo>
                    <a:cubicBezTo>
                      <a:pt x="124" y="131"/>
                      <a:pt x="146" y="107"/>
                      <a:pt x="146" y="77"/>
                    </a:cubicBezTo>
                    <a:cubicBezTo>
                      <a:pt x="146" y="59"/>
                      <a:pt x="138" y="43"/>
                      <a:pt x="125" y="32"/>
                    </a:cubicBezTo>
                    <a:cubicBezTo>
                      <a:pt x="125" y="32"/>
                      <a:pt x="125" y="32"/>
                      <a:pt x="125" y="32"/>
                    </a:cubicBezTo>
                    <a:cubicBezTo>
                      <a:pt x="125" y="32"/>
                      <a:pt x="125" y="32"/>
                      <a:pt x="125" y="32"/>
                    </a:cubicBezTo>
                    <a:cubicBezTo>
                      <a:pt x="129" y="42"/>
                      <a:pt x="131" y="52"/>
                      <a:pt x="131" y="63"/>
                    </a:cubicBezTo>
                    <a:close/>
                    <a:moveTo>
                      <a:pt x="80" y="0"/>
                    </a:moveTo>
                    <a:cubicBezTo>
                      <a:pt x="124" y="0"/>
                      <a:pt x="160" y="36"/>
                      <a:pt x="160"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16" name="Freeform 54"/>
              <p:cNvSpPr/>
              <p:nvPr/>
            </p:nvSpPr>
            <p:spPr bwMode="auto">
              <a:xfrm>
                <a:off x="8221663" y="4983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17" name="Freeform 55"/>
              <p:cNvSpPr/>
              <p:nvPr/>
            </p:nvSpPr>
            <p:spPr bwMode="auto">
              <a:xfrm>
                <a:off x="7521576" y="5426075"/>
                <a:ext cx="519113" cy="587375"/>
              </a:xfrm>
              <a:custGeom>
                <a:avLst/>
                <a:gdLst>
                  <a:gd name="T0" fmla="*/ 138 w 138"/>
                  <a:gd name="T1" fmla="*/ 42 h 156"/>
                  <a:gd name="T2" fmla="*/ 112 w 138"/>
                  <a:gd name="T3" fmla="*/ 133 h 156"/>
                  <a:gd name="T4" fmla="*/ 128 w 138"/>
                  <a:gd name="T5" fmla="*/ 156 h 156"/>
                  <a:gd name="T6" fmla="*/ 0 w 138"/>
                  <a:gd name="T7" fmla="*/ 156 h 156"/>
                  <a:gd name="T8" fmla="*/ 0 w 138"/>
                  <a:gd name="T9" fmla="*/ 63 h 156"/>
                  <a:gd name="T10" fmla="*/ 77 w 138"/>
                  <a:gd name="T11" fmla="*/ 0 h 156"/>
                  <a:gd name="T12" fmla="*/ 138 w 138"/>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42"/>
                    </a:moveTo>
                    <a:cubicBezTo>
                      <a:pt x="112" y="133"/>
                      <a:pt x="112" y="133"/>
                      <a:pt x="112" y="133"/>
                    </a:cubicBezTo>
                    <a:cubicBezTo>
                      <a:pt x="128" y="156"/>
                      <a:pt x="128" y="156"/>
                      <a:pt x="128" y="156"/>
                    </a:cubicBezTo>
                    <a:cubicBezTo>
                      <a:pt x="0" y="156"/>
                      <a:pt x="0" y="156"/>
                      <a:pt x="0" y="156"/>
                    </a:cubicBezTo>
                    <a:cubicBezTo>
                      <a:pt x="0" y="156"/>
                      <a:pt x="0" y="126"/>
                      <a:pt x="0" y="63"/>
                    </a:cubicBezTo>
                    <a:cubicBezTo>
                      <a:pt x="0" y="29"/>
                      <a:pt x="40" y="11"/>
                      <a:pt x="77" y="0"/>
                    </a:cubicBezTo>
                    <a:cubicBezTo>
                      <a:pt x="88" y="23"/>
                      <a:pt x="111" y="40"/>
                      <a:pt x="13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18" name="Freeform 56"/>
              <p:cNvSpPr/>
              <p:nvPr/>
            </p:nvSpPr>
            <p:spPr bwMode="auto">
              <a:xfrm>
                <a:off x="6199188" y="2232025"/>
                <a:ext cx="1270000" cy="1431925"/>
              </a:xfrm>
              <a:custGeom>
                <a:avLst/>
                <a:gdLst>
                  <a:gd name="T0" fmla="*/ 61 w 338"/>
                  <a:gd name="T1" fmla="*/ 324 h 381"/>
                  <a:gd name="T2" fmla="*/ 0 w 338"/>
                  <a:gd name="T3" fmla="*/ 101 h 381"/>
                  <a:gd name="T4" fmla="*/ 147 w 338"/>
                  <a:gd name="T5" fmla="*/ 0 h 381"/>
                  <a:gd name="T6" fmla="*/ 338 w 338"/>
                  <a:gd name="T7" fmla="*/ 153 h 381"/>
                  <a:gd name="T8" fmla="*/ 338 w 338"/>
                  <a:gd name="T9" fmla="*/ 381 h 381"/>
                  <a:gd name="T10" fmla="*/ 24 w 338"/>
                  <a:gd name="T11" fmla="*/ 381 h 381"/>
                  <a:gd name="T12" fmla="*/ 61 w 338"/>
                  <a:gd name="T13" fmla="*/ 324 h 381"/>
                </a:gdLst>
                <a:ahLst/>
                <a:cxnLst>
                  <a:cxn ang="0">
                    <a:pos x="T0" y="T1"/>
                  </a:cxn>
                  <a:cxn ang="0">
                    <a:pos x="T2" y="T3"/>
                  </a:cxn>
                  <a:cxn ang="0">
                    <a:pos x="T4" y="T5"/>
                  </a:cxn>
                  <a:cxn ang="0">
                    <a:pos x="T6" y="T7"/>
                  </a:cxn>
                  <a:cxn ang="0">
                    <a:pos x="T8" y="T9"/>
                  </a:cxn>
                  <a:cxn ang="0">
                    <a:pos x="T10" y="T11"/>
                  </a:cxn>
                  <a:cxn ang="0">
                    <a:pos x="T12" y="T13"/>
                  </a:cxn>
                </a:cxnLst>
                <a:rect l="0" t="0" r="r" b="b"/>
                <a:pathLst>
                  <a:path w="338" h="381">
                    <a:moveTo>
                      <a:pt x="61" y="324"/>
                    </a:moveTo>
                    <a:cubicBezTo>
                      <a:pt x="0" y="101"/>
                      <a:pt x="0" y="101"/>
                      <a:pt x="0" y="101"/>
                    </a:cubicBezTo>
                    <a:cubicBezTo>
                      <a:pt x="65" y="96"/>
                      <a:pt x="120" y="56"/>
                      <a:pt x="147" y="0"/>
                    </a:cubicBezTo>
                    <a:cubicBezTo>
                      <a:pt x="240" y="25"/>
                      <a:pt x="338" y="71"/>
                      <a:pt x="338" y="153"/>
                    </a:cubicBezTo>
                    <a:cubicBezTo>
                      <a:pt x="338" y="307"/>
                      <a:pt x="338" y="381"/>
                      <a:pt x="338" y="381"/>
                    </a:cubicBezTo>
                    <a:cubicBezTo>
                      <a:pt x="24" y="381"/>
                      <a:pt x="24" y="381"/>
                      <a:pt x="24" y="381"/>
                    </a:cubicBezTo>
                    <a:lnTo>
                      <a:pt x="61"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19" name="Freeform 57"/>
              <p:cNvSpPr/>
              <p:nvPr/>
            </p:nvSpPr>
            <p:spPr bwMode="auto">
              <a:xfrm>
                <a:off x="6154738" y="5426075"/>
                <a:ext cx="517525" cy="582613"/>
              </a:xfrm>
              <a:custGeom>
                <a:avLst/>
                <a:gdLst>
                  <a:gd name="T0" fmla="*/ 138 w 138"/>
                  <a:gd name="T1" fmla="*/ 62 h 155"/>
                  <a:gd name="T2" fmla="*/ 138 w 138"/>
                  <a:gd name="T3" fmla="*/ 155 h 155"/>
                  <a:gd name="T4" fmla="*/ 10 w 138"/>
                  <a:gd name="T5" fmla="*/ 155 h 155"/>
                  <a:gd name="T6" fmla="*/ 25 w 138"/>
                  <a:gd name="T7" fmla="*/ 132 h 155"/>
                  <a:gd name="T8" fmla="*/ 0 w 138"/>
                  <a:gd name="T9" fmla="*/ 41 h 155"/>
                  <a:gd name="T10" fmla="*/ 60 w 138"/>
                  <a:gd name="T11" fmla="*/ 0 h 155"/>
                  <a:gd name="T12" fmla="*/ 138 w 138"/>
                  <a:gd name="T13" fmla="*/ 62 h 155"/>
                </a:gdLst>
                <a:ahLst/>
                <a:cxnLst>
                  <a:cxn ang="0">
                    <a:pos x="T0" y="T1"/>
                  </a:cxn>
                  <a:cxn ang="0">
                    <a:pos x="T2" y="T3"/>
                  </a:cxn>
                  <a:cxn ang="0">
                    <a:pos x="T4" y="T5"/>
                  </a:cxn>
                  <a:cxn ang="0">
                    <a:pos x="T6" y="T7"/>
                  </a:cxn>
                  <a:cxn ang="0">
                    <a:pos x="T8" y="T9"/>
                  </a:cxn>
                  <a:cxn ang="0">
                    <a:pos x="T10" y="T11"/>
                  </a:cxn>
                  <a:cxn ang="0">
                    <a:pos x="T12" y="T13"/>
                  </a:cxn>
                </a:cxnLst>
                <a:rect l="0" t="0" r="r" b="b"/>
                <a:pathLst>
                  <a:path w="138" h="155">
                    <a:moveTo>
                      <a:pt x="138" y="62"/>
                    </a:moveTo>
                    <a:cubicBezTo>
                      <a:pt x="138" y="125"/>
                      <a:pt x="138" y="155"/>
                      <a:pt x="138" y="155"/>
                    </a:cubicBezTo>
                    <a:cubicBezTo>
                      <a:pt x="10" y="155"/>
                      <a:pt x="10" y="155"/>
                      <a:pt x="10" y="155"/>
                    </a:cubicBezTo>
                    <a:cubicBezTo>
                      <a:pt x="25" y="132"/>
                      <a:pt x="25" y="132"/>
                      <a:pt x="25" y="132"/>
                    </a:cubicBezTo>
                    <a:cubicBezTo>
                      <a:pt x="0" y="41"/>
                      <a:pt x="0" y="41"/>
                      <a:pt x="0" y="41"/>
                    </a:cubicBezTo>
                    <a:cubicBezTo>
                      <a:pt x="26" y="39"/>
                      <a:pt x="49" y="23"/>
                      <a:pt x="60" y="0"/>
                    </a:cubicBezTo>
                    <a:cubicBezTo>
                      <a:pt x="98" y="10"/>
                      <a:pt x="138" y="29"/>
                      <a:pt x="138"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0" name="Freeform 58"/>
              <p:cNvSpPr>
                <a:spLocks noEditPoints="1"/>
              </p:cNvSpPr>
              <p:nvPr/>
            </p:nvSpPr>
            <p:spPr bwMode="auto">
              <a:xfrm>
                <a:off x="5395913" y="841375"/>
                <a:ext cx="1479550" cy="1481138"/>
              </a:xfrm>
              <a:custGeom>
                <a:avLst/>
                <a:gdLst>
                  <a:gd name="T0" fmla="*/ 197 w 394"/>
                  <a:gd name="T1" fmla="*/ 0 h 394"/>
                  <a:gd name="T2" fmla="*/ 394 w 394"/>
                  <a:gd name="T3" fmla="*/ 197 h 394"/>
                  <a:gd name="T4" fmla="*/ 197 w 394"/>
                  <a:gd name="T5" fmla="*/ 394 h 394"/>
                  <a:gd name="T6" fmla="*/ 0 w 394"/>
                  <a:gd name="T7" fmla="*/ 197 h 394"/>
                  <a:gd name="T8" fmla="*/ 197 w 394"/>
                  <a:gd name="T9" fmla="*/ 0 h 394"/>
                  <a:gd name="T10" fmla="*/ 359 w 394"/>
                  <a:gd name="T11" fmla="*/ 190 h 394"/>
                  <a:gd name="T12" fmla="*/ 307 w 394"/>
                  <a:gd name="T13" fmla="*/ 79 h 394"/>
                  <a:gd name="T14" fmla="*/ 321 w 394"/>
                  <a:gd name="T15" fmla="*/ 157 h 394"/>
                  <a:gd name="T16" fmla="*/ 235 w 394"/>
                  <a:gd name="T17" fmla="*/ 331 h 394"/>
                  <a:gd name="T18" fmla="*/ 359 w 394"/>
                  <a:gd name="T19" fmla="*/ 19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394">
                    <a:moveTo>
                      <a:pt x="197" y="0"/>
                    </a:moveTo>
                    <a:cubicBezTo>
                      <a:pt x="306" y="0"/>
                      <a:pt x="394" y="88"/>
                      <a:pt x="394" y="197"/>
                    </a:cubicBezTo>
                    <a:cubicBezTo>
                      <a:pt x="394" y="306"/>
                      <a:pt x="306" y="394"/>
                      <a:pt x="197" y="394"/>
                    </a:cubicBezTo>
                    <a:cubicBezTo>
                      <a:pt x="88" y="394"/>
                      <a:pt x="0" y="306"/>
                      <a:pt x="0" y="197"/>
                    </a:cubicBezTo>
                    <a:cubicBezTo>
                      <a:pt x="0" y="88"/>
                      <a:pt x="88" y="0"/>
                      <a:pt x="197" y="0"/>
                    </a:cubicBezTo>
                    <a:close/>
                    <a:moveTo>
                      <a:pt x="359" y="190"/>
                    </a:moveTo>
                    <a:cubicBezTo>
                      <a:pt x="359" y="145"/>
                      <a:pt x="339" y="105"/>
                      <a:pt x="307" y="79"/>
                    </a:cubicBezTo>
                    <a:cubicBezTo>
                      <a:pt x="316" y="103"/>
                      <a:pt x="321" y="130"/>
                      <a:pt x="321" y="157"/>
                    </a:cubicBezTo>
                    <a:cubicBezTo>
                      <a:pt x="321" y="228"/>
                      <a:pt x="287" y="291"/>
                      <a:pt x="235" y="331"/>
                    </a:cubicBezTo>
                    <a:cubicBezTo>
                      <a:pt x="305" y="322"/>
                      <a:pt x="359" y="262"/>
                      <a:pt x="35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1" name="Freeform 59"/>
              <p:cNvSpPr/>
              <p:nvPr/>
            </p:nvSpPr>
            <p:spPr bwMode="auto">
              <a:xfrm>
                <a:off x="5594351" y="5426075"/>
                <a:ext cx="522288" cy="582613"/>
              </a:xfrm>
              <a:custGeom>
                <a:avLst/>
                <a:gdLst>
                  <a:gd name="T0" fmla="*/ 139 w 139"/>
                  <a:gd name="T1" fmla="*/ 41 h 155"/>
                  <a:gd name="T2" fmla="*/ 113 w 139"/>
                  <a:gd name="T3" fmla="*/ 132 h 155"/>
                  <a:gd name="T4" fmla="*/ 129 w 139"/>
                  <a:gd name="T5" fmla="*/ 155 h 155"/>
                  <a:gd name="T6" fmla="*/ 0 w 139"/>
                  <a:gd name="T7" fmla="*/ 155 h 155"/>
                  <a:gd name="T8" fmla="*/ 0 w 139"/>
                  <a:gd name="T9" fmla="*/ 62 h 155"/>
                  <a:gd name="T10" fmla="*/ 78 w 139"/>
                  <a:gd name="T11" fmla="*/ 0 h 155"/>
                  <a:gd name="T12" fmla="*/ 139 w 139"/>
                  <a:gd name="T13" fmla="*/ 41 h 155"/>
                </a:gdLst>
                <a:ahLst/>
                <a:cxnLst>
                  <a:cxn ang="0">
                    <a:pos x="T0" y="T1"/>
                  </a:cxn>
                  <a:cxn ang="0">
                    <a:pos x="T2" y="T3"/>
                  </a:cxn>
                  <a:cxn ang="0">
                    <a:pos x="T4" y="T5"/>
                  </a:cxn>
                  <a:cxn ang="0">
                    <a:pos x="T6" y="T7"/>
                  </a:cxn>
                  <a:cxn ang="0">
                    <a:pos x="T8" y="T9"/>
                  </a:cxn>
                  <a:cxn ang="0">
                    <a:pos x="T10" y="T11"/>
                  </a:cxn>
                  <a:cxn ang="0">
                    <a:pos x="T12" y="T13"/>
                  </a:cxn>
                </a:cxnLst>
                <a:rect l="0" t="0" r="r" b="b"/>
                <a:pathLst>
                  <a:path w="139" h="155">
                    <a:moveTo>
                      <a:pt x="139" y="41"/>
                    </a:moveTo>
                    <a:cubicBezTo>
                      <a:pt x="113" y="132"/>
                      <a:pt x="113" y="132"/>
                      <a:pt x="113" y="132"/>
                    </a:cubicBezTo>
                    <a:cubicBezTo>
                      <a:pt x="129" y="155"/>
                      <a:pt x="129" y="155"/>
                      <a:pt x="129" y="155"/>
                    </a:cubicBezTo>
                    <a:cubicBezTo>
                      <a:pt x="0" y="155"/>
                      <a:pt x="0" y="155"/>
                      <a:pt x="0" y="155"/>
                    </a:cubicBezTo>
                    <a:cubicBezTo>
                      <a:pt x="0" y="155"/>
                      <a:pt x="0" y="125"/>
                      <a:pt x="0" y="62"/>
                    </a:cubicBezTo>
                    <a:cubicBezTo>
                      <a:pt x="0" y="29"/>
                      <a:pt x="41" y="10"/>
                      <a:pt x="78" y="0"/>
                    </a:cubicBezTo>
                    <a:cubicBezTo>
                      <a:pt x="89" y="23"/>
                      <a:pt x="112" y="39"/>
                      <a:pt x="13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2" name="Freeform 60"/>
              <p:cNvSpPr>
                <a:spLocks noEditPoints="1"/>
              </p:cNvSpPr>
              <p:nvPr/>
            </p:nvSpPr>
            <p:spPr bwMode="auto">
              <a:xfrm>
                <a:off x="5827713" y="4859338"/>
                <a:ext cx="601663" cy="601663"/>
              </a:xfrm>
              <a:custGeom>
                <a:avLst/>
                <a:gdLst>
                  <a:gd name="T0" fmla="*/ 95 w 160"/>
                  <a:gd name="T1" fmla="*/ 135 h 160"/>
                  <a:gd name="T2" fmla="*/ 146 w 160"/>
                  <a:gd name="T3" fmla="*/ 77 h 160"/>
                  <a:gd name="T4" fmla="*/ 125 w 160"/>
                  <a:gd name="T5" fmla="*/ 32 h 160"/>
                  <a:gd name="T6" fmla="*/ 130 w 160"/>
                  <a:gd name="T7" fmla="*/ 64 h 160"/>
                  <a:gd name="T8" fmla="*/ 95 w 160"/>
                  <a:gd name="T9" fmla="*/ 135 h 160"/>
                  <a:gd name="T10" fmla="*/ 160 w 160"/>
                  <a:gd name="T11" fmla="*/ 80 h 160"/>
                  <a:gd name="T12" fmla="*/ 80 w 160"/>
                  <a:gd name="T13" fmla="*/ 160 h 160"/>
                  <a:gd name="T14" fmla="*/ 0 w 160"/>
                  <a:gd name="T15" fmla="*/ 80 h 160"/>
                  <a:gd name="T16" fmla="*/ 80 w 160"/>
                  <a:gd name="T17" fmla="*/ 0 h 160"/>
                  <a:gd name="T18" fmla="*/ 160 w 160"/>
                  <a:gd name="T1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95" y="135"/>
                    </a:moveTo>
                    <a:cubicBezTo>
                      <a:pt x="124" y="131"/>
                      <a:pt x="146" y="107"/>
                      <a:pt x="146" y="77"/>
                    </a:cubicBezTo>
                    <a:cubicBezTo>
                      <a:pt x="146" y="59"/>
                      <a:pt x="138" y="43"/>
                      <a:pt x="125" y="32"/>
                    </a:cubicBezTo>
                    <a:cubicBezTo>
                      <a:pt x="128" y="42"/>
                      <a:pt x="130" y="53"/>
                      <a:pt x="130" y="64"/>
                    </a:cubicBezTo>
                    <a:cubicBezTo>
                      <a:pt x="130" y="93"/>
                      <a:pt x="117" y="119"/>
                      <a:pt x="95" y="135"/>
                    </a:cubicBezTo>
                    <a:close/>
                    <a:moveTo>
                      <a:pt x="160" y="80"/>
                    </a:moveTo>
                    <a:cubicBezTo>
                      <a:pt x="160" y="124"/>
                      <a:pt x="124" y="160"/>
                      <a:pt x="80" y="160"/>
                    </a:cubicBezTo>
                    <a:cubicBezTo>
                      <a:pt x="36" y="160"/>
                      <a:pt x="0" y="124"/>
                      <a:pt x="0" y="80"/>
                    </a:cubicBezTo>
                    <a:cubicBezTo>
                      <a:pt x="0" y="36"/>
                      <a:pt x="36" y="0"/>
                      <a:pt x="80" y="0"/>
                    </a:cubicBezTo>
                    <a:cubicBezTo>
                      <a:pt x="124" y="0"/>
                      <a:pt x="160" y="36"/>
                      <a:pt x="16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3" name="Freeform 61"/>
              <p:cNvSpPr/>
              <p:nvPr/>
            </p:nvSpPr>
            <p:spPr bwMode="auto">
              <a:xfrm>
                <a:off x="4830763" y="2232025"/>
                <a:ext cx="1274763" cy="1431925"/>
              </a:xfrm>
              <a:custGeom>
                <a:avLst/>
                <a:gdLst>
                  <a:gd name="T0" fmla="*/ 0 w 339"/>
                  <a:gd name="T1" fmla="*/ 381 h 381"/>
                  <a:gd name="T2" fmla="*/ 0 w 339"/>
                  <a:gd name="T3" fmla="*/ 153 h 381"/>
                  <a:gd name="T4" fmla="*/ 191 w 339"/>
                  <a:gd name="T5" fmla="*/ 0 h 381"/>
                  <a:gd name="T6" fmla="*/ 339 w 339"/>
                  <a:gd name="T7" fmla="*/ 101 h 381"/>
                  <a:gd name="T8" fmla="*/ 277 w 339"/>
                  <a:gd name="T9" fmla="*/ 324 h 381"/>
                  <a:gd name="T10" fmla="*/ 314 w 339"/>
                  <a:gd name="T11" fmla="*/ 381 h 381"/>
                  <a:gd name="T12" fmla="*/ 0 w 339"/>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39" h="381">
                    <a:moveTo>
                      <a:pt x="0" y="381"/>
                    </a:moveTo>
                    <a:cubicBezTo>
                      <a:pt x="0" y="381"/>
                      <a:pt x="0" y="307"/>
                      <a:pt x="0" y="153"/>
                    </a:cubicBezTo>
                    <a:cubicBezTo>
                      <a:pt x="0" y="71"/>
                      <a:pt x="98" y="25"/>
                      <a:pt x="191" y="0"/>
                    </a:cubicBezTo>
                    <a:cubicBezTo>
                      <a:pt x="218" y="56"/>
                      <a:pt x="273" y="96"/>
                      <a:pt x="339" y="101"/>
                    </a:cubicBezTo>
                    <a:cubicBezTo>
                      <a:pt x="277" y="324"/>
                      <a:pt x="277" y="324"/>
                      <a:pt x="277" y="324"/>
                    </a:cubicBezTo>
                    <a:cubicBezTo>
                      <a:pt x="314" y="381"/>
                      <a:pt x="314" y="381"/>
                      <a:pt x="314" y="381"/>
                    </a:cubicBezTo>
                    <a:lnTo>
                      <a:pt x="0" y="3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4" name="Freeform 62"/>
              <p:cNvSpPr/>
              <p:nvPr/>
            </p:nvSpPr>
            <p:spPr bwMode="auto">
              <a:xfrm>
                <a:off x="4162426" y="5434013"/>
                <a:ext cx="519113" cy="585788"/>
              </a:xfrm>
              <a:custGeom>
                <a:avLst/>
                <a:gdLst>
                  <a:gd name="T0" fmla="*/ 138 w 138"/>
                  <a:gd name="T1" fmla="*/ 62 h 156"/>
                  <a:gd name="T2" fmla="*/ 138 w 138"/>
                  <a:gd name="T3" fmla="*/ 156 h 156"/>
                  <a:gd name="T4" fmla="*/ 10 w 138"/>
                  <a:gd name="T5" fmla="*/ 156 h 156"/>
                  <a:gd name="T6" fmla="*/ 25 w 138"/>
                  <a:gd name="T7" fmla="*/ 132 h 156"/>
                  <a:gd name="T8" fmla="*/ 0 w 138"/>
                  <a:gd name="T9" fmla="*/ 41 h 156"/>
                  <a:gd name="T10" fmla="*/ 60 w 138"/>
                  <a:gd name="T11" fmla="*/ 0 h 156"/>
                  <a:gd name="T12" fmla="*/ 138 w 138"/>
                  <a:gd name="T13" fmla="*/ 62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62"/>
                    </a:moveTo>
                    <a:cubicBezTo>
                      <a:pt x="138" y="125"/>
                      <a:pt x="138" y="156"/>
                      <a:pt x="138" y="156"/>
                    </a:cubicBezTo>
                    <a:cubicBezTo>
                      <a:pt x="10" y="156"/>
                      <a:pt x="10" y="156"/>
                      <a:pt x="10" y="156"/>
                    </a:cubicBezTo>
                    <a:cubicBezTo>
                      <a:pt x="25" y="132"/>
                      <a:pt x="25" y="132"/>
                      <a:pt x="25" y="132"/>
                    </a:cubicBezTo>
                    <a:cubicBezTo>
                      <a:pt x="0" y="41"/>
                      <a:pt x="0" y="41"/>
                      <a:pt x="0" y="41"/>
                    </a:cubicBezTo>
                    <a:cubicBezTo>
                      <a:pt x="26" y="39"/>
                      <a:pt x="49" y="23"/>
                      <a:pt x="60" y="0"/>
                    </a:cubicBezTo>
                    <a:cubicBezTo>
                      <a:pt x="98" y="10"/>
                      <a:pt x="138" y="29"/>
                      <a:pt x="138"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5" name="Freeform 63"/>
              <p:cNvSpPr>
                <a:spLocks noEditPoints="1"/>
              </p:cNvSpPr>
              <p:nvPr/>
            </p:nvSpPr>
            <p:spPr bwMode="auto">
              <a:xfrm>
                <a:off x="3832226" y="4867275"/>
                <a:ext cx="604838" cy="604838"/>
              </a:xfrm>
              <a:custGeom>
                <a:avLst/>
                <a:gdLst>
                  <a:gd name="T0" fmla="*/ 147 w 161"/>
                  <a:gd name="T1" fmla="*/ 78 h 161"/>
                  <a:gd name="T2" fmla="*/ 126 w 161"/>
                  <a:gd name="T3" fmla="*/ 32 h 161"/>
                  <a:gd name="T4" fmla="*/ 131 w 161"/>
                  <a:gd name="T5" fmla="*/ 64 h 161"/>
                  <a:gd name="T6" fmla="*/ 96 w 161"/>
                  <a:gd name="T7" fmla="*/ 135 h 161"/>
                  <a:gd name="T8" fmla="*/ 147 w 161"/>
                  <a:gd name="T9" fmla="*/ 78 h 161"/>
                  <a:gd name="T10" fmla="*/ 81 w 161"/>
                  <a:gd name="T11" fmla="*/ 0 h 161"/>
                  <a:gd name="T12" fmla="*/ 161 w 161"/>
                  <a:gd name="T13" fmla="*/ 80 h 161"/>
                  <a:gd name="T14" fmla="*/ 81 w 161"/>
                  <a:gd name="T15" fmla="*/ 161 h 161"/>
                  <a:gd name="T16" fmla="*/ 0 w 161"/>
                  <a:gd name="T17" fmla="*/ 80 h 161"/>
                  <a:gd name="T18" fmla="*/ 81 w 161"/>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7" y="78"/>
                    </a:moveTo>
                    <a:cubicBezTo>
                      <a:pt x="147" y="59"/>
                      <a:pt x="139" y="43"/>
                      <a:pt x="126" y="32"/>
                    </a:cubicBezTo>
                    <a:cubicBezTo>
                      <a:pt x="129" y="42"/>
                      <a:pt x="131" y="53"/>
                      <a:pt x="131" y="64"/>
                    </a:cubicBezTo>
                    <a:cubicBezTo>
                      <a:pt x="131" y="93"/>
                      <a:pt x="118" y="119"/>
                      <a:pt x="96" y="135"/>
                    </a:cubicBezTo>
                    <a:cubicBezTo>
                      <a:pt x="125" y="132"/>
                      <a:pt x="147" y="107"/>
                      <a:pt x="147" y="78"/>
                    </a:cubicBezTo>
                    <a:close/>
                    <a:moveTo>
                      <a:pt x="81" y="0"/>
                    </a:moveTo>
                    <a:cubicBezTo>
                      <a:pt x="125" y="0"/>
                      <a:pt x="161" y="36"/>
                      <a:pt x="161" y="80"/>
                    </a:cubicBezTo>
                    <a:cubicBezTo>
                      <a:pt x="161" y="125"/>
                      <a:pt x="125" y="161"/>
                      <a:pt x="81" y="161"/>
                    </a:cubicBezTo>
                    <a:cubicBezTo>
                      <a:pt x="36" y="161"/>
                      <a:pt x="0" y="125"/>
                      <a:pt x="0" y="80"/>
                    </a:cubicBezTo>
                    <a:cubicBezTo>
                      <a:pt x="0" y="36"/>
                      <a:pt x="36" y="0"/>
                      <a:pt x="8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26" name="Freeform 64"/>
              <p:cNvSpPr/>
              <p:nvPr/>
            </p:nvSpPr>
            <p:spPr bwMode="auto">
              <a:xfrm>
                <a:off x="3602038" y="5434013"/>
                <a:ext cx="519113" cy="585788"/>
              </a:xfrm>
              <a:custGeom>
                <a:avLst/>
                <a:gdLst>
                  <a:gd name="T0" fmla="*/ 138 w 138"/>
                  <a:gd name="T1" fmla="*/ 41 h 156"/>
                  <a:gd name="T2" fmla="*/ 113 w 138"/>
                  <a:gd name="T3" fmla="*/ 132 h 156"/>
                  <a:gd name="T4" fmla="*/ 128 w 138"/>
                  <a:gd name="T5" fmla="*/ 156 h 156"/>
                  <a:gd name="T6" fmla="*/ 0 w 138"/>
                  <a:gd name="T7" fmla="*/ 156 h 156"/>
                  <a:gd name="T8" fmla="*/ 0 w 138"/>
                  <a:gd name="T9" fmla="*/ 62 h 156"/>
                  <a:gd name="T10" fmla="*/ 78 w 138"/>
                  <a:gd name="T11" fmla="*/ 0 h 156"/>
                  <a:gd name="T12" fmla="*/ 138 w 138"/>
                  <a:gd name="T13" fmla="*/ 41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41"/>
                    </a:moveTo>
                    <a:cubicBezTo>
                      <a:pt x="113" y="132"/>
                      <a:pt x="113" y="132"/>
                      <a:pt x="113" y="132"/>
                    </a:cubicBezTo>
                    <a:cubicBezTo>
                      <a:pt x="128" y="156"/>
                      <a:pt x="128" y="156"/>
                      <a:pt x="128" y="156"/>
                    </a:cubicBezTo>
                    <a:cubicBezTo>
                      <a:pt x="0" y="156"/>
                      <a:pt x="0" y="156"/>
                      <a:pt x="0" y="156"/>
                    </a:cubicBezTo>
                    <a:cubicBezTo>
                      <a:pt x="0" y="156"/>
                      <a:pt x="0" y="125"/>
                      <a:pt x="0" y="62"/>
                    </a:cubicBezTo>
                    <a:cubicBezTo>
                      <a:pt x="0" y="29"/>
                      <a:pt x="40" y="10"/>
                      <a:pt x="78" y="0"/>
                    </a:cubicBezTo>
                    <a:cubicBezTo>
                      <a:pt x="89" y="23"/>
                      <a:pt x="112" y="39"/>
                      <a:pt x="13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grpSp>
      </p:grpSp>
      <p:grpSp>
        <p:nvGrpSpPr>
          <p:cNvPr id="29" name="组合 28"/>
          <p:cNvGrpSpPr/>
          <p:nvPr/>
        </p:nvGrpSpPr>
        <p:grpSpPr>
          <a:xfrm>
            <a:off x="8039713" y="2776374"/>
            <a:ext cx="3095537" cy="865830"/>
            <a:chOff x="2288094" y="1321493"/>
            <a:chExt cx="1054615" cy="866056"/>
          </a:xfrm>
        </p:grpSpPr>
        <p:sp>
          <p:nvSpPr>
            <p:cNvPr id="30" name="矩形 29"/>
            <p:cNvSpPr/>
            <p:nvPr/>
          </p:nvSpPr>
          <p:spPr>
            <a:xfrm>
              <a:off x="2288094" y="1321493"/>
              <a:ext cx="499770" cy="338642"/>
            </a:xfrm>
            <a:prstGeom prst="rect">
              <a:avLst/>
            </a:prstGeom>
          </p:spPr>
          <p:txBody>
            <a:bodyPr wrap="none">
              <a:spAutoFit/>
            </a:body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1" name="矩形 30"/>
            <p:cNvSpPr/>
            <p:nvPr/>
          </p:nvSpPr>
          <p:spPr>
            <a:xfrm>
              <a:off x="2288094" y="1573695"/>
              <a:ext cx="1054615" cy="613854"/>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grpSp>
        <p:nvGrpSpPr>
          <p:cNvPr id="32" name="组合 31"/>
          <p:cNvGrpSpPr/>
          <p:nvPr/>
        </p:nvGrpSpPr>
        <p:grpSpPr>
          <a:xfrm>
            <a:off x="7175840" y="3831551"/>
            <a:ext cx="834275" cy="834275"/>
            <a:chOff x="8522033" y="3429000"/>
            <a:chExt cx="834492" cy="834492"/>
          </a:xfrm>
          <a:solidFill>
            <a:schemeClr val="tx1">
              <a:lumMod val="75000"/>
              <a:lumOff val="25000"/>
            </a:schemeClr>
          </a:solidFill>
        </p:grpSpPr>
        <p:sp>
          <p:nvSpPr>
            <p:cNvPr id="49" name="椭圆 48"/>
            <p:cNvSpPr/>
            <p:nvPr/>
          </p:nvSpPr>
          <p:spPr>
            <a:xfrm>
              <a:off x="8522033" y="3429000"/>
              <a:ext cx="834492" cy="834492"/>
            </a:xfrm>
            <a:prstGeom prst="ellipse">
              <a:avLst/>
            </a:prstGeom>
            <a:gradFill>
              <a:gsLst>
                <a:gs pos="0">
                  <a:srgbClr val="D7DBE1"/>
                </a:gs>
                <a:gs pos="100000">
                  <a:srgbClr val="F1F3F5"/>
                </a:gs>
              </a:gsLst>
              <a:lin ang="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34" name="组合 33"/>
            <p:cNvGrpSpPr/>
            <p:nvPr/>
          </p:nvGrpSpPr>
          <p:grpSpPr>
            <a:xfrm>
              <a:off x="8751897" y="3624839"/>
              <a:ext cx="444667" cy="442813"/>
              <a:chOff x="3632200" y="998538"/>
              <a:chExt cx="4949826" cy="4929188"/>
            </a:xfrm>
            <a:grpFill/>
          </p:grpSpPr>
          <p:sp>
            <p:nvSpPr>
              <p:cNvPr id="35" name="Rectangle 94"/>
              <p:cNvSpPr>
                <a:spLocks noChangeArrowheads="1"/>
              </p:cNvSpPr>
              <p:nvPr/>
            </p:nvSpPr>
            <p:spPr bwMode="auto">
              <a:xfrm>
                <a:off x="3632200" y="4795838"/>
                <a:ext cx="615950" cy="1000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36" name="Freeform 95"/>
              <p:cNvSpPr>
                <a:spLocks noEditPoints="1"/>
              </p:cNvSpPr>
              <p:nvPr/>
            </p:nvSpPr>
            <p:spPr bwMode="auto">
              <a:xfrm>
                <a:off x="4451350" y="2814638"/>
                <a:ext cx="1409700" cy="1409700"/>
              </a:xfrm>
              <a:custGeom>
                <a:avLst/>
                <a:gdLst>
                  <a:gd name="T0" fmla="*/ 20 w 375"/>
                  <a:gd name="T1" fmla="*/ 187 h 375"/>
                  <a:gd name="T2" fmla="*/ 188 w 375"/>
                  <a:gd name="T3" fmla="*/ 20 h 375"/>
                  <a:gd name="T4" fmla="*/ 356 w 375"/>
                  <a:gd name="T5" fmla="*/ 187 h 375"/>
                  <a:gd name="T6" fmla="*/ 188 w 375"/>
                  <a:gd name="T7" fmla="*/ 355 h 375"/>
                  <a:gd name="T8" fmla="*/ 20 w 375"/>
                  <a:gd name="T9" fmla="*/ 187 h 375"/>
                  <a:gd name="T10" fmla="*/ 188 w 375"/>
                  <a:gd name="T11" fmla="*/ 0 h 375"/>
                  <a:gd name="T12" fmla="*/ 0 w 375"/>
                  <a:gd name="T13" fmla="*/ 187 h 375"/>
                  <a:gd name="T14" fmla="*/ 188 w 375"/>
                  <a:gd name="T15" fmla="*/ 375 h 375"/>
                  <a:gd name="T16" fmla="*/ 375 w 375"/>
                  <a:gd name="T17" fmla="*/ 187 h 375"/>
                  <a:gd name="T18" fmla="*/ 188 w 375"/>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 y="187"/>
                    </a:moveTo>
                    <a:cubicBezTo>
                      <a:pt x="20" y="95"/>
                      <a:pt x="95" y="20"/>
                      <a:pt x="188" y="20"/>
                    </a:cubicBezTo>
                    <a:cubicBezTo>
                      <a:pt x="280" y="20"/>
                      <a:pt x="356" y="95"/>
                      <a:pt x="356" y="187"/>
                    </a:cubicBezTo>
                    <a:cubicBezTo>
                      <a:pt x="356" y="280"/>
                      <a:pt x="280" y="355"/>
                      <a:pt x="188" y="355"/>
                    </a:cubicBezTo>
                    <a:cubicBezTo>
                      <a:pt x="95" y="355"/>
                      <a:pt x="20" y="280"/>
                      <a:pt x="20" y="187"/>
                    </a:cubicBezTo>
                    <a:close/>
                    <a:moveTo>
                      <a:pt x="188" y="0"/>
                    </a:moveTo>
                    <a:cubicBezTo>
                      <a:pt x="84" y="0"/>
                      <a:pt x="0" y="84"/>
                      <a:pt x="0" y="187"/>
                    </a:cubicBezTo>
                    <a:cubicBezTo>
                      <a:pt x="0" y="291"/>
                      <a:pt x="84" y="375"/>
                      <a:pt x="188" y="375"/>
                    </a:cubicBezTo>
                    <a:cubicBezTo>
                      <a:pt x="291" y="375"/>
                      <a:pt x="375" y="291"/>
                      <a:pt x="375" y="187"/>
                    </a:cubicBezTo>
                    <a:cubicBezTo>
                      <a:pt x="375" y="84"/>
                      <a:pt x="291"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37" name="Freeform 96"/>
              <p:cNvSpPr/>
              <p:nvPr/>
            </p:nvSpPr>
            <p:spPr bwMode="auto">
              <a:xfrm>
                <a:off x="4737100" y="3438526"/>
                <a:ext cx="406400" cy="455613"/>
              </a:xfrm>
              <a:custGeom>
                <a:avLst/>
                <a:gdLst>
                  <a:gd name="T0" fmla="*/ 88 w 108"/>
                  <a:gd name="T1" fmla="*/ 103 h 121"/>
                  <a:gd name="T2" fmla="*/ 108 w 108"/>
                  <a:gd name="T3" fmla="*/ 32 h 121"/>
                  <a:gd name="T4" fmla="*/ 61 w 108"/>
                  <a:gd name="T5" fmla="*/ 0 h 121"/>
                  <a:gd name="T6" fmla="*/ 0 w 108"/>
                  <a:gd name="T7" fmla="*/ 48 h 121"/>
                  <a:gd name="T8" fmla="*/ 0 w 108"/>
                  <a:gd name="T9" fmla="*/ 121 h 121"/>
                  <a:gd name="T10" fmla="*/ 100 w 108"/>
                  <a:gd name="T11" fmla="*/ 121 h 121"/>
                  <a:gd name="T12" fmla="*/ 88 w 108"/>
                  <a:gd name="T13" fmla="*/ 103 h 121"/>
                </a:gdLst>
                <a:ahLst/>
                <a:cxnLst>
                  <a:cxn ang="0">
                    <a:pos x="T0" y="T1"/>
                  </a:cxn>
                  <a:cxn ang="0">
                    <a:pos x="T2" y="T3"/>
                  </a:cxn>
                  <a:cxn ang="0">
                    <a:pos x="T4" y="T5"/>
                  </a:cxn>
                  <a:cxn ang="0">
                    <a:pos x="T6" y="T7"/>
                  </a:cxn>
                  <a:cxn ang="0">
                    <a:pos x="T8" y="T9"/>
                  </a:cxn>
                  <a:cxn ang="0">
                    <a:pos x="T10" y="T11"/>
                  </a:cxn>
                  <a:cxn ang="0">
                    <a:pos x="T12" y="T13"/>
                  </a:cxn>
                </a:cxnLst>
                <a:rect l="0" t="0" r="r" b="b"/>
                <a:pathLst>
                  <a:path w="108" h="121">
                    <a:moveTo>
                      <a:pt x="88" y="103"/>
                    </a:moveTo>
                    <a:cubicBezTo>
                      <a:pt x="108" y="32"/>
                      <a:pt x="108" y="32"/>
                      <a:pt x="108" y="32"/>
                    </a:cubicBezTo>
                    <a:cubicBezTo>
                      <a:pt x="87" y="31"/>
                      <a:pt x="69" y="18"/>
                      <a:pt x="61" y="0"/>
                    </a:cubicBezTo>
                    <a:cubicBezTo>
                      <a:pt x="31" y="8"/>
                      <a:pt x="0" y="23"/>
                      <a:pt x="0" y="48"/>
                    </a:cubicBezTo>
                    <a:cubicBezTo>
                      <a:pt x="0" y="97"/>
                      <a:pt x="0" y="121"/>
                      <a:pt x="0" y="121"/>
                    </a:cubicBezTo>
                    <a:cubicBezTo>
                      <a:pt x="100" y="121"/>
                      <a:pt x="100" y="121"/>
                      <a:pt x="100" y="121"/>
                    </a:cubicBezTo>
                    <a:lnTo>
                      <a:pt x="88"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38" name="Freeform 97"/>
              <p:cNvSpPr/>
              <p:nvPr/>
            </p:nvSpPr>
            <p:spPr bwMode="auto">
              <a:xfrm>
                <a:off x="4335463" y="4067176"/>
                <a:ext cx="4246563" cy="1860550"/>
              </a:xfrm>
              <a:custGeom>
                <a:avLst/>
                <a:gdLst>
                  <a:gd name="T0" fmla="*/ 1102 w 1130"/>
                  <a:gd name="T1" fmla="*/ 108 h 495"/>
                  <a:gd name="T2" fmla="*/ 1120 w 1130"/>
                  <a:gd name="T3" fmla="*/ 34 h 495"/>
                  <a:gd name="T4" fmla="*/ 1042 w 1130"/>
                  <a:gd name="T5" fmla="*/ 36 h 495"/>
                  <a:gd name="T6" fmla="*/ 962 w 1130"/>
                  <a:gd name="T7" fmla="*/ 171 h 495"/>
                  <a:gd name="T8" fmla="*/ 775 w 1130"/>
                  <a:gd name="T9" fmla="*/ 275 h 495"/>
                  <a:gd name="T10" fmla="*/ 587 w 1130"/>
                  <a:gd name="T11" fmla="*/ 275 h 495"/>
                  <a:gd name="T12" fmla="*/ 479 w 1130"/>
                  <a:gd name="T13" fmla="*/ 223 h 495"/>
                  <a:gd name="T14" fmla="*/ 611 w 1130"/>
                  <a:gd name="T15" fmla="*/ 223 h 495"/>
                  <a:gd name="T16" fmla="*/ 715 w 1130"/>
                  <a:gd name="T17" fmla="*/ 152 h 495"/>
                  <a:gd name="T18" fmla="*/ 639 w 1130"/>
                  <a:gd name="T19" fmla="*/ 108 h 495"/>
                  <a:gd name="T20" fmla="*/ 575 w 1130"/>
                  <a:gd name="T21" fmla="*/ 108 h 495"/>
                  <a:gd name="T22" fmla="*/ 386 w 1130"/>
                  <a:gd name="T23" fmla="*/ 108 h 495"/>
                  <a:gd name="T24" fmla="*/ 310 w 1130"/>
                  <a:gd name="T25" fmla="*/ 128 h 495"/>
                  <a:gd name="T26" fmla="*/ 159 w 1130"/>
                  <a:gd name="T27" fmla="*/ 195 h 495"/>
                  <a:gd name="T28" fmla="*/ 53 w 1130"/>
                  <a:gd name="T29" fmla="*/ 215 h 495"/>
                  <a:gd name="T30" fmla="*/ 0 w 1130"/>
                  <a:gd name="T31" fmla="*/ 215 h 495"/>
                  <a:gd name="T32" fmla="*/ 0 w 1130"/>
                  <a:gd name="T33" fmla="*/ 435 h 495"/>
                  <a:gd name="T34" fmla="*/ 282 w 1130"/>
                  <a:gd name="T35" fmla="*/ 463 h 495"/>
                  <a:gd name="T36" fmla="*/ 641 w 1130"/>
                  <a:gd name="T37" fmla="*/ 463 h 495"/>
                  <a:gd name="T38" fmla="*/ 858 w 1130"/>
                  <a:gd name="T39" fmla="*/ 379 h 495"/>
                  <a:gd name="T40" fmla="*/ 1030 w 1130"/>
                  <a:gd name="T41" fmla="*/ 247 h 495"/>
                  <a:gd name="T42" fmla="*/ 1102 w 1130"/>
                  <a:gd name="T43" fmla="*/ 10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0" h="495">
                    <a:moveTo>
                      <a:pt x="1102" y="108"/>
                    </a:moveTo>
                    <a:cubicBezTo>
                      <a:pt x="1111" y="89"/>
                      <a:pt x="1130" y="54"/>
                      <a:pt x="1120" y="34"/>
                    </a:cubicBezTo>
                    <a:cubicBezTo>
                      <a:pt x="1105" y="0"/>
                      <a:pt x="1063" y="13"/>
                      <a:pt x="1042" y="36"/>
                    </a:cubicBezTo>
                    <a:cubicBezTo>
                      <a:pt x="962" y="171"/>
                      <a:pt x="962" y="171"/>
                      <a:pt x="962" y="171"/>
                    </a:cubicBezTo>
                    <a:cubicBezTo>
                      <a:pt x="775" y="275"/>
                      <a:pt x="775" y="275"/>
                      <a:pt x="775" y="275"/>
                    </a:cubicBezTo>
                    <a:cubicBezTo>
                      <a:pt x="775" y="275"/>
                      <a:pt x="667" y="275"/>
                      <a:pt x="587" y="275"/>
                    </a:cubicBezTo>
                    <a:cubicBezTo>
                      <a:pt x="507" y="275"/>
                      <a:pt x="479" y="223"/>
                      <a:pt x="479" y="223"/>
                    </a:cubicBezTo>
                    <a:cubicBezTo>
                      <a:pt x="479" y="223"/>
                      <a:pt x="531" y="223"/>
                      <a:pt x="611" y="223"/>
                    </a:cubicBezTo>
                    <a:cubicBezTo>
                      <a:pt x="691" y="223"/>
                      <a:pt x="715" y="207"/>
                      <a:pt x="715" y="152"/>
                    </a:cubicBezTo>
                    <a:cubicBezTo>
                      <a:pt x="715" y="96"/>
                      <a:pt x="639" y="108"/>
                      <a:pt x="639" y="108"/>
                    </a:cubicBezTo>
                    <a:cubicBezTo>
                      <a:pt x="575" y="108"/>
                      <a:pt x="575" y="108"/>
                      <a:pt x="575" y="108"/>
                    </a:cubicBezTo>
                    <a:cubicBezTo>
                      <a:pt x="575" y="108"/>
                      <a:pt x="435" y="108"/>
                      <a:pt x="386" y="108"/>
                    </a:cubicBezTo>
                    <a:cubicBezTo>
                      <a:pt x="338" y="108"/>
                      <a:pt x="310" y="128"/>
                      <a:pt x="310" y="128"/>
                    </a:cubicBezTo>
                    <a:cubicBezTo>
                      <a:pt x="159" y="195"/>
                      <a:pt x="159" y="195"/>
                      <a:pt x="159" y="195"/>
                    </a:cubicBezTo>
                    <a:cubicBezTo>
                      <a:pt x="159" y="195"/>
                      <a:pt x="107" y="215"/>
                      <a:pt x="53" y="215"/>
                    </a:cubicBezTo>
                    <a:cubicBezTo>
                      <a:pt x="0" y="215"/>
                      <a:pt x="0" y="215"/>
                      <a:pt x="0" y="215"/>
                    </a:cubicBezTo>
                    <a:cubicBezTo>
                      <a:pt x="0" y="435"/>
                      <a:pt x="0" y="435"/>
                      <a:pt x="0" y="435"/>
                    </a:cubicBezTo>
                    <a:cubicBezTo>
                      <a:pt x="0" y="435"/>
                      <a:pt x="213" y="443"/>
                      <a:pt x="282" y="463"/>
                    </a:cubicBezTo>
                    <a:cubicBezTo>
                      <a:pt x="282" y="463"/>
                      <a:pt x="448" y="495"/>
                      <a:pt x="641" y="463"/>
                    </a:cubicBezTo>
                    <a:cubicBezTo>
                      <a:pt x="707" y="452"/>
                      <a:pt x="858" y="379"/>
                      <a:pt x="858" y="379"/>
                    </a:cubicBezTo>
                    <a:cubicBezTo>
                      <a:pt x="1030" y="247"/>
                      <a:pt x="1030" y="247"/>
                      <a:pt x="1030" y="247"/>
                    </a:cubicBezTo>
                    <a:cubicBezTo>
                      <a:pt x="1030" y="247"/>
                      <a:pt x="1066" y="184"/>
                      <a:pt x="1102"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39" name="Freeform 98"/>
              <p:cNvSpPr>
                <a:spLocks noEditPoints="1"/>
              </p:cNvSpPr>
              <p:nvPr/>
            </p:nvSpPr>
            <p:spPr bwMode="auto">
              <a:xfrm>
                <a:off x="4924425" y="2998788"/>
                <a:ext cx="469900" cy="469900"/>
              </a:xfrm>
              <a:custGeom>
                <a:avLst/>
                <a:gdLst>
                  <a:gd name="T0" fmla="*/ 24 w 125"/>
                  <a:gd name="T1" fmla="*/ 50 h 125"/>
                  <a:gd name="T2" fmla="*/ 51 w 125"/>
                  <a:gd name="T3" fmla="*/ 105 h 125"/>
                  <a:gd name="T4" fmla="*/ 12 w 125"/>
                  <a:gd name="T5" fmla="*/ 60 h 125"/>
                  <a:gd name="T6" fmla="*/ 28 w 125"/>
                  <a:gd name="T7" fmla="*/ 25 h 125"/>
                  <a:gd name="T8" fmla="*/ 24 w 125"/>
                  <a:gd name="T9" fmla="*/ 50 h 125"/>
                  <a:gd name="T10" fmla="*/ 125 w 125"/>
                  <a:gd name="T11" fmla="*/ 62 h 125"/>
                  <a:gd name="T12" fmla="*/ 63 w 125"/>
                  <a:gd name="T13" fmla="*/ 0 h 125"/>
                  <a:gd name="T14" fmla="*/ 0 w 125"/>
                  <a:gd name="T15" fmla="*/ 62 h 125"/>
                  <a:gd name="T16" fmla="*/ 63 w 125"/>
                  <a:gd name="T17" fmla="*/ 125 h 125"/>
                  <a:gd name="T18" fmla="*/ 125 w 125"/>
                  <a:gd name="T1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24" y="50"/>
                    </a:moveTo>
                    <a:cubicBezTo>
                      <a:pt x="24" y="72"/>
                      <a:pt x="34" y="92"/>
                      <a:pt x="51" y="105"/>
                    </a:cubicBezTo>
                    <a:cubicBezTo>
                      <a:pt x="29" y="102"/>
                      <a:pt x="12" y="83"/>
                      <a:pt x="12" y="60"/>
                    </a:cubicBezTo>
                    <a:cubicBezTo>
                      <a:pt x="12" y="46"/>
                      <a:pt x="18" y="33"/>
                      <a:pt x="28" y="25"/>
                    </a:cubicBezTo>
                    <a:cubicBezTo>
                      <a:pt x="25" y="33"/>
                      <a:pt x="24" y="41"/>
                      <a:pt x="24" y="50"/>
                    </a:cubicBezTo>
                    <a:close/>
                    <a:moveTo>
                      <a:pt x="125" y="62"/>
                    </a:moveTo>
                    <a:cubicBezTo>
                      <a:pt x="125" y="28"/>
                      <a:pt x="97" y="0"/>
                      <a:pt x="63" y="0"/>
                    </a:cubicBezTo>
                    <a:cubicBezTo>
                      <a:pt x="28" y="0"/>
                      <a:pt x="0" y="28"/>
                      <a:pt x="0" y="62"/>
                    </a:cubicBezTo>
                    <a:cubicBezTo>
                      <a:pt x="0" y="97"/>
                      <a:pt x="28" y="125"/>
                      <a:pt x="63" y="125"/>
                    </a:cubicBezTo>
                    <a:cubicBezTo>
                      <a:pt x="97" y="125"/>
                      <a:pt x="125" y="97"/>
                      <a:pt x="12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0" name="Freeform 99"/>
              <p:cNvSpPr/>
              <p:nvPr/>
            </p:nvSpPr>
            <p:spPr bwMode="auto">
              <a:xfrm>
                <a:off x="5173663" y="3438526"/>
                <a:ext cx="401638" cy="455613"/>
              </a:xfrm>
              <a:custGeom>
                <a:avLst/>
                <a:gdLst>
                  <a:gd name="T0" fmla="*/ 46 w 107"/>
                  <a:gd name="T1" fmla="*/ 0 h 121"/>
                  <a:gd name="T2" fmla="*/ 0 w 107"/>
                  <a:gd name="T3" fmla="*/ 32 h 121"/>
                  <a:gd name="T4" fmla="*/ 19 w 107"/>
                  <a:gd name="T5" fmla="*/ 103 h 121"/>
                  <a:gd name="T6" fmla="*/ 7 w 107"/>
                  <a:gd name="T7" fmla="*/ 121 h 121"/>
                  <a:gd name="T8" fmla="*/ 107 w 107"/>
                  <a:gd name="T9" fmla="*/ 121 h 121"/>
                  <a:gd name="T10" fmla="*/ 107 w 107"/>
                  <a:gd name="T11" fmla="*/ 48 h 121"/>
                  <a:gd name="T12" fmla="*/ 46 w 107"/>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07" h="121">
                    <a:moveTo>
                      <a:pt x="46" y="0"/>
                    </a:moveTo>
                    <a:cubicBezTo>
                      <a:pt x="38" y="18"/>
                      <a:pt x="20" y="31"/>
                      <a:pt x="0" y="32"/>
                    </a:cubicBezTo>
                    <a:cubicBezTo>
                      <a:pt x="19" y="103"/>
                      <a:pt x="19" y="103"/>
                      <a:pt x="19" y="103"/>
                    </a:cubicBezTo>
                    <a:cubicBezTo>
                      <a:pt x="7" y="121"/>
                      <a:pt x="7" y="121"/>
                      <a:pt x="7" y="121"/>
                    </a:cubicBezTo>
                    <a:cubicBezTo>
                      <a:pt x="107" y="121"/>
                      <a:pt x="107" y="121"/>
                      <a:pt x="107" y="121"/>
                    </a:cubicBezTo>
                    <a:cubicBezTo>
                      <a:pt x="107" y="121"/>
                      <a:pt x="107" y="97"/>
                      <a:pt x="107" y="48"/>
                    </a:cubicBezTo>
                    <a:cubicBezTo>
                      <a:pt x="107" y="23"/>
                      <a:pt x="76" y="8"/>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1" name="Freeform 100"/>
              <p:cNvSpPr>
                <a:spLocks noEditPoints="1"/>
              </p:cNvSpPr>
              <p:nvPr/>
            </p:nvSpPr>
            <p:spPr bwMode="auto">
              <a:xfrm>
                <a:off x="5751513" y="998538"/>
                <a:ext cx="2093913" cy="2093913"/>
              </a:xfrm>
              <a:custGeom>
                <a:avLst/>
                <a:gdLst>
                  <a:gd name="T0" fmla="*/ 278 w 557"/>
                  <a:gd name="T1" fmla="*/ 557 h 557"/>
                  <a:gd name="T2" fmla="*/ 557 w 557"/>
                  <a:gd name="T3" fmla="*/ 278 h 557"/>
                  <a:gd name="T4" fmla="*/ 278 w 557"/>
                  <a:gd name="T5" fmla="*/ 0 h 557"/>
                  <a:gd name="T6" fmla="*/ 0 w 557"/>
                  <a:gd name="T7" fmla="*/ 278 h 557"/>
                  <a:gd name="T8" fmla="*/ 278 w 557"/>
                  <a:gd name="T9" fmla="*/ 557 h 557"/>
                  <a:gd name="T10" fmla="*/ 278 w 557"/>
                  <a:gd name="T11" fmla="*/ 29 h 557"/>
                  <a:gd name="T12" fmla="*/ 528 w 557"/>
                  <a:gd name="T13" fmla="*/ 278 h 557"/>
                  <a:gd name="T14" fmla="*/ 278 w 557"/>
                  <a:gd name="T15" fmla="*/ 528 h 557"/>
                  <a:gd name="T16" fmla="*/ 29 w 557"/>
                  <a:gd name="T17" fmla="*/ 278 h 557"/>
                  <a:gd name="T18" fmla="*/ 278 w 557"/>
                  <a:gd name="T19" fmla="*/ 2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7" h="557">
                    <a:moveTo>
                      <a:pt x="278" y="557"/>
                    </a:moveTo>
                    <a:cubicBezTo>
                      <a:pt x="432" y="557"/>
                      <a:pt x="557" y="432"/>
                      <a:pt x="557" y="278"/>
                    </a:cubicBezTo>
                    <a:cubicBezTo>
                      <a:pt x="557" y="125"/>
                      <a:pt x="432" y="0"/>
                      <a:pt x="278" y="0"/>
                    </a:cubicBezTo>
                    <a:cubicBezTo>
                      <a:pt x="125" y="0"/>
                      <a:pt x="0" y="125"/>
                      <a:pt x="0" y="278"/>
                    </a:cubicBezTo>
                    <a:cubicBezTo>
                      <a:pt x="0" y="432"/>
                      <a:pt x="125" y="557"/>
                      <a:pt x="278" y="557"/>
                    </a:cubicBezTo>
                    <a:close/>
                    <a:moveTo>
                      <a:pt x="278" y="29"/>
                    </a:moveTo>
                    <a:cubicBezTo>
                      <a:pt x="416" y="29"/>
                      <a:pt x="528" y="141"/>
                      <a:pt x="528" y="278"/>
                    </a:cubicBezTo>
                    <a:cubicBezTo>
                      <a:pt x="528" y="416"/>
                      <a:pt x="416" y="528"/>
                      <a:pt x="278" y="528"/>
                    </a:cubicBezTo>
                    <a:cubicBezTo>
                      <a:pt x="141" y="528"/>
                      <a:pt x="29" y="416"/>
                      <a:pt x="29" y="278"/>
                    </a:cubicBezTo>
                    <a:cubicBezTo>
                      <a:pt x="29" y="141"/>
                      <a:pt x="141" y="29"/>
                      <a:pt x="27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2" name="Freeform 101"/>
              <p:cNvSpPr/>
              <p:nvPr/>
            </p:nvSpPr>
            <p:spPr bwMode="auto">
              <a:xfrm>
                <a:off x="6180138" y="1938338"/>
                <a:ext cx="598488" cy="673100"/>
              </a:xfrm>
              <a:custGeom>
                <a:avLst/>
                <a:gdLst>
                  <a:gd name="T0" fmla="*/ 0 w 159"/>
                  <a:gd name="T1" fmla="*/ 179 h 179"/>
                  <a:gd name="T2" fmla="*/ 147 w 159"/>
                  <a:gd name="T3" fmla="*/ 179 h 179"/>
                  <a:gd name="T4" fmla="*/ 130 w 159"/>
                  <a:gd name="T5" fmla="*/ 152 h 179"/>
                  <a:gd name="T6" fmla="*/ 159 w 159"/>
                  <a:gd name="T7" fmla="*/ 48 h 179"/>
                  <a:gd name="T8" fmla="*/ 90 w 159"/>
                  <a:gd name="T9" fmla="*/ 0 h 179"/>
                  <a:gd name="T10" fmla="*/ 0 w 159"/>
                  <a:gd name="T11" fmla="*/ 72 h 179"/>
                  <a:gd name="T12" fmla="*/ 0 w 159"/>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59" h="179">
                    <a:moveTo>
                      <a:pt x="0" y="179"/>
                    </a:moveTo>
                    <a:cubicBezTo>
                      <a:pt x="147" y="179"/>
                      <a:pt x="147" y="179"/>
                      <a:pt x="147" y="179"/>
                    </a:cubicBezTo>
                    <a:cubicBezTo>
                      <a:pt x="130" y="152"/>
                      <a:pt x="130" y="152"/>
                      <a:pt x="130" y="152"/>
                    </a:cubicBezTo>
                    <a:cubicBezTo>
                      <a:pt x="159" y="48"/>
                      <a:pt x="159" y="48"/>
                      <a:pt x="159" y="48"/>
                    </a:cubicBezTo>
                    <a:cubicBezTo>
                      <a:pt x="128" y="45"/>
                      <a:pt x="102" y="27"/>
                      <a:pt x="90" y="0"/>
                    </a:cubicBezTo>
                    <a:cubicBezTo>
                      <a:pt x="46" y="12"/>
                      <a:pt x="0" y="34"/>
                      <a:pt x="0" y="72"/>
                    </a:cubicBezTo>
                    <a:cubicBezTo>
                      <a:pt x="0" y="144"/>
                      <a:pt x="0" y="179"/>
                      <a:pt x="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3" name="Freeform 102"/>
              <p:cNvSpPr>
                <a:spLocks noEditPoints="1"/>
              </p:cNvSpPr>
              <p:nvPr/>
            </p:nvSpPr>
            <p:spPr bwMode="auto">
              <a:xfrm>
                <a:off x="6457950" y="1292226"/>
                <a:ext cx="692150" cy="692150"/>
              </a:xfrm>
              <a:custGeom>
                <a:avLst/>
                <a:gdLst>
                  <a:gd name="T0" fmla="*/ 92 w 184"/>
                  <a:gd name="T1" fmla="*/ 184 h 184"/>
                  <a:gd name="T2" fmla="*/ 184 w 184"/>
                  <a:gd name="T3" fmla="*/ 92 h 184"/>
                  <a:gd name="T4" fmla="*/ 92 w 184"/>
                  <a:gd name="T5" fmla="*/ 0 h 184"/>
                  <a:gd name="T6" fmla="*/ 0 w 184"/>
                  <a:gd name="T7" fmla="*/ 92 h 184"/>
                  <a:gd name="T8" fmla="*/ 92 w 184"/>
                  <a:gd name="T9" fmla="*/ 184 h 184"/>
                  <a:gd name="T10" fmla="*/ 34 w 184"/>
                  <a:gd name="T11" fmla="*/ 73 h 184"/>
                  <a:gd name="T12" fmla="*/ 75 w 184"/>
                  <a:gd name="T13" fmla="*/ 154 h 184"/>
                  <a:gd name="T14" fmla="*/ 17 w 184"/>
                  <a:gd name="T15" fmla="*/ 88 h 184"/>
                  <a:gd name="T16" fmla="*/ 41 w 184"/>
                  <a:gd name="T17" fmla="*/ 37 h 184"/>
                  <a:gd name="T18" fmla="*/ 34 w 184"/>
                  <a:gd name="T19" fmla="*/ 7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143" y="184"/>
                      <a:pt x="184" y="142"/>
                      <a:pt x="184" y="92"/>
                    </a:cubicBezTo>
                    <a:cubicBezTo>
                      <a:pt x="184" y="41"/>
                      <a:pt x="143" y="0"/>
                      <a:pt x="92" y="0"/>
                    </a:cubicBezTo>
                    <a:cubicBezTo>
                      <a:pt x="41" y="0"/>
                      <a:pt x="0" y="41"/>
                      <a:pt x="0" y="92"/>
                    </a:cubicBezTo>
                    <a:cubicBezTo>
                      <a:pt x="0" y="142"/>
                      <a:pt x="41" y="184"/>
                      <a:pt x="92" y="184"/>
                    </a:cubicBezTo>
                    <a:close/>
                    <a:moveTo>
                      <a:pt x="34" y="73"/>
                    </a:moveTo>
                    <a:cubicBezTo>
                      <a:pt x="34" y="106"/>
                      <a:pt x="50" y="136"/>
                      <a:pt x="75" y="154"/>
                    </a:cubicBezTo>
                    <a:cubicBezTo>
                      <a:pt x="42" y="150"/>
                      <a:pt x="17" y="122"/>
                      <a:pt x="17" y="88"/>
                    </a:cubicBezTo>
                    <a:cubicBezTo>
                      <a:pt x="17" y="68"/>
                      <a:pt x="26" y="49"/>
                      <a:pt x="41" y="37"/>
                    </a:cubicBezTo>
                    <a:cubicBezTo>
                      <a:pt x="37" y="48"/>
                      <a:pt x="34" y="60"/>
                      <a:pt x="3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4" name="Freeform 103"/>
              <p:cNvSpPr/>
              <p:nvPr/>
            </p:nvSpPr>
            <p:spPr bwMode="auto">
              <a:xfrm>
                <a:off x="6819900" y="1938338"/>
                <a:ext cx="593725" cy="673100"/>
              </a:xfrm>
              <a:custGeom>
                <a:avLst/>
                <a:gdLst>
                  <a:gd name="T0" fmla="*/ 69 w 158"/>
                  <a:gd name="T1" fmla="*/ 0 h 179"/>
                  <a:gd name="T2" fmla="*/ 0 w 158"/>
                  <a:gd name="T3" fmla="*/ 48 h 179"/>
                  <a:gd name="T4" fmla="*/ 29 w 158"/>
                  <a:gd name="T5" fmla="*/ 152 h 179"/>
                  <a:gd name="T6" fmla="*/ 12 w 158"/>
                  <a:gd name="T7" fmla="*/ 179 h 179"/>
                  <a:gd name="T8" fmla="*/ 158 w 158"/>
                  <a:gd name="T9" fmla="*/ 179 h 179"/>
                  <a:gd name="T10" fmla="*/ 158 w 158"/>
                  <a:gd name="T11" fmla="*/ 72 h 179"/>
                  <a:gd name="T12" fmla="*/ 69 w 158"/>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158" h="179">
                    <a:moveTo>
                      <a:pt x="69" y="0"/>
                    </a:moveTo>
                    <a:cubicBezTo>
                      <a:pt x="57" y="27"/>
                      <a:pt x="31" y="45"/>
                      <a:pt x="0" y="48"/>
                    </a:cubicBezTo>
                    <a:cubicBezTo>
                      <a:pt x="29" y="152"/>
                      <a:pt x="29" y="152"/>
                      <a:pt x="29" y="152"/>
                    </a:cubicBezTo>
                    <a:cubicBezTo>
                      <a:pt x="12" y="179"/>
                      <a:pt x="12" y="179"/>
                      <a:pt x="12" y="179"/>
                    </a:cubicBezTo>
                    <a:cubicBezTo>
                      <a:pt x="158" y="179"/>
                      <a:pt x="158" y="179"/>
                      <a:pt x="158" y="179"/>
                    </a:cubicBezTo>
                    <a:cubicBezTo>
                      <a:pt x="158" y="179"/>
                      <a:pt x="158" y="144"/>
                      <a:pt x="158" y="72"/>
                    </a:cubicBezTo>
                    <a:cubicBezTo>
                      <a:pt x="158" y="34"/>
                      <a:pt x="112" y="12"/>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5" name="Freeform 104"/>
              <p:cNvSpPr/>
              <p:nvPr/>
            </p:nvSpPr>
            <p:spPr bwMode="auto">
              <a:xfrm>
                <a:off x="7037388" y="3814763"/>
                <a:ext cx="271463" cy="300038"/>
              </a:xfrm>
              <a:custGeom>
                <a:avLst/>
                <a:gdLst>
                  <a:gd name="T0" fmla="*/ 41 w 72"/>
                  <a:gd name="T1" fmla="*/ 0 h 80"/>
                  <a:gd name="T2" fmla="*/ 0 w 72"/>
                  <a:gd name="T3" fmla="*/ 32 h 80"/>
                  <a:gd name="T4" fmla="*/ 0 w 72"/>
                  <a:gd name="T5" fmla="*/ 80 h 80"/>
                  <a:gd name="T6" fmla="*/ 67 w 72"/>
                  <a:gd name="T7" fmla="*/ 80 h 80"/>
                  <a:gd name="T8" fmla="*/ 59 w 72"/>
                  <a:gd name="T9" fmla="*/ 68 h 80"/>
                  <a:gd name="T10" fmla="*/ 72 w 72"/>
                  <a:gd name="T11" fmla="*/ 21 h 80"/>
                  <a:gd name="T12" fmla="*/ 41 w 72"/>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2" h="80">
                    <a:moveTo>
                      <a:pt x="41" y="0"/>
                    </a:moveTo>
                    <a:cubicBezTo>
                      <a:pt x="21" y="5"/>
                      <a:pt x="0" y="15"/>
                      <a:pt x="0" y="32"/>
                    </a:cubicBezTo>
                    <a:cubicBezTo>
                      <a:pt x="0" y="65"/>
                      <a:pt x="0" y="80"/>
                      <a:pt x="0" y="80"/>
                    </a:cubicBezTo>
                    <a:cubicBezTo>
                      <a:pt x="67" y="80"/>
                      <a:pt x="67" y="80"/>
                      <a:pt x="67" y="80"/>
                    </a:cubicBezTo>
                    <a:cubicBezTo>
                      <a:pt x="59" y="68"/>
                      <a:pt x="59" y="68"/>
                      <a:pt x="59" y="68"/>
                    </a:cubicBezTo>
                    <a:cubicBezTo>
                      <a:pt x="72" y="21"/>
                      <a:pt x="72" y="21"/>
                      <a:pt x="72" y="21"/>
                    </a:cubicBezTo>
                    <a:cubicBezTo>
                      <a:pt x="58" y="20"/>
                      <a:pt x="46" y="12"/>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6" name="Freeform 105"/>
              <p:cNvSpPr>
                <a:spLocks noEditPoints="1"/>
              </p:cNvSpPr>
              <p:nvPr/>
            </p:nvSpPr>
            <p:spPr bwMode="auto">
              <a:xfrm>
                <a:off x="7165975" y="3517901"/>
                <a:ext cx="311150" cy="315913"/>
              </a:xfrm>
              <a:custGeom>
                <a:avLst/>
                <a:gdLst>
                  <a:gd name="T0" fmla="*/ 33 w 83"/>
                  <a:gd name="T1" fmla="*/ 70 h 84"/>
                  <a:gd name="T2" fmla="*/ 7 w 83"/>
                  <a:gd name="T3" fmla="*/ 40 h 84"/>
                  <a:gd name="T4" fmla="*/ 18 w 83"/>
                  <a:gd name="T5" fmla="*/ 17 h 84"/>
                  <a:gd name="T6" fmla="*/ 15 w 83"/>
                  <a:gd name="T7" fmla="*/ 34 h 84"/>
                  <a:gd name="T8" fmla="*/ 33 w 83"/>
                  <a:gd name="T9" fmla="*/ 70 h 84"/>
                  <a:gd name="T10" fmla="*/ 41 w 83"/>
                  <a:gd name="T11" fmla="*/ 84 h 84"/>
                  <a:gd name="T12" fmla="*/ 83 w 83"/>
                  <a:gd name="T13" fmla="*/ 42 h 84"/>
                  <a:gd name="T14" fmla="*/ 41 w 83"/>
                  <a:gd name="T15" fmla="*/ 0 h 84"/>
                  <a:gd name="T16" fmla="*/ 0 w 83"/>
                  <a:gd name="T17" fmla="*/ 42 h 84"/>
                  <a:gd name="T18" fmla="*/ 41 w 83"/>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4">
                    <a:moveTo>
                      <a:pt x="33" y="70"/>
                    </a:moveTo>
                    <a:cubicBezTo>
                      <a:pt x="19" y="69"/>
                      <a:pt x="7" y="56"/>
                      <a:pt x="7" y="40"/>
                    </a:cubicBezTo>
                    <a:cubicBezTo>
                      <a:pt x="7" y="31"/>
                      <a:pt x="11" y="23"/>
                      <a:pt x="18" y="17"/>
                    </a:cubicBezTo>
                    <a:cubicBezTo>
                      <a:pt x="16" y="22"/>
                      <a:pt x="15" y="28"/>
                      <a:pt x="15" y="34"/>
                    </a:cubicBezTo>
                    <a:cubicBezTo>
                      <a:pt x="15" y="49"/>
                      <a:pt x="22" y="62"/>
                      <a:pt x="33" y="70"/>
                    </a:cubicBezTo>
                    <a:close/>
                    <a:moveTo>
                      <a:pt x="41" y="84"/>
                    </a:moveTo>
                    <a:cubicBezTo>
                      <a:pt x="64" y="84"/>
                      <a:pt x="83" y="65"/>
                      <a:pt x="83" y="42"/>
                    </a:cubicBezTo>
                    <a:cubicBezTo>
                      <a:pt x="83" y="19"/>
                      <a:pt x="64" y="0"/>
                      <a:pt x="41" y="0"/>
                    </a:cubicBezTo>
                    <a:cubicBezTo>
                      <a:pt x="18" y="0"/>
                      <a:pt x="0" y="19"/>
                      <a:pt x="0" y="42"/>
                    </a:cubicBezTo>
                    <a:cubicBezTo>
                      <a:pt x="0" y="65"/>
                      <a:pt x="18" y="84"/>
                      <a:pt x="41"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7" name="Freeform 106"/>
              <p:cNvSpPr/>
              <p:nvPr/>
            </p:nvSpPr>
            <p:spPr bwMode="auto">
              <a:xfrm>
                <a:off x="7326313" y="3814763"/>
                <a:ext cx="271463" cy="300038"/>
              </a:xfrm>
              <a:custGeom>
                <a:avLst/>
                <a:gdLst>
                  <a:gd name="T0" fmla="*/ 72 w 72"/>
                  <a:gd name="T1" fmla="*/ 80 h 80"/>
                  <a:gd name="T2" fmla="*/ 72 w 72"/>
                  <a:gd name="T3" fmla="*/ 32 h 80"/>
                  <a:gd name="T4" fmla="*/ 31 w 72"/>
                  <a:gd name="T5" fmla="*/ 0 h 80"/>
                  <a:gd name="T6" fmla="*/ 0 w 72"/>
                  <a:gd name="T7" fmla="*/ 21 h 80"/>
                  <a:gd name="T8" fmla="*/ 13 w 72"/>
                  <a:gd name="T9" fmla="*/ 68 h 80"/>
                  <a:gd name="T10" fmla="*/ 5 w 72"/>
                  <a:gd name="T11" fmla="*/ 80 h 80"/>
                  <a:gd name="T12" fmla="*/ 72 w 72"/>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2" h="80">
                    <a:moveTo>
                      <a:pt x="72" y="80"/>
                    </a:moveTo>
                    <a:cubicBezTo>
                      <a:pt x="72" y="80"/>
                      <a:pt x="72" y="65"/>
                      <a:pt x="72" y="32"/>
                    </a:cubicBezTo>
                    <a:cubicBezTo>
                      <a:pt x="72" y="15"/>
                      <a:pt x="51" y="5"/>
                      <a:pt x="31" y="0"/>
                    </a:cubicBezTo>
                    <a:cubicBezTo>
                      <a:pt x="26" y="12"/>
                      <a:pt x="14" y="20"/>
                      <a:pt x="0" y="21"/>
                    </a:cubicBezTo>
                    <a:cubicBezTo>
                      <a:pt x="13" y="68"/>
                      <a:pt x="13" y="68"/>
                      <a:pt x="13" y="68"/>
                    </a:cubicBezTo>
                    <a:cubicBezTo>
                      <a:pt x="5" y="80"/>
                      <a:pt x="5" y="80"/>
                      <a:pt x="5" y="80"/>
                    </a:cubicBezTo>
                    <a:lnTo>
                      <a:pt x="7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48" name="Freeform 107"/>
              <p:cNvSpPr>
                <a:spLocks noEditPoints="1"/>
              </p:cNvSpPr>
              <p:nvPr/>
            </p:nvSpPr>
            <p:spPr bwMode="auto">
              <a:xfrm>
                <a:off x="6834188" y="3394076"/>
                <a:ext cx="1003300" cy="1000125"/>
              </a:xfrm>
              <a:custGeom>
                <a:avLst/>
                <a:gdLst>
                  <a:gd name="T0" fmla="*/ 134 w 267"/>
                  <a:gd name="T1" fmla="*/ 266 h 266"/>
                  <a:gd name="T2" fmla="*/ 267 w 267"/>
                  <a:gd name="T3" fmla="*/ 133 h 266"/>
                  <a:gd name="T4" fmla="*/ 134 w 267"/>
                  <a:gd name="T5" fmla="*/ 0 h 266"/>
                  <a:gd name="T6" fmla="*/ 0 w 267"/>
                  <a:gd name="T7" fmla="*/ 133 h 266"/>
                  <a:gd name="T8" fmla="*/ 134 w 267"/>
                  <a:gd name="T9" fmla="*/ 266 h 266"/>
                  <a:gd name="T10" fmla="*/ 134 w 267"/>
                  <a:gd name="T11" fmla="*/ 14 h 266"/>
                  <a:gd name="T12" fmla="*/ 253 w 267"/>
                  <a:gd name="T13" fmla="*/ 133 h 266"/>
                  <a:gd name="T14" fmla="*/ 134 w 267"/>
                  <a:gd name="T15" fmla="*/ 253 h 266"/>
                  <a:gd name="T16" fmla="*/ 14 w 267"/>
                  <a:gd name="T17" fmla="*/ 133 h 266"/>
                  <a:gd name="T18" fmla="*/ 134 w 267"/>
                  <a:gd name="T19" fmla="*/ 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66">
                    <a:moveTo>
                      <a:pt x="134" y="266"/>
                    </a:moveTo>
                    <a:cubicBezTo>
                      <a:pt x="207" y="266"/>
                      <a:pt x="267" y="207"/>
                      <a:pt x="267" y="133"/>
                    </a:cubicBezTo>
                    <a:cubicBezTo>
                      <a:pt x="267" y="60"/>
                      <a:pt x="207" y="0"/>
                      <a:pt x="134" y="0"/>
                    </a:cubicBezTo>
                    <a:cubicBezTo>
                      <a:pt x="60" y="0"/>
                      <a:pt x="0" y="60"/>
                      <a:pt x="0" y="133"/>
                    </a:cubicBezTo>
                    <a:cubicBezTo>
                      <a:pt x="0" y="207"/>
                      <a:pt x="60" y="266"/>
                      <a:pt x="134" y="266"/>
                    </a:cubicBezTo>
                    <a:close/>
                    <a:moveTo>
                      <a:pt x="134" y="14"/>
                    </a:moveTo>
                    <a:cubicBezTo>
                      <a:pt x="199" y="14"/>
                      <a:pt x="253" y="67"/>
                      <a:pt x="253" y="133"/>
                    </a:cubicBezTo>
                    <a:cubicBezTo>
                      <a:pt x="253" y="199"/>
                      <a:pt x="199" y="253"/>
                      <a:pt x="134" y="253"/>
                    </a:cubicBezTo>
                    <a:cubicBezTo>
                      <a:pt x="68" y="253"/>
                      <a:pt x="14" y="199"/>
                      <a:pt x="14" y="133"/>
                    </a:cubicBezTo>
                    <a:cubicBezTo>
                      <a:pt x="14" y="67"/>
                      <a:pt x="68" y="14"/>
                      <a:pt x="13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grpSp>
      </p:grpSp>
      <p:grpSp>
        <p:nvGrpSpPr>
          <p:cNvPr id="51" name="组合 50"/>
          <p:cNvGrpSpPr/>
          <p:nvPr/>
        </p:nvGrpSpPr>
        <p:grpSpPr>
          <a:xfrm>
            <a:off x="8039713" y="3871046"/>
            <a:ext cx="3095537" cy="866253"/>
            <a:chOff x="2288094" y="1321493"/>
            <a:chExt cx="1054615" cy="866479"/>
          </a:xfrm>
        </p:grpSpPr>
        <p:sp>
          <p:nvSpPr>
            <p:cNvPr id="52" name="矩形 51"/>
            <p:cNvSpPr/>
            <p:nvPr/>
          </p:nvSpPr>
          <p:spPr>
            <a:xfrm>
              <a:off x="2288094" y="1321493"/>
              <a:ext cx="499770" cy="338642"/>
            </a:xfrm>
            <a:prstGeom prst="rect">
              <a:avLst/>
            </a:prstGeom>
          </p:spPr>
          <p:txBody>
            <a:bodyPr wrap="none">
              <a:spAutoFit/>
            </a:body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3" name="矩形 52"/>
            <p:cNvSpPr/>
            <p:nvPr/>
          </p:nvSpPr>
          <p:spPr>
            <a:xfrm>
              <a:off x="2288094" y="1574118"/>
              <a:ext cx="1054615" cy="613854"/>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grpSp>
        <p:nvGrpSpPr>
          <p:cNvPr id="54" name="组合 53"/>
          <p:cNvGrpSpPr/>
          <p:nvPr/>
        </p:nvGrpSpPr>
        <p:grpSpPr>
          <a:xfrm>
            <a:off x="7175840" y="5067198"/>
            <a:ext cx="834275" cy="834275"/>
            <a:chOff x="8500277" y="4725144"/>
            <a:chExt cx="834492" cy="834492"/>
          </a:xfrm>
          <a:solidFill>
            <a:schemeClr val="tx1">
              <a:lumMod val="75000"/>
              <a:lumOff val="25000"/>
            </a:schemeClr>
          </a:solidFill>
        </p:grpSpPr>
        <p:sp>
          <p:nvSpPr>
            <p:cNvPr id="69" name="椭圆 68"/>
            <p:cNvSpPr/>
            <p:nvPr/>
          </p:nvSpPr>
          <p:spPr>
            <a:xfrm>
              <a:off x="8500277" y="4725144"/>
              <a:ext cx="834492" cy="834492"/>
            </a:xfrm>
            <a:prstGeom prst="ellipse">
              <a:avLst/>
            </a:prstGeom>
            <a:gradFill>
              <a:gsLst>
                <a:gs pos="0">
                  <a:srgbClr val="D7DBE1"/>
                </a:gs>
                <a:gs pos="100000">
                  <a:srgbClr val="F1F3F5"/>
                </a:gs>
              </a:gsLst>
              <a:lin ang="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56" name="组合 55"/>
            <p:cNvGrpSpPr/>
            <p:nvPr/>
          </p:nvGrpSpPr>
          <p:grpSpPr>
            <a:xfrm>
              <a:off x="8666169" y="4928068"/>
              <a:ext cx="502709" cy="429419"/>
              <a:chOff x="5322888" y="2767013"/>
              <a:chExt cx="1546225" cy="1320801"/>
            </a:xfrm>
            <a:grpFill/>
          </p:grpSpPr>
          <p:sp>
            <p:nvSpPr>
              <p:cNvPr id="57" name="Rectangle 85"/>
              <p:cNvSpPr>
                <a:spLocks noChangeArrowheads="1"/>
              </p:cNvSpPr>
              <p:nvPr/>
            </p:nvSpPr>
            <p:spPr bwMode="auto">
              <a:xfrm>
                <a:off x="6092825" y="3098801"/>
                <a:ext cx="71438" cy="3905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58" name="Rectangle 86"/>
              <p:cNvSpPr>
                <a:spLocks noChangeArrowheads="1"/>
              </p:cNvSpPr>
              <p:nvPr/>
            </p:nvSpPr>
            <p:spPr bwMode="auto">
              <a:xfrm>
                <a:off x="5899151" y="4041776"/>
                <a:ext cx="4572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59" name="Freeform 87"/>
              <p:cNvSpPr>
                <a:spLocks noEditPoints="1"/>
              </p:cNvSpPr>
              <p:nvPr/>
            </p:nvSpPr>
            <p:spPr bwMode="auto">
              <a:xfrm>
                <a:off x="5322888" y="2871788"/>
                <a:ext cx="739775" cy="723900"/>
              </a:xfrm>
              <a:custGeom>
                <a:avLst/>
                <a:gdLst>
                  <a:gd name="T0" fmla="*/ 125 w 196"/>
                  <a:gd name="T1" fmla="*/ 165 h 191"/>
                  <a:gd name="T2" fmla="*/ 125 w 196"/>
                  <a:gd name="T3" fmla="*/ 165 h 191"/>
                  <a:gd name="T4" fmla="*/ 125 w 196"/>
                  <a:gd name="T5" fmla="*/ 163 h 191"/>
                  <a:gd name="T6" fmla="*/ 68 w 196"/>
                  <a:gd name="T7" fmla="*/ 24 h 191"/>
                  <a:gd name="T8" fmla="*/ 68 w 196"/>
                  <a:gd name="T9" fmla="*/ 22 h 191"/>
                  <a:gd name="T10" fmla="*/ 80 w 196"/>
                  <a:gd name="T11" fmla="*/ 17 h 191"/>
                  <a:gd name="T12" fmla="*/ 196 w 196"/>
                  <a:gd name="T13" fmla="*/ 37 h 191"/>
                  <a:gd name="T14" fmla="*/ 196 w 196"/>
                  <a:gd name="T15" fmla="*/ 14 h 191"/>
                  <a:gd name="T16" fmla="*/ 78 w 196"/>
                  <a:gd name="T17" fmla="*/ 8 h 191"/>
                  <a:gd name="T18" fmla="*/ 68 w 196"/>
                  <a:gd name="T19" fmla="*/ 15 h 191"/>
                  <a:gd name="T20" fmla="*/ 68 w 196"/>
                  <a:gd name="T21" fmla="*/ 14 h 191"/>
                  <a:gd name="T22" fmla="*/ 64 w 196"/>
                  <a:gd name="T23" fmla="*/ 11 h 191"/>
                  <a:gd name="T24" fmla="*/ 61 w 196"/>
                  <a:gd name="T25" fmla="*/ 14 h 191"/>
                  <a:gd name="T26" fmla="*/ 55 w 196"/>
                  <a:gd name="T27" fmla="*/ 3 h 191"/>
                  <a:gd name="T28" fmla="*/ 51 w 196"/>
                  <a:gd name="T29" fmla="*/ 3 h 191"/>
                  <a:gd name="T30" fmla="*/ 61 w 196"/>
                  <a:gd name="T31" fmla="*/ 21 h 191"/>
                  <a:gd name="T32" fmla="*/ 61 w 196"/>
                  <a:gd name="T33" fmla="*/ 24 h 191"/>
                  <a:gd name="T34" fmla="*/ 4 w 196"/>
                  <a:gd name="T35" fmla="*/ 163 h 191"/>
                  <a:gd name="T36" fmla="*/ 4 w 196"/>
                  <a:gd name="T37" fmla="*/ 165 h 191"/>
                  <a:gd name="T38" fmla="*/ 4 w 196"/>
                  <a:gd name="T39" fmla="*/ 165 h 191"/>
                  <a:gd name="T40" fmla="*/ 2 w 196"/>
                  <a:gd name="T41" fmla="*/ 168 h 191"/>
                  <a:gd name="T42" fmla="*/ 20 w 196"/>
                  <a:gd name="T43" fmla="*/ 186 h 191"/>
                  <a:gd name="T44" fmla="*/ 65 w 196"/>
                  <a:gd name="T45" fmla="*/ 191 h 191"/>
                  <a:gd name="T46" fmla="*/ 109 w 196"/>
                  <a:gd name="T47" fmla="*/ 186 h 191"/>
                  <a:gd name="T48" fmla="*/ 127 w 196"/>
                  <a:gd name="T49" fmla="*/ 168 h 191"/>
                  <a:gd name="T50" fmla="*/ 125 w 196"/>
                  <a:gd name="T51" fmla="*/ 165 h 191"/>
                  <a:gd name="T52" fmla="*/ 71 w 196"/>
                  <a:gd name="T53" fmla="*/ 165 h 191"/>
                  <a:gd name="T54" fmla="*/ 64 w 196"/>
                  <a:gd name="T55" fmla="*/ 165 h 191"/>
                  <a:gd name="T56" fmla="*/ 58 w 196"/>
                  <a:gd name="T57" fmla="*/ 165 h 191"/>
                  <a:gd name="T58" fmla="*/ 11 w 196"/>
                  <a:gd name="T59" fmla="*/ 165 h 191"/>
                  <a:gd name="T60" fmla="*/ 64 w 196"/>
                  <a:gd name="T61" fmla="*/ 36 h 191"/>
                  <a:gd name="T62" fmla="*/ 64 w 196"/>
                  <a:gd name="T63" fmla="*/ 36 h 191"/>
                  <a:gd name="T64" fmla="*/ 65 w 196"/>
                  <a:gd name="T65" fmla="*/ 36 h 191"/>
                  <a:gd name="T66" fmla="*/ 118 w 196"/>
                  <a:gd name="T67" fmla="*/ 165 h 191"/>
                  <a:gd name="T68" fmla="*/ 71 w 196"/>
                  <a:gd name="T69"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1">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0" name="Freeform 88"/>
              <p:cNvSpPr>
                <a:spLocks noEditPoints="1"/>
              </p:cNvSpPr>
              <p:nvPr/>
            </p:nvSpPr>
            <p:spPr bwMode="auto">
              <a:xfrm>
                <a:off x="6073776" y="2906713"/>
                <a:ext cx="109538" cy="177800"/>
              </a:xfrm>
              <a:custGeom>
                <a:avLst/>
                <a:gdLst>
                  <a:gd name="T0" fmla="*/ 29 w 29"/>
                  <a:gd name="T1" fmla="*/ 0 h 47"/>
                  <a:gd name="T2" fmla="*/ 0 w 29"/>
                  <a:gd name="T3" fmla="*/ 0 h 47"/>
                  <a:gd name="T4" fmla="*/ 0 w 29"/>
                  <a:gd name="T5" fmla="*/ 47 h 47"/>
                  <a:gd name="T6" fmla="*/ 29 w 29"/>
                  <a:gd name="T7" fmla="*/ 47 h 47"/>
                  <a:gd name="T8" fmla="*/ 29 w 29"/>
                  <a:gd name="T9" fmla="*/ 0 h 47"/>
                  <a:gd name="T10" fmla="*/ 14 w 29"/>
                  <a:gd name="T11" fmla="*/ 28 h 47"/>
                  <a:gd name="T12" fmla="*/ 8 w 29"/>
                  <a:gd name="T13" fmla="*/ 21 h 47"/>
                  <a:gd name="T14" fmla="*/ 14 w 29"/>
                  <a:gd name="T15" fmla="*/ 14 h 47"/>
                  <a:gd name="T16" fmla="*/ 21 w 29"/>
                  <a:gd name="T17" fmla="*/ 21 h 47"/>
                  <a:gd name="T18" fmla="*/ 14 w 29"/>
                  <a:gd name="T1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7">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1" name="Freeform 89"/>
              <p:cNvSpPr/>
              <p:nvPr/>
            </p:nvSpPr>
            <p:spPr bwMode="auto">
              <a:xfrm>
                <a:off x="5959476" y="3917951"/>
                <a:ext cx="336550" cy="101600"/>
              </a:xfrm>
              <a:custGeom>
                <a:avLst/>
                <a:gdLst>
                  <a:gd name="T0" fmla="*/ 0 w 89"/>
                  <a:gd name="T1" fmla="*/ 27 h 27"/>
                  <a:gd name="T2" fmla="*/ 89 w 89"/>
                  <a:gd name="T3" fmla="*/ 27 h 27"/>
                  <a:gd name="T4" fmla="*/ 89 w 89"/>
                  <a:gd name="T5" fmla="*/ 19 h 27"/>
                  <a:gd name="T6" fmla="*/ 58 w 89"/>
                  <a:gd name="T7" fmla="*/ 0 h 27"/>
                  <a:gd name="T8" fmla="*/ 31 w 89"/>
                  <a:gd name="T9" fmla="*/ 0 h 27"/>
                  <a:gd name="T10" fmla="*/ 0 w 89"/>
                  <a:gd name="T11" fmla="*/ 19 h 27"/>
                  <a:gd name="T12" fmla="*/ 0 w 8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2" name="Freeform 90"/>
              <p:cNvSpPr/>
              <p:nvPr/>
            </p:nvSpPr>
            <p:spPr bwMode="auto">
              <a:xfrm>
                <a:off x="6076951" y="3508376"/>
                <a:ext cx="101599" cy="390526"/>
              </a:xfrm>
              <a:custGeom>
                <a:avLst/>
                <a:gdLst>
                  <a:gd name="T0" fmla="*/ 0 w 27"/>
                  <a:gd name="T1" fmla="*/ 9 h 103"/>
                  <a:gd name="T2" fmla="*/ 0 w 27"/>
                  <a:gd name="T3" fmla="*/ 11 h 103"/>
                  <a:gd name="T4" fmla="*/ 0 w 27"/>
                  <a:gd name="T5" fmla="*/ 11 h 103"/>
                  <a:gd name="T6" fmla="*/ 2 w 27"/>
                  <a:gd name="T7" fmla="*/ 103 h 103"/>
                  <a:gd name="T8" fmla="*/ 25 w 27"/>
                  <a:gd name="T9" fmla="*/ 103 h 103"/>
                  <a:gd name="T10" fmla="*/ 27 w 27"/>
                  <a:gd name="T11" fmla="*/ 11 h 103"/>
                  <a:gd name="T12" fmla="*/ 27 w 27"/>
                  <a:gd name="T13" fmla="*/ 11 h 103"/>
                  <a:gd name="T14" fmla="*/ 27 w 27"/>
                  <a:gd name="T15" fmla="*/ 9 h 103"/>
                  <a:gd name="T16" fmla="*/ 24 w 27"/>
                  <a:gd name="T17" fmla="*/ 0 h 103"/>
                  <a:gd name="T18" fmla="*/ 3 w 27"/>
                  <a:gd name="T19" fmla="*/ 0 h 103"/>
                  <a:gd name="T20" fmla="*/ 0 w 27"/>
                  <a:gd name="T21"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03">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3" name="Freeform 91"/>
              <p:cNvSpPr/>
              <p:nvPr/>
            </p:nvSpPr>
            <p:spPr bwMode="auto">
              <a:xfrm>
                <a:off x="6076951" y="2767013"/>
                <a:ext cx="98425" cy="120650"/>
              </a:xfrm>
              <a:custGeom>
                <a:avLst/>
                <a:gdLst>
                  <a:gd name="T0" fmla="*/ 5 w 26"/>
                  <a:gd name="T1" fmla="*/ 32 h 32"/>
                  <a:gd name="T2" fmla="*/ 12 w 26"/>
                  <a:gd name="T3" fmla="*/ 32 h 32"/>
                  <a:gd name="T4" fmla="*/ 13 w 26"/>
                  <a:gd name="T5" fmla="*/ 32 h 32"/>
                  <a:gd name="T6" fmla="*/ 21 w 26"/>
                  <a:gd name="T7" fmla="*/ 32 h 32"/>
                  <a:gd name="T8" fmla="*/ 26 w 26"/>
                  <a:gd name="T9" fmla="*/ 10 h 32"/>
                  <a:gd name="T10" fmla="*/ 26 w 26"/>
                  <a:gd name="T11" fmla="*/ 4 h 32"/>
                  <a:gd name="T12" fmla="*/ 26 w 26"/>
                  <a:gd name="T13" fmla="*/ 4 h 32"/>
                  <a:gd name="T14" fmla="*/ 19 w 26"/>
                  <a:gd name="T15" fmla="*/ 0 h 32"/>
                  <a:gd name="T16" fmla="*/ 13 w 26"/>
                  <a:gd name="T17" fmla="*/ 0 h 32"/>
                  <a:gd name="T18" fmla="*/ 12 w 26"/>
                  <a:gd name="T19" fmla="*/ 0 h 32"/>
                  <a:gd name="T20" fmla="*/ 7 w 26"/>
                  <a:gd name="T21" fmla="*/ 0 h 32"/>
                  <a:gd name="T22" fmla="*/ 0 w 26"/>
                  <a:gd name="T23" fmla="*/ 4 h 32"/>
                  <a:gd name="T24" fmla="*/ 0 w 26"/>
                  <a:gd name="T25" fmla="*/ 4 h 32"/>
                  <a:gd name="T26" fmla="*/ 0 w 26"/>
                  <a:gd name="T27" fmla="*/ 10 h 32"/>
                  <a:gd name="T28" fmla="*/ 5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4" name="Freeform 92"/>
              <p:cNvSpPr/>
              <p:nvPr/>
            </p:nvSpPr>
            <p:spPr bwMode="auto">
              <a:xfrm>
                <a:off x="6556376" y="3538538"/>
                <a:ext cx="142875" cy="30163"/>
              </a:xfrm>
              <a:custGeom>
                <a:avLst/>
                <a:gdLst>
                  <a:gd name="T0" fmla="*/ 35 w 38"/>
                  <a:gd name="T1" fmla="*/ 8 h 8"/>
                  <a:gd name="T2" fmla="*/ 38 w 38"/>
                  <a:gd name="T3" fmla="*/ 4 h 8"/>
                  <a:gd name="T4" fmla="*/ 35 w 38"/>
                  <a:gd name="T5" fmla="*/ 0 h 8"/>
                  <a:gd name="T6" fmla="*/ 4 w 38"/>
                  <a:gd name="T7" fmla="*/ 0 h 8"/>
                  <a:gd name="T8" fmla="*/ 0 w 38"/>
                  <a:gd name="T9" fmla="*/ 4 h 8"/>
                  <a:gd name="T10" fmla="*/ 4 w 38"/>
                  <a:gd name="T11" fmla="*/ 8 h 8"/>
                  <a:gd name="T12" fmla="*/ 3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5" name="Freeform 93"/>
              <p:cNvSpPr/>
              <p:nvPr/>
            </p:nvSpPr>
            <p:spPr bwMode="auto">
              <a:xfrm>
                <a:off x="6503988" y="3417888"/>
                <a:ext cx="260350" cy="106363"/>
              </a:xfrm>
              <a:custGeom>
                <a:avLst/>
                <a:gdLst>
                  <a:gd name="T0" fmla="*/ 40 w 69"/>
                  <a:gd name="T1" fmla="*/ 18 h 28"/>
                  <a:gd name="T2" fmla="*/ 44 w 69"/>
                  <a:gd name="T3" fmla="*/ 3 h 28"/>
                  <a:gd name="T4" fmla="*/ 33 w 69"/>
                  <a:gd name="T5" fmla="*/ 0 h 28"/>
                  <a:gd name="T6" fmla="*/ 23 w 69"/>
                  <a:gd name="T7" fmla="*/ 3 h 28"/>
                  <a:gd name="T8" fmla="*/ 27 w 69"/>
                  <a:gd name="T9" fmla="*/ 18 h 28"/>
                  <a:gd name="T10" fmla="*/ 18 w 69"/>
                  <a:gd name="T11" fmla="*/ 5 h 28"/>
                  <a:gd name="T12" fmla="*/ 7 w 69"/>
                  <a:gd name="T13" fmla="*/ 7 h 28"/>
                  <a:gd name="T14" fmla="*/ 16 w 69"/>
                  <a:gd name="T15" fmla="*/ 28 h 28"/>
                  <a:gd name="T16" fmla="*/ 33 w 69"/>
                  <a:gd name="T17" fmla="*/ 28 h 28"/>
                  <a:gd name="T18" fmla="*/ 34 w 69"/>
                  <a:gd name="T19" fmla="*/ 28 h 28"/>
                  <a:gd name="T20" fmla="*/ 51 w 69"/>
                  <a:gd name="T21" fmla="*/ 28 h 28"/>
                  <a:gd name="T22" fmla="*/ 59 w 69"/>
                  <a:gd name="T23" fmla="*/ 7 h 28"/>
                  <a:gd name="T24" fmla="*/ 49 w 69"/>
                  <a:gd name="T25" fmla="*/ 5 h 28"/>
                  <a:gd name="T26" fmla="*/ 40 w 69"/>
                  <a:gd name="T2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6" name="Freeform 94"/>
              <p:cNvSpPr>
                <a:spLocks noEditPoints="1"/>
              </p:cNvSpPr>
              <p:nvPr/>
            </p:nvSpPr>
            <p:spPr bwMode="auto">
              <a:xfrm>
                <a:off x="6432551" y="3579814"/>
                <a:ext cx="395288" cy="250824"/>
              </a:xfrm>
              <a:custGeom>
                <a:avLst/>
                <a:gdLst>
                  <a:gd name="T0" fmla="*/ 0 w 105"/>
                  <a:gd name="T1" fmla="*/ 66 h 66"/>
                  <a:gd name="T2" fmla="*/ 44 w 105"/>
                  <a:gd name="T3" fmla="*/ 66 h 66"/>
                  <a:gd name="T4" fmla="*/ 52 w 105"/>
                  <a:gd name="T5" fmla="*/ 66 h 66"/>
                  <a:gd name="T6" fmla="*/ 60 w 105"/>
                  <a:gd name="T7" fmla="*/ 66 h 66"/>
                  <a:gd name="T8" fmla="*/ 104 w 105"/>
                  <a:gd name="T9" fmla="*/ 66 h 66"/>
                  <a:gd name="T10" fmla="*/ 104 w 105"/>
                  <a:gd name="T11" fmla="*/ 62 h 66"/>
                  <a:gd name="T12" fmla="*/ 70 w 105"/>
                  <a:gd name="T13" fmla="*/ 0 h 66"/>
                  <a:gd name="T14" fmla="*/ 53 w 105"/>
                  <a:gd name="T15" fmla="*/ 0 h 66"/>
                  <a:gd name="T16" fmla="*/ 51 w 105"/>
                  <a:gd name="T17" fmla="*/ 0 h 66"/>
                  <a:gd name="T18" fmla="*/ 34 w 105"/>
                  <a:gd name="T19" fmla="*/ 0 h 66"/>
                  <a:gd name="T20" fmla="*/ 0 w 105"/>
                  <a:gd name="T21" fmla="*/ 62 h 66"/>
                  <a:gd name="T22" fmla="*/ 0 w 105"/>
                  <a:gd name="T23" fmla="*/ 66 h 66"/>
                  <a:gd name="T24" fmla="*/ 60 w 105"/>
                  <a:gd name="T25" fmla="*/ 44 h 66"/>
                  <a:gd name="T26" fmla="*/ 56 w 105"/>
                  <a:gd name="T27" fmla="*/ 41 h 66"/>
                  <a:gd name="T28" fmla="*/ 54 w 105"/>
                  <a:gd name="T29" fmla="*/ 41 h 66"/>
                  <a:gd name="T30" fmla="*/ 40 w 105"/>
                  <a:gd name="T31" fmla="*/ 35 h 66"/>
                  <a:gd name="T32" fmla="*/ 35 w 105"/>
                  <a:gd name="T33" fmla="*/ 30 h 66"/>
                  <a:gd name="T34" fmla="*/ 38 w 105"/>
                  <a:gd name="T35" fmla="*/ 17 h 66"/>
                  <a:gd name="T36" fmla="*/ 47 w 105"/>
                  <a:gd name="T37" fmla="*/ 13 h 66"/>
                  <a:gd name="T38" fmla="*/ 47 w 105"/>
                  <a:gd name="T39" fmla="*/ 9 h 66"/>
                  <a:gd name="T40" fmla="*/ 49 w 105"/>
                  <a:gd name="T41" fmla="*/ 8 h 66"/>
                  <a:gd name="T42" fmla="*/ 54 w 105"/>
                  <a:gd name="T43" fmla="*/ 8 h 66"/>
                  <a:gd name="T44" fmla="*/ 55 w 105"/>
                  <a:gd name="T45" fmla="*/ 9 h 66"/>
                  <a:gd name="T46" fmla="*/ 55 w 105"/>
                  <a:gd name="T47" fmla="*/ 13 h 66"/>
                  <a:gd name="T48" fmla="*/ 58 w 105"/>
                  <a:gd name="T49" fmla="*/ 13 h 66"/>
                  <a:gd name="T50" fmla="*/ 69 w 105"/>
                  <a:gd name="T51" fmla="*/ 19 h 66"/>
                  <a:gd name="T52" fmla="*/ 68 w 105"/>
                  <a:gd name="T53" fmla="*/ 22 h 66"/>
                  <a:gd name="T54" fmla="*/ 64 w 105"/>
                  <a:gd name="T55" fmla="*/ 25 h 66"/>
                  <a:gd name="T56" fmla="*/ 61 w 105"/>
                  <a:gd name="T57" fmla="*/ 24 h 66"/>
                  <a:gd name="T58" fmla="*/ 61 w 105"/>
                  <a:gd name="T59" fmla="*/ 23 h 66"/>
                  <a:gd name="T60" fmla="*/ 61 w 105"/>
                  <a:gd name="T61" fmla="*/ 23 h 66"/>
                  <a:gd name="T62" fmla="*/ 60 w 105"/>
                  <a:gd name="T63" fmla="*/ 23 h 66"/>
                  <a:gd name="T64" fmla="*/ 56 w 105"/>
                  <a:gd name="T65" fmla="*/ 20 h 66"/>
                  <a:gd name="T66" fmla="*/ 51 w 105"/>
                  <a:gd name="T67" fmla="*/ 20 h 66"/>
                  <a:gd name="T68" fmla="*/ 45 w 105"/>
                  <a:gd name="T69" fmla="*/ 22 h 66"/>
                  <a:gd name="T70" fmla="*/ 44 w 105"/>
                  <a:gd name="T71" fmla="*/ 27 h 66"/>
                  <a:gd name="T72" fmla="*/ 48 w 105"/>
                  <a:gd name="T73" fmla="*/ 30 h 66"/>
                  <a:gd name="T74" fmla="*/ 48 w 105"/>
                  <a:gd name="T75" fmla="*/ 30 h 66"/>
                  <a:gd name="T76" fmla="*/ 54 w 105"/>
                  <a:gd name="T77" fmla="*/ 32 h 66"/>
                  <a:gd name="T78" fmla="*/ 55 w 105"/>
                  <a:gd name="T79" fmla="*/ 32 h 66"/>
                  <a:gd name="T80" fmla="*/ 70 w 105"/>
                  <a:gd name="T81" fmla="*/ 42 h 66"/>
                  <a:gd name="T82" fmla="*/ 66 w 105"/>
                  <a:gd name="T83" fmla="*/ 54 h 66"/>
                  <a:gd name="T84" fmla="*/ 55 w 105"/>
                  <a:gd name="T85" fmla="*/ 58 h 66"/>
                  <a:gd name="T86" fmla="*/ 55 w 105"/>
                  <a:gd name="T87" fmla="*/ 62 h 66"/>
                  <a:gd name="T88" fmla="*/ 54 w 105"/>
                  <a:gd name="T89" fmla="*/ 63 h 66"/>
                  <a:gd name="T90" fmla="*/ 49 w 105"/>
                  <a:gd name="T91" fmla="*/ 63 h 66"/>
                  <a:gd name="T92" fmla="*/ 47 w 105"/>
                  <a:gd name="T93" fmla="*/ 62 h 66"/>
                  <a:gd name="T94" fmla="*/ 47 w 105"/>
                  <a:gd name="T95" fmla="*/ 57 h 66"/>
                  <a:gd name="T96" fmla="*/ 33 w 105"/>
                  <a:gd name="T97" fmla="*/ 51 h 66"/>
                  <a:gd name="T98" fmla="*/ 33 w 105"/>
                  <a:gd name="T99" fmla="*/ 48 h 66"/>
                  <a:gd name="T100" fmla="*/ 38 w 105"/>
                  <a:gd name="T101" fmla="*/ 45 h 66"/>
                  <a:gd name="T102" fmla="*/ 41 w 105"/>
                  <a:gd name="T103" fmla="*/ 46 h 66"/>
                  <a:gd name="T104" fmla="*/ 41 w 105"/>
                  <a:gd name="T105" fmla="*/ 47 h 66"/>
                  <a:gd name="T106" fmla="*/ 41 w 105"/>
                  <a:gd name="T107" fmla="*/ 47 h 66"/>
                  <a:gd name="T108" fmla="*/ 41 w 105"/>
                  <a:gd name="T109" fmla="*/ 47 h 66"/>
                  <a:gd name="T110" fmla="*/ 42 w 105"/>
                  <a:gd name="T111" fmla="*/ 47 h 66"/>
                  <a:gd name="T112" fmla="*/ 46 w 105"/>
                  <a:gd name="T113" fmla="*/ 49 h 66"/>
                  <a:gd name="T114" fmla="*/ 53 w 105"/>
                  <a:gd name="T115" fmla="*/ 51 h 66"/>
                  <a:gd name="T116" fmla="*/ 59 w 105"/>
                  <a:gd name="T117" fmla="*/ 49 h 66"/>
                  <a:gd name="T118" fmla="*/ 60 w 105"/>
                  <a:gd name="T11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66">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7" name="Freeform 95"/>
              <p:cNvSpPr/>
              <p:nvPr/>
            </p:nvSpPr>
            <p:spPr bwMode="auto">
              <a:xfrm>
                <a:off x="6386513" y="3841751"/>
                <a:ext cx="482600" cy="101600"/>
              </a:xfrm>
              <a:custGeom>
                <a:avLst/>
                <a:gdLst>
                  <a:gd name="T0" fmla="*/ 125 w 128"/>
                  <a:gd name="T1" fmla="*/ 0 h 27"/>
                  <a:gd name="T2" fmla="*/ 70 w 128"/>
                  <a:gd name="T3" fmla="*/ 0 h 27"/>
                  <a:gd name="T4" fmla="*/ 64 w 128"/>
                  <a:gd name="T5" fmla="*/ 0 h 27"/>
                  <a:gd name="T6" fmla="*/ 58 w 128"/>
                  <a:gd name="T7" fmla="*/ 0 h 27"/>
                  <a:gd name="T8" fmla="*/ 3 w 128"/>
                  <a:gd name="T9" fmla="*/ 0 h 27"/>
                  <a:gd name="T10" fmla="*/ 2 w 128"/>
                  <a:gd name="T11" fmla="*/ 4 h 27"/>
                  <a:gd name="T12" fmla="*/ 19 w 128"/>
                  <a:gd name="T13" fmla="*/ 21 h 27"/>
                  <a:gd name="T14" fmla="*/ 64 w 128"/>
                  <a:gd name="T15" fmla="*/ 27 h 27"/>
                  <a:gd name="T16" fmla="*/ 109 w 128"/>
                  <a:gd name="T17" fmla="*/ 21 h 27"/>
                  <a:gd name="T18" fmla="*/ 126 w 128"/>
                  <a:gd name="T19" fmla="*/ 4 h 27"/>
                  <a:gd name="T20" fmla="*/ 125 w 128"/>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sp>
            <p:nvSpPr>
              <p:cNvPr id="68" name="Freeform 96"/>
              <p:cNvSpPr/>
              <p:nvPr/>
            </p:nvSpPr>
            <p:spPr bwMode="auto">
              <a:xfrm>
                <a:off x="6194426" y="2967038"/>
                <a:ext cx="498475" cy="458788"/>
              </a:xfrm>
              <a:custGeom>
                <a:avLst/>
                <a:gdLst>
                  <a:gd name="T0" fmla="*/ 99 w 132"/>
                  <a:gd name="T1" fmla="*/ 72 h 121"/>
                  <a:gd name="T2" fmla="*/ 110 w 132"/>
                  <a:gd name="T3" fmla="*/ 86 h 121"/>
                  <a:gd name="T4" fmla="*/ 111 w 132"/>
                  <a:gd name="T5" fmla="*/ 87 h 121"/>
                  <a:gd name="T6" fmla="*/ 111 w 132"/>
                  <a:gd name="T7" fmla="*/ 90 h 121"/>
                  <a:gd name="T8" fmla="*/ 99 w 132"/>
                  <a:gd name="T9" fmla="*/ 120 h 121"/>
                  <a:gd name="T10" fmla="*/ 100 w 132"/>
                  <a:gd name="T11" fmla="*/ 120 h 121"/>
                  <a:gd name="T12" fmla="*/ 101 w 132"/>
                  <a:gd name="T13" fmla="*/ 121 h 121"/>
                  <a:gd name="T14" fmla="*/ 102 w 132"/>
                  <a:gd name="T15" fmla="*/ 120 h 121"/>
                  <a:gd name="T16" fmla="*/ 108 w 132"/>
                  <a:gd name="T17" fmla="*/ 117 h 121"/>
                  <a:gd name="T18" fmla="*/ 114 w 132"/>
                  <a:gd name="T19" fmla="*/ 102 h 121"/>
                  <a:gd name="T20" fmla="*/ 115 w 132"/>
                  <a:gd name="T21" fmla="*/ 102 h 121"/>
                  <a:gd name="T22" fmla="*/ 116 w 132"/>
                  <a:gd name="T23" fmla="*/ 102 h 121"/>
                  <a:gd name="T24" fmla="*/ 121 w 132"/>
                  <a:gd name="T25" fmla="*/ 114 h 121"/>
                  <a:gd name="T26" fmla="*/ 123 w 132"/>
                  <a:gd name="T27" fmla="*/ 117 h 121"/>
                  <a:gd name="T28" fmla="*/ 128 w 132"/>
                  <a:gd name="T29" fmla="*/ 120 h 121"/>
                  <a:gd name="T30" fmla="*/ 130 w 132"/>
                  <a:gd name="T31" fmla="*/ 121 h 121"/>
                  <a:gd name="T32" fmla="*/ 131 w 132"/>
                  <a:gd name="T33" fmla="*/ 121 h 121"/>
                  <a:gd name="T34" fmla="*/ 132 w 132"/>
                  <a:gd name="T35" fmla="*/ 120 h 121"/>
                  <a:gd name="T36" fmla="*/ 128 w 132"/>
                  <a:gd name="T37" fmla="*/ 111 h 121"/>
                  <a:gd name="T38" fmla="*/ 119 w 132"/>
                  <a:gd name="T39" fmla="*/ 90 h 121"/>
                  <a:gd name="T40" fmla="*/ 119 w 132"/>
                  <a:gd name="T41" fmla="*/ 88 h 121"/>
                  <a:gd name="T42" fmla="*/ 131 w 132"/>
                  <a:gd name="T43" fmla="*/ 78 h 121"/>
                  <a:gd name="T44" fmla="*/ 128 w 132"/>
                  <a:gd name="T45" fmla="*/ 76 h 121"/>
                  <a:gd name="T46" fmla="*/ 119 w 132"/>
                  <a:gd name="T47" fmla="*/ 82 h 121"/>
                  <a:gd name="T48" fmla="*/ 119 w 132"/>
                  <a:gd name="T49" fmla="*/ 81 h 121"/>
                  <a:gd name="T50" fmla="*/ 115 w 132"/>
                  <a:gd name="T51" fmla="*/ 77 h 121"/>
                  <a:gd name="T52" fmla="*/ 112 w 132"/>
                  <a:gd name="T53" fmla="*/ 80 h 121"/>
                  <a:gd name="T54" fmla="*/ 106 w 132"/>
                  <a:gd name="T55" fmla="*/ 66 h 121"/>
                  <a:gd name="T56" fmla="*/ 0 w 132"/>
                  <a:gd name="T57" fmla="*/ 0 h 121"/>
                  <a:gd name="T58" fmla="*/ 0 w 132"/>
                  <a:gd name="T59" fmla="*/ 23 h 121"/>
                  <a:gd name="T60" fmla="*/ 99 w 132"/>
                  <a:gd name="T61"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21">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a:solidFill>
                    <a:prstClr val="black"/>
                  </a:solidFill>
                </a:endParaRPr>
              </a:p>
            </p:txBody>
          </p:sp>
        </p:grpSp>
      </p:grpSp>
      <p:grpSp>
        <p:nvGrpSpPr>
          <p:cNvPr id="71" name="组合 70"/>
          <p:cNvGrpSpPr/>
          <p:nvPr/>
        </p:nvGrpSpPr>
        <p:grpSpPr>
          <a:xfrm>
            <a:off x="8039713" y="5103325"/>
            <a:ext cx="3095537" cy="867185"/>
            <a:chOff x="2288094" y="1321493"/>
            <a:chExt cx="1054615" cy="867411"/>
          </a:xfrm>
        </p:grpSpPr>
        <p:sp>
          <p:nvSpPr>
            <p:cNvPr id="72" name="矩形 71"/>
            <p:cNvSpPr/>
            <p:nvPr/>
          </p:nvSpPr>
          <p:spPr>
            <a:xfrm>
              <a:off x="2288094" y="1321493"/>
              <a:ext cx="499770" cy="338642"/>
            </a:xfrm>
            <a:prstGeom prst="rect">
              <a:avLst/>
            </a:prstGeom>
          </p:spPr>
          <p:txBody>
            <a:bodyPr wrap="none">
              <a:spAutoFit/>
            </a:body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3" name="矩形 72"/>
            <p:cNvSpPr/>
            <p:nvPr/>
          </p:nvSpPr>
          <p:spPr>
            <a:xfrm>
              <a:off x="2288094" y="1575050"/>
              <a:ext cx="1054615" cy="613854"/>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spTree>
    <p:extLst>
      <p:ext uri="{BB962C8B-B14F-4D97-AF65-F5344CB8AC3E}">
        <p14:creationId xmlns:p14="http://schemas.microsoft.com/office/powerpoint/2010/main" val="392184536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ppt_w</p:attrName>
                                        </p:attrNameLst>
                                      </p:cBhvr>
                                      <p:tavLst>
                                        <p:tav tm="0" fmla="#ppt_w*sin(2.5*pi*$)">
                                          <p:val>
                                            <p:fltVal val="0"/>
                                          </p:val>
                                        </p:tav>
                                        <p:tav tm="100000">
                                          <p:val>
                                            <p:fltVal val="1"/>
                                          </p:val>
                                        </p:tav>
                                      </p:tavLst>
                                    </p:anim>
                                    <p:anim calcmode="lin" valueType="num">
                                      <p:cBhvr>
                                        <p:cTn id="19" dur="750" fill="hold"/>
                                        <p:tgtEl>
                                          <p:spTgt spid="10"/>
                                        </p:tgtEl>
                                        <p:attrNameLst>
                                          <p:attrName>ppt_h</p:attrName>
                                        </p:attrNameLst>
                                      </p:cBhvr>
                                      <p:tavLst>
                                        <p:tav tm="0">
                                          <p:val>
                                            <p:strVal val="#ppt_h"/>
                                          </p:val>
                                        </p:tav>
                                        <p:tav tm="100000">
                                          <p:val>
                                            <p:strVal val="#ppt_h"/>
                                          </p:val>
                                        </p:tav>
                                      </p:tavLst>
                                    </p:anim>
                                  </p:childTnLst>
                                </p:cTn>
                              </p:par>
                              <p:par>
                                <p:cTn id="20" presetID="2" presetClass="entr" presetSubtype="2" fill="hold" nodeType="withEffect">
                                  <p:stCondLst>
                                    <p:cond delay="75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45"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750"/>
                                        <p:tgtEl>
                                          <p:spTgt spid="32"/>
                                        </p:tgtEl>
                                      </p:cBhvr>
                                    </p:animEffect>
                                    <p:anim calcmode="lin" valueType="num">
                                      <p:cBhvr>
                                        <p:cTn id="28" dur="750" fill="hold"/>
                                        <p:tgtEl>
                                          <p:spTgt spid="32"/>
                                        </p:tgtEl>
                                        <p:attrNameLst>
                                          <p:attrName>ppt_w</p:attrName>
                                        </p:attrNameLst>
                                      </p:cBhvr>
                                      <p:tavLst>
                                        <p:tav tm="0" fmla="#ppt_w*sin(2.5*pi*$)">
                                          <p:val>
                                            <p:fltVal val="0"/>
                                          </p:val>
                                        </p:tav>
                                        <p:tav tm="100000">
                                          <p:val>
                                            <p:fltVal val="1"/>
                                          </p:val>
                                        </p:tav>
                                      </p:tavLst>
                                    </p:anim>
                                    <p:anim calcmode="lin" valueType="num">
                                      <p:cBhvr>
                                        <p:cTn id="29" dur="750" fill="hold"/>
                                        <p:tgtEl>
                                          <p:spTgt spid="32"/>
                                        </p:tgtEl>
                                        <p:attrNameLst>
                                          <p:attrName>ppt_h</p:attrName>
                                        </p:attrNameLst>
                                      </p:cBhvr>
                                      <p:tavLst>
                                        <p:tav tm="0">
                                          <p:val>
                                            <p:strVal val="#ppt_h"/>
                                          </p:val>
                                        </p:tav>
                                        <p:tav tm="100000">
                                          <p:val>
                                            <p:strVal val="#ppt_h"/>
                                          </p:val>
                                        </p:tav>
                                      </p:tavLst>
                                    </p:anim>
                                  </p:childTnLst>
                                </p:cTn>
                              </p:par>
                              <p:par>
                                <p:cTn id="30" presetID="2" presetClass="entr" presetSubtype="2" fill="hold" nodeType="withEffect">
                                  <p:stCondLst>
                                    <p:cond delay="75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5"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750"/>
                                        <p:tgtEl>
                                          <p:spTgt spid="54"/>
                                        </p:tgtEl>
                                      </p:cBhvr>
                                    </p:animEffect>
                                    <p:anim calcmode="lin" valueType="num">
                                      <p:cBhvr>
                                        <p:cTn id="38" dur="750" fill="hold"/>
                                        <p:tgtEl>
                                          <p:spTgt spid="54"/>
                                        </p:tgtEl>
                                        <p:attrNameLst>
                                          <p:attrName>ppt_w</p:attrName>
                                        </p:attrNameLst>
                                      </p:cBhvr>
                                      <p:tavLst>
                                        <p:tav tm="0" fmla="#ppt_w*sin(2.5*pi*$)">
                                          <p:val>
                                            <p:fltVal val="0"/>
                                          </p:val>
                                        </p:tav>
                                        <p:tav tm="100000">
                                          <p:val>
                                            <p:fltVal val="1"/>
                                          </p:val>
                                        </p:tav>
                                      </p:tavLst>
                                    </p:anim>
                                    <p:anim calcmode="lin" valueType="num">
                                      <p:cBhvr>
                                        <p:cTn id="39" dur="750" fill="hold"/>
                                        <p:tgtEl>
                                          <p:spTgt spid="54"/>
                                        </p:tgtEl>
                                        <p:attrNameLst>
                                          <p:attrName>ppt_h</p:attrName>
                                        </p:attrNameLst>
                                      </p:cBhvr>
                                      <p:tavLst>
                                        <p:tav tm="0">
                                          <p:val>
                                            <p:strVal val="#ppt_h"/>
                                          </p:val>
                                        </p:tav>
                                        <p:tav tm="100000">
                                          <p:val>
                                            <p:strVal val="#ppt_h"/>
                                          </p:val>
                                        </p:tav>
                                      </p:tavLst>
                                    </p:anim>
                                  </p:childTnLst>
                                </p:cTn>
                              </p:par>
                              <p:par>
                                <p:cTn id="40" presetID="2" presetClass="entr" presetSubtype="2" fill="hold" nodeType="withEffect">
                                  <p:stCondLst>
                                    <p:cond delay="75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1+#ppt_w/2"/>
                                          </p:val>
                                        </p:tav>
                                        <p:tav tm="100000">
                                          <p:val>
                                            <p:strVal val="#ppt_x"/>
                                          </p:val>
                                        </p:tav>
                                      </p:tavLst>
                                    </p:anim>
                                    <p:anim calcmode="lin" valueType="num">
                                      <p:cBhvr additive="base">
                                        <p:cTn id="43"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9743" y="398877"/>
            <a:ext cx="3703656" cy="756344"/>
            <a:chOff x="1634686" y="538743"/>
            <a:chExt cx="3703656" cy="756344"/>
          </a:xfrm>
        </p:grpSpPr>
        <p:sp>
          <p:nvSpPr>
            <p:cNvPr id="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grpSp>
        <p:nvGrpSpPr>
          <p:cNvPr id="6" name="组合 5"/>
          <p:cNvGrpSpPr/>
          <p:nvPr/>
        </p:nvGrpSpPr>
        <p:grpSpPr>
          <a:xfrm>
            <a:off x="1890690" y="2122298"/>
            <a:ext cx="1656647" cy="1656646"/>
            <a:chOff x="1705099" y="2564904"/>
            <a:chExt cx="1800200" cy="1800200"/>
          </a:xfrm>
        </p:grpSpPr>
        <p:sp>
          <p:nvSpPr>
            <p:cNvPr id="7" name="椭圆 6"/>
            <p:cNvSpPr/>
            <p:nvPr/>
          </p:nvSpPr>
          <p:spPr>
            <a:xfrm>
              <a:off x="1705099" y="2564904"/>
              <a:ext cx="1800200" cy="1800200"/>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8" name="椭圆 7"/>
            <p:cNvSpPr/>
            <p:nvPr/>
          </p:nvSpPr>
          <p:spPr>
            <a:xfrm>
              <a:off x="1853307" y="2713112"/>
              <a:ext cx="1503784" cy="1503784"/>
            </a:xfrm>
            <a:prstGeom prst="ellipse">
              <a:avLst/>
            </a:prstGeom>
            <a:blipFill dpi="0" rotWithShape="1">
              <a:blip r:embed="rId2" cstate="print">
                <a:extLst>
                  <a:ext uri="{28A0092B-C50C-407E-A947-70E740481C1C}">
                    <a14:useLocalDpi xmlns:a14="http://schemas.microsoft.com/office/drawing/2010/main" val="0"/>
                  </a:ext>
                </a:extLst>
              </a:blip>
              <a:srcRect/>
              <a:stretch>
                <a:fillRect l="-41943" r="-8465"/>
              </a:stretch>
            </a:blip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9" name="文本框 26"/>
          <p:cNvSpPr txBox="1"/>
          <p:nvPr/>
        </p:nvSpPr>
        <p:spPr>
          <a:xfrm>
            <a:off x="1795038" y="3911467"/>
            <a:ext cx="1889017" cy="307777"/>
          </a:xfrm>
          <a:prstGeom prst="rect">
            <a:avLst/>
          </a:prstGeom>
          <a:noFill/>
        </p:spPr>
        <p:txBody>
          <a:bodyPr wrap="square" rtlCol="0">
            <a:spAutoFit/>
          </a:bodyPr>
          <a:lstStyle/>
          <a:p>
            <a:pPr algn="ctr"/>
            <a:r>
              <a:rPr lang="en-US" altLang="zh-CN" sz="1400" b="1" dirty="0">
                <a:solidFill>
                  <a:schemeClr val="tx1">
                    <a:lumMod val="50000"/>
                    <a:lumOff val="50000"/>
                  </a:schemeClr>
                </a:solidFill>
                <a:latin typeface="思源黑体" panose="020B0500000000000000" pitchFamily="34" charset="-122"/>
                <a:ea typeface="思源黑体" panose="020B0500000000000000" pitchFamily="34" charset="-122"/>
              </a:rPr>
              <a:t>Position and title</a:t>
            </a:r>
            <a:endParaRPr lang="zh-CN" altLang="en-US" sz="1400"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1" name="圆角矩形 10"/>
          <p:cNvSpPr/>
          <p:nvPr/>
        </p:nvSpPr>
        <p:spPr>
          <a:xfrm>
            <a:off x="1927130" y="4337619"/>
            <a:ext cx="1583764" cy="484653"/>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2F5597"/>
              </a:solidFill>
            </a:endParaRPr>
          </a:p>
        </p:txBody>
      </p:sp>
      <p:sp>
        <p:nvSpPr>
          <p:cNvPr id="13" name="文本框 26"/>
          <p:cNvSpPr txBox="1"/>
          <p:nvPr/>
        </p:nvSpPr>
        <p:spPr>
          <a:xfrm>
            <a:off x="2076124" y="4444092"/>
            <a:ext cx="1366680" cy="338554"/>
          </a:xfrm>
          <a:prstGeom prst="rect">
            <a:avLst/>
          </a:prstGeom>
          <a:noFill/>
        </p:spPr>
        <p:txBody>
          <a:bodyPr wrap="square" rtlCol="0">
            <a:spAutoFit/>
          </a:bodyPr>
          <a:lstStyle/>
          <a:p>
            <a:pPr algn="ctr"/>
            <a:r>
              <a:rPr lang="en-US" altLang="zh-CN" sz="1600" b="1" spc="100" dirty="0">
                <a:solidFill>
                  <a:schemeClr val="tx1">
                    <a:lumMod val="75000"/>
                    <a:lumOff val="25000"/>
                  </a:schemeClr>
                </a:solidFill>
                <a:latin typeface="思源黑体" panose="020B0500000000000000" pitchFamily="34" charset="-122"/>
                <a:ea typeface="思源黑体" panose="020B0500000000000000" pitchFamily="34" charset="-122"/>
              </a:rPr>
              <a:t>Name</a:t>
            </a:r>
            <a:endParaRPr lang="zh-CN" altLang="en-US" sz="1600" b="1" spc="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4" name="矩形 13"/>
          <p:cNvSpPr/>
          <p:nvPr/>
        </p:nvSpPr>
        <p:spPr>
          <a:xfrm>
            <a:off x="1795038" y="4932873"/>
            <a:ext cx="1889017" cy="890693"/>
          </a:xfrm>
          <a:prstGeom prst="rect">
            <a:avLst/>
          </a:prstGeom>
        </p:spPr>
        <p:txBody>
          <a:bodyPr wrap="square">
            <a:spAutoFit/>
          </a:bodyPr>
          <a:lstStyle/>
          <a:p>
            <a:pPr algn="ctr">
              <a:lnSpc>
                <a:spcPct val="150000"/>
              </a:lnSpc>
            </a:pPr>
            <a:r>
              <a:rPr lang="en-US" altLang="zh-CN" sz="1200" dirty="0">
                <a:solidFill>
                  <a:prstClr val="black">
                    <a:lumMod val="50000"/>
                    <a:lumOff val="50000"/>
                  </a:prstClr>
                </a:solidFill>
                <a:latin typeface="思源黑体" panose="020B0500000000000000" pitchFamily="34" charset="-122"/>
                <a:ea typeface="思源黑体" panose="020B0500000000000000" pitchFamily="34" charset="-122"/>
                <a:sym typeface="Gill Sans" charset="0"/>
              </a:rPr>
              <a:t>Click here to add content, content to match the title. </a:t>
            </a:r>
            <a:endParaRPr lang="zh-CN" altLang="en-US" sz="1200" dirty="0">
              <a:latin typeface="思源黑体" panose="020B0500000000000000" pitchFamily="34" charset="-122"/>
              <a:ea typeface="思源黑体" panose="020B0500000000000000" pitchFamily="34" charset="-122"/>
            </a:endParaRPr>
          </a:p>
        </p:txBody>
      </p:sp>
      <p:grpSp>
        <p:nvGrpSpPr>
          <p:cNvPr id="20" name="组合 19"/>
          <p:cNvGrpSpPr/>
          <p:nvPr/>
        </p:nvGrpSpPr>
        <p:grpSpPr>
          <a:xfrm>
            <a:off x="4248143" y="2136237"/>
            <a:ext cx="1656647" cy="1656646"/>
            <a:chOff x="1705099" y="2564904"/>
            <a:chExt cx="1800200" cy="1800200"/>
          </a:xfrm>
        </p:grpSpPr>
        <p:sp>
          <p:nvSpPr>
            <p:cNvPr id="21" name="椭圆 20"/>
            <p:cNvSpPr/>
            <p:nvPr/>
          </p:nvSpPr>
          <p:spPr>
            <a:xfrm>
              <a:off x="1705099" y="2564904"/>
              <a:ext cx="1800200" cy="1800200"/>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2" name="椭圆 21"/>
            <p:cNvSpPr/>
            <p:nvPr/>
          </p:nvSpPr>
          <p:spPr>
            <a:xfrm>
              <a:off x="1853307" y="2713112"/>
              <a:ext cx="1503784" cy="1503784"/>
            </a:xfrm>
            <a:prstGeom prst="ellipse">
              <a:avLst/>
            </a:prstGeom>
            <a:blipFill dpi="0" rotWithShape="1">
              <a:blip r:embed="rId3" cstate="print">
                <a:extLst>
                  <a:ext uri="{28A0092B-C50C-407E-A947-70E740481C1C}">
                    <a14:useLocalDpi xmlns:a14="http://schemas.microsoft.com/office/drawing/2010/main" val="0"/>
                  </a:ext>
                </a:extLst>
              </a:blip>
              <a:srcRect/>
              <a:stretch>
                <a:fillRect l="-90008" t="-7047" r="-44939" b="-49415"/>
              </a:stretch>
            </a:blip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3" name="文本框 26"/>
          <p:cNvSpPr txBox="1"/>
          <p:nvPr/>
        </p:nvSpPr>
        <p:spPr>
          <a:xfrm>
            <a:off x="4152492" y="3925407"/>
            <a:ext cx="1889017" cy="307777"/>
          </a:xfrm>
          <a:prstGeom prst="rect">
            <a:avLst/>
          </a:prstGeom>
          <a:noFill/>
        </p:spPr>
        <p:txBody>
          <a:bodyPr wrap="square" rtlCol="0">
            <a:spAutoFit/>
          </a:bodyPr>
          <a:lstStyle/>
          <a:p>
            <a:pPr algn="ctr"/>
            <a:r>
              <a:rPr lang="en-US" altLang="zh-CN" sz="1400" b="1" dirty="0">
                <a:solidFill>
                  <a:schemeClr val="tx1">
                    <a:lumMod val="50000"/>
                    <a:lumOff val="50000"/>
                  </a:schemeClr>
                </a:solidFill>
                <a:latin typeface="思源黑体" panose="020B0500000000000000" pitchFamily="34" charset="-122"/>
                <a:ea typeface="思源黑体" panose="020B0500000000000000" pitchFamily="34" charset="-122"/>
              </a:rPr>
              <a:t>Position and title</a:t>
            </a:r>
            <a:endParaRPr lang="zh-CN" altLang="en-US" sz="1400"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5" name="圆角矩形 24"/>
          <p:cNvSpPr/>
          <p:nvPr/>
        </p:nvSpPr>
        <p:spPr>
          <a:xfrm>
            <a:off x="4284583" y="4351558"/>
            <a:ext cx="1583764" cy="484653"/>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7" name="文本框 26"/>
          <p:cNvSpPr txBox="1"/>
          <p:nvPr/>
        </p:nvSpPr>
        <p:spPr>
          <a:xfrm>
            <a:off x="4431267" y="4458032"/>
            <a:ext cx="1366680" cy="338554"/>
          </a:xfrm>
          <a:prstGeom prst="rect">
            <a:avLst/>
          </a:prstGeom>
          <a:noFill/>
        </p:spPr>
        <p:txBody>
          <a:bodyPr wrap="square" rtlCol="0">
            <a:spAutoFit/>
          </a:bodyPr>
          <a:lstStyle/>
          <a:p>
            <a:pPr algn="ctr"/>
            <a:r>
              <a:rPr lang="en-US" altLang="zh-CN" sz="1600" b="1" spc="100" dirty="0">
                <a:solidFill>
                  <a:schemeClr val="tx1">
                    <a:lumMod val="75000"/>
                    <a:lumOff val="25000"/>
                  </a:schemeClr>
                </a:solidFill>
                <a:latin typeface="思源黑体" panose="020B0500000000000000" pitchFamily="34" charset="-122"/>
                <a:ea typeface="思源黑体" panose="020B0500000000000000" pitchFamily="34" charset="-122"/>
              </a:rPr>
              <a:t>Name</a:t>
            </a:r>
            <a:endParaRPr lang="zh-CN" altLang="en-US" sz="1600" b="1" spc="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8" name="矩形 27"/>
          <p:cNvSpPr/>
          <p:nvPr/>
        </p:nvSpPr>
        <p:spPr>
          <a:xfrm>
            <a:off x="4152493" y="4946812"/>
            <a:ext cx="1889017" cy="890693"/>
          </a:xfrm>
          <a:prstGeom prst="rect">
            <a:avLst/>
          </a:prstGeom>
        </p:spPr>
        <p:txBody>
          <a:bodyPr wrap="square">
            <a:spAutoFit/>
          </a:bodyPr>
          <a:lstStyle/>
          <a:p>
            <a:pPr algn="ctr">
              <a:lnSpc>
                <a:spcPct val="150000"/>
              </a:lnSpc>
            </a:pPr>
            <a:r>
              <a:rPr lang="en-US" altLang="zh-CN" sz="1200" dirty="0">
                <a:solidFill>
                  <a:prstClr val="black">
                    <a:lumMod val="50000"/>
                    <a:lumOff val="50000"/>
                  </a:prstClr>
                </a:solidFill>
                <a:latin typeface="思源黑体" panose="020B0500000000000000" pitchFamily="34" charset="-122"/>
                <a:ea typeface="思源黑体" panose="020B0500000000000000" pitchFamily="34" charset="-122"/>
                <a:sym typeface="Gill Sans" charset="0"/>
              </a:rPr>
              <a:t>Click here to add content, content to match the title. </a:t>
            </a:r>
            <a:endParaRPr lang="zh-CN" altLang="en-US" sz="1200" dirty="0">
              <a:latin typeface="思源黑体" panose="020B0500000000000000" pitchFamily="34" charset="-122"/>
              <a:ea typeface="思源黑体" panose="020B0500000000000000" pitchFamily="34" charset="-122"/>
            </a:endParaRPr>
          </a:p>
        </p:txBody>
      </p:sp>
      <p:grpSp>
        <p:nvGrpSpPr>
          <p:cNvPr id="34" name="组合 33"/>
          <p:cNvGrpSpPr/>
          <p:nvPr/>
        </p:nvGrpSpPr>
        <p:grpSpPr>
          <a:xfrm>
            <a:off x="6565538" y="2136237"/>
            <a:ext cx="1656647" cy="1656646"/>
            <a:chOff x="1705099" y="2564904"/>
            <a:chExt cx="1800200" cy="1800200"/>
          </a:xfrm>
        </p:grpSpPr>
        <p:sp>
          <p:nvSpPr>
            <p:cNvPr id="35" name="椭圆 34"/>
            <p:cNvSpPr/>
            <p:nvPr/>
          </p:nvSpPr>
          <p:spPr>
            <a:xfrm>
              <a:off x="1705099" y="2564904"/>
              <a:ext cx="1800200" cy="1800200"/>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椭圆 35"/>
            <p:cNvSpPr/>
            <p:nvPr/>
          </p:nvSpPr>
          <p:spPr>
            <a:xfrm>
              <a:off x="1853307" y="2713112"/>
              <a:ext cx="1503784" cy="1503784"/>
            </a:xfrm>
            <a:prstGeom prst="ellipse">
              <a:avLst/>
            </a:prstGeom>
            <a:blipFill dpi="0" rotWithShape="1">
              <a:blip r:embed="rId4" cstate="print">
                <a:extLst>
                  <a:ext uri="{28A0092B-C50C-407E-A947-70E740481C1C}">
                    <a14:useLocalDpi xmlns:a14="http://schemas.microsoft.com/office/drawing/2010/main" val="0"/>
                  </a:ext>
                </a:extLst>
              </a:blip>
              <a:srcRect/>
              <a:stretch>
                <a:fillRect l="-37294" t="-16139" r="-36822" b="1"/>
              </a:stretch>
            </a:blip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37" name="文本框 26"/>
          <p:cNvSpPr txBox="1"/>
          <p:nvPr/>
        </p:nvSpPr>
        <p:spPr>
          <a:xfrm>
            <a:off x="6469886" y="3925407"/>
            <a:ext cx="1889017" cy="307777"/>
          </a:xfrm>
          <a:prstGeom prst="rect">
            <a:avLst/>
          </a:prstGeom>
          <a:noFill/>
        </p:spPr>
        <p:txBody>
          <a:bodyPr wrap="square" rtlCol="0">
            <a:spAutoFit/>
          </a:bodyPr>
          <a:lstStyle/>
          <a:p>
            <a:pPr algn="ctr"/>
            <a:r>
              <a:rPr lang="en-US" altLang="zh-CN" sz="1400" b="1" dirty="0">
                <a:solidFill>
                  <a:schemeClr val="tx1">
                    <a:lumMod val="50000"/>
                    <a:lumOff val="50000"/>
                  </a:schemeClr>
                </a:solidFill>
                <a:latin typeface="思源黑体" panose="020B0500000000000000" pitchFamily="34" charset="-122"/>
                <a:ea typeface="思源黑体" panose="020B0500000000000000" pitchFamily="34" charset="-122"/>
              </a:rPr>
              <a:t>Position and title</a:t>
            </a:r>
            <a:endParaRPr lang="zh-CN" altLang="en-US" sz="1400"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9" name="圆角矩形 38"/>
          <p:cNvSpPr/>
          <p:nvPr/>
        </p:nvSpPr>
        <p:spPr>
          <a:xfrm>
            <a:off x="6601978" y="4351558"/>
            <a:ext cx="1583764" cy="484653"/>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1" name="文本框 26"/>
          <p:cNvSpPr txBox="1"/>
          <p:nvPr/>
        </p:nvSpPr>
        <p:spPr>
          <a:xfrm>
            <a:off x="6731053" y="4458032"/>
            <a:ext cx="1366680" cy="338554"/>
          </a:xfrm>
          <a:prstGeom prst="rect">
            <a:avLst/>
          </a:prstGeom>
          <a:noFill/>
        </p:spPr>
        <p:txBody>
          <a:bodyPr wrap="square" rtlCol="0">
            <a:spAutoFit/>
          </a:bodyPr>
          <a:lstStyle/>
          <a:p>
            <a:pPr algn="ctr"/>
            <a:r>
              <a:rPr lang="en-US" altLang="zh-CN" sz="1600" b="1" spc="100" dirty="0">
                <a:solidFill>
                  <a:schemeClr val="tx1">
                    <a:lumMod val="75000"/>
                    <a:lumOff val="25000"/>
                  </a:schemeClr>
                </a:solidFill>
                <a:latin typeface="思源黑体" panose="020B0500000000000000" pitchFamily="34" charset="-122"/>
                <a:ea typeface="思源黑体" panose="020B0500000000000000" pitchFamily="34" charset="-122"/>
              </a:rPr>
              <a:t>Name</a:t>
            </a:r>
            <a:endParaRPr lang="zh-CN" altLang="en-US" sz="1600" b="1" spc="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2" name="矩形 41"/>
          <p:cNvSpPr/>
          <p:nvPr/>
        </p:nvSpPr>
        <p:spPr>
          <a:xfrm>
            <a:off x="6469886" y="4946812"/>
            <a:ext cx="1889017" cy="890693"/>
          </a:xfrm>
          <a:prstGeom prst="rect">
            <a:avLst/>
          </a:prstGeom>
        </p:spPr>
        <p:txBody>
          <a:bodyPr wrap="square">
            <a:spAutoFit/>
          </a:bodyPr>
          <a:lstStyle/>
          <a:p>
            <a:pPr algn="ctr">
              <a:lnSpc>
                <a:spcPct val="150000"/>
              </a:lnSpc>
            </a:pPr>
            <a:r>
              <a:rPr lang="en-US" altLang="zh-CN" sz="1200" dirty="0">
                <a:solidFill>
                  <a:prstClr val="black">
                    <a:lumMod val="50000"/>
                    <a:lumOff val="50000"/>
                  </a:prstClr>
                </a:solidFill>
                <a:latin typeface="思源黑体" panose="020B0500000000000000" pitchFamily="34" charset="-122"/>
                <a:ea typeface="思源黑体" panose="020B0500000000000000" pitchFamily="34" charset="-122"/>
                <a:sym typeface="Gill Sans" charset="0"/>
              </a:rPr>
              <a:t>Click here to add content, content to match the title. </a:t>
            </a:r>
            <a:endParaRPr lang="zh-CN" altLang="en-US" sz="1200" dirty="0">
              <a:latin typeface="思源黑体" panose="020B0500000000000000" pitchFamily="34" charset="-122"/>
              <a:ea typeface="思源黑体" panose="020B0500000000000000" pitchFamily="34" charset="-122"/>
            </a:endParaRPr>
          </a:p>
        </p:txBody>
      </p:sp>
      <p:grpSp>
        <p:nvGrpSpPr>
          <p:cNvPr id="48" name="组合 47"/>
          <p:cNvGrpSpPr/>
          <p:nvPr/>
        </p:nvGrpSpPr>
        <p:grpSpPr>
          <a:xfrm>
            <a:off x="8874861" y="2150177"/>
            <a:ext cx="1656647" cy="1656646"/>
            <a:chOff x="1705098" y="2564904"/>
            <a:chExt cx="1800200" cy="1800200"/>
          </a:xfrm>
        </p:grpSpPr>
        <p:sp>
          <p:nvSpPr>
            <p:cNvPr id="49" name="椭圆 48"/>
            <p:cNvSpPr/>
            <p:nvPr/>
          </p:nvSpPr>
          <p:spPr>
            <a:xfrm>
              <a:off x="1705098" y="2564904"/>
              <a:ext cx="1800200" cy="1800200"/>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0" name="椭圆 49"/>
            <p:cNvSpPr/>
            <p:nvPr/>
          </p:nvSpPr>
          <p:spPr>
            <a:xfrm>
              <a:off x="1853307" y="2713112"/>
              <a:ext cx="1503784" cy="1503784"/>
            </a:xfrm>
            <a:prstGeom prst="ellipse">
              <a:avLst/>
            </a:prstGeom>
            <a:blipFill dpi="0" rotWithShape="1">
              <a:blip r:embed="rId5" cstate="print">
                <a:extLst>
                  <a:ext uri="{28A0092B-C50C-407E-A947-70E740481C1C}">
                    <a14:useLocalDpi xmlns:a14="http://schemas.microsoft.com/office/drawing/2010/main" val="0"/>
                  </a:ext>
                </a:extLst>
              </a:blip>
              <a:srcRect/>
              <a:stretch>
                <a:fillRect l="-135774" t="-11451" r="-17152" b="-56983"/>
              </a:stretch>
            </a:blip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51" name="文本框 26"/>
          <p:cNvSpPr txBox="1"/>
          <p:nvPr/>
        </p:nvSpPr>
        <p:spPr>
          <a:xfrm>
            <a:off x="8779210" y="3939345"/>
            <a:ext cx="1889017" cy="307777"/>
          </a:xfrm>
          <a:prstGeom prst="rect">
            <a:avLst/>
          </a:prstGeom>
          <a:noFill/>
        </p:spPr>
        <p:txBody>
          <a:bodyPr wrap="square" rtlCol="0">
            <a:spAutoFit/>
          </a:bodyPr>
          <a:lstStyle/>
          <a:p>
            <a:pPr algn="ctr"/>
            <a:r>
              <a:rPr lang="en-US" altLang="zh-CN" sz="1400" b="1" dirty="0">
                <a:solidFill>
                  <a:schemeClr val="tx1">
                    <a:lumMod val="50000"/>
                    <a:lumOff val="50000"/>
                  </a:schemeClr>
                </a:solidFill>
                <a:latin typeface="思源黑体" panose="020B0500000000000000" pitchFamily="34" charset="-122"/>
                <a:ea typeface="思源黑体" panose="020B0500000000000000" pitchFamily="34" charset="-122"/>
              </a:rPr>
              <a:t>Position and title</a:t>
            </a:r>
            <a:endParaRPr lang="zh-CN" altLang="en-US" sz="1400"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53" name="圆角矩形 52"/>
          <p:cNvSpPr/>
          <p:nvPr/>
        </p:nvSpPr>
        <p:spPr>
          <a:xfrm>
            <a:off x="8911302" y="4365498"/>
            <a:ext cx="1583764" cy="484653"/>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5" name="文本框 26"/>
          <p:cNvSpPr txBox="1"/>
          <p:nvPr/>
        </p:nvSpPr>
        <p:spPr>
          <a:xfrm>
            <a:off x="9019843" y="4471971"/>
            <a:ext cx="1366680" cy="338554"/>
          </a:xfrm>
          <a:prstGeom prst="rect">
            <a:avLst/>
          </a:prstGeom>
          <a:noFill/>
        </p:spPr>
        <p:txBody>
          <a:bodyPr wrap="square" rtlCol="0">
            <a:spAutoFit/>
          </a:bodyPr>
          <a:lstStyle/>
          <a:p>
            <a:pPr algn="ctr"/>
            <a:r>
              <a:rPr lang="en-US" altLang="zh-CN" sz="1600" b="1" spc="100" dirty="0">
                <a:solidFill>
                  <a:schemeClr val="tx1">
                    <a:lumMod val="75000"/>
                    <a:lumOff val="25000"/>
                  </a:schemeClr>
                </a:solidFill>
                <a:latin typeface="思源黑体" panose="020B0500000000000000" pitchFamily="34" charset="-122"/>
                <a:ea typeface="思源黑体" panose="020B0500000000000000" pitchFamily="34" charset="-122"/>
              </a:rPr>
              <a:t>Name</a:t>
            </a:r>
            <a:endParaRPr lang="zh-CN" altLang="en-US" sz="1600" b="1" spc="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6" name="矩形 55"/>
          <p:cNvSpPr/>
          <p:nvPr/>
        </p:nvSpPr>
        <p:spPr>
          <a:xfrm>
            <a:off x="8779210" y="4960751"/>
            <a:ext cx="1889017" cy="890693"/>
          </a:xfrm>
          <a:prstGeom prst="rect">
            <a:avLst/>
          </a:prstGeom>
        </p:spPr>
        <p:txBody>
          <a:bodyPr wrap="square">
            <a:spAutoFit/>
          </a:bodyPr>
          <a:lstStyle/>
          <a:p>
            <a:pPr algn="ctr">
              <a:lnSpc>
                <a:spcPct val="150000"/>
              </a:lnSpc>
            </a:pPr>
            <a:r>
              <a:rPr lang="en-US" altLang="zh-CN" sz="1200" dirty="0">
                <a:solidFill>
                  <a:prstClr val="black">
                    <a:lumMod val="50000"/>
                    <a:lumOff val="50000"/>
                  </a:prstClr>
                </a:solidFill>
                <a:latin typeface="思源黑体" panose="020B0500000000000000" pitchFamily="34" charset="-122"/>
                <a:ea typeface="思源黑体" panose="020B0500000000000000" pitchFamily="34" charset="-122"/>
                <a:sym typeface="Gill Sans" charset="0"/>
              </a:rPr>
              <a:t>Click here to add content, content to match the title. </a:t>
            </a:r>
            <a:endParaRPr lang="zh-CN" altLang="en-US" sz="1200" dirty="0">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147362671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iterate type="lt">
                                    <p:tmPct val="2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45"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anim calcmode="lin" valueType="num">
                                      <p:cBhvr>
                                        <p:cTn id="28" dur="750" fill="hold"/>
                                        <p:tgtEl>
                                          <p:spTgt spid="20"/>
                                        </p:tgtEl>
                                        <p:attrNameLst>
                                          <p:attrName>ppt_w</p:attrName>
                                        </p:attrNameLst>
                                      </p:cBhvr>
                                      <p:tavLst>
                                        <p:tav tm="0" fmla="#ppt_w*sin(2.5*pi*$)">
                                          <p:val>
                                            <p:fltVal val="0"/>
                                          </p:val>
                                        </p:tav>
                                        <p:tav tm="100000">
                                          <p:val>
                                            <p:fltVal val="1"/>
                                          </p:val>
                                        </p:tav>
                                      </p:tavLst>
                                    </p:anim>
                                    <p:anim calcmode="lin" valueType="num">
                                      <p:cBhvr>
                                        <p:cTn id="29" dur="750" fill="hold"/>
                                        <p:tgtEl>
                                          <p:spTgt spid="20"/>
                                        </p:tgtEl>
                                        <p:attrNameLst>
                                          <p:attrName>ppt_h</p:attrName>
                                        </p:attrNameLst>
                                      </p:cBhvr>
                                      <p:tavLst>
                                        <p:tav tm="0">
                                          <p:val>
                                            <p:strVal val="#ppt_h"/>
                                          </p:val>
                                        </p:tav>
                                        <p:tav tm="100000">
                                          <p:val>
                                            <p:strVal val="#ppt_h"/>
                                          </p:val>
                                        </p:tav>
                                      </p:tavLst>
                                    </p:anim>
                                  </p:childTnLst>
                                </p:cTn>
                              </p:par>
                              <p:par>
                                <p:cTn id="30" presetID="53" presetClass="entr" presetSubtype="16" fill="hold" grpId="0" nodeType="withEffect">
                                  <p:stCondLst>
                                    <p:cond delay="0"/>
                                  </p:stCondLst>
                                  <p:iterate type="lt">
                                    <p:tmPct val="2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iterate type="lt">
                                    <p:tmPct val="20000"/>
                                  </p:iterate>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0"/>
                            </p:stCondLst>
                            <p:childTnLst>
                              <p:par>
                                <p:cTn id="45" presetID="45"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50"/>
                                        <p:tgtEl>
                                          <p:spTgt spid="34"/>
                                        </p:tgtEl>
                                      </p:cBhvr>
                                    </p:animEffect>
                                    <p:anim calcmode="lin" valueType="num">
                                      <p:cBhvr>
                                        <p:cTn id="48" dur="750" fill="hold"/>
                                        <p:tgtEl>
                                          <p:spTgt spid="34"/>
                                        </p:tgtEl>
                                        <p:attrNameLst>
                                          <p:attrName>ppt_w</p:attrName>
                                        </p:attrNameLst>
                                      </p:cBhvr>
                                      <p:tavLst>
                                        <p:tav tm="0" fmla="#ppt_w*sin(2.5*pi*$)">
                                          <p:val>
                                            <p:fltVal val="0"/>
                                          </p:val>
                                        </p:tav>
                                        <p:tav tm="100000">
                                          <p:val>
                                            <p:fltVal val="1"/>
                                          </p:val>
                                        </p:tav>
                                      </p:tavLst>
                                    </p:anim>
                                    <p:anim calcmode="lin" valueType="num">
                                      <p:cBhvr>
                                        <p:cTn id="49" dur="750" fill="hold"/>
                                        <p:tgtEl>
                                          <p:spTgt spid="34"/>
                                        </p:tgtEl>
                                        <p:attrNameLst>
                                          <p:attrName>ppt_h</p:attrName>
                                        </p:attrNameLst>
                                      </p:cBhvr>
                                      <p:tavLst>
                                        <p:tav tm="0">
                                          <p:val>
                                            <p:strVal val="#ppt_h"/>
                                          </p:val>
                                        </p:tav>
                                        <p:tav tm="100000">
                                          <p:val>
                                            <p:strVal val="#ppt_h"/>
                                          </p:val>
                                        </p:tav>
                                      </p:tavLst>
                                    </p:anim>
                                  </p:childTnLst>
                                </p:cTn>
                              </p:par>
                              <p:par>
                                <p:cTn id="50" presetID="53" presetClass="entr" presetSubtype="16" fill="hold" grpId="0" nodeType="withEffect">
                                  <p:stCondLst>
                                    <p:cond delay="0"/>
                                  </p:stCondLst>
                                  <p:iterate type="lt">
                                    <p:tmPct val="20000"/>
                                  </p:iterate>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iterate type="lt">
                                    <p:tmPct val="20000"/>
                                  </p:iterate>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childTnLst>
                          </p:cTn>
                        </p:par>
                        <p:par>
                          <p:cTn id="64" fill="hold">
                            <p:stCondLst>
                              <p:cond delay="7500"/>
                            </p:stCondLst>
                            <p:childTnLst>
                              <p:par>
                                <p:cTn id="65" presetID="45" presetClass="entr" presetSubtype="0"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ppt_w</p:attrName>
                                        </p:attrNameLst>
                                      </p:cBhvr>
                                      <p:tavLst>
                                        <p:tav tm="0" fmla="#ppt_w*sin(2.5*pi*$)">
                                          <p:val>
                                            <p:fltVal val="0"/>
                                          </p:val>
                                        </p:tav>
                                        <p:tav tm="100000">
                                          <p:val>
                                            <p:fltVal val="1"/>
                                          </p:val>
                                        </p:tav>
                                      </p:tavLst>
                                    </p:anim>
                                    <p:anim calcmode="lin" valueType="num">
                                      <p:cBhvr>
                                        <p:cTn id="69" dur="750" fill="hold"/>
                                        <p:tgtEl>
                                          <p:spTgt spid="48"/>
                                        </p:tgtEl>
                                        <p:attrNameLst>
                                          <p:attrName>ppt_h</p:attrName>
                                        </p:attrNameLst>
                                      </p:cBhvr>
                                      <p:tavLst>
                                        <p:tav tm="0">
                                          <p:val>
                                            <p:strVal val="#ppt_h"/>
                                          </p:val>
                                        </p:tav>
                                        <p:tav tm="100000">
                                          <p:val>
                                            <p:strVal val="#ppt_h"/>
                                          </p:val>
                                        </p:tav>
                                      </p:tavLst>
                                    </p:anim>
                                  </p:childTnLst>
                                </p:cTn>
                              </p:par>
                              <p:par>
                                <p:cTn id="70" presetID="53" presetClass="entr" presetSubtype="16" fill="hold" grpId="0" nodeType="withEffect">
                                  <p:stCondLst>
                                    <p:cond delay="0"/>
                                  </p:stCondLst>
                                  <p:iterate type="lt">
                                    <p:tmPct val="20000"/>
                                  </p:iterate>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par>
                                <p:cTn id="75" presetID="53" presetClass="entr" presetSubtype="16" fill="hold" grpId="0" nodeType="withEffect">
                                  <p:stCondLst>
                                    <p:cond delay="0"/>
                                  </p:stCondLst>
                                  <p:iterate type="lt">
                                    <p:tmPct val="20000"/>
                                  </p:iterate>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23" grpId="0"/>
      <p:bldP spid="27" grpId="0"/>
      <p:bldP spid="28" grpId="0"/>
      <p:bldP spid="37" grpId="0"/>
      <p:bldP spid="41" grpId="0"/>
      <p:bldP spid="42" grpId="0"/>
      <p:bldP spid="51"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94" y="2092451"/>
            <a:ext cx="3805775" cy="3805775"/>
          </a:xfrm>
          <a:prstGeom prst="rect">
            <a:avLst/>
          </a:prstGeom>
        </p:spPr>
      </p:pic>
      <p:grpSp>
        <p:nvGrpSpPr>
          <p:cNvPr id="3" name="组合 2"/>
          <p:cNvGrpSpPr/>
          <p:nvPr/>
        </p:nvGrpSpPr>
        <p:grpSpPr>
          <a:xfrm>
            <a:off x="1479743" y="398877"/>
            <a:ext cx="3703656" cy="756344"/>
            <a:chOff x="1634686" y="538743"/>
            <a:chExt cx="3703656" cy="756344"/>
          </a:xfrm>
        </p:grpSpPr>
        <p:sp>
          <p:nvSpPr>
            <p:cNvPr id="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pic>
        <p:nvPicPr>
          <p:cNvPr id="7" name="图片占位符 11"/>
          <p:cNvPicPr>
            <a:picLocks noChangeAspect="1"/>
          </p:cNvPicPr>
          <p:nvPr/>
        </p:nvPicPr>
        <p:blipFill rotWithShape="1">
          <a:blip r:embed="rId3" cstate="print">
            <a:extLst>
              <a:ext uri="{28A0092B-C50C-407E-A947-70E740481C1C}">
                <a14:useLocalDpi xmlns:a14="http://schemas.microsoft.com/office/drawing/2010/main" val="0"/>
              </a:ext>
            </a:extLst>
          </a:blip>
          <a:srcRect l="37506" r="12202"/>
          <a:stretch/>
        </p:blipFill>
        <p:spPr>
          <a:xfrm>
            <a:off x="1502385" y="2731008"/>
            <a:ext cx="1938441" cy="2572511"/>
          </a:xfrm>
          <a:prstGeom prst="rect">
            <a:avLst/>
          </a:prstGeom>
        </p:spPr>
      </p:pic>
      <p:sp>
        <p:nvSpPr>
          <p:cNvPr id="8" name="Freeform 19"/>
          <p:cNvSpPr/>
          <p:nvPr/>
        </p:nvSpPr>
        <p:spPr bwMode="auto">
          <a:xfrm>
            <a:off x="5774736" y="2316971"/>
            <a:ext cx="4973816" cy="837110"/>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7DBE1"/>
              </a:gs>
              <a:gs pos="100000">
                <a:srgbClr val="F1F3F5"/>
              </a:gs>
            </a:gsLst>
            <a:lin ang="2700000" scaled="0"/>
          </a:gradFill>
          <a:ln w="31750" cap="flat">
            <a:gradFill>
              <a:gsLst>
                <a:gs pos="0">
                  <a:schemeClr val="bg1"/>
                </a:gs>
                <a:gs pos="100000">
                  <a:srgbClr val="DDDDDD"/>
                </a:gs>
              </a:gsLst>
              <a:lin ang="5400000" scaled="1"/>
            </a:gradFill>
            <a:prstDash val="solid"/>
            <a:miter lim="800000"/>
          </a:ln>
          <a:effectLst>
            <a:outerShdw blurRad="254000" dist="114300" dir="2700000" algn="tl" rotWithShape="0">
              <a:prstClr val="black">
                <a:alpha val="15000"/>
              </a:prstClr>
            </a:outerShdw>
          </a:effectLst>
        </p:spPr>
        <p:txBody>
          <a:bodyPr vert="horz" wrap="square" lIns="91416" tIns="45708" rIns="91416" bIns="45708" numCol="1" anchor="t" anchorCtr="0" compatLnSpc="1"/>
          <a:lstStyle/>
          <a:p>
            <a:endParaRPr lang="zh-CN" altLang="en-US" sz="1799"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9" name="组合 8"/>
          <p:cNvGrpSpPr/>
          <p:nvPr/>
        </p:nvGrpSpPr>
        <p:grpSpPr>
          <a:xfrm>
            <a:off x="4352473" y="2412999"/>
            <a:ext cx="2099129" cy="619654"/>
            <a:chOff x="2343189" y="1779247"/>
            <a:chExt cx="2099675" cy="619816"/>
          </a:xfrm>
        </p:grpSpPr>
        <p:sp>
          <p:nvSpPr>
            <p:cNvPr id="10" name="圆角矩形 9"/>
            <p:cNvSpPr/>
            <p:nvPr/>
          </p:nvSpPr>
          <p:spPr>
            <a:xfrm>
              <a:off x="2343189" y="1779247"/>
              <a:ext cx="2099675" cy="619816"/>
            </a:xfrm>
            <a:prstGeom prst="roundRect">
              <a:avLst>
                <a:gd name="adj" fmla="val 50000"/>
              </a:avLst>
            </a:prstGeom>
            <a:gradFill>
              <a:gsLst>
                <a:gs pos="0">
                  <a:srgbClr val="D7DBE1"/>
                </a:gs>
                <a:gs pos="100000">
                  <a:srgbClr val="F1F3F5"/>
                </a:gs>
              </a:gsLst>
              <a:lin ang="2700000" scaled="0"/>
            </a:gradFill>
            <a:ln w="28575" cap="flat">
              <a:noFill/>
              <a:prstDash val="solid"/>
              <a:miter lim="800000"/>
            </a:ln>
            <a:effectLst>
              <a:outerShdw blurRad="190500" dist="63500" dir="2700000" algn="tl" rotWithShape="0">
                <a:prstClr val="black">
                  <a:alpha val="30000"/>
                </a:prstClr>
              </a:outerShdw>
            </a:effectLst>
          </p:spPr>
          <p:txBody>
            <a:bodyPr vert="horz" wrap="square" lIns="91416" tIns="45708" rIns="91416" bIns="45708" numCol="1" anchor="t" anchorCtr="0" compatLnSpc="1"/>
            <a:lstStyle/>
            <a:p>
              <a:endParaRPr lang="zh-CN" altLang="en-US" sz="1799" dirty="0">
                <a:solidFill>
                  <a:prstClr val="black"/>
                </a:solidFill>
                <a:latin typeface="思源黑体" panose="020B0500000000000000" pitchFamily="34" charset="-122"/>
                <a:ea typeface="思源黑体" panose="020B0500000000000000" pitchFamily="34" charset="-122"/>
              </a:endParaRPr>
            </a:p>
          </p:txBody>
        </p:sp>
        <p:sp>
          <p:nvSpPr>
            <p:cNvPr id="11" name="椭圆 10"/>
            <p:cNvSpPr/>
            <p:nvPr/>
          </p:nvSpPr>
          <p:spPr>
            <a:xfrm>
              <a:off x="2368263" y="1797613"/>
              <a:ext cx="589017" cy="589018"/>
            </a:xfrm>
            <a:prstGeom prst="ellipse">
              <a:avLst/>
            </a:prstGeom>
            <a:gradFill>
              <a:gsLst>
                <a:gs pos="100000">
                  <a:srgbClr val="E2E2E2"/>
                </a:gs>
                <a:gs pos="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prstClr val="white"/>
                </a:solidFill>
                <a:latin typeface="思源黑体" panose="020B0500000000000000" pitchFamily="34" charset="-122"/>
                <a:ea typeface="思源黑体" panose="020B0500000000000000" pitchFamily="34" charset="-122"/>
              </a:endParaRPr>
            </a:p>
          </p:txBody>
        </p:sp>
        <p:sp>
          <p:nvSpPr>
            <p:cNvPr id="12" name="文本框 12"/>
            <p:cNvSpPr txBox="1"/>
            <p:nvPr/>
          </p:nvSpPr>
          <p:spPr>
            <a:xfrm>
              <a:off x="2391394" y="1890730"/>
              <a:ext cx="547087" cy="461786"/>
            </a:xfrm>
            <a:prstGeom prst="rect">
              <a:avLst/>
            </a:prstGeom>
            <a:noFill/>
          </p:spPr>
          <p:txBody>
            <a:bodyPr wrap="none" rtlCol="0">
              <a:spAutoFit/>
            </a:bodyPr>
            <a:lstStyle/>
            <a:p>
              <a:r>
                <a:rPr lang="en-US" altLang="zh-CN" sz="2400" dirty="0">
                  <a:solidFill>
                    <a:schemeClr val="tx1">
                      <a:lumMod val="65000"/>
                      <a:lumOff val="35000"/>
                    </a:schemeClr>
                  </a:solidFill>
                  <a:latin typeface="思源黑体" panose="020B0500000000000000" pitchFamily="34" charset="-122"/>
                  <a:ea typeface="思源黑体" panose="020B0500000000000000" pitchFamily="34" charset="-122"/>
                </a:rPr>
                <a:t>01</a:t>
              </a:r>
              <a:endParaRPr lang="zh-CN" altLang="en-US" sz="2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
        <p:nvSpPr>
          <p:cNvPr id="13" name="矩形 3"/>
          <p:cNvSpPr>
            <a:spLocks noChangeArrowheads="1"/>
          </p:cNvSpPr>
          <p:nvPr/>
        </p:nvSpPr>
        <p:spPr bwMode="auto">
          <a:xfrm>
            <a:off x="5003232" y="2581655"/>
            <a:ext cx="1802091"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14" name="TextBox 503"/>
          <p:cNvSpPr txBox="1"/>
          <p:nvPr/>
        </p:nvSpPr>
        <p:spPr>
          <a:xfrm>
            <a:off x="6522455" y="2487831"/>
            <a:ext cx="3996924" cy="336695"/>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5" name="Freeform 19"/>
          <p:cNvSpPr/>
          <p:nvPr/>
        </p:nvSpPr>
        <p:spPr bwMode="auto">
          <a:xfrm>
            <a:off x="5772060" y="3576782"/>
            <a:ext cx="4973816" cy="837110"/>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7DBE1"/>
              </a:gs>
              <a:gs pos="100000">
                <a:srgbClr val="F1F3F5"/>
              </a:gs>
            </a:gsLst>
            <a:lin ang="2700000" scaled="0"/>
          </a:gradFill>
          <a:ln w="31750" cap="flat">
            <a:gradFill>
              <a:gsLst>
                <a:gs pos="0">
                  <a:schemeClr val="bg1"/>
                </a:gs>
                <a:gs pos="100000">
                  <a:srgbClr val="DDDDDD"/>
                </a:gs>
              </a:gsLst>
              <a:lin ang="5400000" scaled="1"/>
            </a:gradFill>
            <a:prstDash val="solid"/>
            <a:miter lim="800000"/>
          </a:ln>
          <a:effectLst>
            <a:outerShdw blurRad="254000" dist="114300" dir="2700000" algn="tl" rotWithShape="0">
              <a:prstClr val="black">
                <a:alpha val="15000"/>
              </a:prstClr>
            </a:outerShdw>
          </a:effectLst>
        </p:spPr>
        <p:txBody>
          <a:bodyPr vert="horz" wrap="square" lIns="91416" tIns="45708" rIns="91416" bIns="45708" numCol="1" anchor="t" anchorCtr="0" compatLnSpc="1"/>
          <a:lstStyle/>
          <a:p>
            <a:endParaRPr lang="zh-CN" altLang="en-US" sz="1799"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16" name="组合 15"/>
          <p:cNvGrpSpPr/>
          <p:nvPr/>
        </p:nvGrpSpPr>
        <p:grpSpPr>
          <a:xfrm>
            <a:off x="4337095" y="3670299"/>
            <a:ext cx="2114507" cy="624676"/>
            <a:chOff x="2330484" y="1776735"/>
            <a:chExt cx="2115058" cy="624839"/>
          </a:xfrm>
        </p:grpSpPr>
        <p:sp>
          <p:nvSpPr>
            <p:cNvPr id="17" name="圆角矩形 16"/>
            <p:cNvSpPr/>
            <p:nvPr/>
          </p:nvSpPr>
          <p:spPr>
            <a:xfrm>
              <a:off x="2330484" y="1776735"/>
              <a:ext cx="2115058" cy="624839"/>
            </a:xfrm>
            <a:prstGeom prst="roundRect">
              <a:avLst>
                <a:gd name="adj" fmla="val 50000"/>
              </a:avLst>
            </a:prstGeom>
            <a:gradFill>
              <a:gsLst>
                <a:gs pos="0">
                  <a:srgbClr val="D7DBE1"/>
                </a:gs>
                <a:gs pos="100000">
                  <a:srgbClr val="F1F3F5"/>
                </a:gs>
              </a:gsLst>
              <a:lin ang="2700000" scaled="0"/>
            </a:gradFill>
            <a:ln w="28575" cap="flat">
              <a:noFill/>
              <a:prstDash val="solid"/>
              <a:miter lim="800000"/>
            </a:ln>
            <a:effectLst>
              <a:outerShdw blurRad="190500" dist="63500" dir="2700000" algn="tl" rotWithShape="0">
                <a:prstClr val="black">
                  <a:alpha val="30000"/>
                </a:prstClr>
              </a:outerShdw>
            </a:effectLst>
          </p:spPr>
          <p:txBody>
            <a:bodyPr vert="horz" wrap="square" lIns="91416" tIns="45708" rIns="91416" bIns="45708" numCol="1" anchor="t" anchorCtr="0" compatLnSpc="1"/>
            <a:lstStyle/>
            <a:p>
              <a:endParaRPr lang="zh-CN" altLang="en-US" sz="1799" dirty="0">
                <a:solidFill>
                  <a:prstClr val="black"/>
                </a:solidFill>
                <a:latin typeface="思源黑体" panose="020B0500000000000000" pitchFamily="34" charset="-122"/>
                <a:ea typeface="思源黑体" panose="020B0500000000000000" pitchFamily="34" charset="-122"/>
              </a:endParaRPr>
            </a:p>
          </p:txBody>
        </p:sp>
        <p:sp>
          <p:nvSpPr>
            <p:cNvPr id="18" name="椭圆 17"/>
            <p:cNvSpPr/>
            <p:nvPr/>
          </p:nvSpPr>
          <p:spPr>
            <a:xfrm>
              <a:off x="2368263" y="1797613"/>
              <a:ext cx="589017" cy="589018"/>
            </a:xfrm>
            <a:prstGeom prst="ellipse">
              <a:avLst/>
            </a:prstGeom>
            <a:gradFill>
              <a:gsLst>
                <a:gs pos="100000">
                  <a:srgbClr val="E2E2E2"/>
                </a:gs>
                <a:gs pos="0">
                  <a:schemeClr val="bg1"/>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prstClr val="white"/>
                </a:solidFill>
                <a:latin typeface="思源黑体" panose="020B0500000000000000" pitchFamily="34" charset="-122"/>
                <a:ea typeface="思源黑体" panose="020B0500000000000000" pitchFamily="34" charset="-122"/>
              </a:endParaRPr>
            </a:p>
          </p:txBody>
        </p:sp>
        <p:sp>
          <p:nvSpPr>
            <p:cNvPr id="19" name="文本框 12"/>
            <p:cNvSpPr txBox="1"/>
            <p:nvPr/>
          </p:nvSpPr>
          <p:spPr>
            <a:xfrm>
              <a:off x="2388164" y="1871969"/>
              <a:ext cx="547088" cy="461785"/>
            </a:xfrm>
            <a:prstGeom prst="rect">
              <a:avLst/>
            </a:prstGeom>
            <a:noFill/>
          </p:spPr>
          <p:txBody>
            <a:bodyPr wrap="none" rtlCol="0">
              <a:spAutoFit/>
            </a:bodyPr>
            <a:lstStyle/>
            <a:p>
              <a:r>
                <a:rPr lang="en-US" altLang="zh-CN" sz="2400" dirty="0">
                  <a:solidFill>
                    <a:schemeClr val="tx1">
                      <a:lumMod val="65000"/>
                      <a:lumOff val="35000"/>
                    </a:schemeClr>
                  </a:solidFill>
                  <a:latin typeface="思源黑体" panose="020B0500000000000000" pitchFamily="34" charset="-122"/>
                  <a:ea typeface="思源黑体" panose="020B0500000000000000" pitchFamily="34" charset="-122"/>
                </a:rPr>
                <a:t>02</a:t>
              </a:r>
              <a:endParaRPr lang="zh-CN" altLang="en-US" sz="2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
        <p:nvSpPr>
          <p:cNvPr id="20" name="矩形 3"/>
          <p:cNvSpPr>
            <a:spLocks noChangeArrowheads="1"/>
          </p:cNvSpPr>
          <p:nvPr/>
        </p:nvSpPr>
        <p:spPr bwMode="auto">
          <a:xfrm>
            <a:off x="5000556" y="3841466"/>
            <a:ext cx="1802091"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21" name="TextBox 503"/>
          <p:cNvSpPr txBox="1"/>
          <p:nvPr/>
        </p:nvSpPr>
        <p:spPr>
          <a:xfrm>
            <a:off x="6519779" y="3747642"/>
            <a:ext cx="3996924" cy="336695"/>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2" name="Freeform 19"/>
          <p:cNvSpPr/>
          <p:nvPr/>
        </p:nvSpPr>
        <p:spPr bwMode="auto">
          <a:xfrm>
            <a:off x="5772060" y="4800600"/>
            <a:ext cx="4973816" cy="837110"/>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7DBE1"/>
              </a:gs>
              <a:gs pos="100000">
                <a:srgbClr val="F1F3F5"/>
              </a:gs>
            </a:gsLst>
            <a:lin ang="2700000" scaled="0"/>
          </a:gradFill>
          <a:ln w="31750" cap="flat">
            <a:gradFill>
              <a:gsLst>
                <a:gs pos="0">
                  <a:schemeClr val="bg1"/>
                </a:gs>
                <a:gs pos="100000">
                  <a:srgbClr val="DDDDDD"/>
                </a:gs>
              </a:gsLst>
              <a:lin ang="5400000" scaled="1"/>
            </a:gradFill>
            <a:prstDash val="solid"/>
            <a:miter lim="800000"/>
          </a:ln>
          <a:effectLst>
            <a:outerShdw blurRad="254000" dist="114300" dir="2700000" algn="tl" rotWithShape="0">
              <a:prstClr val="black">
                <a:alpha val="15000"/>
              </a:prstClr>
            </a:outerShdw>
          </a:effectLst>
        </p:spPr>
        <p:txBody>
          <a:bodyPr vert="horz" wrap="square" lIns="91416" tIns="45708" rIns="91416" bIns="45708" numCol="1" anchor="t" anchorCtr="0" compatLnSpc="1"/>
          <a:lstStyle/>
          <a:p>
            <a:endParaRPr lang="zh-CN" altLang="en-US" sz="1799" b="1"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23" name="组合 22"/>
          <p:cNvGrpSpPr/>
          <p:nvPr/>
        </p:nvGrpSpPr>
        <p:grpSpPr>
          <a:xfrm>
            <a:off x="4337096" y="4914902"/>
            <a:ext cx="2114507" cy="588957"/>
            <a:chOff x="2330488" y="1797521"/>
            <a:chExt cx="2115057" cy="589110"/>
          </a:xfrm>
        </p:grpSpPr>
        <p:sp>
          <p:nvSpPr>
            <p:cNvPr id="24" name="圆角矩形 23"/>
            <p:cNvSpPr/>
            <p:nvPr/>
          </p:nvSpPr>
          <p:spPr>
            <a:xfrm>
              <a:off x="2330488" y="1797521"/>
              <a:ext cx="2115057" cy="583264"/>
            </a:xfrm>
            <a:prstGeom prst="roundRect">
              <a:avLst>
                <a:gd name="adj" fmla="val 50000"/>
              </a:avLst>
            </a:prstGeom>
            <a:gradFill>
              <a:gsLst>
                <a:gs pos="0">
                  <a:srgbClr val="D7DBE1"/>
                </a:gs>
                <a:gs pos="100000">
                  <a:srgbClr val="F1F3F5"/>
                </a:gs>
              </a:gsLst>
              <a:lin ang="2700000" scaled="0"/>
            </a:gradFill>
            <a:ln w="28575" cap="flat">
              <a:noFill/>
              <a:prstDash val="solid"/>
              <a:miter lim="800000"/>
            </a:ln>
            <a:effectLst>
              <a:outerShdw blurRad="190500" dist="63500" dir="2700000" algn="tl" rotWithShape="0">
                <a:prstClr val="black">
                  <a:alpha val="30000"/>
                </a:prstClr>
              </a:outerShdw>
            </a:effectLst>
          </p:spPr>
          <p:txBody>
            <a:bodyPr vert="horz" wrap="square" lIns="91416" tIns="45708" rIns="91416" bIns="45708" numCol="1" anchor="t" anchorCtr="0" compatLnSpc="1"/>
            <a:lstStyle/>
            <a:p>
              <a:endParaRPr lang="zh-CN" altLang="en-US" sz="1799" dirty="0">
                <a:solidFill>
                  <a:prstClr val="black"/>
                </a:solidFill>
                <a:latin typeface="思源黑体" panose="020B0500000000000000" pitchFamily="34" charset="-122"/>
                <a:ea typeface="思源黑体" panose="020B0500000000000000" pitchFamily="34" charset="-122"/>
              </a:endParaRPr>
            </a:p>
          </p:txBody>
        </p:sp>
        <p:sp>
          <p:nvSpPr>
            <p:cNvPr id="25" name="椭圆 24"/>
            <p:cNvSpPr/>
            <p:nvPr/>
          </p:nvSpPr>
          <p:spPr>
            <a:xfrm>
              <a:off x="2368263" y="1797613"/>
              <a:ext cx="589017" cy="589018"/>
            </a:xfrm>
            <a:prstGeom prst="ellipse">
              <a:avLst/>
            </a:prstGeom>
            <a:gradFill>
              <a:gsLst>
                <a:gs pos="100000">
                  <a:srgbClr val="E2E2E2"/>
                </a:gs>
                <a:gs pos="0">
                  <a:schemeClr val="bg1"/>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prstClr val="white"/>
                </a:solidFill>
                <a:latin typeface="思源黑体" panose="020B0500000000000000" pitchFamily="34" charset="-122"/>
                <a:ea typeface="思源黑体" panose="020B0500000000000000" pitchFamily="34" charset="-122"/>
              </a:endParaRPr>
            </a:p>
          </p:txBody>
        </p:sp>
        <p:sp>
          <p:nvSpPr>
            <p:cNvPr id="26" name="文本框 12"/>
            <p:cNvSpPr txBox="1"/>
            <p:nvPr/>
          </p:nvSpPr>
          <p:spPr>
            <a:xfrm>
              <a:off x="2402351" y="1871969"/>
              <a:ext cx="547087" cy="461785"/>
            </a:xfrm>
            <a:prstGeom prst="rect">
              <a:avLst/>
            </a:prstGeom>
            <a:noFill/>
          </p:spPr>
          <p:txBody>
            <a:bodyPr wrap="none" rtlCol="0">
              <a:spAutoFit/>
            </a:bodyPr>
            <a:lstStyle/>
            <a:p>
              <a:r>
                <a:rPr lang="en-US" altLang="zh-CN" sz="2400" dirty="0">
                  <a:solidFill>
                    <a:schemeClr val="tx1">
                      <a:lumMod val="65000"/>
                      <a:lumOff val="35000"/>
                    </a:schemeClr>
                  </a:solidFill>
                  <a:latin typeface="思源黑体" panose="020B0500000000000000" pitchFamily="34" charset="-122"/>
                  <a:ea typeface="思源黑体" panose="020B0500000000000000" pitchFamily="34" charset="-122"/>
                </a:rPr>
                <a:t>03</a:t>
              </a:r>
              <a:endParaRPr lang="zh-CN" altLang="en-US" sz="2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
        <p:nvSpPr>
          <p:cNvPr id="27" name="矩形 3"/>
          <p:cNvSpPr>
            <a:spLocks noChangeArrowheads="1"/>
          </p:cNvSpPr>
          <p:nvPr/>
        </p:nvSpPr>
        <p:spPr bwMode="auto">
          <a:xfrm>
            <a:off x="5000556" y="5065283"/>
            <a:ext cx="1802091"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28" name="TextBox 503"/>
          <p:cNvSpPr txBox="1"/>
          <p:nvPr/>
        </p:nvSpPr>
        <p:spPr>
          <a:xfrm>
            <a:off x="6519779" y="4971459"/>
            <a:ext cx="3996924" cy="336695"/>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80681391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 presetClass="entr" presetSubtype="8" ac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par>
                                <p:cTn id="25" presetID="22" presetClass="entr" presetSubtype="4"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175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2250"/>
                            </p:stCondLst>
                            <p:childTnLst>
                              <p:par>
                                <p:cTn id="34" presetID="2" presetClass="entr" presetSubtype="8" accel="10000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1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ppt_x</p:attrName>
                                        </p:attrNameLst>
                                      </p:cBhvr>
                                      <p:tavLst>
                                        <p:tav tm="0">
                                          <p:val>
                                            <p:strVal val="#ppt_x-#ppt_w*1.125000"/>
                                          </p:val>
                                        </p:tav>
                                        <p:tav tm="100000">
                                          <p:val>
                                            <p:strVal val="#ppt_x"/>
                                          </p:val>
                                        </p:tav>
                                      </p:tavLst>
                                    </p:anim>
                                    <p:animEffect transition="in" filter="wipe(right)">
                                      <p:cBhvr>
                                        <p:cTn id="42" dur="500"/>
                                        <p:tgtEl>
                                          <p:spTgt spid="15"/>
                                        </p:tgtEl>
                                      </p:cBhvr>
                                    </p:animEffect>
                                  </p:childTnLst>
                                </p:cTn>
                              </p:par>
                              <p:par>
                                <p:cTn id="43" presetID="22" presetClass="entr" presetSubtype="4" fill="hold" grpId="0" nodeType="withEffect">
                                  <p:stCondLst>
                                    <p:cond delay="25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8" accel="10000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1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p:tgtEl>
                                          <p:spTgt spid="22"/>
                                        </p:tgtEl>
                                        <p:attrNameLst>
                                          <p:attrName>ppt_x</p:attrName>
                                        </p:attrNameLst>
                                      </p:cBhvr>
                                      <p:tavLst>
                                        <p:tav tm="0">
                                          <p:val>
                                            <p:strVal val="#ppt_x-#ppt_w*1.125000"/>
                                          </p:val>
                                        </p:tav>
                                        <p:tav tm="100000">
                                          <p:val>
                                            <p:strVal val="#ppt_x"/>
                                          </p:val>
                                        </p:tav>
                                      </p:tavLst>
                                    </p:anim>
                                    <p:animEffect transition="in" filter="wipe(right)">
                                      <p:cBhvr>
                                        <p:cTn id="60" dur="500"/>
                                        <p:tgtEl>
                                          <p:spTgt spid="22"/>
                                        </p:tgtEl>
                                      </p:cBhvr>
                                    </p:animEffect>
                                  </p:childTnLst>
                                </p:cTn>
                              </p:par>
                              <p:par>
                                <p:cTn id="61" presetID="22" presetClass="entr" presetSubtype="4"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5250"/>
                            </p:stCondLst>
                            <p:childTnLst>
                              <p:par>
                                <p:cTn id="65" presetID="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animBg="1"/>
      <p:bldP spid="20" grpId="0"/>
      <p:bldP spid="21" grpId="0"/>
      <p:bldP spid="22"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653292" y="923937"/>
            <a:ext cx="5006615" cy="5006614"/>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0">
            <a:extLst>
              <a:ext uri="{FF2B5EF4-FFF2-40B4-BE49-F238E27FC236}">
                <a16:creationId xmlns:a16="http://schemas.microsoft.com/office/drawing/2014/main" id="{BA8EA202-F87D-45AF-91DB-F2B3A7B8F57B}"/>
              </a:ext>
            </a:extLst>
          </p:cNvPr>
          <p:cNvSpPr txBox="1"/>
          <p:nvPr/>
        </p:nvSpPr>
        <p:spPr>
          <a:xfrm>
            <a:off x="4297752" y="2541636"/>
            <a:ext cx="3684811" cy="584775"/>
          </a:xfrm>
          <a:prstGeom prst="rect">
            <a:avLst/>
          </a:prstGeom>
          <a:noFill/>
        </p:spPr>
        <p:txBody>
          <a:bodyPr wrap="square" rtlCol="0">
            <a:spAutoFit/>
          </a:bodyPr>
          <a:lstStyle/>
          <a:p>
            <a:pPr algn="ctr" defTabSz="228600"/>
            <a:r>
              <a:rPr lang="en-US" altLang="zh-CN"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rPr>
              <a:t>PART 02</a:t>
            </a:r>
            <a:endParaRPr lang="zh-CN" altLang="en-US"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endParaRPr>
          </a:p>
        </p:txBody>
      </p:sp>
      <p:sp>
        <p:nvSpPr>
          <p:cNvPr id="8" name="文本框 7"/>
          <p:cNvSpPr txBox="1"/>
          <p:nvPr/>
        </p:nvSpPr>
        <p:spPr>
          <a:xfrm>
            <a:off x="2392771" y="3047018"/>
            <a:ext cx="7731334" cy="1067343"/>
          </a:xfrm>
          <a:prstGeom prst="rect">
            <a:avLst/>
          </a:prstGeom>
          <a:noFill/>
          <a:scene3d>
            <a:camera prst="orthographicFront"/>
            <a:lightRig rig="threePt" dir="t"/>
          </a:scene3d>
        </p:spPr>
        <p:txBody>
          <a:bodyPr wrap="square" rtlCol="0">
            <a:spAutoFit/>
          </a:bodyPr>
          <a:lstStyle/>
          <a:p>
            <a:pPr algn="ctr">
              <a:lnSpc>
                <a:spcPct val="130000"/>
              </a:lnSpc>
            </a:pPr>
            <a:r>
              <a:rPr lang="en-US" altLang="zh-CN"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Product Introduction</a:t>
            </a:r>
            <a:endParaRPr lang="zh-CN" altLang="en-US"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
        <p:nvSpPr>
          <p:cNvPr id="9" name="矩形 8"/>
          <p:cNvSpPr/>
          <p:nvPr/>
        </p:nvSpPr>
        <p:spPr>
          <a:xfrm>
            <a:off x="5946169" y="4979184"/>
            <a:ext cx="387976" cy="79048"/>
          </a:xfrm>
          <a:prstGeom prst="rect">
            <a:avLst/>
          </a:prstGeom>
          <a:solidFill>
            <a:schemeClr val="tx1">
              <a:lumMod val="65000"/>
              <a:lumOff val="35000"/>
            </a:schemeClr>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0" name="Rectangle 3"/>
          <p:cNvSpPr>
            <a:spLocks/>
          </p:cNvSpPr>
          <p:nvPr/>
        </p:nvSpPr>
        <p:spPr bwMode="auto">
          <a:xfrm>
            <a:off x="3996927" y="4175047"/>
            <a:ext cx="4286463" cy="59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Lorem ipsum dolor sit amet, consectetuer dipiscing elit, sed diam </a:t>
            </a:r>
            <a:endParaRPr lang="en-US"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endParaRPr>
          </a:p>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nonummy nibheuismod tincidunt ut laoreet dolore magna aliquam erat volutpat. Ut wisi enim ad minim veniam</a:t>
            </a:r>
          </a:p>
        </p:txBody>
      </p:sp>
      <p:sp>
        <p:nvSpPr>
          <p:cNvPr id="12" name="椭圆 11"/>
          <p:cNvSpPr/>
          <p:nvPr/>
        </p:nvSpPr>
        <p:spPr>
          <a:xfrm>
            <a:off x="-666975" y="-586482"/>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005076" y="5652954"/>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254797" y="-474557"/>
            <a:ext cx="7803603" cy="7803602"/>
          </a:xfrm>
          <a:prstGeom prst="ellipse">
            <a:avLst/>
          </a:prstGeom>
          <a:noFill/>
          <a:ln w="25400">
            <a:solidFill>
              <a:srgbClr val="D7DBE1"/>
            </a:solidFill>
          </a:ln>
          <a:effectLst>
            <a:glow rad="635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3653292" y="1091660"/>
            <a:ext cx="1287811" cy="1287808"/>
            <a:chOff x="12483961" y="1091660"/>
            <a:chExt cx="1287810" cy="1287808"/>
          </a:xfrm>
        </p:grpSpPr>
        <p:grpSp>
          <p:nvGrpSpPr>
            <p:cNvPr id="44" name="组合 43"/>
            <p:cNvGrpSpPr/>
            <p:nvPr/>
          </p:nvGrpSpPr>
          <p:grpSpPr>
            <a:xfrm>
              <a:off x="12483961" y="1091660"/>
              <a:ext cx="1287810" cy="1287808"/>
              <a:chOff x="3653292" y="1091660"/>
              <a:chExt cx="1287810" cy="1287808"/>
            </a:xfrm>
          </p:grpSpPr>
          <p:sp>
            <p:nvSpPr>
              <p:cNvPr id="45" name="椭圆 44"/>
              <p:cNvSpPr/>
              <p:nvPr/>
            </p:nvSpPr>
            <p:spPr>
              <a:xfrm>
                <a:off x="3653292" y="1091660"/>
                <a:ext cx="1287810" cy="1287808"/>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825170" y="1263537"/>
                <a:ext cx="944054" cy="9440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图形 51">
              <a:extLst>
                <a:ext uri="{FF2B5EF4-FFF2-40B4-BE49-F238E27FC236}">
                  <a16:creationId xmlns:a16="http://schemas.microsoft.com/office/drawing/2014/main" id="{6FAB44B8-69B5-4931-A2F1-7F7A78990432}"/>
                </a:ext>
              </a:extLst>
            </p:cNvPr>
            <p:cNvSpPr/>
            <p:nvPr/>
          </p:nvSpPr>
          <p:spPr>
            <a:xfrm>
              <a:off x="12886335" y="1469640"/>
              <a:ext cx="516734" cy="516738"/>
            </a:xfrm>
            <a:custGeom>
              <a:avLst/>
              <a:gdLst>
                <a:gd name="connsiteX0" fmla="*/ 25740 w 410207"/>
                <a:gd name="connsiteY0" fmla="*/ 128395 h 410210"/>
                <a:gd name="connsiteX1" fmla="*/ 359419 w 410207"/>
                <a:gd name="connsiteY1" fmla="*/ 128395 h 410210"/>
                <a:gd name="connsiteX2" fmla="*/ 359419 w 410207"/>
                <a:gd name="connsiteY2" fmla="*/ 202668 h 410210"/>
                <a:gd name="connsiteX3" fmla="*/ 372802 w 410207"/>
                <a:gd name="connsiteY3" fmla="*/ 217307 h 410210"/>
                <a:gd name="connsiteX4" fmla="*/ 384569 w 410207"/>
                <a:gd name="connsiteY4" fmla="*/ 202694 h 410210"/>
                <a:gd name="connsiteX5" fmla="*/ 384569 w 410207"/>
                <a:gd name="connsiteY5" fmla="*/ 29586 h 410210"/>
                <a:gd name="connsiteX6" fmla="*/ 354983 w 410207"/>
                <a:gd name="connsiteY6" fmla="*/ 0 h 410210"/>
                <a:gd name="connsiteX7" fmla="*/ 29586 w 410207"/>
                <a:gd name="connsiteY7" fmla="*/ 0 h 410210"/>
                <a:gd name="connsiteX8" fmla="*/ 0 w 410207"/>
                <a:gd name="connsiteY8" fmla="*/ 29612 h 410210"/>
                <a:gd name="connsiteX9" fmla="*/ 0 w 410207"/>
                <a:gd name="connsiteY9" fmla="*/ 380596 h 410210"/>
                <a:gd name="connsiteX10" fmla="*/ 29586 w 410207"/>
                <a:gd name="connsiteY10" fmla="*/ 410208 h 410210"/>
                <a:gd name="connsiteX11" fmla="*/ 160417 w 410207"/>
                <a:gd name="connsiteY11" fmla="*/ 410208 h 410210"/>
                <a:gd name="connsiteX12" fmla="*/ 174748 w 410207"/>
                <a:gd name="connsiteY12" fmla="*/ 397389 h 410210"/>
                <a:gd name="connsiteX13" fmla="*/ 160417 w 410207"/>
                <a:gd name="connsiteY13" fmla="*/ 384878 h 410210"/>
                <a:gd name="connsiteX14" fmla="*/ 25740 w 410207"/>
                <a:gd name="connsiteY14" fmla="*/ 384878 h 410210"/>
                <a:gd name="connsiteX15" fmla="*/ 25740 w 410207"/>
                <a:gd name="connsiteY15" fmla="*/ 128395 h 410210"/>
                <a:gd name="connsiteX16" fmla="*/ 24869 w 410207"/>
                <a:gd name="connsiteY16" fmla="*/ 26433 h 410210"/>
                <a:gd name="connsiteX17" fmla="*/ 359957 w 410207"/>
                <a:gd name="connsiteY17" fmla="*/ 26433 h 410210"/>
                <a:gd name="connsiteX18" fmla="*/ 359957 w 410207"/>
                <a:gd name="connsiteY18" fmla="*/ 103654 h 410210"/>
                <a:gd name="connsiteX19" fmla="*/ 24869 w 410207"/>
                <a:gd name="connsiteY19" fmla="*/ 103654 h 410210"/>
                <a:gd name="connsiteX20" fmla="*/ 24869 w 410207"/>
                <a:gd name="connsiteY20" fmla="*/ 26433 h 410210"/>
                <a:gd name="connsiteX21" fmla="*/ 282018 w 410207"/>
                <a:gd name="connsiteY21" fmla="*/ 51276 h 410210"/>
                <a:gd name="connsiteX22" fmla="*/ 307656 w 410207"/>
                <a:gd name="connsiteY22" fmla="*/ 51276 h 410210"/>
                <a:gd name="connsiteX23" fmla="*/ 307656 w 410207"/>
                <a:gd name="connsiteY23" fmla="*/ 76914 h 410210"/>
                <a:gd name="connsiteX24" fmla="*/ 282018 w 410207"/>
                <a:gd name="connsiteY24" fmla="*/ 76914 h 410210"/>
                <a:gd name="connsiteX25" fmla="*/ 282018 w 410207"/>
                <a:gd name="connsiteY25" fmla="*/ 51276 h 410210"/>
                <a:gd name="connsiteX26" fmla="*/ 381852 w 410207"/>
                <a:gd name="connsiteY26" fmla="*/ 261071 h 410210"/>
                <a:gd name="connsiteX27" fmla="*/ 405234 w 410207"/>
                <a:gd name="connsiteY27" fmla="*/ 260713 h 410210"/>
                <a:gd name="connsiteX28" fmla="*/ 406336 w 410207"/>
                <a:gd name="connsiteY28" fmla="*/ 281967 h 410210"/>
                <a:gd name="connsiteX29" fmla="*/ 405234 w 410207"/>
                <a:gd name="connsiteY29" fmla="*/ 283069 h 410210"/>
                <a:gd name="connsiteX30" fmla="*/ 301990 w 410207"/>
                <a:gd name="connsiteY30" fmla="*/ 403824 h 410210"/>
                <a:gd name="connsiteX31" fmla="*/ 300451 w 410207"/>
                <a:gd name="connsiteY31" fmla="*/ 405875 h 410210"/>
                <a:gd name="connsiteX32" fmla="*/ 288889 w 410207"/>
                <a:gd name="connsiteY32" fmla="*/ 410208 h 410210"/>
                <a:gd name="connsiteX33" fmla="*/ 288376 w 410207"/>
                <a:gd name="connsiteY33" fmla="*/ 410208 h 410210"/>
                <a:gd name="connsiteX34" fmla="*/ 276659 w 410207"/>
                <a:gd name="connsiteY34" fmla="*/ 405849 h 410210"/>
                <a:gd name="connsiteX35" fmla="*/ 275224 w 410207"/>
                <a:gd name="connsiteY35" fmla="*/ 404029 h 410210"/>
                <a:gd name="connsiteX36" fmla="*/ 210103 w 410207"/>
                <a:gd name="connsiteY36" fmla="*/ 344164 h 410210"/>
                <a:gd name="connsiteX37" fmla="*/ 209138 w 410207"/>
                <a:gd name="connsiteY37" fmla="*/ 322722 h 410210"/>
                <a:gd name="connsiteX38" fmla="*/ 210103 w 410207"/>
                <a:gd name="connsiteY38" fmla="*/ 321757 h 410210"/>
                <a:gd name="connsiteX39" fmla="*/ 233152 w 410207"/>
                <a:gd name="connsiteY39" fmla="*/ 321757 h 410210"/>
                <a:gd name="connsiteX40" fmla="*/ 288171 w 410207"/>
                <a:gd name="connsiteY40" fmla="*/ 372264 h 410210"/>
                <a:gd name="connsiteX41" fmla="*/ 218179 w 410207"/>
                <a:gd name="connsiteY41" fmla="*/ 166031 h 410210"/>
                <a:gd name="connsiteX42" fmla="*/ 221127 w 410207"/>
                <a:gd name="connsiteY42" fmla="*/ 168980 h 410210"/>
                <a:gd name="connsiteX43" fmla="*/ 221127 w 410207"/>
                <a:gd name="connsiteY43" fmla="*/ 291478 h 410210"/>
                <a:gd name="connsiteX44" fmla="*/ 218179 w 410207"/>
                <a:gd name="connsiteY44" fmla="*/ 294427 h 410210"/>
                <a:gd name="connsiteX45" fmla="*/ 194464 w 410207"/>
                <a:gd name="connsiteY45" fmla="*/ 294427 h 410210"/>
                <a:gd name="connsiteX46" fmla="*/ 191516 w 410207"/>
                <a:gd name="connsiteY46" fmla="*/ 291478 h 410210"/>
                <a:gd name="connsiteX47" fmla="*/ 191516 w 410207"/>
                <a:gd name="connsiteY47" fmla="*/ 204078 h 410210"/>
                <a:gd name="connsiteX48" fmla="*/ 188563 w 410207"/>
                <a:gd name="connsiteY48" fmla="*/ 201135 h 410210"/>
                <a:gd name="connsiteX49" fmla="*/ 186645 w 410207"/>
                <a:gd name="connsiteY49" fmla="*/ 201848 h 410210"/>
                <a:gd name="connsiteX50" fmla="*/ 174518 w 410207"/>
                <a:gd name="connsiteY50" fmla="*/ 212744 h 410210"/>
                <a:gd name="connsiteX51" fmla="*/ 170360 w 410207"/>
                <a:gd name="connsiteY51" fmla="*/ 212432 h 410210"/>
                <a:gd name="connsiteX52" fmla="*/ 169646 w 410207"/>
                <a:gd name="connsiteY52" fmla="*/ 210539 h 410210"/>
                <a:gd name="connsiteX53" fmla="*/ 169646 w 410207"/>
                <a:gd name="connsiteY53" fmla="*/ 186824 h 410210"/>
                <a:gd name="connsiteX54" fmla="*/ 190670 w 410207"/>
                <a:gd name="connsiteY54" fmla="*/ 166801 h 410210"/>
                <a:gd name="connsiteX55" fmla="*/ 192618 w 410207"/>
                <a:gd name="connsiteY55" fmla="*/ 166057 h 410210"/>
                <a:gd name="connsiteX56" fmla="*/ 218179 w 410207"/>
                <a:gd name="connsiteY56" fmla="*/ 166057 h 410210"/>
                <a:gd name="connsiteX57" fmla="*/ 256380 w 410207"/>
                <a:gd name="connsiteY57" fmla="*/ 51276 h 410210"/>
                <a:gd name="connsiteX58" fmla="*/ 256380 w 410207"/>
                <a:gd name="connsiteY58" fmla="*/ 76914 h 410210"/>
                <a:gd name="connsiteX59" fmla="*/ 230742 w 410207"/>
                <a:gd name="connsiteY59" fmla="*/ 76914 h 410210"/>
                <a:gd name="connsiteX60" fmla="*/ 230742 w 410207"/>
                <a:gd name="connsiteY60" fmla="*/ 51276 h 410210"/>
                <a:gd name="connsiteX61" fmla="*/ 256380 w 410207"/>
                <a:gd name="connsiteY61" fmla="*/ 51276 h 41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0207" h="410210">
                  <a:moveTo>
                    <a:pt x="25740" y="128395"/>
                  </a:moveTo>
                  <a:lnTo>
                    <a:pt x="359419" y="128395"/>
                  </a:lnTo>
                  <a:lnTo>
                    <a:pt x="359419" y="202668"/>
                  </a:lnTo>
                  <a:cubicBezTo>
                    <a:pt x="359419" y="210873"/>
                    <a:pt x="364598" y="217307"/>
                    <a:pt x="372802" y="217307"/>
                  </a:cubicBezTo>
                  <a:cubicBezTo>
                    <a:pt x="380980" y="217307"/>
                    <a:pt x="384569" y="210873"/>
                    <a:pt x="384569" y="202694"/>
                  </a:cubicBezTo>
                  <a:lnTo>
                    <a:pt x="384569" y="29586"/>
                  </a:lnTo>
                  <a:cubicBezTo>
                    <a:pt x="384569" y="13280"/>
                    <a:pt x="371289" y="0"/>
                    <a:pt x="354983" y="0"/>
                  </a:cubicBezTo>
                  <a:lnTo>
                    <a:pt x="29586" y="0"/>
                  </a:lnTo>
                  <a:cubicBezTo>
                    <a:pt x="13280" y="0"/>
                    <a:pt x="0" y="13280"/>
                    <a:pt x="0" y="29612"/>
                  </a:cubicBezTo>
                  <a:lnTo>
                    <a:pt x="0" y="380596"/>
                  </a:lnTo>
                  <a:cubicBezTo>
                    <a:pt x="0" y="396927"/>
                    <a:pt x="13280" y="410208"/>
                    <a:pt x="29586" y="410208"/>
                  </a:cubicBezTo>
                  <a:lnTo>
                    <a:pt x="160417" y="410208"/>
                  </a:lnTo>
                  <a:cubicBezTo>
                    <a:pt x="168621" y="410208"/>
                    <a:pt x="174748" y="405568"/>
                    <a:pt x="174748" y="397389"/>
                  </a:cubicBezTo>
                  <a:cubicBezTo>
                    <a:pt x="174748" y="389185"/>
                    <a:pt x="168596" y="384878"/>
                    <a:pt x="160417" y="384878"/>
                  </a:cubicBezTo>
                  <a:lnTo>
                    <a:pt x="25740" y="384878"/>
                  </a:lnTo>
                  <a:lnTo>
                    <a:pt x="25740" y="128395"/>
                  </a:lnTo>
                  <a:close/>
                  <a:moveTo>
                    <a:pt x="24869" y="26433"/>
                  </a:moveTo>
                  <a:lnTo>
                    <a:pt x="359957" y="26433"/>
                  </a:lnTo>
                  <a:lnTo>
                    <a:pt x="359957" y="103654"/>
                  </a:lnTo>
                  <a:lnTo>
                    <a:pt x="24869" y="103654"/>
                  </a:lnTo>
                  <a:lnTo>
                    <a:pt x="24869" y="26433"/>
                  </a:lnTo>
                  <a:close/>
                  <a:moveTo>
                    <a:pt x="282018" y="51276"/>
                  </a:moveTo>
                  <a:lnTo>
                    <a:pt x="307656" y="51276"/>
                  </a:lnTo>
                  <a:lnTo>
                    <a:pt x="307656" y="76914"/>
                  </a:lnTo>
                  <a:lnTo>
                    <a:pt x="282018" y="76914"/>
                  </a:lnTo>
                  <a:lnTo>
                    <a:pt x="282018" y="51276"/>
                  </a:lnTo>
                  <a:close/>
                  <a:moveTo>
                    <a:pt x="381852" y="261071"/>
                  </a:moveTo>
                  <a:cubicBezTo>
                    <a:pt x="388398" y="254968"/>
                    <a:pt x="398504" y="254812"/>
                    <a:pt x="405234" y="260713"/>
                  </a:cubicBezTo>
                  <a:cubicBezTo>
                    <a:pt x="411408" y="266278"/>
                    <a:pt x="411901" y="275794"/>
                    <a:pt x="406336" y="281967"/>
                  </a:cubicBezTo>
                  <a:cubicBezTo>
                    <a:pt x="405988" y="282353"/>
                    <a:pt x="405620" y="282721"/>
                    <a:pt x="405234" y="283069"/>
                  </a:cubicBezTo>
                  <a:lnTo>
                    <a:pt x="301990" y="403824"/>
                  </a:lnTo>
                  <a:cubicBezTo>
                    <a:pt x="301573" y="404575"/>
                    <a:pt x="301056" y="405265"/>
                    <a:pt x="300451" y="405875"/>
                  </a:cubicBezTo>
                  <a:cubicBezTo>
                    <a:pt x="297350" y="408669"/>
                    <a:pt x="293273" y="410208"/>
                    <a:pt x="288889" y="410208"/>
                  </a:cubicBezTo>
                  <a:lnTo>
                    <a:pt x="288376" y="410208"/>
                  </a:lnTo>
                  <a:cubicBezTo>
                    <a:pt x="284059" y="410293"/>
                    <a:pt x="279871" y="408735"/>
                    <a:pt x="276659" y="405849"/>
                  </a:cubicBezTo>
                  <a:cubicBezTo>
                    <a:pt x="275941" y="405157"/>
                    <a:pt x="275557" y="404465"/>
                    <a:pt x="275224" y="404029"/>
                  </a:cubicBezTo>
                  <a:lnTo>
                    <a:pt x="210103" y="344164"/>
                  </a:lnTo>
                  <a:cubicBezTo>
                    <a:pt x="203915" y="338510"/>
                    <a:pt x="203484" y="328909"/>
                    <a:pt x="209138" y="322722"/>
                  </a:cubicBezTo>
                  <a:cubicBezTo>
                    <a:pt x="209445" y="322386"/>
                    <a:pt x="209767" y="322064"/>
                    <a:pt x="210103" y="321757"/>
                  </a:cubicBezTo>
                  <a:cubicBezTo>
                    <a:pt x="216740" y="316087"/>
                    <a:pt x="226515" y="316087"/>
                    <a:pt x="233152" y="321757"/>
                  </a:cubicBezTo>
                  <a:lnTo>
                    <a:pt x="288171" y="372264"/>
                  </a:lnTo>
                  <a:close/>
                  <a:moveTo>
                    <a:pt x="218179" y="166031"/>
                  </a:moveTo>
                  <a:cubicBezTo>
                    <a:pt x="219794" y="166031"/>
                    <a:pt x="221127" y="167365"/>
                    <a:pt x="221127" y="168980"/>
                  </a:cubicBezTo>
                  <a:lnTo>
                    <a:pt x="221127" y="291478"/>
                  </a:lnTo>
                  <a:cubicBezTo>
                    <a:pt x="221114" y="293101"/>
                    <a:pt x="219802" y="294412"/>
                    <a:pt x="218179" y="294427"/>
                  </a:cubicBezTo>
                  <a:lnTo>
                    <a:pt x="194464" y="294427"/>
                  </a:lnTo>
                  <a:cubicBezTo>
                    <a:pt x="192842" y="294412"/>
                    <a:pt x="191529" y="293101"/>
                    <a:pt x="191516" y="291478"/>
                  </a:cubicBezTo>
                  <a:lnTo>
                    <a:pt x="191516" y="204078"/>
                  </a:lnTo>
                  <a:cubicBezTo>
                    <a:pt x="191513" y="202450"/>
                    <a:pt x="190191" y="201132"/>
                    <a:pt x="188563" y="201135"/>
                  </a:cubicBezTo>
                  <a:cubicBezTo>
                    <a:pt x="187859" y="201136"/>
                    <a:pt x="187178" y="201388"/>
                    <a:pt x="186645" y="201848"/>
                  </a:cubicBezTo>
                  <a:lnTo>
                    <a:pt x="174518" y="212744"/>
                  </a:lnTo>
                  <a:cubicBezTo>
                    <a:pt x="173283" y="213806"/>
                    <a:pt x="171422" y="213666"/>
                    <a:pt x="170360" y="212432"/>
                  </a:cubicBezTo>
                  <a:cubicBezTo>
                    <a:pt x="169906" y="211905"/>
                    <a:pt x="169653" y="211234"/>
                    <a:pt x="169646" y="210539"/>
                  </a:cubicBezTo>
                  <a:lnTo>
                    <a:pt x="169646" y="186824"/>
                  </a:lnTo>
                  <a:lnTo>
                    <a:pt x="190670" y="166801"/>
                  </a:lnTo>
                  <a:cubicBezTo>
                    <a:pt x="191213" y="166333"/>
                    <a:pt x="191902" y="166071"/>
                    <a:pt x="192618" y="166057"/>
                  </a:cubicBezTo>
                  <a:lnTo>
                    <a:pt x="218179" y="166057"/>
                  </a:lnTo>
                  <a:close/>
                  <a:moveTo>
                    <a:pt x="256380" y="51276"/>
                  </a:moveTo>
                  <a:lnTo>
                    <a:pt x="256380" y="76914"/>
                  </a:lnTo>
                  <a:lnTo>
                    <a:pt x="230742" y="76914"/>
                  </a:lnTo>
                  <a:lnTo>
                    <a:pt x="230742" y="51276"/>
                  </a:lnTo>
                  <a:lnTo>
                    <a:pt x="256380" y="51276"/>
                  </a:lnTo>
                  <a:close/>
                </a:path>
              </a:pathLst>
            </a:custGeom>
            <a:solidFill>
              <a:schemeClr val="bg1"/>
            </a:solidFill>
            <a:ln w="5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extLst>
      <p:ext uri="{BB962C8B-B14F-4D97-AF65-F5344CB8AC3E}">
        <p14:creationId xmlns:p14="http://schemas.microsoft.com/office/powerpoint/2010/main" val="392652717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7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2" presetClass="entr" presetSubtype="0" fill="hold" nodeType="withEffect">
                                      <p:stCondLst>
                                        <p:cond delay="75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2" presetClass="entr" presetSubtype="0" fill="hold" nodeType="withEffect">
                                      <p:stCondLst>
                                        <p:cond delay="75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657" y="2997343"/>
            <a:ext cx="3859795" cy="2238235"/>
          </a:xfrm>
          <a:prstGeom prst="rect">
            <a:avLst/>
          </a:prstGeom>
        </p:spPr>
      </p:pic>
      <p:sp>
        <p:nvSpPr>
          <p:cNvPr id="4" name="圆角矩形 3"/>
          <p:cNvSpPr/>
          <p:nvPr/>
        </p:nvSpPr>
        <p:spPr>
          <a:xfrm>
            <a:off x="8685674" y="1989886"/>
            <a:ext cx="1999729" cy="1586845"/>
          </a:xfrm>
          <a:prstGeom prst="roundRect">
            <a:avLst>
              <a:gd name="adj" fmla="val 13612"/>
            </a:avLst>
          </a:prstGeom>
          <a:gradFill>
            <a:gsLst>
              <a:gs pos="0">
                <a:srgbClr val="D7DBE1"/>
              </a:gs>
              <a:gs pos="100000">
                <a:srgbClr val="F1F3F5"/>
              </a:gs>
            </a:gsLst>
            <a:lin ang="2700000" scaled="0"/>
          </a:gradFill>
          <a:ln w="1270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sp>
        <p:nvSpPr>
          <p:cNvPr id="5" name="圆角矩形 4"/>
          <p:cNvSpPr/>
          <p:nvPr/>
        </p:nvSpPr>
        <p:spPr>
          <a:xfrm>
            <a:off x="1651706" y="4656191"/>
            <a:ext cx="1999729" cy="1586845"/>
          </a:xfrm>
          <a:prstGeom prst="roundRect">
            <a:avLst>
              <a:gd name="adj" fmla="val 13612"/>
            </a:avLst>
          </a:prstGeom>
          <a:gradFill>
            <a:gsLst>
              <a:gs pos="0">
                <a:srgbClr val="D7DBE1"/>
              </a:gs>
              <a:gs pos="100000">
                <a:srgbClr val="F1F3F5"/>
              </a:gs>
            </a:gsLst>
            <a:lin ang="2700000" scaled="0"/>
          </a:gradFill>
          <a:ln w="1270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sp>
        <p:nvSpPr>
          <p:cNvPr id="6" name="圆角矩形 5"/>
          <p:cNvSpPr/>
          <p:nvPr/>
        </p:nvSpPr>
        <p:spPr>
          <a:xfrm>
            <a:off x="1651706" y="1989886"/>
            <a:ext cx="1999729" cy="1586845"/>
          </a:xfrm>
          <a:prstGeom prst="roundRect">
            <a:avLst>
              <a:gd name="adj" fmla="val 13612"/>
            </a:avLst>
          </a:prstGeom>
          <a:gradFill>
            <a:gsLst>
              <a:gs pos="0">
                <a:srgbClr val="D7DBE1"/>
              </a:gs>
              <a:gs pos="100000">
                <a:srgbClr val="F1F3F5"/>
              </a:gs>
            </a:gsLst>
            <a:lin ang="2700000" scaled="0"/>
          </a:gradFill>
          <a:ln w="1270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sp>
        <p:nvSpPr>
          <p:cNvPr id="7" name="圆角矩形 6"/>
          <p:cNvSpPr/>
          <p:nvPr/>
        </p:nvSpPr>
        <p:spPr>
          <a:xfrm>
            <a:off x="8685674" y="4656191"/>
            <a:ext cx="1999729" cy="1586845"/>
          </a:xfrm>
          <a:prstGeom prst="roundRect">
            <a:avLst>
              <a:gd name="adj" fmla="val 13612"/>
            </a:avLst>
          </a:prstGeom>
          <a:gradFill>
            <a:gsLst>
              <a:gs pos="0">
                <a:srgbClr val="D7DBE1"/>
              </a:gs>
              <a:gs pos="100000">
                <a:srgbClr val="F1F3F5"/>
              </a:gs>
            </a:gsLst>
            <a:lin ang="2700000" scaled="0"/>
          </a:gradFill>
          <a:ln w="1270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cxnSp>
        <p:nvCxnSpPr>
          <p:cNvPr id="8" name="直接连接符 7"/>
          <p:cNvCxnSpPr/>
          <p:nvPr/>
        </p:nvCxnSpPr>
        <p:spPr>
          <a:xfrm flipV="1">
            <a:off x="7882608" y="3307047"/>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3849821" y="3307047"/>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82608" y="5457464"/>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849821" y="5457464"/>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651706" y="1974756"/>
            <a:ext cx="1999729" cy="368082"/>
            <a:chOff x="1577975" y="1475335"/>
            <a:chExt cx="2000250" cy="368178"/>
          </a:xfrm>
        </p:grpSpPr>
        <p:sp>
          <p:nvSpPr>
            <p:cNvPr id="13" name="任意多边形 12"/>
            <p:cNvSpPr/>
            <p:nvPr/>
          </p:nvSpPr>
          <p:spPr>
            <a:xfrm>
              <a:off x="1577975" y="1475335"/>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D7DBE1"/>
                </a:gs>
                <a:gs pos="94000">
                  <a:schemeClr val="bg1">
                    <a:lumMod val="65000"/>
                  </a:schemeClr>
                </a:gs>
              </a:gsLst>
              <a:lin ang="5400000" scaled="0"/>
            </a:gra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思源黑体" panose="020B0500000000000000" pitchFamily="34" charset="-122"/>
                <a:ea typeface="思源黑体" panose="020B0500000000000000" pitchFamily="34" charset="-122"/>
              </a:endParaRPr>
            </a:p>
          </p:txBody>
        </p:sp>
        <p:sp>
          <p:nvSpPr>
            <p:cNvPr id="14" name="文本框 46"/>
            <p:cNvSpPr txBox="1"/>
            <p:nvPr/>
          </p:nvSpPr>
          <p:spPr>
            <a:xfrm>
              <a:off x="1657698" y="1487852"/>
              <a:ext cx="1840804" cy="338642"/>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5" name="组合 14"/>
          <p:cNvGrpSpPr/>
          <p:nvPr/>
        </p:nvGrpSpPr>
        <p:grpSpPr>
          <a:xfrm>
            <a:off x="8685674" y="1974756"/>
            <a:ext cx="1999729" cy="368082"/>
            <a:chOff x="8613775" y="1475335"/>
            <a:chExt cx="2000250" cy="368178"/>
          </a:xfrm>
        </p:grpSpPr>
        <p:sp>
          <p:nvSpPr>
            <p:cNvPr id="16" name="任意多边形 15"/>
            <p:cNvSpPr/>
            <p:nvPr/>
          </p:nvSpPr>
          <p:spPr>
            <a:xfrm>
              <a:off x="8613775" y="1475335"/>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D7DBE1"/>
                </a:gs>
                <a:gs pos="94000">
                  <a:schemeClr val="bg1">
                    <a:lumMod val="65000"/>
                  </a:schemeClr>
                </a:gs>
              </a:gsLst>
              <a:lin ang="54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思源黑体" panose="020B0500000000000000" pitchFamily="34" charset="-122"/>
                <a:ea typeface="思源黑体" panose="020B0500000000000000" pitchFamily="34" charset="-122"/>
              </a:endParaRPr>
            </a:p>
          </p:txBody>
        </p:sp>
        <p:sp>
          <p:nvSpPr>
            <p:cNvPr id="17" name="文本框 47"/>
            <p:cNvSpPr txBox="1"/>
            <p:nvPr/>
          </p:nvSpPr>
          <p:spPr>
            <a:xfrm>
              <a:off x="8706198" y="1487852"/>
              <a:ext cx="1840804" cy="338642"/>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8" name="组合 17"/>
          <p:cNvGrpSpPr/>
          <p:nvPr/>
        </p:nvGrpSpPr>
        <p:grpSpPr>
          <a:xfrm>
            <a:off x="1651706" y="4656195"/>
            <a:ext cx="1999729" cy="368083"/>
            <a:chOff x="1577975" y="4157466"/>
            <a:chExt cx="2000250" cy="368178"/>
          </a:xfrm>
        </p:grpSpPr>
        <p:sp>
          <p:nvSpPr>
            <p:cNvPr id="19" name="任意多边形 18"/>
            <p:cNvSpPr/>
            <p:nvPr/>
          </p:nvSpPr>
          <p:spPr>
            <a:xfrm>
              <a:off x="1577975" y="4157466"/>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D7DBE1"/>
                </a:gs>
                <a:gs pos="94000">
                  <a:schemeClr val="bg1">
                    <a:lumMod val="65000"/>
                  </a:schemeClr>
                </a:gs>
              </a:gsLst>
              <a:lin ang="54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思源黑体" panose="020B0500000000000000" pitchFamily="34" charset="-122"/>
                <a:ea typeface="思源黑体" panose="020B0500000000000000" pitchFamily="34" charset="-122"/>
              </a:endParaRPr>
            </a:p>
          </p:txBody>
        </p:sp>
        <p:sp>
          <p:nvSpPr>
            <p:cNvPr id="20" name="文本框 48"/>
            <p:cNvSpPr txBox="1"/>
            <p:nvPr/>
          </p:nvSpPr>
          <p:spPr>
            <a:xfrm>
              <a:off x="1657698" y="4178714"/>
              <a:ext cx="1840804" cy="338642"/>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21" name="组合 20"/>
          <p:cNvGrpSpPr/>
          <p:nvPr/>
        </p:nvGrpSpPr>
        <p:grpSpPr>
          <a:xfrm>
            <a:off x="8685674" y="4656195"/>
            <a:ext cx="1999729" cy="368083"/>
            <a:chOff x="8613775" y="4157466"/>
            <a:chExt cx="2000250" cy="368178"/>
          </a:xfrm>
        </p:grpSpPr>
        <p:sp>
          <p:nvSpPr>
            <p:cNvPr id="22" name="任意多边形 21"/>
            <p:cNvSpPr/>
            <p:nvPr/>
          </p:nvSpPr>
          <p:spPr>
            <a:xfrm>
              <a:off x="8613775" y="4157466"/>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D7DBE1"/>
                </a:gs>
                <a:gs pos="94000">
                  <a:schemeClr val="bg1">
                    <a:lumMod val="65000"/>
                  </a:schemeClr>
                </a:gs>
              </a:gsLst>
              <a:lin ang="54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思源黑体" panose="020B0500000000000000" pitchFamily="34" charset="-122"/>
                <a:ea typeface="思源黑体" panose="020B0500000000000000" pitchFamily="34" charset="-122"/>
              </a:endParaRPr>
            </a:p>
          </p:txBody>
        </p:sp>
        <p:sp>
          <p:nvSpPr>
            <p:cNvPr id="23" name="文本框 49"/>
            <p:cNvSpPr txBox="1"/>
            <p:nvPr/>
          </p:nvSpPr>
          <p:spPr>
            <a:xfrm>
              <a:off x="8706198" y="4178714"/>
              <a:ext cx="1840804" cy="338642"/>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sp>
        <p:nvSpPr>
          <p:cNvPr id="24" name="文本框 51"/>
          <p:cNvSpPr txBox="1"/>
          <p:nvPr/>
        </p:nvSpPr>
        <p:spPr>
          <a:xfrm>
            <a:off x="1730030" y="2512513"/>
            <a:ext cx="1790567" cy="890693"/>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5" name="文本框 52"/>
          <p:cNvSpPr txBox="1"/>
          <p:nvPr/>
        </p:nvSpPr>
        <p:spPr>
          <a:xfrm>
            <a:off x="8776693" y="2512513"/>
            <a:ext cx="1859943" cy="890693"/>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6" name="文本框 53"/>
          <p:cNvSpPr txBox="1"/>
          <p:nvPr/>
        </p:nvSpPr>
        <p:spPr>
          <a:xfrm>
            <a:off x="1730029" y="5204212"/>
            <a:ext cx="1873087" cy="890693"/>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7" name="文本框 54"/>
          <p:cNvSpPr txBox="1"/>
          <p:nvPr/>
        </p:nvSpPr>
        <p:spPr>
          <a:xfrm>
            <a:off x="8776694" y="5204212"/>
            <a:ext cx="1790567" cy="890693"/>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8" name="矩形 27"/>
          <p:cNvSpPr/>
          <p:nvPr/>
        </p:nvSpPr>
        <p:spPr>
          <a:xfrm>
            <a:off x="4744211" y="3162078"/>
            <a:ext cx="2879571" cy="1799731"/>
          </a:xfrm>
          <a:prstGeom prst="rect">
            <a:avLst/>
          </a:prstGeom>
          <a:blipFill dpi="0" rotWithShape="1">
            <a:blip r:embed="rId3" cstate="print">
              <a:extLst>
                <a:ext uri="{28A0092B-C50C-407E-A947-70E740481C1C}">
                  <a14:useLocalDpi xmlns:a14="http://schemas.microsoft.com/office/drawing/2010/main" val="0"/>
                </a:ext>
              </a:extLst>
            </a:blip>
            <a:srcRect/>
            <a:stretch>
              <a:fillRect t="-3309" b="-3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grpSp>
        <p:nvGrpSpPr>
          <p:cNvPr id="29" name="组合 28"/>
          <p:cNvGrpSpPr/>
          <p:nvPr/>
        </p:nvGrpSpPr>
        <p:grpSpPr>
          <a:xfrm>
            <a:off x="1479743" y="398877"/>
            <a:ext cx="3703656" cy="756344"/>
            <a:chOff x="1634686" y="538743"/>
            <a:chExt cx="3703656" cy="756344"/>
          </a:xfrm>
        </p:grpSpPr>
        <p:sp>
          <p:nvSpPr>
            <p:cNvPr id="30"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1"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402531212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22" presetClass="entr" presetSubtype="2" fill="hold"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par>
                                <p:cTn id="14" presetID="22" presetClass="entr" presetSubtype="1" fill="hold"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1"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4" fill="hold" nodeType="withEffect">
                                  <p:stCondLst>
                                    <p:cond delay="75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15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par>
                                <p:cTn id="43" presetID="53" presetClass="entr" presetSubtype="16" fill="hold" nodeType="withEffect">
                                  <p:stCondLst>
                                    <p:cond delay="15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par>
                                <p:cTn id="58" presetID="53" presetClass="entr" presetSubtype="16" fill="hold" nodeType="withEffect">
                                  <p:stCondLst>
                                    <p:cond delay="1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par>
                                <p:cTn id="73" presetID="53" presetClass="entr" presetSubtype="16" fill="hold" nodeType="withEffect">
                                  <p:stCondLst>
                                    <p:cond delay="150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16" fill="hold" grpId="0" nodeType="withEffect">
                                  <p:stCondLst>
                                    <p:cond delay="150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4" grpId="0"/>
      <p:bldP spid="25" grpId="0"/>
      <p:bldP spid="26" grpId="0"/>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299661" y="4069853"/>
            <a:ext cx="2663603"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702003" y="3691099"/>
            <a:ext cx="776815" cy="776814"/>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29BAB"/>
              </a:solidFill>
              <a:ea typeface="思源黑体" panose="020B0500000000000000" pitchFamily="34" charset="-122"/>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39896" y="2394426"/>
            <a:ext cx="2225049" cy="1470438"/>
          </a:xfrm>
          <a:prstGeom prst="rect">
            <a:avLst/>
          </a:prstGeom>
          <a:blipFill>
            <a:blip r:embed="rId3"/>
            <a:stretch>
              <a:fillRect/>
            </a:stretch>
          </a:blipFill>
          <a:effectLst>
            <a:outerShdw blurRad="254000" dist="114300" dir="2700000" algn="tl" rotWithShape="0">
              <a:prstClr val="black">
                <a:alpha val="15000"/>
              </a:prstClr>
            </a:outerShdw>
          </a:effec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48537" y="2394425"/>
            <a:ext cx="2196139" cy="1463638"/>
          </a:xfrm>
          <a:prstGeom prst="rect">
            <a:avLst/>
          </a:prstGeom>
          <a:noFill/>
          <a:effectLst>
            <a:outerShdw blurRad="254000" dist="1143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39895" y="4388362"/>
            <a:ext cx="2226092" cy="1410304"/>
          </a:xfrm>
          <a:prstGeom prst="rect">
            <a:avLst/>
          </a:prstGeom>
          <a:noFill/>
          <a:effectLst>
            <a:outerShdw blurRad="254000" dist="1143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45478" y="4388362"/>
            <a:ext cx="2202231" cy="1410304"/>
          </a:xfrm>
          <a:prstGeom prst="rect">
            <a:avLst/>
          </a:prstGeom>
          <a:noFill/>
          <a:effectLst>
            <a:outerShdw blurRad="254000" dist="1143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文本框 44"/>
          <p:cNvSpPr txBox="1"/>
          <p:nvPr/>
        </p:nvSpPr>
        <p:spPr>
          <a:xfrm>
            <a:off x="6709603" y="2161769"/>
            <a:ext cx="5388796" cy="497957"/>
          </a:xfrm>
          <a:prstGeom prst="rect">
            <a:avLst/>
          </a:prstGeom>
          <a:noFill/>
        </p:spPr>
        <p:txBody>
          <a:bodyPr wrap="square" rtlCol="0">
            <a:spAutoFit/>
          </a:bodyPr>
          <a:lstStyle/>
          <a:p>
            <a:pPr>
              <a:lnSpc>
                <a:spcPct val="120000"/>
              </a:lnSpc>
            </a:pPr>
            <a:r>
              <a:rPr lang="en-US" altLang="zh-CN" sz="24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p>
        </p:txBody>
      </p:sp>
      <p:sp>
        <p:nvSpPr>
          <p:cNvPr id="10" name="矩形 9"/>
          <p:cNvSpPr/>
          <p:nvPr/>
        </p:nvSpPr>
        <p:spPr>
          <a:xfrm>
            <a:off x="6729295" y="2694287"/>
            <a:ext cx="4682168" cy="328936"/>
          </a:xfrm>
          <a:prstGeom prst="rect">
            <a:avLst/>
          </a:prstGeom>
        </p:spPr>
        <p:txBody>
          <a:bodyPr wrap="square">
            <a:spAutoFit/>
          </a:bodyPr>
          <a:lstStyle/>
          <a:p>
            <a:pPr>
              <a:lnSpc>
                <a:spcPct val="120000"/>
              </a:lnSpc>
              <a:spcBef>
                <a:spcPct val="0"/>
              </a:spcBef>
              <a:buNone/>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11" name="矩形 10"/>
          <p:cNvSpPr/>
          <p:nvPr/>
        </p:nvSpPr>
        <p:spPr>
          <a:xfrm>
            <a:off x="7587621" y="3704889"/>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12" name="矩形 47"/>
          <p:cNvSpPr>
            <a:spLocks noChangeArrowheads="1"/>
          </p:cNvSpPr>
          <p:nvPr/>
        </p:nvSpPr>
        <p:spPr bwMode="auto">
          <a:xfrm>
            <a:off x="7587619" y="4051004"/>
            <a:ext cx="3823844" cy="8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a:p>
            <a:pPr>
              <a:lnSpc>
                <a:spcPct val="150000"/>
              </a:lnSpc>
              <a:spcBef>
                <a:spcPct val="0"/>
              </a:spcBef>
              <a:buNone/>
            </a:pP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13" name="TextBox 35"/>
          <p:cNvSpPr txBox="1"/>
          <p:nvPr/>
        </p:nvSpPr>
        <p:spPr>
          <a:xfrm>
            <a:off x="6714775" y="3887654"/>
            <a:ext cx="747023" cy="400110"/>
          </a:xfrm>
          <a:prstGeom prst="rect">
            <a:avLst/>
          </a:prstGeom>
          <a:noFill/>
        </p:spPr>
        <p:txBody>
          <a:bodyPr wrap="square" rtlCol="0">
            <a:spAutoFit/>
          </a:bodyPr>
          <a:lstStyle/>
          <a:p>
            <a:pPr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01</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14" name="直接连接符 13"/>
          <p:cNvCxnSpPr/>
          <p:nvPr/>
        </p:nvCxnSpPr>
        <p:spPr>
          <a:xfrm>
            <a:off x="7289429" y="5452792"/>
            <a:ext cx="2663603"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577387" y="5087828"/>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16" name="矩形 47"/>
          <p:cNvSpPr>
            <a:spLocks noChangeArrowheads="1"/>
          </p:cNvSpPr>
          <p:nvPr/>
        </p:nvSpPr>
        <p:spPr bwMode="auto">
          <a:xfrm>
            <a:off x="7577387" y="5433943"/>
            <a:ext cx="3823844" cy="8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a:p>
            <a:pPr>
              <a:lnSpc>
                <a:spcPct val="150000"/>
              </a:lnSpc>
              <a:spcBef>
                <a:spcPct val="0"/>
              </a:spcBef>
              <a:buNone/>
            </a:pP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17" name="椭圆 16"/>
          <p:cNvSpPr/>
          <p:nvPr/>
        </p:nvSpPr>
        <p:spPr>
          <a:xfrm>
            <a:off x="6702003" y="5057847"/>
            <a:ext cx="776815" cy="776814"/>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29BAB"/>
              </a:solidFill>
              <a:ea typeface="思源黑体" panose="020B0500000000000000" pitchFamily="34" charset="-122"/>
            </a:endParaRPr>
          </a:p>
        </p:txBody>
      </p:sp>
      <p:sp>
        <p:nvSpPr>
          <p:cNvPr id="18" name="TextBox 42"/>
          <p:cNvSpPr txBox="1"/>
          <p:nvPr/>
        </p:nvSpPr>
        <p:spPr>
          <a:xfrm>
            <a:off x="6704542" y="5270593"/>
            <a:ext cx="747023" cy="400110"/>
          </a:xfrm>
          <a:prstGeom prst="rect">
            <a:avLst/>
          </a:prstGeom>
          <a:noFill/>
        </p:spPr>
        <p:txBody>
          <a:bodyPr wrap="square" rtlCol="0">
            <a:spAutoFit/>
          </a:bodyPr>
          <a:lstStyle/>
          <a:p>
            <a:pPr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02</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19" name="组合 18"/>
          <p:cNvGrpSpPr/>
          <p:nvPr/>
        </p:nvGrpSpPr>
        <p:grpSpPr>
          <a:xfrm>
            <a:off x="1479743" y="398877"/>
            <a:ext cx="3703656" cy="756344"/>
            <a:chOff x="1634686" y="538743"/>
            <a:chExt cx="3703656" cy="756344"/>
          </a:xfrm>
        </p:grpSpPr>
        <p:sp>
          <p:nvSpPr>
            <p:cNvPr id="20"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1"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310243857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18" presetClass="entr" presetSubtype="6" fill="hold" nodeType="withEffect">
                                  <p:stCondLst>
                                    <p:cond delay="125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500"/>
                                        <p:tgtEl>
                                          <p:spTgt spid="7"/>
                                        </p:tgtEl>
                                      </p:cBhvr>
                                    </p:animEffect>
                                  </p:childTnLst>
                                </p:cTn>
                              </p:par>
                              <p:par>
                                <p:cTn id="14" presetID="18" presetClass="entr" presetSubtype="6" fill="hold" nodeType="withEffect">
                                  <p:stCondLst>
                                    <p:cond delay="175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par>
                          <p:cTn id="17" fill="hold">
                            <p:stCondLst>
                              <p:cond delay="2250"/>
                            </p:stCondLst>
                            <p:childTnLst>
                              <p:par>
                                <p:cTn id="18" presetID="50" presetClass="entr" presetSubtype="0" decel="10000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par>
                          <p:cTn id="23" fill="hold">
                            <p:stCondLst>
                              <p:cond delay="4350"/>
                            </p:stCondLst>
                            <p:childTnLst>
                              <p:par>
                                <p:cTn id="24" presetID="42" presetClass="entr" presetSubtype="0" fill="hold" grpId="0" nodeType="afterEffect">
                                  <p:stCondLst>
                                    <p:cond delay="0"/>
                                  </p:stCondLst>
                                  <p:iterate type="wd">
                                    <p:tmPct val="10000"/>
                                  </p:iterate>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1" presetClass="entr" presetSubtype="0" fill="hold" grpId="0" nodeType="withEffect">
                                  <p:stCondLst>
                                    <p:cond delay="100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13"/>
                                        </p:tgtEl>
                                        <p:attrNameLst>
                                          <p:attrName>ppt_y</p:attrName>
                                        </p:attrNameLst>
                                      </p:cBhvr>
                                      <p:tavLst>
                                        <p:tav tm="0">
                                          <p:val>
                                            <p:strVal val="#ppt_y"/>
                                          </p:val>
                                        </p:tav>
                                        <p:tav tm="100000">
                                          <p:val>
                                            <p:strVal val="#ppt_y"/>
                                          </p:val>
                                        </p:tav>
                                      </p:tavLst>
                                    </p:anim>
                                    <p:anim calcmode="lin" valueType="num">
                                      <p:cBhvr>
                                        <p:cTn id="33"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13"/>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645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par>
                                <p:cTn id="45" presetID="2" presetClass="entr" presetSubtype="2"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18"/>
                                        </p:tgtEl>
                                        <p:attrNameLst>
                                          <p:attrName>ppt_y</p:attrName>
                                        </p:attrNameLst>
                                      </p:cBhvr>
                                      <p:tavLst>
                                        <p:tav tm="0">
                                          <p:val>
                                            <p:strVal val="#ppt_y"/>
                                          </p:val>
                                        </p:tav>
                                        <p:tav tm="100000">
                                          <p:val>
                                            <p:strVal val="#ppt_y"/>
                                          </p:val>
                                        </p:tav>
                                      </p:tavLst>
                                    </p:anim>
                                    <p:anim calcmode="lin" valueType="num">
                                      <p:cBhvr>
                                        <p:cTn id="57"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18"/>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8550"/>
                            </p:stCondLst>
                            <p:childTnLst>
                              <p:par>
                                <p:cTn id="66" presetID="22" presetClass="entr" presetSubtype="8"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par>
                                <p:cTn id="69" presetID="2" presetClass="entr" presetSubtype="2" fill="hold" grpId="0" nodeType="withEffect">
                                  <p:stCondLst>
                                    <p:cond delay="5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5" grpId="0"/>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bwMode="blackWhite">
          <a:xfrm>
            <a:off x="1666699" y="2175308"/>
            <a:ext cx="600288" cy="3548446"/>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gradFill>
            <a:gsLst>
              <a:gs pos="0">
                <a:schemeClr val="bg1"/>
              </a:gs>
              <a:gs pos="100000">
                <a:schemeClr val="bg1">
                  <a:lumMod val="95000"/>
                </a:schemeClr>
              </a:gs>
              <a:gs pos="100000">
                <a:schemeClr val="bg1">
                  <a:lumMod val="75000"/>
                </a:schemeClr>
              </a:gs>
            </a:gsLst>
            <a:lin ang="2700000" scaled="1"/>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dirty="0">
              <a:solidFill>
                <a:schemeClr val="bg1"/>
              </a:solidFill>
              <a:ea typeface="思源黑体" panose="020B0500000000000000" pitchFamily="34" charset="-122"/>
            </a:endParaRPr>
          </a:p>
        </p:txBody>
      </p:sp>
      <p:cxnSp>
        <p:nvCxnSpPr>
          <p:cNvPr id="4" name="直接连接符 3"/>
          <p:cNvCxnSpPr/>
          <p:nvPr/>
        </p:nvCxnSpPr>
        <p:spPr>
          <a:xfrm>
            <a:off x="2162481" y="2506680"/>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450441" y="2129359"/>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6" name="矩形 47"/>
          <p:cNvSpPr>
            <a:spLocks noChangeArrowheads="1"/>
          </p:cNvSpPr>
          <p:nvPr/>
        </p:nvSpPr>
        <p:spPr bwMode="auto">
          <a:xfrm>
            <a:off x="2450439" y="2537260"/>
            <a:ext cx="2819991" cy="6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7" name="椭圆 6"/>
          <p:cNvSpPr/>
          <p:nvPr/>
        </p:nvSpPr>
        <p:spPr>
          <a:xfrm>
            <a:off x="1632283" y="2168961"/>
            <a:ext cx="662364" cy="662362"/>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bg1"/>
              </a:solidFill>
              <a:ea typeface="思源黑体" panose="020B0500000000000000" pitchFamily="34" charset="-122"/>
            </a:endParaRPr>
          </a:p>
        </p:txBody>
      </p:sp>
      <p:sp>
        <p:nvSpPr>
          <p:cNvPr id="8" name="TextBox 22"/>
          <p:cNvSpPr txBox="1"/>
          <p:nvPr/>
        </p:nvSpPr>
        <p:spPr>
          <a:xfrm>
            <a:off x="1589953" y="2320620"/>
            <a:ext cx="747023"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01</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9" name="直接连接符 8"/>
          <p:cNvCxnSpPr/>
          <p:nvPr/>
        </p:nvCxnSpPr>
        <p:spPr>
          <a:xfrm>
            <a:off x="2152248" y="3889619"/>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440207" y="3512298"/>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11" name="矩形 47"/>
          <p:cNvSpPr>
            <a:spLocks noChangeArrowheads="1"/>
          </p:cNvSpPr>
          <p:nvPr/>
        </p:nvSpPr>
        <p:spPr bwMode="auto">
          <a:xfrm>
            <a:off x="2440206" y="3920199"/>
            <a:ext cx="2819991" cy="6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12" name="椭圆 11"/>
          <p:cNvSpPr/>
          <p:nvPr/>
        </p:nvSpPr>
        <p:spPr>
          <a:xfrm>
            <a:off x="1622050" y="3629019"/>
            <a:ext cx="662364" cy="662362"/>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bg1"/>
              </a:solidFill>
              <a:ea typeface="思源黑体" panose="020B0500000000000000" pitchFamily="34" charset="-122"/>
            </a:endParaRPr>
          </a:p>
        </p:txBody>
      </p:sp>
      <p:sp>
        <p:nvSpPr>
          <p:cNvPr id="13" name="TextBox 29"/>
          <p:cNvSpPr txBox="1"/>
          <p:nvPr/>
        </p:nvSpPr>
        <p:spPr>
          <a:xfrm>
            <a:off x="1579719" y="3769661"/>
            <a:ext cx="747023"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02</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14" name="直接连接符 13"/>
          <p:cNvCxnSpPr/>
          <p:nvPr/>
        </p:nvCxnSpPr>
        <p:spPr>
          <a:xfrm>
            <a:off x="2152248" y="5329404"/>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440207" y="4952083"/>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16" name="矩形 47"/>
          <p:cNvSpPr>
            <a:spLocks noChangeArrowheads="1"/>
          </p:cNvSpPr>
          <p:nvPr/>
        </p:nvSpPr>
        <p:spPr bwMode="auto">
          <a:xfrm>
            <a:off x="2440206" y="5359984"/>
            <a:ext cx="2819991" cy="6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17" name="椭圆 16"/>
          <p:cNvSpPr/>
          <p:nvPr/>
        </p:nvSpPr>
        <p:spPr>
          <a:xfrm>
            <a:off x="1622050" y="5068804"/>
            <a:ext cx="662364" cy="662362"/>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bg1"/>
              </a:solidFill>
              <a:ea typeface="思源黑体" panose="020B0500000000000000" pitchFamily="34" charset="-122"/>
            </a:endParaRPr>
          </a:p>
        </p:txBody>
      </p:sp>
      <p:sp>
        <p:nvSpPr>
          <p:cNvPr id="18" name="TextBox 36"/>
          <p:cNvSpPr txBox="1"/>
          <p:nvPr/>
        </p:nvSpPr>
        <p:spPr>
          <a:xfrm>
            <a:off x="1579719" y="5209446"/>
            <a:ext cx="747023"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03</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19" name="Group 7"/>
          <p:cNvGrpSpPr/>
          <p:nvPr/>
        </p:nvGrpSpPr>
        <p:grpSpPr>
          <a:xfrm>
            <a:off x="5869166" y="2337299"/>
            <a:ext cx="5956329" cy="3595260"/>
            <a:chOff x="336947" y="1950447"/>
            <a:chExt cx="6745544" cy="4071635"/>
          </a:xfrm>
        </p:grpSpPr>
        <p:pic>
          <p:nvPicPr>
            <p:cNvPr id="20"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47" y="1950447"/>
              <a:ext cx="6745544" cy="4071635"/>
            </a:xfrm>
            <a:prstGeom prst="rect">
              <a:avLst/>
            </a:prstGeom>
          </p:spPr>
        </p:pic>
        <p:sp>
          <p:nvSpPr>
            <p:cNvPr id="21" name="Rectangle 9"/>
            <p:cNvSpPr/>
            <p:nvPr/>
          </p:nvSpPr>
          <p:spPr>
            <a:xfrm>
              <a:off x="1129035" y="2160307"/>
              <a:ext cx="5184576" cy="324036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199">
                <a:defRPr/>
              </a:pPr>
              <a:endParaRPr lang="en-US" sz="3199" kern="0">
                <a:solidFill>
                  <a:prstClr val="white"/>
                </a:solidFill>
              </a:endParaRPr>
            </a:p>
          </p:txBody>
        </p:sp>
      </p:grpSp>
      <p:grpSp>
        <p:nvGrpSpPr>
          <p:cNvPr id="22" name="组合 21"/>
          <p:cNvGrpSpPr/>
          <p:nvPr/>
        </p:nvGrpSpPr>
        <p:grpSpPr>
          <a:xfrm>
            <a:off x="1479743" y="398877"/>
            <a:ext cx="3703656" cy="756344"/>
            <a:chOff x="1634686" y="538743"/>
            <a:chExt cx="3703656" cy="756344"/>
          </a:xfrm>
        </p:grpSpPr>
        <p:sp>
          <p:nvSpPr>
            <p:cNvPr id="23"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4"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380246806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par>
                                <p:cTn id="12" presetID="53" presetClass="entr" presetSubtype="16"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 presetClass="entr" presetSubtype="2"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41" presetClass="entr" presetSubtype="0" fill="hold" grpId="0" nodeType="withEffect">
                                  <p:stCondLst>
                                    <p:cond delay="100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13"/>
                                        </p:tgtEl>
                                        <p:attrNameLst>
                                          <p:attrName>ppt_y</p:attrName>
                                        </p:attrNameLst>
                                      </p:cBhvr>
                                      <p:tavLst>
                                        <p:tav tm="0">
                                          <p:val>
                                            <p:strVal val="#ppt_y"/>
                                          </p:val>
                                        </p:tav>
                                        <p:tav tm="100000">
                                          <p:val>
                                            <p:strVal val="#ppt_y"/>
                                          </p:val>
                                        </p:tav>
                                      </p:tavLst>
                                    </p:anim>
                                    <p:anim calcmode="lin" valueType="num">
                                      <p:cBhvr>
                                        <p:cTn id="33"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13"/>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42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 presetClass="entr" presetSubtype="2" fill="hold" grpId="0" nodeType="withEffect">
                                  <p:stCondLst>
                                    <p:cond delay="5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18"/>
                                        </p:tgtEl>
                                        <p:attrNameLst>
                                          <p:attrName>ppt_y</p:attrName>
                                        </p:attrNameLst>
                                      </p:cBhvr>
                                      <p:tavLst>
                                        <p:tav tm="0">
                                          <p:val>
                                            <p:strVal val="#ppt_y"/>
                                          </p:val>
                                        </p:tav>
                                        <p:tav tm="100000">
                                          <p:val>
                                            <p:strVal val="#ppt_y"/>
                                          </p:val>
                                        </p:tav>
                                      </p:tavLst>
                                    </p:anim>
                                    <p:anim calcmode="lin" valueType="num">
                                      <p:cBhvr>
                                        <p:cTn id="57"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18"/>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6300"/>
                            </p:stCondLst>
                            <p:childTnLst>
                              <p:par>
                                <p:cTn id="66" presetID="22" presetClass="entr" presetSubtype="8"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par>
                                <p:cTn id="69" presetID="2" presetClass="entr" presetSubtype="2" fill="hold" grpId="0" nodeType="withEffect">
                                  <p:stCondLst>
                                    <p:cond delay="5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childTnLst>
                          </p:cTn>
                        </p:par>
                        <p:par>
                          <p:cTn id="77" fill="hold">
                            <p:stCondLst>
                              <p:cond delay="7300"/>
                            </p:stCondLst>
                            <p:childTnLst>
                              <p:par>
                                <p:cTn id="78" presetID="22" presetClass="entr" presetSubtype="4" fill="hold" grpId="0"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down)">
                                      <p:cBhvr>
                                        <p:cTn id="80" dur="500"/>
                                        <p:tgtEl>
                                          <p:spTgt spid="3"/>
                                        </p:tgtEl>
                                      </p:cBhvr>
                                    </p:animEffect>
                                  </p:childTnLst>
                                </p:cTn>
                              </p:par>
                            </p:childTnLst>
                          </p:cTn>
                        </p:par>
                        <p:par>
                          <p:cTn id="81" fill="hold">
                            <p:stCondLst>
                              <p:cond delay="7800"/>
                            </p:stCondLst>
                            <p:childTnLst>
                              <p:par>
                                <p:cTn id="82" presetID="2" presetClass="entr" presetSubtype="2"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P spid="8" grpId="0"/>
      <p:bldP spid="10" grpId="0"/>
      <p:bldP spid="11" grpId="0"/>
      <p:bldP spid="12" grpId="0" animBg="1"/>
      <p:bldP spid="13" grpId="0"/>
      <p:bldP spid="15" grpId="0"/>
      <p:bldP spid="16"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92488" y="2172007"/>
            <a:ext cx="3198625" cy="1430348"/>
          </a:xfrm>
          <a:prstGeom prst="roundRect">
            <a:avLst>
              <a:gd name="adj" fmla="val 2782"/>
            </a:avLst>
          </a:prstGeom>
          <a:gradFill flip="none" rotWithShape="1">
            <a:gsLst>
              <a:gs pos="0">
                <a:srgbClr val="D7DBE1"/>
              </a:gs>
              <a:gs pos="100000">
                <a:srgbClr val="F1F3F5"/>
              </a:gs>
            </a:gsLst>
            <a:lin ang="2700000" scaled="0"/>
            <a:tileRect/>
          </a:gradFill>
          <a:ln w="31750">
            <a:noFill/>
          </a:ln>
          <a:effectLst>
            <a:outerShdw blurRad="254000" dist="1143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516" tIns="45259" rIns="90516" bIns="45259" rtlCol="0" anchor="ctr"/>
          <a:lstStyle/>
          <a:p>
            <a:pPr algn="ctr"/>
            <a:endParaRPr lang="zh-CN" altLang="en-US" sz="1933" dirty="0">
              <a:ea typeface="思源黑体" panose="020B0500000000000000" pitchFamily="34" charset="-122"/>
            </a:endParaRPr>
          </a:p>
        </p:txBody>
      </p:sp>
      <p:sp>
        <p:nvSpPr>
          <p:cNvPr id="4" name="圆角矩形 3"/>
          <p:cNvSpPr/>
          <p:nvPr/>
        </p:nvSpPr>
        <p:spPr>
          <a:xfrm>
            <a:off x="6681853" y="2172007"/>
            <a:ext cx="3198625" cy="1430348"/>
          </a:xfrm>
          <a:prstGeom prst="roundRect">
            <a:avLst>
              <a:gd name="adj" fmla="val 2782"/>
            </a:avLst>
          </a:prstGeom>
          <a:gradFill flip="none" rotWithShape="1">
            <a:gsLst>
              <a:gs pos="0">
                <a:srgbClr val="D7DBE1"/>
              </a:gs>
              <a:gs pos="100000">
                <a:srgbClr val="F1F3F5"/>
              </a:gs>
            </a:gsLst>
            <a:lin ang="2700000" scaled="0"/>
            <a:tileRect/>
          </a:gradFill>
          <a:ln w="31750">
            <a:noFill/>
          </a:ln>
          <a:effectLst>
            <a:outerShdw blurRad="254000" dist="1143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516" tIns="45259" rIns="90516" bIns="45259" rtlCol="0" anchor="ctr"/>
          <a:lstStyle/>
          <a:p>
            <a:pPr algn="ctr"/>
            <a:endParaRPr lang="zh-CN" altLang="en-US" sz="1933" dirty="0">
              <a:ea typeface="思源黑体" panose="020B0500000000000000" pitchFamily="34" charset="-122"/>
            </a:endParaRPr>
          </a:p>
        </p:txBody>
      </p:sp>
      <p:sp>
        <p:nvSpPr>
          <p:cNvPr id="5" name="圆角矩形 4"/>
          <p:cNvSpPr/>
          <p:nvPr/>
        </p:nvSpPr>
        <p:spPr>
          <a:xfrm>
            <a:off x="1692488" y="4443958"/>
            <a:ext cx="3198625" cy="1380928"/>
          </a:xfrm>
          <a:prstGeom prst="roundRect">
            <a:avLst>
              <a:gd name="adj" fmla="val 2782"/>
            </a:avLst>
          </a:prstGeom>
          <a:gradFill flip="none" rotWithShape="1">
            <a:gsLst>
              <a:gs pos="0">
                <a:srgbClr val="D7DBE1"/>
              </a:gs>
              <a:gs pos="100000">
                <a:srgbClr val="F1F3F5"/>
              </a:gs>
            </a:gsLst>
            <a:lin ang="2700000" scaled="0"/>
            <a:tileRect/>
          </a:gradFill>
          <a:ln w="31750">
            <a:noFill/>
          </a:ln>
          <a:effectLst>
            <a:outerShdw blurRad="254000" dist="1143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516" tIns="45259" rIns="90516" bIns="45259" rtlCol="0" anchor="ctr"/>
          <a:lstStyle/>
          <a:p>
            <a:pPr algn="ctr"/>
            <a:endParaRPr lang="zh-CN" altLang="en-US" sz="1933" dirty="0">
              <a:ea typeface="思源黑体" panose="020B0500000000000000" pitchFamily="34" charset="-122"/>
            </a:endParaRPr>
          </a:p>
        </p:txBody>
      </p:sp>
      <p:sp>
        <p:nvSpPr>
          <p:cNvPr id="6" name="圆角矩形 5"/>
          <p:cNvSpPr/>
          <p:nvPr/>
        </p:nvSpPr>
        <p:spPr>
          <a:xfrm>
            <a:off x="6681853" y="4443958"/>
            <a:ext cx="3198625" cy="1380928"/>
          </a:xfrm>
          <a:prstGeom prst="roundRect">
            <a:avLst>
              <a:gd name="adj" fmla="val 2782"/>
            </a:avLst>
          </a:prstGeom>
          <a:gradFill flip="none" rotWithShape="1">
            <a:gsLst>
              <a:gs pos="0">
                <a:srgbClr val="D7DBE1"/>
              </a:gs>
              <a:gs pos="100000">
                <a:srgbClr val="F1F3F5"/>
              </a:gs>
            </a:gsLst>
            <a:lin ang="2700000" scaled="0"/>
            <a:tileRect/>
          </a:gradFill>
          <a:ln w="25400">
            <a:noFill/>
          </a:ln>
          <a:effectLst>
            <a:outerShdw blurRad="254000" dist="1143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516" tIns="45259" rIns="90516" bIns="45259" rtlCol="0" anchor="ctr"/>
          <a:lstStyle/>
          <a:p>
            <a:pPr algn="ctr"/>
            <a:endParaRPr lang="zh-CN" altLang="en-US" sz="1933" dirty="0">
              <a:ea typeface="思源黑体" panose="020B0500000000000000" pitchFamily="34" charset="-122"/>
            </a:endParaRPr>
          </a:p>
        </p:txBody>
      </p:sp>
      <p:sp>
        <p:nvSpPr>
          <p:cNvPr id="7" name="文本框 6"/>
          <p:cNvSpPr txBox="1"/>
          <p:nvPr/>
        </p:nvSpPr>
        <p:spPr>
          <a:xfrm>
            <a:off x="1887954" y="3446234"/>
            <a:ext cx="1437477" cy="311014"/>
          </a:xfrm>
          <a:prstGeom prst="rect">
            <a:avLst/>
          </a:prstGeom>
          <a:gradFill>
            <a:gsLst>
              <a:gs pos="0">
                <a:srgbClr val="D7DBE1"/>
              </a:gs>
              <a:gs pos="100000">
                <a:srgbClr val="F1F3F5"/>
              </a:gs>
            </a:gsLst>
            <a:lin ang="2700000" scaled="0"/>
          </a:gradFill>
          <a:effectLst>
            <a:outerShdw blurRad="190500" dist="63500" dir="2700000" algn="tl" rotWithShape="0">
              <a:prstClr val="black">
                <a:alpha val="30000"/>
              </a:prstClr>
            </a:outerShdw>
          </a:effectLst>
        </p:spPr>
        <p:txBody>
          <a:bodyPr wrap="square" lIns="90516" tIns="45259" rIns="90516" bIns="45259" rtlCol="0">
            <a:spAutoFit/>
          </a:bodyPr>
          <a:lstStyle/>
          <a:p>
            <a:pPr algn="ctr"/>
            <a:r>
              <a:rPr lang="en-US" altLang="zh-CN" sz="1427"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427"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8" name="文本框 7"/>
          <p:cNvSpPr txBox="1"/>
          <p:nvPr/>
        </p:nvSpPr>
        <p:spPr>
          <a:xfrm>
            <a:off x="6836310" y="3446234"/>
            <a:ext cx="1437477" cy="311014"/>
          </a:xfrm>
          <a:prstGeom prst="rect">
            <a:avLst/>
          </a:prstGeom>
          <a:gradFill>
            <a:gsLst>
              <a:gs pos="0">
                <a:srgbClr val="D7DBE1"/>
              </a:gs>
              <a:gs pos="100000">
                <a:srgbClr val="F1F3F5"/>
              </a:gs>
            </a:gsLst>
            <a:lin ang="2700000" scaled="0"/>
          </a:gradFill>
          <a:effectLst>
            <a:outerShdw blurRad="190500" dist="63500" dir="2700000" algn="tl" rotWithShape="0">
              <a:prstClr val="black">
                <a:alpha val="30000"/>
              </a:prstClr>
            </a:outerShdw>
          </a:effectLst>
        </p:spPr>
        <p:txBody>
          <a:bodyPr wrap="square" lIns="90516" tIns="45259" rIns="90516" bIns="45259" rtlCol="0">
            <a:spAutoFit/>
          </a:bodyPr>
          <a:lstStyle/>
          <a:p>
            <a:pPr algn="ctr"/>
            <a:r>
              <a:rPr lang="en-US" altLang="zh-CN" sz="1427"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427"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9" name="文本框 8"/>
          <p:cNvSpPr txBox="1"/>
          <p:nvPr/>
        </p:nvSpPr>
        <p:spPr>
          <a:xfrm>
            <a:off x="1908021" y="5680506"/>
            <a:ext cx="1437477" cy="311014"/>
          </a:xfrm>
          <a:prstGeom prst="rect">
            <a:avLst/>
          </a:prstGeom>
          <a:gradFill>
            <a:gsLst>
              <a:gs pos="0">
                <a:srgbClr val="D7DBE1"/>
              </a:gs>
              <a:gs pos="100000">
                <a:srgbClr val="F1F3F5"/>
              </a:gs>
            </a:gsLst>
            <a:lin ang="2700000" scaled="0"/>
          </a:gradFill>
          <a:effectLst>
            <a:outerShdw blurRad="190500" dist="63500" dir="2700000" algn="tl" rotWithShape="0">
              <a:prstClr val="black">
                <a:alpha val="30000"/>
              </a:prstClr>
            </a:outerShdw>
          </a:effectLst>
        </p:spPr>
        <p:txBody>
          <a:bodyPr wrap="square" lIns="90516" tIns="45259" rIns="90516" bIns="45259" rtlCol="0">
            <a:spAutoFit/>
          </a:bodyPr>
          <a:lstStyle/>
          <a:p>
            <a:pPr algn="ctr"/>
            <a:r>
              <a:rPr lang="en-US" altLang="zh-CN" sz="1427"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427"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0" name="文本框 9"/>
          <p:cNvSpPr txBox="1"/>
          <p:nvPr/>
        </p:nvSpPr>
        <p:spPr>
          <a:xfrm>
            <a:off x="6872066" y="5680506"/>
            <a:ext cx="1437477" cy="311014"/>
          </a:xfrm>
          <a:prstGeom prst="rect">
            <a:avLst/>
          </a:prstGeom>
          <a:gradFill>
            <a:gsLst>
              <a:gs pos="0">
                <a:srgbClr val="D7DBE1"/>
              </a:gs>
              <a:gs pos="100000">
                <a:srgbClr val="F1F3F5"/>
              </a:gs>
            </a:gsLst>
            <a:lin ang="2700000" scaled="0"/>
          </a:gradFill>
          <a:effectLst>
            <a:outerShdw blurRad="190500" dist="63500" dir="2700000" algn="tl" rotWithShape="0">
              <a:prstClr val="black">
                <a:alpha val="30000"/>
              </a:prstClr>
            </a:outerShdw>
          </a:effectLst>
        </p:spPr>
        <p:txBody>
          <a:bodyPr wrap="square" lIns="90516" tIns="45259" rIns="90516" bIns="45259" rtlCol="0">
            <a:spAutoFit/>
          </a:bodyPr>
          <a:lstStyle/>
          <a:p>
            <a:pPr algn="ctr"/>
            <a:r>
              <a:rPr lang="en-US" altLang="zh-CN" sz="1427"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427"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8125" y="2433753"/>
            <a:ext cx="1174699" cy="906856"/>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63500" dir="2700000" algn="tl" rotWithShape="0">
              <a:prstClr val="black">
                <a:alpha val="30000"/>
              </a:prstClr>
            </a:outerShdw>
          </a:effectLst>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637" y="4723220"/>
            <a:ext cx="1156187" cy="831412"/>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63500" dir="2700000" algn="tl" rotWithShape="0">
              <a:prstClr val="black">
                <a:alpha val="30000"/>
              </a:prstClr>
            </a:outerShdw>
          </a:effec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5721" y="2433754"/>
            <a:ext cx="1195503" cy="90685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63500" dir="2700000" algn="tl" rotWithShape="0">
              <a:prstClr val="black">
                <a:alpha val="30000"/>
              </a:prstClr>
            </a:outerShdw>
          </a:effectLst>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5721" y="4723220"/>
            <a:ext cx="1195503" cy="831412"/>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63500" dir="2700000" algn="tl" rotWithShape="0">
              <a:prstClr val="black">
                <a:alpha val="30000"/>
              </a:prstClr>
            </a:outerShdw>
          </a:effectLst>
        </p:spPr>
      </p:pic>
      <p:sp>
        <p:nvSpPr>
          <p:cNvPr id="15" name="矩形 30"/>
          <p:cNvSpPr>
            <a:spLocks noChangeArrowheads="1"/>
          </p:cNvSpPr>
          <p:nvPr/>
        </p:nvSpPr>
        <p:spPr bwMode="auto">
          <a:xfrm>
            <a:off x="1887956" y="2433685"/>
            <a:ext cx="2114953" cy="573174"/>
          </a:xfrm>
          <a:prstGeom prst="rect">
            <a:avLst/>
          </a:prstGeom>
          <a:noFill/>
          <a:ln w="9525">
            <a:noFill/>
            <a:miter lim="800000"/>
          </a:ln>
        </p:spPr>
        <p:txBody>
          <a:bodyPr wrap="square" lIns="51313" tIns="25656" rIns="51313" bIns="25656">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6" name="矩形 30"/>
          <p:cNvSpPr>
            <a:spLocks noChangeArrowheads="1"/>
          </p:cNvSpPr>
          <p:nvPr/>
        </p:nvSpPr>
        <p:spPr bwMode="auto">
          <a:xfrm>
            <a:off x="6848341" y="2433685"/>
            <a:ext cx="2114953" cy="573174"/>
          </a:xfrm>
          <a:prstGeom prst="rect">
            <a:avLst/>
          </a:prstGeom>
          <a:noFill/>
          <a:ln w="9525">
            <a:noFill/>
            <a:miter lim="800000"/>
          </a:ln>
        </p:spPr>
        <p:txBody>
          <a:bodyPr wrap="square" lIns="51313" tIns="25656" rIns="51313" bIns="25656">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7" name="矩形 30"/>
          <p:cNvSpPr>
            <a:spLocks noChangeArrowheads="1"/>
          </p:cNvSpPr>
          <p:nvPr/>
        </p:nvSpPr>
        <p:spPr bwMode="auto">
          <a:xfrm>
            <a:off x="6848341" y="4694057"/>
            <a:ext cx="2114953" cy="573174"/>
          </a:xfrm>
          <a:prstGeom prst="rect">
            <a:avLst/>
          </a:prstGeom>
          <a:noFill/>
          <a:ln w="9525">
            <a:noFill/>
            <a:miter lim="800000"/>
          </a:ln>
        </p:spPr>
        <p:txBody>
          <a:bodyPr wrap="square" lIns="51313" tIns="25656" rIns="51313" bIns="25656">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8" name="矩形 30"/>
          <p:cNvSpPr>
            <a:spLocks noChangeArrowheads="1"/>
          </p:cNvSpPr>
          <p:nvPr/>
        </p:nvSpPr>
        <p:spPr bwMode="auto">
          <a:xfrm>
            <a:off x="1887956" y="4694057"/>
            <a:ext cx="2114953" cy="573174"/>
          </a:xfrm>
          <a:prstGeom prst="rect">
            <a:avLst/>
          </a:prstGeom>
          <a:noFill/>
          <a:ln w="9525">
            <a:noFill/>
            <a:miter lim="800000"/>
          </a:ln>
        </p:spPr>
        <p:txBody>
          <a:bodyPr wrap="square" lIns="51313" tIns="25656" rIns="51313" bIns="25656">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19" name="组合 18"/>
          <p:cNvGrpSpPr/>
          <p:nvPr/>
        </p:nvGrpSpPr>
        <p:grpSpPr>
          <a:xfrm>
            <a:off x="1479743" y="398877"/>
            <a:ext cx="3703656" cy="756344"/>
            <a:chOff x="1634686" y="538743"/>
            <a:chExt cx="3703656" cy="756344"/>
          </a:xfrm>
        </p:grpSpPr>
        <p:sp>
          <p:nvSpPr>
            <p:cNvPr id="20"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1"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48850845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50000" fill="hold" grpId="1" nodeType="withEffect">
                                  <p:stCondLst>
                                    <p:cond delay="0"/>
                                  </p:stCondLst>
                                  <p:childTnLst>
                                    <p:animMotion origin="layout" path="M 0.01524 -1.11111E-6 L -0.10885 -1.11111E-6 " pathEditMode="relative" rAng="0" ptsTypes="AA">
                                      <p:cBhvr>
                                        <p:cTn id="9" dur="750" spd="-100000" fill="hold"/>
                                        <p:tgtEl>
                                          <p:spTgt spid="5"/>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1.11111E-6 L -1.875E-6 -1.11111E-6 " pathEditMode="relative" rAng="0" ptsTypes="AA">
                                      <p:cBhvr>
                                        <p:cTn id="11" dur="750" fill="hold"/>
                                        <p:tgtEl>
                                          <p:spTgt spid="5"/>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63" presetClass="path" presetSubtype="0" decel="50000" fill="hold" grpId="1" nodeType="withEffect">
                                  <p:stCondLst>
                                    <p:cond delay="0"/>
                                  </p:stCondLst>
                                  <p:childTnLst>
                                    <p:animMotion origin="layout" path="M -0.01563 -3.33333E-6 L 0.1108 -3.33333E-6 " pathEditMode="relative" rAng="0" ptsTypes="AA">
                                      <p:cBhvr>
                                        <p:cTn id="16" dur="750" spd="-100000" fill="hold"/>
                                        <p:tgtEl>
                                          <p:spTgt spid="4"/>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3 -3.33333E-6 L 3.33333E-6 -3.33333E-6 " pathEditMode="relative" rAng="0" ptsTypes="AA">
                                      <p:cBhvr>
                                        <p:cTn id="18" dur="750" fill="hold"/>
                                        <p:tgtEl>
                                          <p:spTgt spid="4"/>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childTnLst>
                                </p:cTn>
                              </p:par>
                              <p:par>
                                <p:cTn id="22" presetID="35" presetClass="path" presetSubtype="0" accel="50000" decel="50000" fill="hold" grpId="1" nodeType="withEffect">
                                  <p:stCondLst>
                                    <p:cond delay="750"/>
                                  </p:stCondLst>
                                  <p:childTnLst>
                                    <p:animMotion origin="layout" path="M -0.01563 -1.11111E-6 L 3.33333E-6 -1.11111E-6 " pathEditMode="relative" rAng="0" ptsTypes="AA">
                                      <p:cBhvr>
                                        <p:cTn id="23" dur="750" fill="hold"/>
                                        <p:tgtEl>
                                          <p:spTgt spid="6"/>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childTnLst>
                                </p:cTn>
                              </p:par>
                              <p:par>
                                <p:cTn id="27" presetID="35" presetClass="path" presetSubtype="0" accel="50000" decel="50000" fill="hold" grpId="1" nodeType="withEffect">
                                  <p:stCondLst>
                                    <p:cond delay="750"/>
                                  </p:stCondLst>
                                  <p:childTnLst>
                                    <p:animMotion origin="layout" path="M 0.01602 -3.33333E-6 L -1.875E-6 -3.33333E-6 " pathEditMode="relative" rAng="0" ptsTypes="AA">
                                      <p:cBhvr>
                                        <p:cTn id="28" dur="750" fill="hold"/>
                                        <p:tgtEl>
                                          <p:spTgt spid="3"/>
                                        </p:tgtEl>
                                        <p:attrNameLst>
                                          <p:attrName>ppt_x</p:attrName>
                                          <p:attrName>ppt_y</p:attrName>
                                        </p:attrNameLst>
                                      </p:cBhvr>
                                      <p:rCtr x="-807" y="0"/>
                                    </p:animMotion>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1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1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750"/>
                                        <p:tgtEl>
                                          <p:spTgt spid="7"/>
                                        </p:tgtEl>
                                      </p:cBhvr>
                                    </p:animEffect>
                                  </p:childTnLst>
                                </p:cTn>
                              </p:par>
                              <p:par>
                                <p:cTn id="45" presetID="10" presetClass="entr" presetSubtype="0" fill="hold" grpId="0" nodeType="withEffect">
                                  <p:stCondLst>
                                    <p:cond delay="1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750"/>
                                        <p:tgtEl>
                                          <p:spTgt spid="8"/>
                                        </p:tgtEl>
                                      </p:cBhvr>
                                    </p:animEffect>
                                  </p:childTnLst>
                                </p:cTn>
                              </p:par>
                              <p:par>
                                <p:cTn id="48" presetID="10" presetClass="entr" presetSubtype="0" fill="hold" grpId="0" nodeType="withEffect">
                                  <p:stCondLst>
                                    <p:cond delay="1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750"/>
                                        <p:tgtEl>
                                          <p:spTgt spid="9"/>
                                        </p:tgtEl>
                                      </p:cBhvr>
                                    </p:animEffect>
                                  </p:childTnLst>
                                </p:cTn>
                              </p:par>
                              <p:par>
                                <p:cTn id="51" presetID="10" presetClass="entr" presetSubtype="0" fill="hold" grpId="0" nodeType="withEffect">
                                  <p:stCondLst>
                                    <p:cond delay="10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childTnLst>
                                </p:cTn>
                              </p:par>
                              <p:par>
                                <p:cTn id="54" presetID="53" presetClass="entr" presetSubtype="16" fill="hold" nodeType="withEffect">
                                  <p:stCondLst>
                                    <p:cond delay="10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nodeType="withEffect">
                                  <p:stCondLst>
                                    <p:cond delay="10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750" fill="hold"/>
                                        <p:tgtEl>
                                          <p:spTgt spid="12"/>
                                        </p:tgtEl>
                                        <p:attrNameLst>
                                          <p:attrName>ppt_w</p:attrName>
                                        </p:attrNameLst>
                                      </p:cBhvr>
                                      <p:tavLst>
                                        <p:tav tm="0">
                                          <p:val>
                                            <p:fltVal val="0"/>
                                          </p:val>
                                        </p:tav>
                                        <p:tav tm="100000">
                                          <p:val>
                                            <p:strVal val="#ppt_w"/>
                                          </p:val>
                                        </p:tav>
                                      </p:tavLst>
                                    </p:anim>
                                    <p:anim calcmode="lin" valueType="num">
                                      <p:cBhvr>
                                        <p:cTn id="62" dur="750" fill="hold"/>
                                        <p:tgtEl>
                                          <p:spTgt spid="12"/>
                                        </p:tgtEl>
                                        <p:attrNameLst>
                                          <p:attrName>ppt_h</p:attrName>
                                        </p:attrNameLst>
                                      </p:cBhvr>
                                      <p:tavLst>
                                        <p:tav tm="0">
                                          <p:val>
                                            <p:fltVal val="0"/>
                                          </p:val>
                                        </p:tav>
                                        <p:tav tm="100000">
                                          <p:val>
                                            <p:strVal val="#ppt_h"/>
                                          </p:val>
                                        </p:tav>
                                      </p:tavLst>
                                    </p:anim>
                                    <p:animEffect transition="in" filter="fade">
                                      <p:cBhvr>
                                        <p:cTn id="63" dur="750"/>
                                        <p:tgtEl>
                                          <p:spTgt spid="12"/>
                                        </p:tgtEl>
                                      </p:cBhvr>
                                    </p:animEffect>
                                  </p:childTnLst>
                                </p:cTn>
                              </p:par>
                              <p:par>
                                <p:cTn id="64" presetID="53" presetClass="entr" presetSubtype="16" fill="hold" nodeType="withEffect">
                                  <p:stCondLst>
                                    <p:cond delay="10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750" fill="hold"/>
                                        <p:tgtEl>
                                          <p:spTgt spid="14"/>
                                        </p:tgtEl>
                                        <p:attrNameLst>
                                          <p:attrName>ppt_w</p:attrName>
                                        </p:attrNameLst>
                                      </p:cBhvr>
                                      <p:tavLst>
                                        <p:tav tm="0">
                                          <p:val>
                                            <p:fltVal val="0"/>
                                          </p:val>
                                        </p:tav>
                                        <p:tav tm="100000">
                                          <p:val>
                                            <p:strVal val="#ppt_w"/>
                                          </p:val>
                                        </p:tav>
                                      </p:tavLst>
                                    </p:anim>
                                    <p:anim calcmode="lin" valueType="num">
                                      <p:cBhvr>
                                        <p:cTn id="67" dur="750" fill="hold"/>
                                        <p:tgtEl>
                                          <p:spTgt spid="14"/>
                                        </p:tgtEl>
                                        <p:attrNameLst>
                                          <p:attrName>ppt_h</p:attrName>
                                        </p:attrNameLst>
                                      </p:cBhvr>
                                      <p:tavLst>
                                        <p:tav tm="0">
                                          <p:val>
                                            <p:fltVal val="0"/>
                                          </p:val>
                                        </p:tav>
                                        <p:tav tm="100000">
                                          <p:val>
                                            <p:strVal val="#ppt_h"/>
                                          </p:val>
                                        </p:tav>
                                      </p:tavLst>
                                    </p:anim>
                                    <p:animEffect transition="in" filter="fade">
                                      <p:cBhvr>
                                        <p:cTn id="68" dur="750"/>
                                        <p:tgtEl>
                                          <p:spTgt spid="14"/>
                                        </p:tgtEl>
                                      </p:cBhvr>
                                    </p:animEffect>
                                  </p:childTnLst>
                                </p:cTn>
                              </p:par>
                              <p:par>
                                <p:cTn id="69" presetID="53" presetClass="entr" presetSubtype="16" fill="hold" nodeType="withEffect">
                                  <p:stCondLst>
                                    <p:cond delay="1000"/>
                                  </p:stCondLst>
                                  <p:childTnLst>
                                    <p:set>
                                      <p:cBhvr>
                                        <p:cTn id="70" dur="1" fill="hold">
                                          <p:stCondLst>
                                            <p:cond delay="0"/>
                                          </p:stCondLst>
                                        </p:cTn>
                                        <p:tgtEl>
                                          <p:spTgt spid="13"/>
                                        </p:tgtEl>
                                        <p:attrNameLst>
                                          <p:attrName>style.visibility</p:attrName>
                                        </p:attrNameLst>
                                      </p:cBhvr>
                                      <p:to>
                                        <p:strVal val="visible"/>
                                      </p:to>
                                    </p:set>
                                    <p:anim calcmode="lin" valueType="num">
                                      <p:cBhvr>
                                        <p:cTn id="71" dur="750" fill="hold"/>
                                        <p:tgtEl>
                                          <p:spTgt spid="13"/>
                                        </p:tgtEl>
                                        <p:attrNameLst>
                                          <p:attrName>ppt_w</p:attrName>
                                        </p:attrNameLst>
                                      </p:cBhvr>
                                      <p:tavLst>
                                        <p:tav tm="0">
                                          <p:val>
                                            <p:fltVal val="0"/>
                                          </p:val>
                                        </p:tav>
                                        <p:tav tm="100000">
                                          <p:val>
                                            <p:strVal val="#ppt_w"/>
                                          </p:val>
                                        </p:tav>
                                      </p:tavLst>
                                    </p:anim>
                                    <p:anim calcmode="lin" valueType="num">
                                      <p:cBhvr>
                                        <p:cTn id="72" dur="750" fill="hold"/>
                                        <p:tgtEl>
                                          <p:spTgt spid="13"/>
                                        </p:tgtEl>
                                        <p:attrNameLst>
                                          <p:attrName>ppt_h</p:attrName>
                                        </p:attrNameLst>
                                      </p:cBhvr>
                                      <p:tavLst>
                                        <p:tav tm="0">
                                          <p:val>
                                            <p:fltVal val="0"/>
                                          </p:val>
                                        </p:tav>
                                        <p:tav tm="100000">
                                          <p:val>
                                            <p:strVal val="#ppt_h"/>
                                          </p:val>
                                        </p:tav>
                                      </p:tavLst>
                                    </p:anim>
                                    <p:animEffect transition="in" filter="fade">
                                      <p:cBhvr>
                                        <p:cTn id="7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4" grpId="2" animBg="1"/>
      <p:bldP spid="5" grpId="0" animBg="1"/>
      <p:bldP spid="5" grpId="1" animBg="1"/>
      <p:bldP spid="5" grpId="2" animBg="1"/>
      <p:bldP spid="6" grpId="0" animBg="1"/>
      <p:bldP spid="6" grpId="1" animBg="1"/>
      <p:bldP spid="7" grpId="0" animBg="1"/>
      <p:bldP spid="8" grpId="0" animBg="1"/>
      <p:bldP spid="9" grpId="0" animBg="1"/>
      <p:bldP spid="10" grpId="0" animBg="1"/>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43085" y="2856717"/>
            <a:ext cx="2589995" cy="2295494"/>
            <a:chOff x="943748" y="2545721"/>
            <a:chExt cx="2814093" cy="2494111"/>
          </a:xfrm>
        </p:grpSpPr>
        <p:sp>
          <p:nvSpPr>
            <p:cNvPr id="8" name="Freeform 5"/>
            <p:cNvSpPr>
              <a:spLocks/>
            </p:cNvSpPr>
            <p:nvPr/>
          </p:nvSpPr>
          <p:spPr bwMode="auto">
            <a:xfrm rot="10800000">
              <a:off x="943748" y="2545721"/>
              <a:ext cx="2814093" cy="24941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7DBE1"/>
                </a:gs>
                <a:gs pos="100000">
                  <a:srgbClr val="F1F3F5"/>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ea typeface="思源黑体" panose="020B0500000000000000" pitchFamily="34" charset="-122"/>
              </a:endParaRPr>
            </a:p>
          </p:txBody>
        </p:sp>
        <p:sp>
          <p:nvSpPr>
            <p:cNvPr id="7" name="矩形 6"/>
            <p:cNvSpPr/>
            <p:nvPr/>
          </p:nvSpPr>
          <p:spPr>
            <a:xfrm>
              <a:off x="1370210" y="4113708"/>
              <a:ext cx="2056044" cy="434729"/>
            </a:xfrm>
            <a:prstGeom prst="rect">
              <a:avLst/>
            </a:prstGeom>
          </p:spPr>
          <p:txBody>
            <a:bodyPr wrap="none">
              <a:spAutoFit/>
            </a:bodyPr>
            <a:lstStyle/>
            <a:p>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0" name="组合 9"/>
          <p:cNvGrpSpPr/>
          <p:nvPr/>
        </p:nvGrpSpPr>
        <p:grpSpPr>
          <a:xfrm>
            <a:off x="4657612" y="2172629"/>
            <a:ext cx="5887947" cy="998553"/>
            <a:chOff x="3980318" y="1744778"/>
            <a:chExt cx="6397399" cy="1084954"/>
          </a:xfrm>
        </p:grpSpPr>
        <p:cxnSp>
          <p:nvCxnSpPr>
            <p:cNvPr id="11" name="直接连接符 10"/>
            <p:cNvCxnSpPr/>
            <p:nvPr/>
          </p:nvCxnSpPr>
          <p:spPr>
            <a:xfrm>
              <a:off x="3980318" y="2251530"/>
              <a:ext cx="12287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左中括号 11"/>
            <p:cNvSpPr/>
            <p:nvPr/>
          </p:nvSpPr>
          <p:spPr>
            <a:xfrm>
              <a:off x="5264605" y="1744778"/>
              <a:ext cx="123825" cy="1042080"/>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50000"/>
                </a:lnSpc>
                <a:defRPr/>
              </a:pPr>
              <a:endParaRPr lang="zh-CN" altLang="en-US" sz="1200" dirty="0">
                <a:latin typeface="思源黑体" panose="020B0500000000000000" pitchFamily="34" charset="-122"/>
                <a:ea typeface="思源黑体" panose="020B0500000000000000" pitchFamily="34" charset="-122"/>
              </a:endParaRPr>
            </a:p>
          </p:txBody>
        </p:sp>
        <p:sp>
          <p:nvSpPr>
            <p:cNvPr id="13" name="Rectangle 5"/>
            <p:cNvSpPr>
              <a:spLocks/>
            </p:cNvSpPr>
            <p:nvPr/>
          </p:nvSpPr>
          <p:spPr bwMode="auto">
            <a:xfrm>
              <a:off x="5580519" y="181827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Gill Sans" charset="0"/>
                </a:rPr>
                <a:t>Click here to add text content, such as keywords, some brief introductions, etc.</a:t>
              </a:r>
              <a:endParaRPr lang="en-US" altLang="zh-CN" sz="1200" dirty="0">
                <a:solidFill>
                  <a:schemeClr val="bg1">
                    <a:lumMod val="50000"/>
                  </a:schemeClr>
                </a:solidFill>
                <a:latin typeface="思源黑体" panose="020B0500000000000000" pitchFamily="34" charset="-122"/>
                <a:ea typeface="思源黑体" panose="020B0500000000000000" pitchFamily="34" charset="-122"/>
                <a:cs typeface="Lato Light" charset="0"/>
                <a:sym typeface="Lato Light" charset="0"/>
              </a:endParaRPr>
            </a:p>
          </p:txBody>
        </p:sp>
      </p:grpSp>
      <p:cxnSp>
        <p:nvCxnSpPr>
          <p:cNvPr id="14" name="直接箭头连接符 13"/>
          <p:cNvCxnSpPr/>
          <p:nvPr/>
        </p:nvCxnSpPr>
        <p:spPr>
          <a:xfrm flipV="1">
            <a:off x="3611895" y="4013029"/>
            <a:ext cx="766440" cy="12838"/>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091527" y="2675553"/>
            <a:ext cx="537679" cy="322899"/>
            <a:chOff x="2132468" y="2251530"/>
            <a:chExt cx="584200" cy="350838"/>
          </a:xfrm>
        </p:grpSpPr>
        <p:cxnSp>
          <p:nvCxnSpPr>
            <p:cNvPr id="16" name="直接连接符 15"/>
            <p:cNvCxnSpPr/>
            <p:nvPr/>
          </p:nvCxnSpPr>
          <p:spPr bwMode="auto">
            <a:xfrm flipV="1">
              <a:off x="2132468" y="2251530"/>
              <a:ext cx="265112" cy="3508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2389643" y="2251530"/>
              <a:ext cx="3270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736853" y="3612722"/>
            <a:ext cx="5427079" cy="1002088"/>
            <a:chOff x="5453518" y="3309485"/>
            <a:chExt cx="5896655" cy="1088795"/>
          </a:xfrm>
        </p:grpSpPr>
        <p:cxnSp>
          <p:nvCxnSpPr>
            <p:cNvPr id="19" name="直接连接符 18"/>
            <p:cNvCxnSpPr/>
            <p:nvPr/>
          </p:nvCxnSpPr>
          <p:spPr>
            <a:xfrm flipH="1">
              <a:off x="5453518" y="3806372"/>
              <a:ext cx="893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左中括号 19"/>
            <p:cNvSpPr/>
            <p:nvPr/>
          </p:nvSpPr>
          <p:spPr>
            <a:xfrm>
              <a:off x="6411915" y="3309485"/>
              <a:ext cx="123825" cy="989920"/>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50000"/>
                </a:lnSpc>
                <a:defRPr/>
              </a:pPr>
              <a:endParaRPr lang="zh-CN" altLang="en-US" sz="1200" dirty="0">
                <a:latin typeface="思源黑体" panose="020B0500000000000000" pitchFamily="34" charset="-122"/>
                <a:ea typeface="思源黑体" panose="020B0500000000000000" pitchFamily="34" charset="-122"/>
              </a:endParaRPr>
            </a:p>
          </p:txBody>
        </p:sp>
        <p:sp>
          <p:nvSpPr>
            <p:cNvPr id="21" name="Rectangle 5"/>
            <p:cNvSpPr>
              <a:spLocks/>
            </p:cNvSpPr>
            <p:nvPr/>
          </p:nvSpPr>
          <p:spPr bwMode="auto">
            <a:xfrm>
              <a:off x="6654802" y="3386827"/>
              <a:ext cx="4695371" cy="10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Gill Sans" charset="0"/>
                </a:rPr>
                <a:t>Click here to add text content, such as keywords, some brief introductions, etc.</a:t>
              </a:r>
              <a:endParaRPr lang="en-US" altLang="zh-CN" sz="1200" dirty="0">
                <a:solidFill>
                  <a:schemeClr val="bg1">
                    <a:lumMod val="50000"/>
                  </a:schemeClr>
                </a:solidFill>
                <a:latin typeface="思源黑体" panose="020B0500000000000000" pitchFamily="34" charset="-122"/>
                <a:ea typeface="思源黑体" panose="020B0500000000000000" pitchFamily="34" charset="-122"/>
                <a:cs typeface="Lato Light" charset="0"/>
                <a:sym typeface="Lato Light" charset="0"/>
              </a:endParaRPr>
            </a:p>
          </p:txBody>
        </p:sp>
      </p:grpSp>
      <p:grpSp>
        <p:nvGrpSpPr>
          <p:cNvPr id="22" name="组合 21"/>
          <p:cNvGrpSpPr/>
          <p:nvPr/>
        </p:nvGrpSpPr>
        <p:grpSpPr>
          <a:xfrm>
            <a:off x="4988530" y="5009202"/>
            <a:ext cx="5629335" cy="1061431"/>
            <a:chOff x="4333875" y="4865176"/>
            <a:chExt cx="6116412" cy="1153273"/>
          </a:xfrm>
        </p:grpSpPr>
        <p:cxnSp>
          <p:nvCxnSpPr>
            <p:cNvPr id="23" name="直接连接符 22"/>
            <p:cNvCxnSpPr/>
            <p:nvPr/>
          </p:nvCxnSpPr>
          <p:spPr>
            <a:xfrm flipH="1">
              <a:off x="4333875" y="5361443"/>
              <a:ext cx="8937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左中括号 23"/>
            <p:cNvSpPr/>
            <p:nvPr/>
          </p:nvSpPr>
          <p:spPr>
            <a:xfrm>
              <a:off x="5327650" y="4865176"/>
              <a:ext cx="123825" cy="992534"/>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50000"/>
                </a:lnSpc>
                <a:defRPr/>
              </a:pPr>
              <a:endParaRPr lang="zh-CN" altLang="en-US" sz="1200" dirty="0">
                <a:latin typeface="思源黑体" panose="020B0500000000000000" pitchFamily="34" charset="-122"/>
                <a:ea typeface="思源黑体" panose="020B0500000000000000" pitchFamily="34" charset="-122"/>
              </a:endParaRPr>
            </a:p>
          </p:txBody>
        </p:sp>
        <p:sp>
          <p:nvSpPr>
            <p:cNvPr id="25" name="Rectangle 5"/>
            <p:cNvSpPr>
              <a:spLocks/>
            </p:cNvSpPr>
            <p:nvPr/>
          </p:nvSpPr>
          <p:spPr bwMode="auto">
            <a:xfrm>
              <a:off x="5653089" y="5006995"/>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Gill Sans" charset="0"/>
                </a:rPr>
                <a:t>Click here to add text content, such as keywords, some brief introductions, etc.</a:t>
              </a:r>
              <a:endParaRPr lang="en-US" altLang="zh-CN" sz="1200" dirty="0">
                <a:solidFill>
                  <a:schemeClr val="bg1">
                    <a:lumMod val="50000"/>
                  </a:schemeClr>
                </a:solidFill>
                <a:latin typeface="思源黑体" panose="020B0500000000000000" pitchFamily="34" charset="-122"/>
                <a:ea typeface="思源黑体" panose="020B0500000000000000" pitchFamily="34" charset="-122"/>
                <a:cs typeface="Lato Light" charset="0"/>
                <a:sym typeface="Lato Light" charset="0"/>
              </a:endParaRPr>
            </a:p>
          </p:txBody>
        </p:sp>
      </p:grpSp>
      <p:grpSp>
        <p:nvGrpSpPr>
          <p:cNvPr id="26" name="组合 25"/>
          <p:cNvGrpSpPr/>
          <p:nvPr/>
        </p:nvGrpSpPr>
        <p:grpSpPr>
          <a:xfrm flipV="1">
            <a:off x="3095402" y="5028071"/>
            <a:ext cx="537679" cy="322899"/>
            <a:chOff x="2132468" y="2251530"/>
            <a:chExt cx="584200" cy="350838"/>
          </a:xfrm>
        </p:grpSpPr>
        <p:cxnSp>
          <p:nvCxnSpPr>
            <p:cNvPr id="27" name="直接连接符 26"/>
            <p:cNvCxnSpPr/>
            <p:nvPr/>
          </p:nvCxnSpPr>
          <p:spPr bwMode="auto">
            <a:xfrm flipV="1">
              <a:off x="2132468" y="2251530"/>
              <a:ext cx="265112" cy="3508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a:off x="2389643" y="2251530"/>
              <a:ext cx="3270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651074" y="2028217"/>
            <a:ext cx="1408007" cy="1247908"/>
            <a:chOff x="3628279" y="1777502"/>
            <a:chExt cx="1408007" cy="1247908"/>
          </a:xfrm>
        </p:grpSpPr>
        <p:sp>
          <p:nvSpPr>
            <p:cNvPr id="32" name="Freeform 5"/>
            <p:cNvSpPr>
              <a:spLocks/>
            </p:cNvSpPr>
            <p:nvPr/>
          </p:nvSpPr>
          <p:spPr bwMode="auto">
            <a:xfrm rot="10800000">
              <a:off x="3628279" y="1777502"/>
              <a:ext cx="1408007" cy="12479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7DBE1"/>
                </a:gs>
                <a:gs pos="100000">
                  <a:srgbClr val="F1F3F5"/>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1" name="文本框 11"/>
            <p:cNvSpPr txBox="1"/>
            <p:nvPr/>
          </p:nvSpPr>
          <p:spPr>
            <a:xfrm>
              <a:off x="3884379" y="2219042"/>
              <a:ext cx="919432" cy="338530"/>
            </a:xfrm>
            <a:prstGeom prst="rect">
              <a:avLst/>
            </a:prstGeom>
            <a:noFill/>
          </p:spPr>
          <p:txBody>
            <a:bodyPr wrap="none" lIns="91415" tIns="45708" rIns="91415" bIns="45708" rtlCol="0">
              <a:spAutoFit/>
            </a:bodyPr>
            <a:lstStyle/>
            <a:p>
              <a:pPr lvl="0" algn="ctr"/>
              <a:r>
                <a:rPr lang="en-US" altLang="zh-CN" sz="1600" b="1" dirty="0">
                  <a:solidFill>
                    <a:schemeClr val="tx1">
                      <a:lumMod val="75000"/>
                      <a:lumOff val="25000"/>
                    </a:schemeClr>
                  </a:solidFill>
                  <a:latin typeface="DIN Mittelschrift Std" pitchFamily="50" charset="0"/>
                  <a:ea typeface="思源黑体" panose="020B0500000000000000" pitchFamily="34" charset="-122"/>
                </a:rPr>
                <a:t>keyword</a:t>
              </a:r>
              <a:endParaRPr lang="zh-CN" altLang="en-US" sz="1600" b="1" dirty="0">
                <a:solidFill>
                  <a:schemeClr val="tx1">
                    <a:lumMod val="75000"/>
                    <a:lumOff val="25000"/>
                  </a:schemeClr>
                </a:solidFill>
                <a:latin typeface="DIN Mittelschrift Std" pitchFamily="50" charset="0"/>
                <a:ea typeface="思源黑体" panose="020B0500000000000000" pitchFamily="34" charset="-122"/>
              </a:endParaRPr>
            </a:p>
          </p:txBody>
        </p:sp>
      </p:grpSp>
      <p:grpSp>
        <p:nvGrpSpPr>
          <p:cNvPr id="34" name="组合 33"/>
          <p:cNvGrpSpPr/>
          <p:nvPr/>
        </p:nvGrpSpPr>
        <p:grpSpPr>
          <a:xfrm>
            <a:off x="4328847" y="3363115"/>
            <a:ext cx="1408007" cy="1247908"/>
            <a:chOff x="4306053" y="3112400"/>
            <a:chExt cx="1408007" cy="1247908"/>
          </a:xfrm>
        </p:grpSpPr>
        <p:sp>
          <p:nvSpPr>
            <p:cNvPr id="37" name="Freeform 5"/>
            <p:cNvSpPr>
              <a:spLocks/>
            </p:cNvSpPr>
            <p:nvPr/>
          </p:nvSpPr>
          <p:spPr bwMode="auto">
            <a:xfrm rot="10800000">
              <a:off x="4306053" y="3112400"/>
              <a:ext cx="1408007" cy="12479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7DBE1"/>
                </a:gs>
                <a:gs pos="100000">
                  <a:srgbClr val="F1F3F5"/>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6" name="文本框 11"/>
            <p:cNvSpPr txBox="1"/>
            <p:nvPr/>
          </p:nvSpPr>
          <p:spPr>
            <a:xfrm>
              <a:off x="4555330" y="3579163"/>
              <a:ext cx="919432" cy="338530"/>
            </a:xfrm>
            <a:prstGeom prst="rect">
              <a:avLst/>
            </a:prstGeom>
            <a:noFill/>
          </p:spPr>
          <p:txBody>
            <a:bodyPr wrap="none" lIns="91415" tIns="45708" rIns="91415" bIns="45708" rtlCol="0">
              <a:spAutoFit/>
            </a:bodyPr>
            <a:lstStyle/>
            <a:p>
              <a:pPr lvl="0" algn="ctr"/>
              <a:r>
                <a:rPr lang="en-US" altLang="zh-CN" sz="1600" b="1" dirty="0">
                  <a:solidFill>
                    <a:schemeClr val="tx1">
                      <a:lumMod val="75000"/>
                      <a:lumOff val="25000"/>
                    </a:schemeClr>
                  </a:solidFill>
                  <a:latin typeface="DIN Mittelschrift Std" pitchFamily="50" charset="0"/>
                  <a:ea typeface="思源黑体" panose="020B0500000000000000" pitchFamily="34" charset="-122"/>
                </a:rPr>
                <a:t>keyword</a:t>
              </a:r>
              <a:endParaRPr lang="zh-CN" altLang="en-US" sz="1600" b="1" dirty="0">
                <a:solidFill>
                  <a:schemeClr val="tx1">
                    <a:lumMod val="75000"/>
                    <a:lumOff val="25000"/>
                  </a:schemeClr>
                </a:solidFill>
                <a:latin typeface="DIN Mittelschrift Std" pitchFamily="50" charset="0"/>
                <a:ea typeface="思源黑体" panose="020B0500000000000000" pitchFamily="34" charset="-122"/>
              </a:endParaRPr>
            </a:p>
          </p:txBody>
        </p:sp>
      </p:grpSp>
      <p:grpSp>
        <p:nvGrpSpPr>
          <p:cNvPr id="39" name="组合 38"/>
          <p:cNvGrpSpPr/>
          <p:nvPr/>
        </p:nvGrpSpPr>
        <p:grpSpPr>
          <a:xfrm>
            <a:off x="3651074" y="4711056"/>
            <a:ext cx="1408007" cy="1247908"/>
            <a:chOff x="3628279" y="4460341"/>
            <a:chExt cx="1408007" cy="1247908"/>
          </a:xfrm>
        </p:grpSpPr>
        <p:sp>
          <p:nvSpPr>
            <p:cNvPr id="42" name="Freeform 5"/>
            <p:cNvSpPr>
              <a:spLocks/>
            </p:cNvSpPr>
            <p:nvPr/>
          </p:nvSpPr>
          <p:spPr bwMode="auto">
            <a:xfrm rot="10800000">
              <a:off x="3628279" y="4460341"/>
              <a:ext cx="1408007" cy="12479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7DBE1"/>
                </a:gs>
                <a:gs pos="100000">
                  <a:srgbClr val="F1F3F5"/>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1" name="文本框 11"/>
            <p:cNvSpPr txBox="1"/>
            <p:nvPr/>
          </p:nvSpPr>
          <p:spPr>
            <a:xfrm>
              <a:off x="3830106" y="4930988"/>
              <a:ext cx="919432" cy="338530"/>
            </a:xfrm>
            <a:prstGeom prst="rect">
              <a:avLst/>
            </a:prstGeom>
            <a:noFill/>
          </p:spPr>
          <p:txBody>
            <a:bodyPr wrap="none" lIns="91415" tIns="45708" rIns="91415" bIns="45708" rtlCol="0">
              <a:spAutoFit/>
            </a:bodyPr>
            <a:lstStyle/>
            <a:p>
              <a:pPr lvl="0" algn="ctr"/>
              <a:r>
                <a:rPr lang="en-US" altLang="zh-CN" sz="1600" b="1" dirty="0">
                  <a:solidFill>
                    <a:schemeClr val="tx1">
                      <a:lumMod val="75000"/>
                      <a:lumOff val="25000"/>
                    </a:schemeClr>
                  </a:solidFill>
                  <a:latin typeface="DIN Mittelschrift Std" pitchFamily="50" charset="0"/>
                  <a:ea typeface="思源黑体" panose="020B0500000000000000" pitchFamily="34" charset="-122"/>
                </a:rPr>
                <a:t>keyword</a:t>
              </a:r>
              <a:endParaRPr lang="zh-CN" altLang="en-US" sz="1600" b="1" dirty="0">
                <a:solidFill>
                  <a:schemeClr val="tx1">
                    <a:lumMod val="75000"/>
                    <a:lumOff val="25000"/>
                  </a:schemeClr>
                </a:solidFill>
                <a:latin typeface="DIN Mittelschrift Std" pitchFamily="50" charset="0"/>
                <a:ea typeface="思源黑体" panose="020B0500000000000000" pitchFamily="34" charset="-122"/>
              </a:endParaRPr>
            </a:p>
          </p:txBody>
        </p:sp>
      </p:grpSp>
      <p:grpSp>
        <p:nvGrpSpPr>
          <p:cNvPr id="44" name="组合 43"/>
          <p:cNvGrpSpPr/>
          <p:nvPr/>
        </p:nvGrpSpPr>
        <p:grpSpPr>
          <a:xfrm>
            <a:off x="1479743" y="398877"/>
            <a:ext cx="3703656" cy="756344"/>
            <a:chOff x="1634686" y="538743"/>
            <a:chExt cx="3703656" cy="756344"/>
          </a:xfrm>
        </p:grpSpPr>
        <p:sp>
          <p:nvSpPr>
            <p:cNvPr id="45"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6"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pic>
        <p:nvPicPr>
          <p:cNvPr id="47" name="图片 4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83917" y="3329846"/>
            <a:ext cx="1013996" cy="1013996"/>
          </a:xfrm>
          <a:prstGeom prst="rect">
            <a:avLst/>
          </a:prstGeom>
        </p:spPr>
      </p:pic>
    </p:spTree>
    <p:extLst>
      <p:ext uri="{BB962C8B-B14F-4D97-AF65-F5344CB8AC3E}">
        <p14:creationId xmlns:p14="http://schemas.microsoft.com/office/powerpoint/2010/main" val="416157003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3" presetClass="entr" presetSubtype="28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strVal val="4/3*#ppt_w"/>
                                          </p:val>
                                        </p:tav>
                                        <p:tav tm="100000">
                                          <p:val>
                                            <p:strVal val="#ppt_w"/>
                                          </p:val>
                                        </p:tav>
                                      </p:tavLst>
                                    </p:anim>
                                    <p:anim calcmode="lin" valueType="num">
                                      <p:cBhvr>
                                        <p:cTn id="17" dur="500" fill="hold"/>
                                        <p:tgtEl>
                                          <p:spTgt spid="29"/>
                                        </p:tgtEl>
                                        <p:attrNameLst>
                                          <p:attrName>ppt_h</p:attrName>
                                        </p:attrNameLst>
                                      </p:cBhvr>
                                      <p:tavLst>
                                        <p:tav tm="0">
                                          <p:val>
                                            <p:strVal val="4/3*#ppt_h"/>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3" presetClass="entr" presetSubtype="28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strVal val="4/3*#ppt_w"/>
                                          </p:val>
                                        </p:tav>
                                        <p:tav tm="100000">
                                          <p:val>
                                            <p:strVal val="#ppt_w"/>
                                          </p:val>
                                        </p:tav>
                                      </p:tavLst>
                                    </p:anim>
                                    <p:anim calcmode="lin" valueType="num">
                                      <p:cBhvr>
                                        <p:cTn id="26" dur="500" fill="hold"/>
                                        <p:tgtEl>
                                          <p:spTgt spid="34"/>
                                        </p:tgtEl>
                                        <p:attrNameLst>
                                          <p:attrName>ppt_h</p:attrName>
                                        </p:attrNameLst>
                                      </p:cBhvr>
                                      <p:tavLst>
                                        <p:tav tm="0">
                                          <p:val>
                                            <p:strVal val="4/3*#ppt_h"/>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3000"/>
                            </p:stCondLst>
                            <p:childTnLst>
                              <p:par>
                                <p:cTn id="32" presetID="23" presetClass="entr" presetSubtype="288"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strVal val="4/3*#ppt_w"/>
                                          </p:val>
                                        </p:tav>
                                        <p:tav tm="100000">
                                          <p:val>
                                            <p:strVal val="#ppt_w"/>
                                          </p:val>
                                        </p:tav>
                                      </p:tavLst>
                                    </p:anim>
                                    <p:anim calcmode="lin" valueType="num">
                                      <p:cBhvr>
                                        <p:cTn id="35" dur="500" fill="hold"/>
                                        <p:tgtEl>
                                          <p:spTgt spid="39"/>
                                        </p:tgtEl>
                                        <p:attrNameLst>
                                          <p:attrName>ppt_h</p:attrName>
                                        </p:attrNameLst>
                                      </p:cBhvr>
                                      <p:tavLst>
                                        <p:tav tm="0">
                                          <p:val>
                                            <p:strVal val="4/3*#ppt_h"/>
                                          </p:val>
                                        </p:tav>
                                        <p:tav tm="100000">
                                          <p:val>
                                            <p:strVal val="#ppt_h"/>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7"/>
          <p:cNvSpPr>
            <a:spLocks noEditPoints="1"/>
          </p:cNvSpPr>
          <p:nvPr/>
        </p:nvSpPr>
        <p:spPr bwMode="auto">
          <a:xfrm>
            <a:off x="2614029" y="3453390"/>
            <a:ext cx="1360135" cy="1641048"/>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adFill>
            <a:gsLst>
              <a:gs pos="0">
                <a:schemeClr val="tx1">
                  <a:lumMod val="65000"/>
                  <a:lumOff val="35000"/>
                </a:schemeClr>
              </a:gs>
              <a:gs pos="100000">
                <a:schemeClr val="tx1">
                  <a:lumMod val="75000"/>
                  <a:lumOff val="25000"/>
                </a:schemeClr>
              </a:gs>
            </a:gsLst>
            <a:lin ang="2700000" scaled="0"/>
          </a:gra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17" name="弧形 16"/>
          <p:cNvSpPr/>
          <p:nvPr/>
        </p:nvSpPr>
        <p:spPr>
          <a:xfrm rot="9795823">
            <a:off x="2042676" y="2956736"/>
            <a:ext cx="2634355" cy="2634354"/>
          </a:xfrm>
          <a:prstGeom prst="arc">
            <a:avLst>
              <a:gd name="adj1" fmla="val 13884233"/>
              <a:gd name="adj2" fmla="val 9625823"/>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dirty="0">
              <a:ea typeface="思源黑体" panose="020B0500000000000000" pitchFamily="34" charset="-122"/>
            </a:endParaRPr>
          </a:p>
        </p:txBody>
      </p:sp>
      <p:sp>
        <p:nvSpPr>
          <p:cNvPr id="18" name="矩形 3"/>
          <p:cNvSpPr>
            <a:spLocks noChangeArrowheads="1"/>
          </p:cNvSpPr>
          <p:nvPr/>
        </p:nvSpPr>
        <p:spPr bwMode="auto">
          <a:xfrm>
            <a:off x="4203467" y="4054634"/>
            <a:ext cx="1469198"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5" tIns="34278" rIns="68555" bIns="34278">
            <a:spAutoFit/>
          </a:bodyPr>
          <a:lstStyle/>
          <a:p>
            <a:pPr>
              <a:spcBef>
                <a:spcPct val="0"/>
              </a:spcBef>
              <a:buFont typeface="Arial" panose="020B0604020202020204" pitchFamily="34" charset="0"/>
              <a:buNone/>
            </a:pPr>
            <a:r>
              <a:rPr lang="en-US" altLang="zh-CN" sz="2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keyword</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20" name="圆角矩形 19"/>
          <p:cNvSpPr/>
          <p:nvPr/>
        </p:nvSpPr>
        <p:spPr>
          <a:xfrm>
            <a:off x="5652165" y="2279224"/>
            <a:ext cx="4408835" cy="609572"/>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23" name="矩形 22"/>
          <p:cNvSpPr/>
          <p:nvPr/>
        </p:nvSpPr>
        <p:spPr>
          <a:xfrm>
            <a:off x="5983077" y="2362927"/>
            <a:ext cx="3889157" cy="461633"/>
          </a:xfrm>
          <a:prstGeom prst="rect">
            <a:avLst/>
          </a:prstGeom>
        </p:spPr>
        <p:txBody>
          <a:bodyPr wrap="square" lIns="91407" tIns="45704" rIns="91407" bIns="45704">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rPr>
              <a:t>Click here to add content, content to match the title. </a:t>
            </a:r>
          </a:p>
        </p:txBody>
      </p:sp>
      <p:sp>
        <p:nvSpPr>
          <p:cNvPr id="25" name="圆角矩形 24"/>
          <p:cNvSpPr/>
          <p:nvPr/>
        </p:nvSpPr>
        <p:spPr>
          <a:xfrm>
            <a:off x="5662416" y="3303317"/>
            <a:ext cx="4408833" cy="609572"/>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28" name="矩形 27"/>
          <p:cNvSpPr/>
          <p:nvPr/>
        </p:nvSpPr>
        <p:spPr>
          <a:xfrm>
            <a:off x="5983079" y="3399718"/>
            <a:ext cx="3889156" cy="461633"/>
          </a:xfrm>
          <a:prstGeom prst="rect">
            <a:avLst/>
          </a:prstGeom>
        </p:spPr>
        <p:txBody>
          <a:bodyPr wrap="square" lIns="91407" tIns="45704" rIns="91407" bIns="45704">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rPr>
              <a:t>Click here to add content, content to match the title. </a:t>
            </a:r>
          </a:p>
        </p:txBody>
      </p:sp>
      <p:sp>
        <p:nvSpPr>
          <p:cNvPr id="30" name="圆角矩形 29"/>
          <p:cNvSpPr/>
          <p:nvPr/>
        </p:nvSpPr>
        <p:spPr>
          <a:xfrm>
            <a:off x="5662416" y="4366913"/>
            <a:ext cx="4408833" cy="609572"/>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33" name="矩形 32"/>
          <p:cNvSpPr/>
          <p:nvPr/>
        </p:nvSpPr>
        <p:spPr>
          <a:xfrm>
            <a:off x="5983079" y="4450614"/>
            <a:ext cx="3889156" cy="461633"/>
          </a:xfrm>
          <a:prstGeom prst="rect">
            <a:avLst/>
          </a:prstGeom>
        </p:spPr>
        <p:txBody>
          <a:bodyPr wrap="square" lIns="91407" tIns="45704" rIns="91407" bIns="45704">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rPr>
              <a:t>Click here to add content, content to match the title. </a:t>
            </a:r>
          </a:p>
        </p:txBody>
      </p:sp>
      <p:sp>
        <p:nvSpPr>
          <p:cNvPr id="35" name="圆角矩形 34"/>
          <p:cNvSpPr/>
          <p:nvPr/>
        </p:nvSpPr>
        <p:spPr>
          <a:xfrm>
            <a:off x="5672665" y="5391005"/>
            <a:ext cx="4408833" cy="609572"/>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38" name="矩形 37"/>
          <p:cNvSpPr/>
          <p:nvPr/>
        </p:nvSpPr>
        <p:spPr>
          <a:xfrm>
            <a:off x="5983079" y="5487406"/>
            <a:ext cx="3889156" cy="461633"/>
          </a:xfrm>
          <a:prstGeom prst="rect">
            <a:avLst/>
          </a:prstGeom>
        </p:spPr>
        <p:txBody>
          <a:bodyPr wrap="square" lIns="91407" tIns="45704" rIns="91407" bIns="45704">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rPr>
              <a:t>Click here to add content, content to match the title. </a:t>
            </a:r>
          </a:p>
        </p:txBody>
      </p:sp>
      <p:grpSp>
        <p:nvGrpSpPr>
          <p:cNvPr id="27" name="组合 26"/>
          <p:cNvGrpSpPr/>
          <p:nvPr/>
        </p:nvGrpSpPr>
        <p:grpSpPr>
          <a:xfrm>
            <a:off x="1479743" y="398877"/>
            <a:ext cx="3703656" cy="756344"/>
            <a:chOff x="1634686" y="538743"/>
            <a:chExt cx="3703656" cy="756344"/>
          </a:xfrm>
        </p:grpSpPr>
        <p:sp>
          <p:nvSpPr>
            <p:cNvPr id="29"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1"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61581468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trips(downRight)">
                                      <p:cBhvr>
                                        <p:cTn id="21" dur="500"/>
                                        <p:tgtEl>
                                          <p:spTgt spid="2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400"/>
                                        <p:tgtEl>
                                          <p:spTgt spid="23"/>
                                        </p:tgtEl>
                                      </p:cBhvr>
                                    </p:animEffect>
                                  </p:childTnLst>
                                </p:cTn>
                              </p:par>
                            </p:childTnLst>
                          </p:cTn>
                        </p:par>
                        <p:par>
                          <p:cTn id="26" fill="hold">
                            <p:stCondLst>
                              <p:cond delay="2900"/>
                            </p:stCondLst>
                            <p:childTnLst>
                              <p:par>
                                <p:cTn id="27" presetID="18" presetClass="entr" presetSubtype="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Right)">
                                      <p:cBhvr>
                                        <p:cTn id="29" dur="500"/>
                                        <p:tgtEl>
                                          <p:spTgt spid="25"/>
                                        </p:tgtEl>
                                      </p:cBhvr>
                                    </p:animEffect>
                                  </p:childTnLst>
                                </p:cTn>
                              </p:par>
                            </p:childTnLst>
                          </p:cTn>
                        </p:par>
                        <p:par>
                          <p:cTn id="30" fill="hold">
                            <p:stCondLst>
                              <p:cond delay="34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400"/>
                                        <p:tgtEl>
                                          <p:spTgt spid="28"/>
                                        </p:tgtEl>
                                      </p:cBhvr>
                                    </p:animEffect>
                                  </p:childTnLst>
                                </p:cTn>
                              </p:par>
                            </p:childTnLst>
                          </p:cTn>
                        </p:par>
                        <p:par>
                          <p:cTn id="34" fill="hold">
                            <p:stCondLst>
                              <p:cond delay="3800"/>
                            </p:stCondLst>
                            <p:childTnLst>
                              <p:par>
                                <p:cTn id="35" presetID="18" presetClass="entr" presetSubtype="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strips(downRight)">
                                      <p:cBhvr>
                                        <p:cTn id="37" dur="500"/>
                                        <p:tgtEl>
                                          <p:spTgt spid="30"/>
                                        </p:tgtEl>
                                      </p:cBhvr>
                                    </p:animEffect>
                                  </p:childTnLst>
                                </p:cTn>
                              </p:par>
                            </p:childTnLst>
                          </p:cTn>
                        </p:par>
                        <p:par>
                          <p:cTn id="38" fill="hold">
                            <p:stCondLst>
                              <p:cond delay="43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400"/>
                                        <p:tgtEl>
                                          <p:spTgt spid="33"/>
                                        </p:tgtEl>
                                      </p:cBhvr>
                                    </p:animEffect>
                                  </p:childTnLst>
                                </p:cTn>
                              </p:par>
                            </p:childTnLst>
                          </p:cTn>
                        </p:par>
                        <p:par>
                          <p:cTn id="42" fill="hold">
                            <p:stCondLst>
                              <p:cond delay="4700"/>
                            </p:stCondLst>
                            <p:childTnLst>
                              <p:par>
                                <p:cTn id="43" presetID="18" presetClass="entr" presetSubtype="6"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strips(downRight)">
                                      <p:cBhvr>
                                        <p:cTn id="45" dur="500"/>
                                        <p:tgtEl>
                                          <p:spTgt spid="35"/>
                                        </p:tgtEl>
                                      </p:cBhvr>
                                    </p:animEffect>
                                  </p:childTnLst>
                                </p:cTn>
                              </p:par>
                            </p:childTnLst>
                          </p:cTn>
                        </p:par>
                        <p:par>
                          <p:cTn id="46" fill="hold">
                            <p:stCondLst>
                              <p:cond delay="5200"/>
                            </p:stCondLst>
                            <p:childTnLst>
                              <p:par>
                                <p:cTn id="47" presetID="2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4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20" grpId="0" animBg="1"/>
      <p:bldP spid="23" grpId="0"/>
      <p:bldP spid="25" grpId="0" animBg="1"/>
      <p:bldP spid="28" grpId="0"/>
      <p:bldP spid="30" grpId="0" animBg="1"/>
      <p:bldP spid="33" grpId="0"/>
      <p:bldP spid="35"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p:cNvSpPr/>
          <p:nvPr/>
        </p:nvSpPr>
        <p:spPr>
          <a:xfrm rot="5400000">
            <a:off x="11208443" y="-586482"/>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575559" y="-1188609"/>
            <a:ext cx="9220131" cy="9220130"/>
            <a:chOff x="-2639877" y="-92380"/>
            <a:chExt cx="7389961" cy="7389961"/>
          </a:xfrm>
        </p:grpSpPr>
        <p:sp>
          <p:nvSpPr>
            <p:cNvPr id="16" name="椭圆 15"/>
            <p:cNvSpPr/>
            <p:nvPr/>
          </p:nvSpPr>
          <p:spPr>
            <a:xfrm>
              <a:off x="-1448204" y="1099293"/>
              <a:ext cx="5006614" cy="5006614"/>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639877" y="-92380"/>
              <a:ext cx="7389961" cy="7389961"/>
            </a:xfrm>
            <a:prstGeom prst="ellipse">
              <a:avLst/>
            </a:prstGeom>
            <a:noFill/>
            <a:ln w="57150">
              <a:solidFill>
                <a:srgbClr val="D7DBE1"/>
              </a:solidFill>
            </a:ln>
            <a:effectLst>
              <a:glow rad="635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544897" y="1380636"/>
            <a:ext cx="4786668" cy="814161"/>
            <a:chOff x="6893499" y="1337093"/>
            <a:chExt cx="4786668" cy="814161"/>
          </a:xfrm>
        </p:grpSpPr>
        <p:sp>
          <p:nvSpPr>
            <p:cNvPr id="13" name="文本框 12"/>
            <p:cNvSpPr txBox="1"/>
            <p:nvPr/>
          </p:nvSpPr>
          <p:spPr>
            <a:xfrm>
              <a:off x="7979471" y="1429083"/>
              <a:ext cx="3134376" cy="523220"/>
            </a:xfrm>
            <a:prstGeom prst="rect">
              <a:avLst/>
            </a:prstGeom>
            <a:noFill/>
          </p:spPr>
          <p:txBody>
            <a:bodyPr wrap="square" rtlCol="0">
              <a:spAutoFit/>
            </a:bodyPr>
            <a:lstStyle/>
            <a:p>
              <a:r>
                <a:rPr lang="en-US" altLang="zh-CN"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rPr>
                <a:t>About Us</a:t>
              </a:r>
              <a:endParaRPr lang="zh-CN" altLang="en-US"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endParaRPr>
            </a:p>
          </p:txBody>
        </p:sp>
        <p:sp>
          <p:nvSpPr>
            <p:cNvPr id="14" name="文本框 13"/>
            <p:cNvSpPr txBox="1"/>
            <p:nvPr/>
          </p:nvSpPr>
          <p:spPr>
            <a:xfrm>
              <a:off x="7993307" y="1828089"/>
              <a:ext cx="3686860" cy="323165"/>
            </a:xfrm>
            <a:prstGeom prst="rect">
              <a:avLst/>
            </a:prstGeom>
            <a:noFill/>
          </p:spPr>
          <p:txBody>
            <a:bodyPr wrap="square" rtlCol="0">
              <a:spAutoFit/>
            </a:bodyPr>
            <a:lstStyle/>
            <a:p>
              <a:pPr>
                <a:lnSpc>
                  <a:spcPct val="15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nvGrpSpPr>
            <p:cNvPr id="22" name="组合 21"/>
            <p:cNvGrpSpPr/>
            <p:nvPr/>
          </p:nvGrpSpPr>
          <p:grpSpPr>
            <a:xfrm>
              <a:off x="6893499" y="1337093"/>
              <a:ext cx="809636" cy="809636"/>
              <a:chOff x="6393165" y="1164563"/>
              <a:chExt cx="809636" cy="809636"/>
            </a:xfrm>
          </p:grpSpPr>
          <p:sp>
            <p:nvSpPr>
              <p:cNvPr id="20" name="椭圆 19"/>
              <p:cNvSpPr/>
              <p:nvPr/>
            </p:nvSpPr>
            <p:spPr>
              <a:xfrm>
                <a:off x="6393165" y="1164563"/>
                <a:ext cx="809636" cy="809636"/>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522276" y="1374283"/>
                <a:ext cx="559769"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思源宋体 CN Heavy" panose="02020900000000000000" pitchFamily="18" charset="-122"/>
                    <a:ea typeface="思源宋体 CN Heavy" panose="02020900000000000000" pitchFamily="18" charset="-122"/>
                  </a:rPr>
                  <a:t>01</a:t>
                </a:r>
                <a:endParaRPr lang="zh-CN" altLang="en-US" sz="24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24" name="组合 23"/>
          <p:cNvGrpSpPr/>
          <p:nvPr/>
        </p:nvGrpSpPr>
        <p:grpSpPr>
          <a:xfrm>
            <a:off x="6544897" y="2556262"/>
            <a:ext cx="5205416" cy="814161"/>
            <a:chOff x="6893499" y="1337093"/>
            <a:chExt cx="5205416" cy="814161"/>
          </a:xfrm>
        </p:grpSpPr>
        <p:sp>
          <p:nvSpPr>
            <p:cNvPr id="25" name="文本框 24"/>
            <p:cNvSpPr txBox="1"/>
            <p:nvPr/>
          </p:nvSpPr>
          <p:spPr>
            <a:xfrm>
              <a:off x="7979470" y="1429083"/>
              <a:ext cx="4119445" cy="523220"/>
            </a:xfrm>
            <a:prstGeom prst="rect">
              <a:avLst/>
            </a:prstGeom>
            <a:noFill/>
          </p:spPr>
          <p:txBody>
            <a:bodyPr wrap="square" rtlCol="0">
              <a:spAutoFit/>
            </a:bodyPr>
            <a:lstStyle/>
            <a:p>
              <a:r>
                <a:rPr lang="en-US" altLang="zh-CN"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rPr>
                <a:t>Product Introduction</a:t>
              </a:r>
              <a:endParaRPr lang="zh-CN" altLang="en-US"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endParaRPr>
            </a:p>
          </p:txBody>
        </p:sp>
        <p:sp>
          <p:nvSpPr>
            <p:cNvPr id="26" name="文本框 25"/>
            <p:cNvSpPr txBox="1"/>
            <p:nvPr/>
          </p:nvSpPr>
          <p:spPr>
            <a:xfrm>
              <a:off x="7993307" y="1828089"/>
              <a:ext cx="3686860" cy="323165"/>
            </a:xfrm>
            <a:prstGeom prst="rect">
              <a:avLst/>
            </a:prstGeom>
            <a:noFill/>
          </p:spPr>
          <p:txBody>
            <a:bodyPr wrap="square" rtlCol="0">
              <a:spAutoFit/>
            </a:bodyPr>
            <a:lstStyle/>
            <a:p>
              <a:pPr>
                <a:lnSpc>
                  <a:spcPct val="15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nvGrpSpPr>
            <p:cNvPr id="27" name="组合 26"/>
            <p:cNvGrpSpPr/>
            <p:nvPr/>
          </p:nvGrpSpPr>
          <p:grpSpPr>
            <a:xfrm>
              <a:off x="6893499" y="1337093"/>
              <a:ext cx="809636" cy="809636"/>
              <a:chOff x="6393165" y="1164563"/>
              <a:chExt cx="809636" cy="809636"/>
            </a:xfrm>
          </p:grpSpPr>
          <p:sp>
            <p:nvSpPr>
              <p:cNvPr id="28" name="椭圆 27"/>
              <p:cNvSpPr/>
              <p:nvPr/>
            </p:nvSpPr>
            <p:spPr>
              <a:xfrm>
                <a:off x="6393165" y="1164563"/>
                <a:ext cx="809636" cy="809636"/>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522276" y="1374283"/>
                <a:ext cx="559769"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思源宋体 CN Heavy" panose="02020900000000000000" pitchFamily="18" charset="-122"/>
                    <a:ea typeface="思源宋体 CN Heavy" panose="02020900000000000000" pitchFamily="18" charset="-122"/>
                  </a:rPr>
                  <a:t>02</a:t>
                </a:r>
                <a:endParaRPr lang="zh-CN" altLang="en-US" sz="24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30" name="组合 29"/>
          <p:cNvGrpSpPr/>
          <p:nvPr/>
        </p:nvGrpSpPr>
        <p:grpSpPr>
          <a:xfrm>
            <a:off x="6544897" y="3731887"/>
            <a:ext cx="4786668" cy="814161"/>
            <a:chOff x="6893499" y="1337093"/>
            <a:chExt cx="4786668" cy="814161"/>
          </a:xfrm>
        </p:grpSpPr>
        <p:sp>
          <p:nvSpPr>
            <p:cNvPr id="31" name="文本框 30"/>
            <p:cNvSpPr txBox="1"/>
            <p:nvPr/>
          </p:nvSpPr>
          <p:spPr>
            <a:xfrm>
              <a:off x="7979471" y="1429083"/>
              <a:ext cx="3134376" cy="523220"/>
            </a:xfrm>
            <a:prstGeom prst="rect">
              <a:avLst/>
            </a:prstGeom>
            <a:noFill/>
          </p:spPr>
          <p:txBody>
            <a:bodyPr wrap="square" rtlCol="0">
              <a:spAutoFit/>
            </a:bodyPr>
            <a:lstStyle/>
            <a:p>
              <a:r>
                <a:rPr lang="en-US" altLang="zh-CN"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rPr>
                <a:t>Market Analysis</a:t>
              </a:r>
              <a:endParaRPr lang="zh-CN" altLang="en-US"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endParaRPr>
            </a:p>
          </p:txBody>
        </p:sp>
        <p:sp>
          <p:nvSpPr>
            <p:cNvPr id="32" name="文本框 31"/>
            <p:cNvSpPr txBox="1"/>
            <p:nvPr/>
          </p:nvSpPr>
          <p:spPr>
            <a:xfrm>
              <a:off x="7993307" y="1828089"/>
              <a:ext cx="3686860" cy="323165"/>
            </a:xfrm>
            <a:prstGeom prst="rect">
              <a:avLst/>
            </a:prstGeom>
            <a:noFill/>
          </p:spPr>
          <p:txBody>
            <a:bodyPr wrap="square" rtlCol="0">
              <a:spAutoFit/>
            </a:bodyPr>
            <a:lstStyle/>
            <a:p>
              <a:pPr>
                <a:lnSpc>
                  <a:spcPct val="15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nvGrpSpPr>
            <p:cNvPr id="33" name="组合 32"/>
            <p:cNvGrpSpPr/>
            <p:nvPr/>
          </p:nvGrpSpPr>
          <p:grpSpPr>
            <a:xfrm>
              <a:off x="6893499" y="1337093"/>
              <a:ext cx="809636" cy="809636"/>
              <a:chOff x="6393165" y="1164563"/>
              <a:chExt cx="809636" cy="809636"/>
            </a:xfrm>
          </p:grpSpPr>
          <p:sp>
            <p:nvSpPr>
              <p:cNvPr id="34" name="椭圆 33"/>
              <p:cNvSpPr/>
              <p:nvPr/>
            </p:nvSpPr>
            <p:spPr>
              <a:xfrm>
                <a:off x="6393165" y="1164563"/>
                <a:ext cx="809636" cy="809636"/>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522276" y="1374283"/>
                <a:ext cx="559769"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思源宋体 CN Heavy" panose="02020900000000000000" pitchFamily="18" charset="-122"/>
                    <a:ea typeface="思源宋体 CN Heavy" panose="02020900000000000000" pitchFamily="18" charset="-122"/>
                  </a:rPr>
                  <a:t>03</a:t>
                </a:r>
                <a:endParaRPr lang="zh-CN" altLang="en-US" sz="24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36" name="组合 35"/>
          <p:cNvGrpSpPr/>
          <p:nvPr/>
        </p:nvGrpSpPr>
        <p:grpSpPr>
          <a:xfrm>
            <a:off x="6544897" y="4907514"/>
            <a:ext cx="4786668" cy="814161"/>
            <a:chOff x="6893499" y="1337093"/>
            <a:chExt cx="4786668" cy="814161"/>
          </a:xfrm>
        </p:grpSpPr>
        <p:sp>
          <p:nvSpPr>
            <p:cNvPr id="37" name="文本框 36"/>
            <p:cNvSpPr txBox="1"/>
            <p:nvPr/>
          </p:nvSpPr>
          <p:spPr>
            <a:xfrm>
              <a:off x="7979471" y="1429083"/>
              <a:ext cx="3700696" cy="523220"/>
            </a:xfrm>
            <a:prstGeom prst="rect">
              <a:avLst/>
            </a:prstGeom>
            <a:noFill/>
          </p:spPr>
          <p:txBody>
            <a:bodyPr wrap="square" rtlCol="0">
              <a:spAutoFit/>
            </a:bodyPr>
            <a:lstStyle/>
            <a:p>
              <a:r>
                <a:rPr lang="en-US" altLang="zh-CN"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rPr>
                <a:t>Development Plan</a:t>
              </a:r>
              <a:endParaRPr lang="zh-CN" altLang="en-US" sz="2800" b="1" dirty="0">
                <a:gradFill>
                  <a:gsLst>
                    <a:gs pos="0">
                      <a:schemeClr val="tx1">
                        <a:lumMod val="65000"/>
                        <a:lumOff val="35000"/>
                      </a:schemeClr>
                    </a:gs>
                    <a:gs pos="100000">
                      <a:schemeClr val="tx1">
                        <a:lumMod val="95000"/>
                        <a:lumOff val="5000"/>
                      </a:schemeClr>
                    </a:gs>
                  </a:gsLst>
                  <a:lin ang="5400000" scaled="1"/>
                </a:gradFill>
                <a:latin typeface="思源黑体" panose="020B0500000000000000" pitchFamily="34" charset="-122"/>
                <a:ea typeface="思源黑体" panose="020B0500000000000000" pitchFamily="34" charset="-122"/>
              </a:endParaRPr>
            </a:p>
          </p:txBody>
        </p:sp>
        <p:sp>
          <p:nvSpPr>
            <p:cNvPr id="38" name="文本框 37"/>
            <p:cNvSpPr txBox="1"/>
            <p:nvPr/>
          </p:nvSpPr>
          <p:spPr>
            <a:xfrm>
              <a:off x="7993307" y="1828089"/>
              <a:ext cx="3686860" cy="323165"/>
            </a:xfrm>
            <a:prstGeom prst="rect">
              <a:avLst/>
            </a:prstGeom>
            <a:noFill/>
          </p:spPr>
          <p:txBody>
            <a:bodyPr wrap="square" rtlCol="0">
              <a:spAutoFit/>
            </a:bodyPr>
            <a:lstStyle/>
            <a:p>
              <a:pPr>
                <a:lnSpc>
                  <a:spcPct val="15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nvGrpSpPr>
            <p:cNvPr id="39" name="组合 38"/>
            <p:cNvGrpSpPr/>
            <p:nvPr/>
          </p:nvGrpSpPr>
          <p:grpSpPr>
            <a:xfrm>
              <a:off x="6893499" y="1337093"/>
              <a:ext cx="809636" cy="809636"/>
              <a:chOff x="6393165" y="1164563"/>
              <a:chExt cx="809636" cy="809636"/>
            </a:xfrm>
          </p:grpSpPr>
          <p:sp>
            <p:nvSpPr>
              <p:cNvPr id="40" name="椭圆 39"/>
              <p:cNvSpPr/>
              <p:nvPr/>
            </p:nvSpPr>
            <p:spPr>
              <a:xfrm>
                <a:off x="6393165" y="1164563"/>
                <a:ext cx="809636" cy="809636"/>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522276" y="1374283"/>
                <a:ext cx="559769"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思源宋体 CN Heavy" panose="02020900000000000000" pitchFamily="18" charset="-122"/>
                    <a:ea typeface="思源宋体 CN Heavy" panose="02020900000000000000" pitchFamily="18" charset="-122"/>
                  </a:rPr>
                  <a:t>04</a:t>
                </a:r>
                <a:endParaRPr lang="zh-CN" altLang="en-US" sz="24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sp>
        <p:nvSpPr>
          <p:cNvPr id="42" name="椭圆 41"/>
          <p:cNvSpPr/>
          <p:nvPr/>
        </p:nvSpPr>
        <p:spPr>
          <a:xfrm>
            <a:off x="-1917441" y="1469511"/>
            <a:ext cx="3903896" cy="3903892"/>
          </a:xfrm>
          <a:prstGeom prst="ellipse">
            <a:avLst/>
          </a:prstGeom>
          <a:gradFill>
            <a:gsLst>
              <a:gs pos="0">
                <a:schemeClr val="tx1">
                  <a:lumMod val="50000"/>
                  <a:lumOff val="50000"/>
                </a:schemeClr>
              </a:gs>
              <a:gs pos="100000">
                <a:schemeClr val="tx1">
                  <a:lumMod val="85000"/>
                  <a:lumOff val="15000"/>
                </a:schemeClr>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3617026">
            <a:off x="11302549" y="778992"/>
            <a:ext cx="480943" cy="480943"/>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8154496">
            <a:off x="11351071" y="6384330"/>
            <a:ext cx="214477" cy="214477"/>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46225" y="2859424"/>
            <a:ext cx="4507947" cy="1160485"/>
          </a:xfrm>
          <a:prstGeom prst="roundRect">
            <a:avLst>
              <a:gd name="adj" fmla="val 50000"/>
            </a:avLst>
          </a:prstGeom>
          <a:gradFill>
            <a:gsLst>
              <a:gs pos="100000">
                <a:srgbClr val="DEE1E6"/>
              </a:gs>
              <a:gs pos="44000">
                <a:srgbClr val="EAEEF1"/>
              </a:gs>
            </a:gsLst>
            <a:lin ang="4800000" scaled="0"/>
          </a:gradFill>
          <a:ln w="76200" cap="flat" cmpd="sng" algn="ctr">
            <a:noFill/>
            <a:prstDash val="solid"/>
            <a:miter lim="800000"/>
          </a:ln>
          <a:effectLst>
            <a:glow rad="63500">
              <a:srgbClr val="596481">
                <a:alpha val="10000"/>
              </a:srgbClr>
            </a:glow>
            <a:outerShdw blurRad="190500" dist="63500" dir="2700000" algn="tl" rotWithShape="0">
              <a:prstClr val="black">
                <a:alpha val="15000"/>
              </a:prstClr>
            </a:outerShdw>
          </a:effectLst>
        </p:spPr>
        <p:txBody>
          <a:bodyPr rtlCol="0" anchor="ctr"/>
          <a:lstStyle/>
          <a:p>
            <a:pPr algn="ctr"/>
            <a:r>
              <a:rPr lang="en-US" altLang="zh-CN" sz="4000" kern="0" spc="600" dirty="0">
                <a:solidFill>
                  <a:schemeClr val="tx1">
                    <a:lumMod val="75000"/>
                    <a:lumOff val="25000"/>
                  </a:schemeClr>
                </a:solidFill>
                <a:latin typeface="思源宋体 CN Heavy" panose="02020900000000000000" pitchFamily="18" charset="-122"/>
                <a:ea typeface="思源宋体 CN Heavy" panose="02020900000000000000" pitchFamily="18" charset="-122"/>
              </a:rPr>
              <a:t>CONTENTS</a:t>
            </a:r>
          </a:p>
        </p:txBody>
      </p:sp>
      <p:sp>
        <p:nvSpPr>
          <p:cNvPr id="46" name="TextBox 3">
            <a:extLst>
              <a:ext uri="{FF2B5EF4-FFF2-40B4-BE49-F238E27FC236}">
                <a16:creationId xmlns:a16="http://schemas.microsoft.com/office/drawing/2014/main" id="{0E1C5434-DA25-B420-5682-E39DEFD708B8}"/>
              </a:ext>
            </a:extLst>
          </p:cNvPr>
          <p:cNvSpPr txBox="1"/>
          <p:nvPr/>
        </p:nvSpPr>
        <p:spPr>
          <a:xfrm>
            <a:off x="34505" y="0"/>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5494193"/>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3" fill="hold" grpId="0" nodeType="withEffect" p14:presetBounceEnd="40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40000">
                                          <p:cBhvr additive="base">
                                            <p:cTn id="11" dur="75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14:presetBounceEnd="40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40000">
                                          <p:cBhvr additive="base">
                                            <p:cTn id="15" dur="75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40000">
                                      <p:stCondLst>
                                        <p:cond delay="250"/>
                                      </p:stCondLst>
                                      <p:childTnLst>
                                        <p:set>
                                          <p:cBhvr>
                                            <p:cTn id="18" dur="1" fill="hold">
                                              <p:stCondLst>
                                                <p:cond delay="0"/>
                                              </p:stCondLst>
                                            </p:cTn>
                                            <p:tgtEl>
                                              <p:spTgt spid="45"/>
                                            </p:tgtEl>
                                            <p:attrNameLst>
                                              <p:attrName>style.visibility</p:attrName>
                                            </p:attrNameLst>
                                          </p:cBhvr>
                                          <p:to>
                                            <p:strVal val="visible"/>
                                          </p:to>
                                        </p:set>
                                        <p:anim calcmode="lin" valueType="num" p14:bounceEnd="40000">
                                          <p:cBhvr additive="base">
                                            <p:cTn id="19" dur="75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20" dur="75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0000">
                                          <p:cBhvr additive="base">
                                            <p:cTn id="27" dur="75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14:presetBounceEnd="40000">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14:bounceEnd="40000">
                                          <p:cBhvr additive="base">
                                            <p:cTn id="32"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2" fill="hold" nodeType="afterEffect" p14:presetBounceEnd="4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40000">
                                          <p:cBhvr additive="base">
                                            <p:cTn id="37" dur="75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38" dur="75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3250"/>
                                </p:stCondLst>
                                <p:childTnLst>
                                  <p:par>
                                    <p:cTn id="45" presetID="2" presetClass="entr" presetSubtype="2" fill="hold" nodeType="afterEffect" p14:presetBounceEnd="40000">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14:bounceEnd="40000">
                                          <p:cBhvr additive="base">
                                            <p:cTn id="47" dur="75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animBg="1"/>
          <p:bldP spid="44"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1+#ppt_w/2"/>
                                              </p:val>
                                            </p:tav>
                                            <p:tav tm="100000">
                                              <p:val>
                                                <p:strVal val="#ppt_x"/>
                                              </p:val>
                                            </p:tav>
                                          </p:tavLst>
                                        </p:anim>
                                        <p:anim calcmode="lin" valueType="num">
                                          <p:cBhvr additive="base">
                                            <p:cTn id="12" dur="75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750" fill="hold"/>
                                            <p:tgtEl>
                                              <p:spTgt spid="44"/>
                                            </p:tgtEl>
                                            <p:attrNameLst>
                                              <p:attrName>ppt_x</p:attrName>
                                            </p:attrNameLst>
                                          </p:cBhvr>
                                          <p:tavLst>
                                            <p:tav tm="0">
                                              <p:val>
                                                <p:strVal val="1+#ppt_w/2"/>
                                              </p:val>
                                            </p:tav>
                                            <p:tav tm="100000">
                                              <p:val>
                                                <p:strVal val="#ppt_x"/>
                                              </p:val>
                                            </p:tav>
                                          </p:tavLst>
                                        </p:anim>
                                        <p:anim calcmode="lin" valueType="num">
                                          <p:cBhvr additive="base">
                                            <p:cTn id="16" dur="75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2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1+#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750" fill="hold"/>
                                            <p:tgtEl>
                                              <p:spTgt spid="23"/>
                                            </p:tgtEl>
                                            <p:attrNameLst>
                                              <p:attrName>ppt_x</p:attrName>
                                            </p:attrNameLst>
                                          </p:cBhvr>
                                          <p:tavLst>
                                            <p:tav tm="0">
                                              <p:val>
                                                <p:strVal val="1+#ppt_w/2"/>
                                              </p:val>
                                            </p:tav>
                                            <p:tav tm="100000">
                                              <p:val>
                                                <p:strVal val="#ppt_x"/>
                                              </p:val>
                                            </p:tav>
                                          </p:tavLst>
                                        </p:anim>
                                        <p:anim calcmode="lin" valueType="num">
                                          <p:cBhvr additive="base">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2"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1+#ppt_w/2"/>
                                              </p:val>
                                            </p:tav>
                                            <p:tav tm="100000">
                                              <p:val>
                                                <p:strVal val="#ppt_x"/>
                                              </p:val>
                                            </p:tav>
                                          </p:tavLst>
                                        </p:anim>
                                        <p:anim calcmode="lin" valueType="num">
                                          <p:cBhvr additive="base">
                                            <p:cTn id="38" dur="75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1+#ppt_w/2"/>
                                              </p:val>
                                            </p:tav>
                                            <p:tav tm="100000">
                                              <p:val>
                                                <p:strVal val="#ppt_x"/>
                                              </p:val>
                                            </p:tav>
                                          </p:tavLst>
                                        </p:anim>
                                        <p:anim calcmode="lin" valueType="num">
                                          <p:cBhvr additive="base">
                                            <p:cTn id="43" dur="75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3250"/>
                                </p:stCondLst>
                                <p:childTnLst>
                                  <p:par>
                                    <p:cTn id="45" presetID="2" presetClass="entr" presetSubtype="2"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1+#ppt_w/2"/>
                                              </p:val>
                                            </p:tav>
                                            <p:tav tm="100000">
                                              <p:val>
                                                <p:strVal val="#ppt_x"/>
                                              </p:val>
                                            </p:tav>
                                          </p:tavLst>
                                        </p:anim>
                                        <p:anim calcmode="lin" valueType="num">
                                          <p:cBhvr additive="base">
                                            <p:cTn id="48"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animBg="1"/>
          <p:bldP spid="44" grpId="0" animBg="1"/>
          <p:bldP spid="1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653292" y="923937"/>
            <a:ext cx="5006615" cy="5006614"/>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0">
            <a:extLst>
              <a:ext uri="{FF2B5EF4-FFF2-40B4-BE49-F238E27FC236}">
                <a16:creationId xmlns:a16="http://schemas.microsoft.com/office/drawing/2014/main" id="{BA8EA202-F87D-45AF-91DB-F2B3A7B8F57B}"/>
              </a:ext>
            </a:extLst>
          </p:cNvPr>
          <p:cNvSpPr txBox="1"/>
          <p:nvPr/>
        </p:nvSpPr>
        <p:spPr>
          <a:xfrm>
            <a:off x="4297752" y="2541636"/>
            <a:ext cx="3684811" cy="584775"/>
          </a:xfrm>
          <a:prstGeom prst="rect">
            <a:avLst/>
          </a:prstGeom>
          <a:noFill/>
        </p:spPr>
        <p:txBody>
          <a:bodyPr wrap="square" rtlCol="0">
            <a:spAutoFit/>
          </a:bodyPr>
          <a:lstStyle/>
          <a:p>
            <a:pPr algn="ctr" defTabSz="228600"/>
            <a:r>
              <a:rPr lang="en-US" altLang="zh-CN"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rPr>
              <a:t>PART 03</a:t>
            </a:r>
            <a:endParaRPr lang="zh-CN" altLang="en-US"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endParaRPr>
          </a:p>
        </p:txBody>
      </p:sp>
      <p:sp>
        <p:nvSpPr>
          <p:cNvPr id="8" name="文本框 7"/>
          <p:cNvSpPr txBox="1"/>
          <p:nvPr/>
        </p:nvSpPr>
        <p:spPr>
          <a:xfrm>
            <a:off x="2487679" y="3126411"/>
            <a:ext cx="7216642" cy="1067343"/>
          </a:xfrm>
          <a:prstGeom prst="rect">
            <a:avLst/>
          </a:prstGeom>
          <a:noFill/>
          <a:scene3d>
            <a:camera prst="orthographicFront"/>
            <a:lightRig rig="threePt" dir="t"/>
          </a:scene3d>
        </p:spPr>
        <p:txBody>
          <a:bodyPr wrap="square" rtlCol="0">
            <a:spAutoFit/>
          </a:bodyPr>
          <a:lstStyle/>
          <a:p>
            <a:pPr algn="ctr">
              <a:lnSpc>
                <a:spcPct val="130000"/>
              </a:lnSpc>
            </a:pPr>
            <a:r>
              <a:rPr lang="en-US" altLang="zh-CN"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Market Analysis</a:t>
            </a:r>
            <a:endParaRPr lang="zh-CN" altLang="en-US"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
        <p:nvSpPr>
          <p:cNvPr id="9" name="矩形 8"/>
          <p:cNvSpPr/>
          <p:nvPr/>
        </p:nvSpPr>
        <p:spPr>
          <a:xfrm>
            <a:off x="5946169" y="4979184"/>
            <a:ext cx="387976" cy="79048"/>
          </a:xfrm>
          <a:prstGeom prst="rect">
            <a:avLst/>
          </a:prstGeom>
          <a:solidFill>
            <a:schemeClr val="tx1">
              <a:lumMod val="65000"/>
              <a:lumOff val="35000"/>
            </a:schemeClr>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0" name="Rectangle 3"/>
          <p:cNvSpPr>
            <a:spLocks/>
          </p:cNvSpPr>
          <p:nvPr/>
        </p:nvSpPr>
        <p:spPr bwMode="auto">
          <a:xfrm>
            <a:off x="3996927" y="4175047"/>
            <a:ext cx="4286463" cy="59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Lorem ipsum dolor sit amet, consectetuer dipiscing elit, sed diam </a:t>
            </a:r>
            <a:endParaRPr lang="en-US"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endParaRPr>
          </a:p>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nonummy nibheuismod tincidunt ut laoreet dolore magna aliquam erat volutpat. Ut wisi enim ad minim veniam</a:t>
            </a:r>
          </a:p>
        </p:txBody>
      </p:sp>
      <p:sp>
        <p:nvSpPr>
          <p:cNvPr id="12" name="椭圆 11"/>
          <p:cNvSpPr/>
          <p:nvPr/>
        </p:nvSpPr>
        <p:spPr>
          <a:xfrm>
            <a:off x="-666975" y="-586482"/>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005076" y="5652954"/>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254797" y="-474557"/>
            <a:ext cx="7803603" cy="7803602"/>
          </a:xfrm>
          <a:prstGeom prst="ellipse">
            <a:avLst/>
          </a:prstGeom>
          <a:noFill/>
          <a:ln w="25400">
            <a:solidFill>
              <a:srgbClr val="D7DBE1"/>
            </a:solidFill>
          </a:ln>
          <a:effectLst>
            <a:glow rad="635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3705605" y="1091660"/>
            <a:ext cx="1287811" cy="1287808"/>
            <a:chOff x="14158058" y="1091660"/>
            <a:chExt cx="1287810" cy="1287808"/>
          </a:xfrm>
        </p:grpSpPr>
        <p:grpSp>
          <p:nvGrpSpPr>
            <p:cNvPr id="47" name="组合 46"/>
            <p:cNvGrpSpPr/>
            <p:nvPr/>
          </p:nvGrpSpPr>
          <p:grpSpPr>
            <a:xfrm>
              <a:off x="14158058" y="1091660"/>
              <a:ext cx="1287810" cy="1287808"/>
              <a:chOff x="3653292" y="1091660"/>
              <a:chExt cx="1287810" cy="1287808"/>
            </a:xfrm>
          </p:grpSpPr>
          <p:sp>
            <p:nvSpPr>
              <p:cNvPr id="48" name="椭圆 47"/>
              <p:cNvSpPr/>
              <p:nvPr/>
            </p:nvSpPr>
            <p:spPr>
              <a:xfrm>
                <a:off x="3653292" y="1091660"/>
                <a:ext cx="1287810" cy="1287808"/>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825170" y="1263537"/>
                <a:ext cx="944054" cy="9440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任意多边形: 形状 38">
              <a:extLst>
                <a:ext uri="{FF2B5EF4-FFF2-40B4-BE49-F238E27FC236}">
                  <a16:creationId xmlns:a16="http://schemas.microsoft.com/office/drawing/2014/main" id="{2FE7B42B-16FC-48DA-8FDB-0976A0BC6FDA}"/>
                </a:ext>
              </a:extLst>
            </p:cNvPr>
            <p:cNvSpPr/>
            <p:nvPr/>
          </p:nvSpPr>
          <p:spPr>
            <a:xfrm>
              <a:off x="14475546" y="1455243"/>
              <a:ext cx="583923" cy="545532"/>
            </a:xfrm>
            <a:custGeom>
              <a:avLst/>
              <a:gdLst>
                <a:gd name="connsiteX0" fmla="*/ 311026 w 757165"/>
                <a:gd name="connsiteY0" fmla="*/ 574053 h 707385"/>
                <a:gd name="connsiteX1" fmla="*/ 612438 w 757165"/>
                <a:gd name="connsiteY1" fmla="*/ 574053 h 707385"/>
                <a:gd name="connsiteX2" fmla="*/ 620519 w 757165"/>
                <a:gd name="connsiteY2" fmla="*/ 582135 h 707385"/>
                <a:gd name="connsiteX3" fmla="*/ 612438 w 757165"/>
                <a:gd name="connsiteY3" fmla="*/ 590214 h 707385"/>
                <a:gd name="connsiteX4" fmla="*/ 311026 w 757165"/>
                <a:gd name="connsiteY4" fmla="*/ 590214 h 707385"/>
                <a:gd name="connsiteX5" fmla="*/ 302946 w 757165"/>
                <a:gd name="connsiteY5" fmla="*/ 582135 h 707385"/>
                <a:gd name="connsiteX6" fmla="*/ 311026 w 757165"/>
                <a:gd name="connsiteY6" fmla="*/ 574053 h 707385"/>
                <a:gd name="connsiteX7" fmla="*/ 711832 w 757165"/>
                <a:gd name="connsiteY7" fmla="*/ 573246 h 707385"/>
                <a:gd name="connsiteX8" fmla="*/ 724761 w 757165"/>
                <a:gd name="connsiteY8" fmla="*/ 586175 h 707385"/>
                <a:gd name="connsiteX9" fmla="*/ 711832 w 757165"/>
                <a:gd name="connsiteY9" fmla="*/ 599104 h 707385"/>
                <a:gd name="connsiteX10" fmla="*/ 698903 w 757165"/>
                <a:gd name="connsiteY10" fmla="*/ 586175 h 707385"/>
                <a:gd name="connsiteX11" fmla="*/ 711832 w 757165"/>
                <a:gd name="connsiteY11" fmla="*/ 573246 h 707385"/>
                <a:gd name="connsiteX12" fmla="*/ 243634 w 757165"/>
                <a:gd name="connsiteY12" fmla="*/ 555144 h 707385"/>
                <a:gd name="connsiteX13" fmla="*/ 254785 w 757165"/>
                <a:gd name="connsiteY13" fmla="*/ 557731 h 707385"/>
                <a:gd name="connsiteX14" fmla="*/ 252199 w 757165"/>
                <a:gd name="connsiteY14" fmla="*/ 568882 h 707385"/>
                <a:gd name="connsiteX15" fmla="*/ 185452 w 757165"/>
                <a:gd name="connsiteY15" fmla="*/ 610255 h 707385"/>
                <a:gd name="connsiteX16" fmla="*/ 181170 w 757165"/>
                <a:gd name="connsiteY16" fmla="*/ 611468 h 707385"/>
                <a:gd name="connsiteX17" fmla="*/ 174301 w 757165"/>
                <a:gd name="connsiteY17" fmla="*/ 607669 h 707385"/>
                <a:gd name="connsiteX18" fmla="*/ 157493 w 757165"/>
                <a:gd name="connsiteY18" fmla="*/ 581164 h 707385"/>
                <a:gd name="connsiteX19" fmla="*/ 159998 w 757165"/>
                <a:gd name="connsiteY19" fmla="*/ 570013 h 707385"/>
                <a:gd name="connsiteX20" fmla="*/ 171149 w 757165"/>
                <a:gd name="connsiteY20" fmla="*/ 572518 h 707385"/>
                <a:gd name="connsiteX21" fmla="*/ 183674 w 757165"/>
                <a:gd name="connsiteY21" fmla="*/ 592316 h 707385"/>
                <a:gd name="connsiteX22" fmla="*/ 311026 w 757165"/>
                <a:gd name="connsiteY22" fmla="*/ 442337 h 707385"/>
                <a:gd name="connsiteX23" fmla="*/ 612438 w 757165"/>
                <a:gd name="connsiteY23" fmla="*/ 442337 h 707385"/>
                <a:gd name="connsiteX24" fmla="*/ 620519 w 757165"/>
                <a:gd name="connsiteY24" fmla="*/ 450418 h 707385"/>
                <a:gd name="connsiteX25" fmla="*/ 612438 w 757165"/>
                <a:gd name="connsiteY25" fmla="*/ 458500 h 707385"/>
                <a:gd name="connsiteX26" fmla="*/ 311026 w 757165"/>
                <a:gd name="connsiteY26" fmla="*/ 458500 h 707385"/>
                <a:gd name="connsiteX27" fmla="*/ 302946 w 757165"/>
                <a:gd name="connsiteY27" fmla="*/ 450418 h 707385"/>
                <a:gd name="connsiteX28" fmla="*/ 311026 w 757165"/>
                <a:gd name="connsiteY28" fmla="*/ 442337 h 707385"/>
                <a:gd name="connsiteX29" fmla="*/ 243634 w 757165"/>
                <a:gd name="connsiteY29" fmla="*/ 423429 h 707385"/>
                <a:gd name="connsiteX30" fmla="*/ 254785 w 757165"/>
                <a:gd name="connsiteY30" fmla="*/ 426014 h 707385"/>
                <a:gd name="connsiteX31" fmla="*/ 252199 w 757165"/>
                <a:gd name="connsiteY31" fmla="*/ 437167 h 707385"/>
                <a:gd name="connsiteX32" fmla="*/ 185452 w 757165"/>
                <a:gd name="connsiteY32" fmla="*/ 478539 h 707385"/>
                <a:gd name="connsiteX33" fmla="*/ 181170 w 757165"/>
                <a:gd name="connsiteY33" fmla="*/ 479751 h 707385"/>
                <a:gd name="connsiteX34" fmla="*/ 174301 w 757165"/>
                <a:gd name="connsiteY34" fmla="*/ 475954 h 707385"/>
                <a:gd name="connsiteX35" fmla="*/ 157493 w 757165"/>
                <a:gd name="connsiteY35" fmla="*/ 449449 h 707385"/>
                <a:gd name="connsiteX36" fmla="*/ 159998 w 757165"/>
                <a:gd name="connsiteY36" fmla="*/ 438298 h 707385"/>
                <a:gd name="connsiteX37" fmla="*/ 171149 w 757165"/>
                <a:gd name="connsiteY37" fmla="*/ 440802 h 707385"/>
                <a:gd name="connsiteX38" fmla="*/ 183674 w 757165"/>
                <a:gd name="connsiteY38" fmla="*/ 460600 h 707385"/>
                <a:gd name="connsiteX39" fmla="*/ 65374 w 757165"/>
                <a:gd name="connsiteY39" fmla="*/ 371471 h 707385"/>
                <a:gd name="connsiteX40" fmla="*/ 73454 w 757165"/>
                <a:gd name="connsiteY40" fmla="*/ 379552 h 707385"/>
                <a:gd name="connsiteX41" fmla="*/ 73454 w 757165"/>
                <a:gd name="connsiteY41" fmla="*/ 675063 h 707385"/>
                <a:gd name="connsiteX42" fmla="*/ 89616 w 757165"/>
                <a:gd name="connsiteY42" fmla="*/ 691224 h 707385"/>
                <a:gd name="connsiteX43" fmla="*/ 689207 w 757165"/>
                <a:gd name="connsiteY43" fmla="*/ 691224 h 707385"/>
                <a:gd name="connsiteX44" fmla="*/ 705368 w 757165"/>
                <a:gd name="connsiteY44" fmla="*/ 675063 h 707385"/>
                <a:gd name="connsiteX45" fmla="*/ 705368 w 757165"/>
                <a:gd name="connsiteY45" fmla="*/ 637892 h 707385"/>
                <a:gd name="connsiteX46" fmla="*/ 713449 w 757165"/>
                <a:gd name="connsiteY46" fmla="*/ 629811 h 707385"/>
                <a:gd name="connsiteX47" fmla="*/ 721529 w 757165"/>
                <a:gd name="connsiteY47" fmla="*/ 637892 h 707385"/>
                <a:gd name="connsiteX48" fmla="*/ 721529 w 757165"/>
                <a:gd name="connsiteY48" fmla="*/ 675063 h 707385"/>
                <a:gd name="connsiteX49" fmla="*/ 689207 w 757165"/>
                <a:gd name="connsiteY49" fmla="*/ 707385 h 707385"/>
                <a:gd name="connsiteX50" fmla="*/ 89616 w 757165"/>
                <a:gd name="connsiteY50" fmla="*/ 707385 h 707385"/>
                <a:gd name="connsiteX51" fmla="*/ 57293 w 757165"/>
                <a:gd name="connsiteY51" fmla="*/ 675063 h 707385"/>
                <a:gd name="connsiteX52" fmla="*/ 57293 w 757165"/>
                <a:gd name="connsiteY52" fmla="*/ 379552 h 707385"/>
                <a:gd name="connsiteX53" fmla="*/ 65374 w 757165"/>
                <a:gd name="connsiteY53" fmla="*/ 371471 h 707385"/>
                <a:gd name="connsiteX54" fmla="*/ 65373 w 757165"/>
                <a:gd name="connsiteY54" fmla="*/ 314662 h 707385"/>
                <a:gd name="connsiteX55" fmla="*/ 78302 w 757165"/>
                <a:gd name="connsiteY55" fmla="*/ 327591 h 707385"/>
                <a:gd name="connsiteX56" fmla="*/ 65373 w 757165"/>
                <a:gd name="connsiteY56" fmla="*/ 340520 h 707385"/>
                <a:gd name="connsiteX57" fmla="*/ 52444 w 757165"/>
                <a:gd name="connsiteY57" fmla="*/ 327591 h 707385"/>
                <a:gd name="connsiteX58" fmla="*/ 65373 w 757165"/>
                <a:gd name="connsiteY58" fmla="*/ 314662 h 707385"/>
                <a:gd name="connsiteX59" fmla="*/ 311026 w 757165"/>
                <a:gd name="connsiteY59" fmla="*/ 310623 h 707385"/>
                <a:gd name="connsiteX60" fmla="*/ 614862 w 757165"/>
                <a:gd name="connsiteY60" fmla="*/ 310623 h 707385"/>
                <a:gd name="connsiteX61" fmla="*/ 622942 w 757165"/>
                <a:gd name="connsiteY61" fmla="*/ 318704 h 707385"/>
                <a:gd name="connsiteX62" fmla="*/ 614862 w 757165"/>
                <a:gd name="connsiteY62" fmla="*/ 326784 h 707385"/>
                <a:gd name="connsiteX63" fmla="*/ 311026 w 757165"/>
                <a:gd name="connsiteY63" fmla="*/ 326784 h 707385"/>
                <a:gd name="connsiteX64" fmla="*/ 302946 w 757165"/>
                <a:gd name="connsiteY64" fmla="*/ 318704 h 707385"/>
                <a:gd name="connsiteX65" fmla="*/ 311026 w 757165"/>
                <a:gd name="connsiteY65" fmla="*/ 310623 h 707385"/>
                <a:gd name="connsiteX66" fmla="*/ 243634 w 757165"/>
                <a:gd name="connsiteY66" fmla="*/ 291713 h 707385"/>
                <a:gd name="connsiteX67" fmla="*/ 254785 w 757165"/>
                <a:gd name="connsiteY67" fmla="*/ 294300 h 707385"/>
                <a:gd name="connsiteX68" fmla="*/ 252199 w 757165"/>
                <a:gd name="connsiteY68" fmla="*/ 305451 h 707385"/>
                <a:gd name="connsiteX69" fmla="*/ 185452 w 757165"/>
                <a:gd name="connsiteY69" fmla="*/ 346824 h 707385"/>
                <a:gd name="connsiteX70" fmla="*/ 181170 w 757165"/>
                <a:gd name="connsiteY70" fmla="*/ 348037 h 707385"/>
                <a:gd name="connsiteX71" fmla="*/ 174301 w 757165"/>
                <a:gd name="connsiteY71" fmla="*/ 344238 h 707385"/>
                <a:gd name="connsiteX72" fmla="*/ 157493 w 757165"/>
                <a:gd name="connsiteY72" fmla="*/ 317733 h 707385"/>
                <a:gd name="connsiteX73" fmla="*/ 159998 w 757165"/>
                <a:gd name="connsiteY73" fmla="*/ 306582 h 707385"/>
                <a:gd name="connsiteX74" fmla="*/ 171149 w 757165"/>
                <a:gd name="connsiteY74" fmla="*/ 309088 h 707385"/>
                <a:gd name="connsiteX75" fmla="*/ 183674 w 757165"/>
                <a:gd name="connsiteY75" fmla="*/ 328885 h 707385"/>
                <a:gd name="connsiteX76" fmla="*/ 21333 w 757165"/>
                <a:gd name="connsiteY76" fmla="*/ 191027 h 707385"/>
                <a:gd name="connsiteX77" fmla="*/ 27394 w 757165"/>
                <a:gd name="connsiteY77" fmla="*/ 197087 h 707385"/>
                <a:gd name="connsiteX78" fmla="*/ 21333 w 757165"/>
                <a:gd name="connsiteY78" fmla="*/ 203149 h 707385"/>
                <a:gd name="connsiteX79" fmla="*/ 15273 w 757165"/>
                <a:gd name="connsiteY79" fmla="*/ 197087 h 707385"/>
                <a:gd name="connsiteX80" fmla="*/ 21333 w 757165"/>
                <a:gd name="connsiteY80" fmla="*/ 191027 h 707385"/>
                <a:gd name="connsiteX81" fmla="*/ 747388 w 757165"/>
                <a:gd name="connsiteY81" fmla="*/ 187795 h 707385"/>
                <a:gd name="connsiteX82" fmla="*/ 753852 w 757165"/>
                <a:gd name="connsiteY82" fmla="*/ 194260 h 707385"/>
                <a:gd name="connsiteX83" fmla="*/ 747388 w 757165"/>
                <a:gd name="connsiteY83" fmla="*/ 200724 h 707385"/>
                <a:gd name="connsiteX84" fmla="*/ 740923 w 757165"/>
                <a:gd name="connsiteY84" fmla="*/ 194260 h 707385"/>
                <a:gd name="connsiteX85" fmla="*/ 747388 w 757165"/>
                <a:gd name="connsiteY85" fmla="*/ 187795 h 707385"/>
                <a:gd name="connsiteX86" fmla="*/ 43555 w 757165"/>
                <a:gd name="connsiteY86" fmla="*/ 127595 h 707385"/>
                <a:gd name="connsiteX87" fmla="*/ 46383 w 757165"/>
                <a:gd name="connsiteY87" fmla="*/ 130423 h 707385"/>
                <a:gd name="connsiteX88" fmla="*/ 43555 w 757165"/>
                <a:gd name="connsiteY88" fmla="*/ 133252 h 707385"/>
                <a:gd name="connsiteX89" fmla="*/ 40727 w 757165"/>
                <a:gd name="connsiteY89" fmla="*/ 130423 h 707385"/>
                <a:gd name="connsiteX90" fmla="*/ 43555 w 757165"/>
                <a:gd name="connsiteY90" fmla="*/ 127595 h 707385"/>
                <a:gd name="connsiteX91" fmla="*/ 752316 w 757165"/>
                <a:gd name="connsiteY91" fmla="*/ 115069 h 707385"/>
                <a:gd name="connsiteX92" fmla="*/ 757165 w 757165"/>
                <a:gd name="connsiteY92" fmla="*/ 119917 h 707385"/>
                <a:gd name="connsiteX93" fmla="*/ 752316 w 757165"/>
                <a:gd name="connsiteY93" fmla="*/ 124767 h 707385"/>
                <a:gd name="connsiteX94" fmla="*/ 747468 w 757165"/>
                <a:gd name="connsiteY94" fmla="*/ 119917 h 707385"/>
                <a:gd name="connsiteX95" fmla="*/ 752316 w 757165"/>
                <a:gd name="connsiteY95" fmla="*/ 115069 h 707385"/>
                <a:gd name="connsiteX96" fmla="*/ 89616 w 757165"/>
                <a:gd name="connsiteY96" fmla="*/ 94868 h 707385"/>
                <a:gd name="connsiteX97" fmla="*/ 73454 w 757165"/>
                <a:gd name="connsiteY97" fmla="*/ 111030 h 707385"/>
                <a:gd name="connsiteX98" fmla="*/ 73454 w 757165"/>
                <a:gd name="connsiteY98" fmla="*/ 215270 h 707385"/>
                <a:gd name="connsiteX99" fmla="*/ 705368 w 757165"/>
                <a:gd name="connsiteY99" fmla="*/ 215270 h 707385"/>
                <a:gd name="connsiteX100" fmla="*/ 705368 w 757165"/>
                <a:gd name="connsiteY100" fmla="*/ 111030 h 707385"/>
                <a:gd name="connsiteX101" fmla="*/ 689207 w 757165"/>
                <a:gd name="connsiteY101" fmla="*/ 94868 h 707385"/>
                <a:gd name="connsiteX102" fmla="*/ 633449 w 757165"/>
                <a:gd name="connsiteY102" fmla="*/ 94868 h 707385"/>
                <a:gd name="connsiteX103" fmla="*/ 633449 w 757165"/>
                <a:gd name="connsiteY103" fmla="*/ 121533 h 707385"/>
                <a:gd name="connsiteX104" fmla="*/ 609207 w 757165"/>
                <a:gd name="connsiteY104" fmla="*/ 145775 h 707385"/>
                <a:gd name="connsiteX105" fmla="*/ 547793 w 757165"/>
                <a:gd name="connsiteY105" fmla="*/ 145775 h 707385"/>
                <a:gd name="connsiteX106" fmla="*/ 523551 w 757165"/>
                <a:gd name="connsiteY106" fmla="*/ 121533 h 707385"/>
                <a:gd name="connsiteX107" fmla="*/ 523551 w 757165"/>
                <a:gd name="connsiteY107" fmla="*/ 94868 h 707385"/>
                <a:gd name="connsiteX108" fmla="*/ 452441 w 757165"/>
                <a:gd name="connsiteY108" fmla="*/ 94868 h 707385"/>
                <a:gd name="connsiteX109" fmla="*/ 452441 w 757165"/>
                <a:gd name="connsiteY109" fmla="*/ 121533 h 707385"/>
                <a:gd name="connsiteX110" fmla="*/ 428199 w 757165"/>
                <a:gd name="connsiteY110" fmla="*/ 145775 h 707385"/>
                <a:gd name="connsiteX111" fmla="*/ 366785 w 757165"/>
                <a:gd name="connsiteY111" fmla="*/ 145775 h 707385"/>
                <a:gd name="connsiteX112" fmla="*/ 342543 w 757165"/>
                <a:gd name="connsiteY112" fmla="*/ 121533 h 707385"/>
                <a:gd name="connsiteX113" fmla="*/ 342543 w 757165"/>
                <a:gd name="connsiteY113" fmla="*/ 94868 h 707385"/>
                <a:gd name="connsiteX114" fmla="*/ 262544 w 757165"/>
                <a:gd name="connsiteY114" fmla="*/ 94868 h 707385"/>
                <a:gd name="connsiteX115" fmla="*/ 262544 w 757165"/>
                <a:gd name="connsiteY115" fmla="*/ 121533 h 707385"/>
                <a:gd name="connsiteX116" fmla="*/ 238302 w 757165"/>
                <a:gd name="connsiteY116" fmla="*/ 145775 h 707385"/>
                <a:gd name="connsiteX117" fmla="*/ 176888 w 757165"/>
                <a:gd name="connsiteY117" fmla="*/ 145775 h 707385"/>
                <a:gd name="connsiteX118" fmla="*/ 152646 w 757165"/>
                <a:gd name="connsiteY118" fmla="*/ 121533 h 707385"/>
                <a:gd name="connsiteX119" fmla="*/ 152646 w 757165"/>
                <a:gd name="connsiteY119" fmla="*/ 94868 h 707385"/>
                <a:gd name="connsiteX120" fmla="*/ 4848 w 757165"/>
                <a:gd name="connsiteY120" fmla="*/ 60363 h 707385"/>
                <a:gd name="connsiteX121" fmla="*/ 9697 w 757165"/>
                <a:gd name="connsiteY121" fmla="*/ 65211 h 707385"/>
                <a:gd name="connsiteX122" fmla="*/ 4848 w 757165"/>
                <a:gd name="connsiteY122" fmla="*/ 70061 h 707385"/>
                <a:gd name="connsiteX123" fmla="*/ 0 w 757165"/>
                <a:gd name="connsiteY123" fmla="*/ 65211 h 707385"/>
                <a:gd name="connsiteX124" fmla="*/ 4848 w 757165"/>
                <a:gd name="connsiteY124" fmla="*/ 60363 h 707385"/>
                <a:gd name="connsiteX125" fmla="*/ 738093 w 757165"/>
                <a:gd name="connsiteY125" fmla="*/ 52040 h 707385"/>
                <a:gd name="connsiteX126" fmla="*/ 744154 w 757165"/>
                <a:gd name="connsiteY126" fmla="*/ 58100 h 707385"/>
                <a:gd name="connsiteX127" fmla="*/ 738093 w 757165"/>
                <a:gd name="connsiteY127" fmla="*/ 64162 h 707385"/>
                <a:gd name="connsiteX128" fmla="*/ 732033 w 757165"/>
                <a:gd name="connsiteY128" fmla="*/ 58100 h 707385"/>
                <a:gd name="connsiteX129" fmla="*/ 738093 w 757165"/>
                <a:gd name="connsiteY129" fmla="*/ 52040 h 707385"/>
                <a:gd name="connsiteX130" fmla="*/ 129211 w 757165"/>
                <a:gd name="connsiteY130" fmla="*/ 31030 h 707385"/>
                <a:gd name="connsiteX131" fmla="*/ 132444 w 757165"/>
                <a:gd name="connsiteY131" fmla="*/ 34262 h 707385"/>
                <a:gd name="connsiteX132" fmla="*/ 129211 w 757165"/>
                <a:gd name="connsiteY132" fmla="*/ 37496 h 707385"/>
                <a:gd name="connsiteX133" fmla="*/ 125979 w 757165"/>
                <a:gd name="connsiteY133" fmla="*/ 34262 h 707385"/>
                <a:gd name="connsiteX134" fmla="*/ 129211 w 757165"/>
                <a:gd name="connsiteY134" fmla="*/ 31030 h 707385"/>
                <a:gd name="connsiteX135" fmla="*/ 676519 w 757165"/>
                <a:gd name="connsiteY135" fmla="*/ 24485 h 707385"/>
                <a:gd name="connsiteX136" fmla="*/ 682983 w 757165"/>
                <a:gd name="connsiteY136" fmla="*/ 30950 h 707385"/>
                <a:gd name="connsiteX137" fmla="*/ 676519 w 757165"/>
                <a:gd name="connsiteY137" fmla="*/ 37414 h 707385"/>
                <a:gd name="connsiteX138" fmla="*/ 670054 w 757165"/>
                <a:gd name="connsiteY138" fmla="*/ 30950 h 707385"/>
                <a:gd name="connsiteX139" fmla="*/ 676519 w 757165"/>
                <a:gd name="connsiteY139" fmla="*/ 24485 h 707385"/>
                <a:gd name="connsiteX140" fmla="*/ 176888 w 757165"/>
                <a:gd name="connsiteY140" fmla="*/ 10020 h 707385"/>
                <a:gd name="connsiteX141" fmla="*/ 238302 w 757165"/>
                <a:gd name="connsiteY141" fmla="*/ 10020 h 707385"/>
                <a:gd name="connsiteX142" fmla="*/ 262544 w 757165"/>
                <a:gd name="connsiteY142" fmla="*/ 34262 h 707385"/>
                <a:gd name="connsiteX143" fmla="*/ 262544 w 757165"/>
                <a:gd name="connsiteY143" fmla="*/ 78707 h 707385"/>
                <a:gd name="connsiteX144" fmla="*/ 342543 w 757165"/>
                <a:gd name="connsiteY144" fmla="*/ 78707 h 707385"/>
                <a:gd name="connsiteX145" fmla="*/ 342543 w 757165"/>
                <a:gd name="connsiteY145" fmla="*/ 34262 h 707385"/>
                <a:gd name="connsiteX146" fmla="*/ 366785 w 757165"/>
                <a:gd name="connsiteY146" fmla="*/ 10020 h 707385"/>
                <a:gd name="connsiteX147" fmla="*/ 428199 w 757165"/>
                <a:gd name="connsiteY147" fmla="*/ 10020 h 707385"/>
                <a:gd name="connsiteX148" fmla="*/ 452441 w 757165"/>
                <a:gd name="connsiteY148" fmla="*/ 34262 h 707385"/>
                <a:gd name="connsiteX149" fmla="*/ 452441 w 757165"/>
                <a:gd name="connsiteY149" fmla="*/ 78707 h 707385"/>
                <a:gd name="connsiteX150" fmla="*/ 523551 w 757165"/>
                <a:gd name="connsiteY150" fmla="*/ 78707 h 707385"/>
                <a:gd name="connsiteX151" fmla="*/ 523551 w 757165"/>
                <a:gd name="connsiteY151" fmla="*/ 34262 h 707385"/>
                <a:gd name="connsiteX152" fmla="*/ 547793 w 757165"/>
                <a:gd name="connsiteY152" fmla="*/ 10020 h 707385"/>
                <a:gd name="connsiteX153" fmla="*/ 609207 w 757165"/>
                <a:gd name="connsiteY153" fmla="*/ 10020 h 707385"/>
                <a:gd name="connsiteX154" fmla="*/ 633449 w 757165"/>
                <a:gd name="connsiteY154" fmla="*/ 34262 h 707385"/>
                <a:gd name="connsiteX155" fmla="*/ 633449 w 757165"/>
                <a:gd name="connsiteY155" fmla="*/ 78707 h 707385"/>
                <a:gd name="connsiteX156" fmla="*/ 689207 w 757165"/>
                <a:gd name="connsiteY156" fmla="*/ 78707 h 707385"/>
                <a:gd name="connsiteX157" fmla="*/ 721529 w 757165"/>
                <a:gd name="connsiteY157" fmla="*/ 111030 h 707385"/>
                <a:gd name="connsiteX158" fmla="*/ 721529 w 757165"/>
                <a:gd name="connsiteY158" fmla="*/ 533650 h 707385"/>
                <a:gd name="connsiteX159" fmla="*/ 713449 w 757165"/>
                <a:gd name="connsiteY159" fmla="*/ 541731 h 707385"/>
                <a:gd name="connsiteX160" fmla="*/ 705368 w 757165"/>
                <a:gd name="connsiteY160" fmla="*/ 533650 h 707385"/>
                <a:gd name="connsiteX161" fmla="*/ 705368 w 757165"/>
                <a:gd name="connsiteY161" fmla="*/ 231431 h 707385"/>
                <a:gd name="connsiteX162" fmla="*/ 73454 w 757165"/>
                <a:gd name="connsiteY162" fmla="*/ 231431 h 707385"/>
                <a:gd name="connsiteX163" fmla="*/ 73454 w 757165"/>
                <a:gd name="connsiteY163" fmla="*/ 276119 h 707385"/>
                <a:gd name="connsiteX164" fmla="*/ 65374 w 757165"/>
                <a:gd name="connsiteY164" fmla="*/ 284200 h 707385"/>
                <a:gd name="connsiteX165" fmla="*/ 57293 w 757165"/>
                <a:gd name="connsiteY165" fmla="*/ 276119 h 707385"/>
                <a:gd name="connsiteX166" fmla="*/ 57293 w 757165"/>
                <a:gd name="connsiteY166" fmla="*/ 111030 h 707385"/>
                <a:gd name="connsiteX167" fmla="*/ 89616 w 757165"/>
                <a:gd name="connsiteY167" fmla="*/ 78707 h 707385"/>
                <a:gd name="connsiteX168" fmla="*/ 152646 w 757165"/>
                <a:gd name="connsiteY168" fmla="*/ 78707 h 707385"/>
                <a:gd name="connsiteX169" fmla="*/ 152646 w 757165"/>
                <a:gd name="connsiteY169" fmla="*/ 34262 h 707385"/>
                <a:gd name="connsiteX170" fmla="*/ 176888 w 757165"/>
                <a:gd name="connsiteY170" fmla="*/ 10020 h 707385"/>
                <a:gd name="connsiteX171" fmla="*/ 732033 w 757165"/>
                <a:gd name="connsiteY171" fmla="*/ 5657 h 707385"/>
                <a:gd name="connsiteX172" fmla="*/ 734861 w 757165"/>
                <a:gd name="connsiteY172" fmla="*/ 8485 h 707385"/>
                <a:gd name="connsiteX173" fmla="*/ 732033 w 757165"/>
                <a:gd name="connsiteY173" fmla="*/ 11314 h 707385"/>
                <a:gd name="connsiteX174" fmla="*/ 729205 w 757165"/>
                <a:gd name="connsiteY174" fmla="*/ 8485 h 707385"/>
                <a:gd name="connsiteX175" fmla="*/ 732033 w 757165"/>
                <a:gd name="connsiteY175" fmla="*/ 5657 h 707385"/>
                <a:gd name="connsiteX176" fmla="*/ 63353 w 757165"/>
                <a:gd name="connsiteY176" fmla="*/ 0 h 707385"/>
                <a:gd name="connsiteX177" fmla="*/ 66181 w 757165"/>
                <a:gd name="connsiteY177" fmla="*/ 2828 h 707385"/>
                <a:gd name="connsiteX178" fmla="*/ 63353 w 757165"/>
                <a:gd name="connsiteY178" fmla="*/ 5656 h 707385"/>
                <a:gd name="connsiteX179" fmla="*/ 60525 w 757165"/>
                <a:gd name="connsiteY179" fmla="*/ 2828 h 707385"/>
                <a:gd name="connsiteX180" fmla="*/ 63353 w 757165"/>
                <a:gd name="connsiteY180" fmla="*/ 0 h 7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757165" h="707385">
                  <a:moveTo>
                    <a:pt x="311026" y="574053"/>
                  </a:moveTo>
                  <a:lnTo>
                    <a:pt x="612438" y="574053"/>
                  </a:lnTo>
                  <a:cubicBezTo>
                    <a:pt x="616882" y="574053"/>
                    <a:pt x="620519" y="577689"/>
                    <a:pt x="620519" y="582135"/>
                  </a:cubicBezTo>
                  <a:cubicBezTo>
                    <a:pt x="620519" y="586579"/>
                    <a:pt x="616882" y="590214"/>
                    <a:pt x="612438" y="590214"/>
                  </a:cubicBezTo>
                  <a:lnTo>
                    <a:pt x="311026" y="590214"/>
                  </a:lnTo>
                  <a:cubicBezTo>
                    <a:pt x="306582" y="590214"/>
                    <a:pt x="302946" y="586579"/>
                    <a:pt x="302946" y="582135"/>
                  </a:cubicBezTo>
                  <a:cubicBezTo>
                    <a:pt x="302946" y="577689"/>
                    <a:pt x="306582" y="574053"/>
                    <a:pt x="311026" y="574053"/>
                  </a:cubicBezTo>
                  <a:close/>
                  <a:moveTo>
                    <a:pt x="711832" y="573246"/>
                  </a:moveTo>
                  <a:cubicBezTo>
                    <a:pt x="718973" y="573246"/>
                    <a:pt x="724761" y="579035"/>
                    <a:pt x="724761" y="586175"/>
                  </a:cubicBezTo>
                  <a:cubicBezTo>
                    <a:pt x="724761" y="593316"/>
                    <a:pt x="718973" y="599104"/>
                    <a:pt x="711832" y="599104"/>
                  </a:cubicBezTo>
                  <a:cubicBezTo>
                    <a:pt x="704691" y="599104"/>
                    <a:pt x="698903" y="593316"/>
                    <a:pt x="698903" y="586175"/>
                  </a:cubicBezTo>
                  <a:cubicBezTo>
                    <a:pt x="698903" y="579035"/>
                    <a:pt x="704691" y="573246"/>
                    <a:pt x="711832" y="573246"/>
                  </a:cubicBezTo>
                  <a:close/>
                  <a:moveTo>
                    <a:pt x="243634" y="555144"/>
                  </a:moveTo>
                  <a:cubicBezTo>
                    <a:pt x="247431" y="552802"/>
                    <a:pt x="252441" y="553933"/>
                    <a:pt x="254785" y="557731"/>
                  </a:cubicBezTo>
                  <a:cubicBezTo>
                    <a:pt x="257128" y="561528"/>
                    <a:pt x="255997" y="566538"/>
                    <a:pt x="252199" y="568882"/>
                  </a:cubicBezTo>
                  <a:lnTo>
                    <a:pt x="185452" y="610255"/>
                  </a:lnTo>
                  <a:cubicBezTo>
                    <a:pt x="184078" y="611063"/>
                    <a:pt x="182624" y="611468"/>
                    <a:pt x="181170" y="611468"/>
                  </a:cubicBezTo>
                  <a:cubicBezTo>
                    <a:pt x="178421" y="611468"/>
                    <a:pt x="175836" y="610012"/>
                    <a:pt x="174301" y="607669"/>
                  </a:cubicBezTo>
                  <a:lnTo>
                    <a:pt x="157493" y="581164"/>
                  </a:lnTo>
                  <a:cubicBezTo>
                    <a:pt x="155069" y="577366"/>
                    <a:pt x="156200" y="572437"/>
                    <a:pt x="159998" y="570013"/>
                  </a:cubicBezTo>
                  <a:cubicBezTo>
                    <a:pt x="163795" y="567588"/>
                    <a:pt x="168725" y="568720"/>
                    <a:pt x="171149" y="572518"/>
                  </a:cubicBezTo>
                  <a:lnTo>
                    <a:pt x="183674" y="592316"/>
                  </a:lnTo>
                  <a:close/>
                  <a:moveTo>
                    <a:pt x="311026" y="442337"/>
                  </a:moveTo>
                  <a:lnTo>
                    <a:pt x="612438" y="442337"/>
                  </a:lnTo>
                  <a:cubicBezTo>
                    <a:pt x="616882" y="442337"/>
                    <a:pt x="620519" y="445974"/>
                    <a:pt x="620519" y="450418"/>
                  </a:cubicBezTo>
                  <a:cubicBezTo>
                    <a:pt x="620519" y="454863"/>
                    <a:pt x="616882" y="458500"/>
                    <a:pt x="612438" y="458500"/>
                  </a:cubicBezTo>
                  <a:lnTo>
                    <a:pt x="311026" y="458500"/>
                  </a:lnTo>
                  <a:cubicBezTo>
                    <a:pt x="306582" y="458500"/>
                    <a:pt x="302946" y="454863"/>
                    <a:pt x="302946" y="450418"/>
                  </a:cubicBezTo>
                  <a:cubicBezTo>
                    <a:pt x="302946" y="445974"/>
                    <a:pt x="306582" y="442337"/>
                    <a:pt x="311026" y="442337"/>
                  </a:cubicBezTo>
                  <a:close/>
                  <a:moveTo>
                    <a:pt x="243634" y="423429"/>
                  </a:moveTo>
                  <a:cubicBezTo>
                    <a:pt x="247431" y="421086"/>
                    <a:pt x="252441" y="422217"/>
                    <a:pt x="254785" y="426014"/>
                  </a:cubicBezTo>
                  <a:cubicBezTo>
                    <a:pt x="257128" y="429813"/>
                    <a:pt x="255997" y="434823"/>
                    <a:pt x="252199" y="437167"/>
                  </a:cubicBezTo>
                  <a:lnTo>
                    <a:pt x="185452" y="478539"/>
                  </a:lnTo>
                  <a:cubicBezTo>
                    <a:pt x="184078" y="479348"/>
                    <a:pt x="182624" y="479751"/>
                    <a:pt x="181170" y="479751"/>
                  </a:cubicBezTo>
                  <a:cubicBezTo>
                    <a:pt x="178421" y="479751"/>
                    <a:pt x="175836" y="478297"/>
                    <a:pt x="174301" y="475954"/>
                  </a:cubicBezTo>
                  <a:lnTo>
                    <a:pt x="157493" y="449449"/>
                  </a:lnTo>
                  <a:cubicBezTo>
                    <a:pt x="155069" y="445652"/>
                    <a:pt x="156200" y="440721"/>
                    <a:pt x="159998" y="438298"/>
                  </a:cubicBezTo>
                  <a:cubicBezTo>
                    <a:pt x="163795" y="435874"/>
                    <a:pt x="168725" y="437005"/>
                    <a:pt x="171149" y="440802"/>
                  </a:cubicBezTo>
                  <a:lnTo>
                    <a:pt x="183674" y="460600"/>
                  </a:lnTo>
                  <a:close/>
                  <a:moveTo>
                    <a:pt x="65374" y="371471"/>
                  </a:moveTo>
                  <a:cubicBezTo>
                    <a:pt x="69818" y="371471"/>
                    <a:pt x="73454" y="375108"/>
                    <a:pt x="73454" y="379552"/>
                  </a:cubicBezTo>
                  <a:lnTo>
                    <a:pt x="73454" y="675063"/>
                  </a:lnTo>
                  <a:cubicBezTo>
                    <a:pt x="73454" y="683952"/>
                    <a:pt x="80727" y="691224"/>
                    <a:pt x="89616" y="691224"/>
                  </a:cubicBezTo>
                  <a:lnTo>
                    <a:pt x="689207" y="691224"/>
                  </a:lnTo>
                  <a:cubicBezTo>
                    <a:pt x="698095" y="691224"/>
                    <a:pt x="705368" y="683952"/>
                    <a:pt x="705368" y="675063"/>
                  </a:cubicBezTo>
                  <a:lnTo>
                    <a:pt x="705368" y="637892"/>
                  </a:lnTo>
                  <a:cubicBezTo>
                    <a:pt x="705368" y="633448"/>
                    <a:pt x="709005" y="629811"/>
                    <a:pt x="713449" y="629811"/>
                  </a:cubicBezTo>
                  <a:cubicBezTo>
                    <a:pt x="717893" y="629811"/>
                    <a:pt x="721529" y="633448"/>
                    <a:pt x="721529" y="637892"/>
                  </a:cubicBezTo>
                  <a:lnTo>
                    <a:pt x="721529" y="675063"/>
                  </a:lnTo>
                  <a:cubicBezTo>
                    <a:pt x="721529" y="692921"/>
                    <a:pt x="707065" y="707385"/>
                    <a:pt x="689207" y="707385"/>
                  </a:cubicBezTo>
                  <a:lnTo>
                    <a:pt x="89616" y="707385"/>
                  </a:lnTo>
                  <a:cubicBezTo>
                    <a:pt x="71757" y="707385"/>
                    <a:pt x="57293" y="692921"/>
                    <a:pt x="57293" y="675063"/>
                  </a:cubicBezTo>
                  <a:lnTo>
                    <a:pt x="57293" y="379552"/>
                  </a:lnTo>
                  <a:cubicBezTo>
                    <a:pt x="57293" y="375108"/>
                    <a:pt x="60930" y="371471"/>
                    <a:pt x="65374" y="371471"/>
                  </a:cubicBezTo>
                  <a:close/>
                  <a:moveTo>
                    <a:pt x="65373" y="314662"/>
                  </a:moveTo>
                  <a:cubicBezTo>
                    <a:pt x="72514" y="314662"/>
                    <a:pt x="78302" y="320451"/>
                    <a:pt x="78302" y="327591"/>
                  </a:cubicBezTo>
                  <a:cubicBezTo>
                    <a:pt x="78302" y="334732"/>
                    <a:pt x="72514" y="340520"/>
                    <a:pt x="65373" y="340520"/>
                  </a:cubicBezTo>
                  <a:cubicBezTo>
                    <a:pt x="58232" y="340520"/>
                    <a:pt x="52444" y="334732"/>
                    <a:pt x="52444" y="327591"/>
                  </a:cubicBezTo>
                  <a:cubicBezTo>
                    <a:pt x="52444" y="320451"/>
                    <a:pt x="58232" y="314662"/>
                    <a:pt x="65373" y="314662"/>
                  </a:cubicBezTo>
                  <a:close/>
                  <a:moveTo>
                    <a:pt x="311026" y="310623"/>
                  </a:moveTo>
                  <a:lnTo>
                    <a:pt x="614862" y="310623"/>
                  </a:lnTo>
                  <a:cubicBezTo>
                    <a:pt x="619307" y="310623"/>
                    <a:pt x="622942" y="314259"/>
                    <a:pt x="622942" y="318704"/>
                  </a:cubicBezTo>
                  <a:cubicBezTo>
                    <a:pt x="622942" y="323148"/>
                    <a:pt x="619307" y="326784"/>
                    <a:pt x="614862" y="326784"/>
                  </a:cubicBezTo>
                  <a:lnTo>
                    <a:pt x="311026" y="326784"/>
                  </a:lnTo>
                  <a:cubicBezTo>
                    <a:pt x="306582" y="326784"/>
                    <a:pt x="302946" y="323148"/>
                    <a:pt x="302946" y="318704"/>
                  </a:cubicBezTo>
                  <a:cubicBezTo>
                    <a:pt x="302946" y="314259"/>
                    <a:pt x="306582" y="310623"/>
                    <a:pt x="311026" y="310623"/>
                  </a:cubicBezTo>
                  <a:close/>
                  <a:moveTo>
                    <a:pt x="243634" y="291713"/>
                  </a:moveTo>
                  <a:cubicBezTo>
                    <a:pt x="247431" y="289371"/>
                    <a:pt x="252441" y="290502"/>
                    <a:pt x="254785" y="294300"/>
                  </a:cubicBezTo>
                  <a:cubicBezTo>
                    <a:pt x="257128" y="298097"/>
                    <a:pt x="255997" y="303107"/>
                    <a:pt x="252199" y="305451"/>
                  </a:cubicBezTo>
                  <a:lnTo>
                    <a:pt x="185452" y="346824"/>
                  </a:lnTo>
                  <a:cubicBezTo>
                    <a:pt x="184078" y="347632"/>
                    <a:pt x="182624" y="348037"/>
                    <a:pt x="181170" y="348037"/>
                  </a:cubicBezTo>
                  <a:cubicBezTo>
                    <a:pt x="178421" y="348037"/>
                    <a:pt x="175836" y="346581"/>
                    <a:pt x="174301" y="344238"/>
                  </a:cubicBezTo>
                  <a:lnTo>
                    <a:pt x="157493" y="317733"/>
                  </a:lnTo>
                  <a:cubicBezTo>
                    <a:pt x="155069" y="313936"/>
                    <a:pt x="156200" y="309007"/>
                    <a:pt x="159998" y="306582"/>
                  </a:cubicBezTo>
                  <a:cubicBezTo>
                    <a:pt x="163795" y="304157"/>
                    <a:pt x="168725" y="305289"/>
                    <a:pt x="171149" y="309088"/>
                  </a:cubicBezTo>
                  <a:lnTo>
                    <a:pt x="183674" y="328885"/>
                  </a:lnTo>
                  <a:close/>
                  <a:moveTo>
                    <a:pt x="21333" y="191027"/>
                  </a:moveTo>
                  <a:cubicBezTo>
                    <a:pt x="24680" y="191027"/>
                    <a:pt x="27394" y="193740"/>
                    <a:pt x="27394" y="197087"/>
                  </a:cubicBezTo>
                  <a:cubicBezTo>
                    <a:pt x="27394" y="200434"/>
                    <a:pt x="24680" y="203149"/>
                    <a:pt x="21333" y="203149"/>
                  </a:cubicBezTo>
                  <a:cubicBezTo>
                    <a:pt x="17986" y="203149"/>
                    <a:pt x="15273" y="200434"/>
                    <a:pt x="15273" y="197087"/>
                  </a:cubicBezTo>
                  <a:cubicBezTo>
                    <a:pt x="15273" y="193740"/>
                    <a:pt x="17986" y="191027"/>
                    <a:pt x="21333" y="191027"/>
                  </a:cubicBezTo>
                  <a:close/>
                  <a:moveTo>
                    <a:pt x="747388" y="187795"/>
                  </a:moveTo>
                  <a:cubicBezTo>
                    <a:pt x="750957" y="187795"/>
                    <a:pt x="753852" y="190690"/>
                    <a:pt x="753852" y="194260"/>
                  </a:cubicBezTo>
                  <a:cubicBezTo>
                    <a:pt x="753852" y="197829"/>
                    <a:pt x="750957" y="200724"/>
                    <a:pt x="747388" y="200724"/>
                  </a:cubicBezTo>
                  <a:cubicBezTo>
                    <a:pt x="743818" y="200724"/>
                    <a:pt x="740923" y="197829"/>
                    <a:pt x="740923" y="194260"/>
                  </a:cubicBezTo>
                  <a:cubicBezTo>
                    <a:pt x="740923" y="190690"/>
                    <a:pt x="743818" y="187795"/>
                    <a:pt x="747388" y="187795"/>
                  </a:cubicBezTo>
                  <a:close/>
                  <a:moveTo>
                    <a:pt x="43555" y="127595"/>
                  </a:moveTo>
                  <a:cubicBezTo>
                    <a:pt x="45117" y="127595"/>
                    <a:pt x="46383" y="128861"/>
                    <a:pt x="46383" y="130423"/>
                  </a:cubicBezTo>
                  <a:cubicBezTo>
                    <a:pt x="46383" y="131986"/>
                    <a:pt x="45117" y="133252"/>
                    <a:pt x="43555" y="133252"/>
                  </a:cubicBezTo>
                  <a:cubicBezTo>
                    <a:pt x="41993" y="133252"/>
                    <a:pt x="40727" y="131986"/>
                    <a:pt x="40727" y="130423"/>
                  </a:cubicBezTo>
                  <a:cubicBezTo>
                    <a:pt x="40727" y="128861"/>
                    <a:pt x="41993" y="127595"/>
                    <a:pt x="43555" y="127595"/>
                  </a:cubicBezTo>
                  <a:close/>
                  <a:moveTo>
                    <a:pt x="752316" y="115069"/>
                  </a:moveTo>
                  <a:cubicBezTo>
                    <a:pt x="754994" y="115069"/>
                    <a:pt x="757165" y="117239"/>
                    <a:pt x="757165" y="119917"/>
                  </a:cubicBezTo>
                  <a:cubicBezTo>
                    <a:pt x="757165" y="122595"/>
                    <a:pt x="754994" y="124767"/>
                    <a:pt x="752316" y="124767"/>
                  </a:cubicBezTo>
                  <a:cubicBezTo>
                    <a:pt x="749638" y="124767"/>
                    <a:pt x="747468" y="122595"/>
                    <a:pt x="747468" y="119917"/>
                  </a:cubicBezTo>
                  <a:cubicBezTo>
                    <a:pt x="747468" y="117239"/>
                    <a:pt x="749638" y="115069"/>
                    <a:pt x="752316" y="115069"/>
                  </a:cubicBezTo>
                  <a:close/>
                  <a:moveTo>
                    <a:pt x="89616" y="94868"/>
                  </a:moveTo>
                  <a:cubicBezTo>
                    <a:pt x="80727" y="94868"/>
                    <a:pt x="73454" y="102141"/>
                    <a:pt x="73454" y="111030"/>
                  </a:cubicBezTo>
                  <a:lnTo>
                    <a:pt x="73454" y="215270"/>
                  </a:lnTo>
                  <a:lnTo>
                    <a:pt x="705368" y="215270"/>
                  </a:lnTo>
                  <a:lnTo>
                    <a:pt x="705368" y="111030"/>
                  </a:lnTo>
                  <a:cubicBezTo>
                    <a:pt x="705368" y="102141"/>
                    <a:pt x="698095" y="94868"/>
                    <a:pt x="689207" y="94868"/>
                  </a:cubicBezTo>
                  <a:lnTo>
                    <a:pt x="633449" y="94868"/>
                  </a:lnTo>
                  <a:lnTo>
                    <a:pt x="633449" y="121533"/>
                  </a:lnTo>
                  <a:cubicBezTo>
                    <a:pt x="633449" y="134948"/>
                    <a:pt x="622621" y="145775"/>
                    <a:pt x="609207" y="145775"/>
                  </a:cubicBezTo>
                  <a:lnTo>
                    <a:pt x="547793" y="145775"/>
                  </a:lnTo>
                  <a:cubicBezTo>
                    <a:pt x="534379" y="145775"/>
                    <a:pt x="523551" y="134948"/>
                    <a:pt x="523551" y="121533"/>
                  </a:cubicBezTo>
                  <a:lnTo>
                    <a:pt x="523551" y="94868"/>
                  </a:lnTo>
                  <a:lnTo>
                    <a:pt x="452441" y="94868"/>
                  </a:lnTo>
                  <a:lnTo>
                    <a:pt x="452441" y="121533"/>
                  </a:lnTo>
                  <a:cubicBezTo>
                    <a:pt x="452441" y="134948"/>
                    <a:pt x="441613" y="145775"/>
                    <a:pt x="428199" y="145775"/>
                  </a:cubicBezTo>
                  <a:lnTo>
                    <a:pt x="366785" y="145775"/>
                  </a:lnTo>
                  <a:cubicBezTo>
                    <a:pt x="353371" y="145775"/>
                    <a:pt x="342543" y="134948"/>
                    <a:pt x="342543" y="121533"/>
                  </a:cubicBezTo>
                  <a:lnTo>
                    <a:pt x="342543" y="94868"/>
                  </a:lnTo>
                  <a:lnTo>
                    <a:pt x="262544" y="94868"/>
                  </a:lnTo>
                  <a:lnTo>
                    <a:pt x="262544" y="121533"/>
                  </a:lnTo>
                  <a:cubicBezTo>
                    <a:pt x="262544" y="134948"/>
                    <a:pt x="251716" y="145775"/>
                    <a:pt x="238302" y="145775"/>
                  </a:cubicBezTo>
                  <a:lnTo>
                    <a:pt x="176888" y="145775"/>
                  </a:lnTo>
                  <a:cubicBezTo>
                    <a:pt x="163474" y="145775"/>
                    <a:pt x="152646" y="134948"/>
                    <a:pt x="152646" y="121533"/>
                  </a:cubicBezTo>
                  <a:lnTo>
                    <a:pt x="152646" y="94868"/>
                  </a:lnTo>
                  <a:close/>
                  <a:moveTo>
                    <a:pt x="4848" y="60363"/>
                  </a:moveTo>
                  <a:cubicBezTo>
                    <a:pt x="7526" y="60363"/>
                    <a:pt x="9697" y="62533"/>
                    <a:pt x="9697" y="65211"/>
                  </a:cubicBezTo>
                  <a:cubicBezTo>
                    <a:pt x="9697" y="67889"/>
                    <a:pt x="7526" y="70061"/>
                    <a:pt x="4848" y="70061"/>
                  </a:cubicBezTo>
                  <a:cubicBezTo>
                    <a:pt x="2171" y="70061"/>
                    <a:pt x="0" y="67889"/>
                    <a:pt x="0" y="65211"/>
                  </a:cubicBezTo>
                  <a:cubicBezTo>
                    <a:pt x="0" y="62533"/>
                    <a:pt x="2171" y="60363"/>
                    <a:pt x="4848" y="60363"/>
                  </a:cubicBezTo>
                  <a:close/>
                  <a:moveTo>
                    <a:pt x="738093" y="52040"/>
                  </a:moveTo>
                  <a:cubicBezTo>
                    <a:pt x="741440" y="52040"/>
                    <a:pt x="744154" y="54753"/>
                    <a:pt x="744154" y="58100"/>
                  </a:cubicBezTo>
                  <a:cubicBezTo>
                    <a:pt x="744154" y="61447"/>
                    <a:pt x="741440" y="64162"/>
                    <a:pt x="738093" y="64162"/>
                  </a:cubicBezTo>
                  <a:cubicBezTo>
                    <a:pt x="734746" y="64162"/>
                    <a:pt x="732033" y="61447"/>
                    <a:pt x="732033" y="58100"/>
                  </a:cubicBezTo>
                  <a:cubicBezTo>
                    <a:pt x="732033" y="54753"/>
                    <a:pt x="734746" y="52040"/>
                    <a:pt x="738093" y="52040"/>
                  </a:cubicBezTo>
                  <a:close/>
                  <a:moveTo>
                    <a:pt x="129211" y="31030"/>
                  </a:moveTo>
                  <a:cubicBezTo>
                    <a:pt x="130997" y="31030"/>
                    <a:pt x="132444" y="32478"/>
                    <a:pt x="132444" y="34262"/>
                  </a:cubicBezTo>
                  <a:cubicBezTo>
                    <a:pt x="132444" y="36048"/>
                    <a:pt x="130997" y="37496"/>
                    <a:pt x="129211" y="37496"/>
                  </a:cubicBezTo>
                  <a:cubicBezTo>
                    <a:pt x="127426" y="37496"/>
                    <a:pt x="125979" y="36048"/>
                    <a:pt x="125979" y="34262"/>
                  </a:cubicBezTo>
                  <a:cubicBezTo>
                    <a:pt x="125979" y="32478"/>
                    <a:pt x="127426" y="31030"/>
                    <a:pt x="129211" y="31030"/>
                  </a:cubicBezTo>
                  <a:close/>
                  <a:moveTo>
                    <a:pt x="676519" y="24485"/>
                  </a:moveTo>
                  <a:cubicBezTo>
                    <a:pt x="680088" y="24485"/>
                    <a:pt x="682983" y="27380"/>
                    <a:pt x="682983" y="30950"/>
                  </a:cubicBezTo>
                  <a:cubicBezTo>
                    <a:pt x="682983" y="34519"/>
                    <a:pt x="680088" y="37414"/>
                    <a:pt x="676519" y="37414"/>
                  </a:cubicBezTo>
                  <a:cubicBezTo>
                    <a:pt x="672949" y="37414"/>
                    <a:pt x="670054" y="34519"/>
                    <a:pt x="670054" y="30950"/>
                  </a:cubicBezTo>
                  <a:cubicBezTo>
                    <a:pt x="670054" y="27380"/>
                    <a:pt x="672949" y="24485"/>
                    <a:pt x="676519" y="24485"/>
                  </a:cubicBezTo>
                  <a:close/>
                  <a:moveTo>
                    <a:pt x="176888" y="10020"/>
                  </a:moveTo>
                  <a:lnTo>
                    <a:pt x="238302" y="10020"/>
                  </a:lnTo>
                  <a:cubicBezTo>
                    <a:pt x="251716" y="10020"/>
                    <a:pt x="262544" y="20849"/>
                    <a:pt x="262544" y="34262"/>
                  </a:cubicBezTo>
                  <a:lnTo>
                    <a:pt x="262544" y="78707"/>
                  </a:lnTo>
                  <a:lnTo>
                    <a:pt x="342543" y="78707"/>
                  </a:lnTo>
                  <a:lnTo>
                    <a:pt x="342543" y="34262"/>
                  </a:lnTo>
                  <a:cubicBezTo>
                    <a:pt x="342543" y="20849"/>
                    <a:pt x="353371" y="10020"/>
                    <a:pt x="366785" y="10020"/>
                  </a:cubicBezTo>
                  <a:lnTo>
                    <a:pt x="428199" y="10020"/>
                  </a:lnTo>
                  <a:cubicBezTo>
                    <a:pt x="441613" y="10020"/>
                    <a:pt x="452441" y="20849"/>
                    <a:pt x="452441" y="34262"/>
                  </a:cubicBezTo>
                  <a:lnTo>
                    <a:pt x="452441" y="78707"/>
                  </a:lnTo>
                  <a:lnTo>
                    <a:pt x="523551" y="78707"/>
                  </a:lnTo>
                  <a:lnTo>
                    <a:pt x="523551" y="34262"/>
                  </a:lnTo>
                  <a:cubicBezTo>
                    <a:pt x="523551" y="20849"/>
                    <a:pt x="534379" y="10020"/>
                    <a:pt x="547793" y="10020"/>
                  </a:cubicBezTo>
                  <a:lnTo>
                    <a:pt x="609207" y="10020"/>
                  </a:lnTo>
                  <a:cubicBezTo>
                    <a:pt x="622621" y="10020"/>
                    <a:pt x="633449" y="20849"/>
                    <a:pt x="633449" y="34262"/>
                  </a:cubicBezTo>
                  <a:lnTo>
                    <a:pt x="633449" y="78707"/>
                  </a:lnTo>
                  <a:lnTo>
                    <a:pt x="689207" y="78707"/>
                  </a:lnTo>
                  <a:cubicBezTo>
                    <a:pt x="707065" y="78707"/>
                    <a:pt x="721529" y="93171"/>
                    <a:pt x="721529" y="111030"/>
                  </a:cubicBezTo>
                  <a:lnTo>
                    <a:pt x="721529" y="533650"/>
                  </a:lnTo>
                  <a:cubicBezTo>
                    <a:pt x="721529" y="538096"/>
                    <a:pt x="717893" y="541731"/>
                    <a:pt x="713449" y="541731"/>
                  </a:cubicBezTo>
                  <a:cubicBezTo>
                    <a:pt x="709005" y="541731"/>
                    <a:pt x="705368" y="538096"/>
                    <a:pt x="705368" y="533650"/>
                  </a:cubicBezTo>
                  <a:lnTo>
                    <a:pt x="705368" y="231431"/>
                  </a:lnTo>
                  <a:lnTo>
                    <a:pt x="73454" y="231431"/>
                  </a:lnTo>
                  <a:lnTo>
                    <a:pt x="73454" y="276119"/>
                  </a:lnTo>
                  <a:cubicBezTo>
                    <a:pt x="73454" y="280563"/>
                    <a:pt x="69818" y="284200"/>
                    <a:pt x="65374" y="284200"/>
                  </a:cubicBezTo>
                  <a:cubicBezTo>
                    <a:pt x="60930" y="284200"/>
                    <a:pt x="57293" y="280563"/>
                    <a:pt x="57293" y="276119"/>
                  </a:cubicBezTo>
                  <a:lnTo>
                    <a:pt x="57293" y="111030"/>
                  </a:lnTo>
                  <a:cubicBezTo>
                    <a:pt x="57293" y="93171"/>
                    <a:pt x="71757" y="78707"/>
                    <a:pt x="89616" y="78707"/>
                  </a:cubicBezTo>
                  <a:lnTo>
                    <a:pt x="152646" y="78707"/>
                  </a:lnTo>
                  <a:lnTo>
                    <a:pt x="152646" y="34262"/>
                  </a:lnTo>
                  <a:cubicBezTo>
                    <a:pt x="152646" y="20849"/>
                    <a:pt x="163474" y="10020"/>
                    <a:pt x="176888" y="10020"/>
                  </a:cubicBezTo>
                  <a:close/>
                  <a:moveTo>
                    <a:pt x="732033" y="5657"/>
                  </a:moveTo>
                  <a:cubicBezTo>
                    <a:pt x="733595" y="5657"/>
                    <a:pt x="734861" y="6923"/>
                    <a:pt x="734861" y="8485"/>
                  </a:cubicBezTo>
                  <a:cubicBezTo>
                    <a:pt x="734861" y="10048"/>
                    <a:pt x="733595" y="11314"/>
                    <a:pt x="732033" y="11314"/>
                  </a:cubicBezTo>
                  <a:cubicBezTo>
                    <a:pt x="730471" y="11314"/>
                    <a:pt x="729205" y="10048"/>
                    <a:pt x="729205" y="8485"/>
                  </a:cubicBezTo>
                  <a:cubicBezTo>
                    <a:pt x="729205" y="6923"/>
                    <a:pt x="730471" y="5657"/>
                    <a:pt x="732033" y="5657"/>
                  </a:cubicBezTo>
                  <a:close/>
                  <a:moveTo>
                    <a:pt x="63353" y="0"/>
                  </a:moveTo>
                  <a:cubicBezTo>
                    <a:pt x="64915" y="0"/>
                    <a:pt x="66181" y="1266"/>
                    <a:pt x="66181" y="2828"/>
                  </a:cubicBezTo>
                  <a:cubicBezTo>
                    <a:pt x="66181" y="4390"/>
                    <a:pt x="64915" y="5656"/>
                    <a:pt x="63353" y="5656"/>
                  </a:cubicBezTo>
                  <a:cubicBezTo>
                    <a:pt x="61791" y="5656"/>
                    <a:pt x="60525" y="4390"/>
                    <a:pt x="60525" y="2828"/>
                  </a:cubicBezTo>
                  <a:cubicBezTo>
                    <a:pt x="60525" y="1266"/>
                    <a:pt x="61791" y="0"/>
                    <a:pt x="63353" y="0"/>
                  </a:cubicBezTo>
                  <a:close/>
                </a:path>
              </a:pathLst>
            </a:custGeom>
            <a:solidFill>
              <a:schemeClr val="bg1"/>
            </a:solidFill>
            <a:ln w="614" cap="flat">
              <a:solidFill>
                <a:schemeClr val="bg1"/>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extLst>
      <p:ext uri="{BB962C8B-B14F-4D97-AF65-F5344CB8AC3E}">
        <p14:creationId xmlns:p14="http://schemas.microsoft.com/office/powerpoint/2010/main" val="402999118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7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2" presetClass="entr" presetSubtype="0" fill="hold" nodeType="withEffect">
                                      <p:stCondLst>
                                        <p:cond delay="75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2" presetClass="entr" presetSubtype="0" fill="hold" nodeType="withEffect">
                                      <p:stCondLst>
                                        <p:cond delay="75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704655" y="5188280"/>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100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4" name="TextBox 12"/>
          <p:cNvSpPr txBox="1"/>
          <p:nvPr/>
        </p:nvSpPr>
        <p:spPr>
          <a:xfrm>
            <a:off x="1704655" y="4756345"/>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200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5" name="TextBox 13"/>
          <p:cNvSpPr txBox="1"/>
          <p:nvPr/>
        </p:nvSpPr>
        <p:spPr>
          <a:xfrm>
            <a:off x="1704655" y="4324409"/>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300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 name="TextBox 14"/>
          <p:cNvSpPr txBox="1"/>
          <p:nvPr/>
        </p:nvSpPr>
        <p:spPr>
          <a:xfrm>
            <a:off x="1704655" y="3820484"/>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400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7" name="TextBox 15"/>
          <p:cNvSpPr txBox="1"/>
          <p:nvPr/>
        </p:nvSpPr>
        <p:spPr>
          <a:xfrm>
            <a:off x="1704655" y="3388549"/>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500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8" name="TextBox 16"/>
          <p:cNvSpPr txBox="1"/>
          <p:nvPr/>
        </p:nvSpPr>
        <p:spPr>
          <a:xfrm>
            <a:off x="1704655" y="2956613"/>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600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9" name="TextBox 17"/>
          <p:cNvSpPr txBox="1"/>
          <p:nvPr/>
        </p:nvSpPr>
        <p:spPr>
          <a:xfrm>
            <a:off x="1704655" y="2524678"/>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700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10" name="组合 9"/>
          <p:cNvGrpSpPr/>
          <p:nvPr/>
        </p:nvGrpSpPr>
        <p:grpSpPr>
          <a:xfrm>
            <a:off x="1992613" y="2164729"/>
            <a:ext cx="4463335" cy="3561582"/>
            <a:chOff x="1126939" y="1350372"/>
            <a:chExt cx="4464496" cy="2952328"/>
          </a:xfrm>
        </p:grpSpPr>
        <p:cxnSp>
          <p:nvCxnSpPr>
            <p:cNvPr id="11" name="直接连接符 10"/>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28"/>
          <p:cNvSpPr txBox="1"/>
          <p:nvPr/>
        </p:nvSpPr>
        <p:spPr>
          <a:xfrm>
            <a:off x="1704655" y="2092742"/>
            <a:ext cx="215968" cy="138499"/>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800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1" name="TextBox 29"/>
          <p:cNvSpPr txBox="1"/>
          <p:nvPr/>
        </p:nvSpPr>
        <p:spPr>
          <a:xfrm>
            <a:off x="1704655" y="5657081"/>
            <a:ext cx="215968" cy="138463"/>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思源黑体" panose="020B0500000000000000" pitchFamily="34" charset="-122"/>
                <a:ea typeface="思源黑体" panose="020B0500000000000000" pitchFamily="34" charset="-122"/>
              </a:rPr>
              <a:t>0</a:t>
            </a:r>
            <a:endPar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2" name="TextBox 30"/>
          <p:cNvSpPr txBox="1"/>
          <p:nvPr/>
        </p:nvSpPr>
        <p:spPr>
          <a:xfrm>
            <a:off x="1530777" y="5821378"/>
            <a:ext cx="528385" cy="230832"/>
          </a:xfrm>
          <a:prstGeom prst="rect">
            <a:avLst/>
          </a:prstGeom>
          <a:noFill/>
        </p:spPr>
        <p:txBody>
          <a:bodyPr wrap="square" rtlCol="0">
            <a:spAutoFit/>
          </a:bodyPr>
          <a:lstStyle/>
          <a:p>
            <a:pPr algn="ctr"/>
            <a:r>
              <a:rPr lang="zh-CN" altLang="en-US" sz="900" dirty="0">
                <a:solidFill>
                  <a:schemeClr val="tx1">
                    <a:lumMod val="50000"/>
                    <a:lumOff val="50000"/>
                  </a:schemeClr>
                </a:solidFill>
                <a:latin typeface="思源黑体" panose="020B0500000000000000" pitchFamily="34" charset="-122"/>
                <a:ea typeface="思源黑体" panose="020B0500000000000000" pitchFamily="34" charset="-122"/>
              </a:rPr>
              <a:t>（万元）</a:t>
            </a:r>
          </a:p>
        </p:txBody>
      </p:sp>
      <p:sp>
        <p:nvSpPr>
          <p:cNvPr id="24" name="圆角矩形 23"/>
          <p:cNvSpPr/>
          <p:nvPr/>
        </p:nvSpPr>
        <p:spPr>
          <a:xfrm>
            <a:off x="2352561" y="3887975"/>
            <a:ext cx="827319" cy="1876219"/>
          </a:xfrm>
          <a:prstGeom prst="roundRect">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7" name="圆角矩形 26"/>
          <p:cNvSpPr/>
          <p:nvPr/>
        </p:nvSpPr>
        <p:spPr>
          <a:xfrm>
            <a:off x="3323856" y="3262567"/>
            <a:ext cx="827319" cy="2501627"/>
          </a:xfrm>
          <a:prstGeom prst="roundRect">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圆角矩形 29"/>
          <p:cNvSpPr/>
          <p:nvPr/>
        </p:nvSpPr>
        <p:spPr>
          <a:xfrm>
            <a:off x="4295154" y="2776138"/>
            <a:ext cx="827319" cy="2988054"/>
          </a:xfrm>
          <a:prstGeom prst="roundRect">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3" name="圆角矩形 32"/>
          <p:cNvSpPr/>
          <p:nvPr/>
        </p:nvSpPr>
        <p:spPr>
          <a:xfrm>
            <a:off x="5268679" y="2289713"/>
            <a:ext cx="827319" cy="3474481"/>
          </a:xfrm>
          <a:prstGeom prst="roundRect">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5" name="文本框 26"/>
          <p:cNvSpPr txBox="1"/>
          <p:nvPr/>
        </p:nvSpPr>
        <p:spPr>
          <a:xfrm>
            <a:off x="2280572" y="3415895"/>
            <a:ext cx="971297" cy="338554"/>
          </a:xfrm>
          <a:prstGeom prst="rect">
            <a:avLst/>
          </a:prstGeom>
          <a:noFill/>
        </p:spPr>
        <p:txBody>
          <a:bodyPr wrap="square" rtlCol="0">
            <a:spAutoFit/>
          </a:bodyPr>
          <a:lstStyle/>
          <a:p>
            <a:pPr algn="ctr"/>
            <a:r>
              <a:rPr lang="en-US" altLang="zh-CN" sz="1600" spc="100" dirty="0">
                <a:solidFill>
                  <a:schemeClr val="tx1">
                    <a:lumMod val="75000"/>
                    <a:lumOff val="25000"/>
                  </a:schemeClr>
                </a:solidFill>
                <a:latin typeface="思源黑体" panose="020B0500000000000000" pitchFamily="34" charset="-122"/>
                <a:ea typeface="思源黑体" panose="020B0500000000000000" pitchFamily="34" charset="-122"/>
              </a:rPr>
              <a:t>50%</a:t>
            </a:r>
          </a:p>
        </p:txBody>
      </p:sp>
      <p:sp>
        <p:nvSpPr>
          <p:cNvPr id="36" name="文本框 26"/>
          <p:cNvSpPr txBox="1"/>
          <p:nvPr/>
        </p:nvSpPr>
        <p:spPr>
          <a:xfrm>
            <a:off x="2280572" y="5884311"/>
            <a:ext cx="971297" cy="307777"/>
          </a:xfrm>
          <a:prstGeom prst="rect">
            <a:avLst/>
          </a:prstGeom>
          <a:noFill/>
        </p:spPr>
        <p:txBody>
          <a:bodyPr wrap="square" rtlCol="0">
            <a:spAutoFit/>
          </a:bodyPr>
          <a:lstStyle/>
          <a:p>
            <a:pPr algn="ctr"/>
            <a:r>
              <a:rPr lang="en-US" altLang="zh-CN" sz="1400" spc="100" dirty="0">
                <a:solidFill>
                  <a:schemeClr val="tx1">
                    <a:lumMod val="75000"/>
                    <a:lumOff val="25000"/>
                  </a:schemeClr>
                </a:solidFill>
                <a:latin typeface="思源黑体" panose="020B0500000000000000" pitchFamily="34" charset="-122"/>
                <a:ea typeface="思源黑体" panose="020B0500000000000000" pitchFamily="34" charset="-122"/>
              </a:rPr>
              <a:t>Title</a:t>
            </a:r>
          </a:p>
        </p:txBody>
      </p:sp>
      <p:sp>
        <p:nvSpPr>
          <p:cNvPr id="37" name="文本框 26"/>
          <p:cNvSpPr txBox="1"/>
          <p:nvPr/>
        </p:nvSpPr>
        <p:spPr>
          <a:xfrm>
            <a:off x="3216432" y="5884311"/>
            <a:ext cx="971297" cy="307777"/>
          </a:xfrm>
          <a:prstGeom prst="rect">
            <a:avLst/>
          </a:prstGeom>
          <a:noFill/>
        </p:spPr>
        <p:txBody>
          <a:bodyPr wrap="square" rtlCol="0">
            <a:spAutoFit/>
          </a:bodyPr>
          <a:lstStyle/>
          <a:p>
            <a:pPr algn="ctr"/>
            <a:r>
              <a:rPr lang="en-US" altLang="zh-CN" sz="1400" spc="100" dirty="0">
                <a:solidFill>
                  <a:schemeClr val="tx1">
                    <a:lumMod val="75000"/>
                    <a:lumOff val="25000"/>
                  </a:schemeClr>
                </a:solidFill>
                <a:latin typeface="思源黑体" panose="020B0500000000000000" pitchFamily="34" charset="-122"/>
                <a:ea typeface="思源黑体" panose="020B0500000000000000" pitchFamily="34" charset="-122"/>
              </a:rPr>
              <a:t>Title</a:t>
            </a:r>
          </a:p>
        </p:txBody>
      </p:sp>
      <p:sp>
        <p:nvSpPr>
          <p:cNvPr id="38" name="文本框 26"/>
          <p:cNvSpPr txBox="1"/>
          <p:nvPr/>
        </p:nvSpPr>
        <p:spPr>
          <a:xfrm>
            <a:off x="4224281" y="5884311"/>
            <a:ext cx="971297" cy="307777"/>
          </a:xfrm>
          <a:prstGeom prst="rect">
            <a:avLst/>
          </a:prstGeom>
          <a:noFill/>
        </p:spPr>
        <p:txBody>
          <a:bodyPr wrap="square" rtlCol="0">
            <a:spAutoFit/>
          </a:bodyPr>
          <a:lstStyle/>
          <a:p>
            <a:pPr algn="ctr"/>
            <a:r>
              <a:rPr lang="en-US" altLang="zh-CN" sz="1400" spc="100" dirty="0">
                <a:solidFill>
                  <a:schemeClr val="tx1">
                    <a:lumMod val="75000"/>
                    <a:lumOff val="25000"/>
                  </a:schemeClr>
                </a:solidFill>
                <a:latin typeface="思源黑体" panose="020B0500000000000000" pitchFamily="34" charset="-122"/>
                <a:ea typeface="思源黑体" panose="020B0500000000000000" pitchFamily="34" charset="-122"/>
              </a:rPr>
              <a:t>Title</a:t>
            </a:r>
          </a:p>
        </p:txBody>
      </p:sp>
      <p:sp>
        <p:nvSpPr>
          <p:cNvPr id="39" name="文本框 26"/>
          <p:cNvSpPr txBox="1"/>
          <p:nvPr/>
        </p:nvSpPr>
        <p:spPr>
          <a:xfrm>
            <a:off x="5160141" y="5884311"/>
            <a:ext cx="971297" cy="307777"/>
          </a:xfrm>
          <a:prstGeom prst="rect">
            <a:avLst/>
          </a:prstGeom>
          <a:noFill/>
        </p:spPr>
        <p:txBody>
          <a:bodyPr wrap="square" rtlCol="0">
            <a:spAutoFit/>
          </a:bodyPr>
          <a:lstStyle/>
          <a:p>
            <a:pPr algn="ctr"/>
            <a:r>
              <a:rPr lang="en-US" altLang="zh-CN" sz="1400" spc="100" dirty="0">
                <a:solidFill>
                  <a:schemeClr val="tx1">
                    <a:lumMod val="75000"/>
                    <a:lumOff val="25000"/>
                  </a:schemeClr>
                </a:solidFill>
                <a:latin typeface="思源黑体" panose="020B0500000000000000" pitchFamily="34" charset="-122"/>
                <a:ea typeface="思源黑体" panose="020B0500000000000000" pitchFamily="34" charset="-122"/>
              </a:rPr>
              <a:t>Title</a:t>
            </a:r>
          </a:p>
        </p:txBody>
      </p:sp>
      <p:sp>
        <p:nvSpPr>
          <p:cNvPr id="40" name="文本框 26"/>
          <p:cNvSpPr txBox="1"/>
          <p:nvPr/>
        </p:nvSpPr>
        <p:spPr>
          <a:xfrm>
            <a:off x="3216432" y="2767992"/>
            <a:ext cx="971297" cy="338554"/>
          </a:xfrm>
          <a:prstGeom prst="rect">
            <a:avLst/>
          </a:prstGeom>
          <a:noFill/>
        </p:spPr>
        <p:txBody>
          <a:bodyPr wrap="square" rtlCol="0">
            <a:spAutoFit/>
          </a:bodyPr>
          <a:lstStyle/>
          <a:p>
            <a:pPr algn="ctr"/>
            <a:r>
              <a:rPr lang="en-US" altLang="zh-CN" sz="1600" spc="100" dirty="0">
                <a:solidFill>
                  <a:schemeClr val="tx1">
                    <a:lumMod val="75000"/>
                    <a:lumOff val="25000"/>
                  </a:schemeClr>
                </a:solidFill>
                <a:latin typeface="思源黑体" panose="020B0500000000000000" pitchFamily="34" charset="-122"/>
                <a:ea typeface="思源黑体" panose="020B0500000000000000" pitchFamily="34" charset="-122"/>
              </a:rPr>
              <a:t>70%</a:t>
            </a:r>
          </a:p>
        </p:txBody>
      </p:sp>
      <p:sp>
        <p:nvSpPr>
          <p:cNvPr id="41" name="文本框 26"/>
          <p:cNvSpPr txBox="1"/>
          <p:nvPr/>
        </p:nvSpPr>
        <p:spPr>
          <a:xfrm>
            <a:off x="4224281" y="2264067"/>
            <a:ext cx="971297" cy="338554"/>
          </a:xfrm>
          <a:prstGeom prst="rect">
            <a:avLst/>
          </a:prstGeom>
          <a:noFill/>
        </p:spPr>
        <p:txBody>
          <a:bodyPr wrap="square" rtlCol="0">
            <a:spAutoFit/>
          </a:bodyPr>
          <a:lstStyle/>
          <a:p>
            <a:pPr algn="ctr"/>
            <a:r>
              <a:rPr lang="en-US" altLang="zh-CN" sz="1600" spc="100" dirty="0">
                <a:solidFill>
                  <a:schemeClr val="tx1">
                    <a:lumMod val="75000"/>
                    <a:lumOff val="25000"/>
                  </a:schemeClr>
                </a:solidFill>
                <a:latin typeface="思源黑体" panose="020B0500000000000000" pitchFamily="34" charset="-122"/>
                <a:ea typeface="思源黑体" panose="020B0500000000000000" pitchFamily="34" charset="-122"/>
              </a:rPr>
              <a:t>85%</a:t>
            </a:r>
          </a:p>
        </p:txBody>
      </p:sp>
      <p:sp>
        <p:nvSpPr>
          <p:cNvPr id="42" name="文本框 26"/>
          <p:cNvSpPr txBox="1"/>
          <p:nvPr/>
        </p:nvSpPr>
        <p:spPr>
          <a:xfrm>
            <a:off x="5196693" y="1779301"/>
            <a:ext cx="971297" cy="338554"/>
          </a:xfrm>
          <a:prstGeom prst="rect">
            <a:avLst/>
          </a:prstGeom>
          <a:noFill/>
        </p:spPr>
        <p:txBody>
          <a:bodyPr wrap="square" rtlCol="0">
            <a:spAutoFit/>
          </a:bodyPr>
          <a:lstStyle/>
          <a:p>
            <a:pPr algn="ctr"/>
            <a:r>
              <a:rPr lang="en-US" altLang="zh-CN" sz="1600" spc="100" dirty="0">
                <a:solidFill>
                  <a:schemeClr val="tx1">
                    <a:lumMod val="75000"/>
                    <a:lumOff val="25000"/>
                  </a:schemeClr>
                </a:solidFill>
                <a:latin typeface="思源黑体" panose="020B0500000000000000" pitchFamily="34" charset="-122"/>
                <a:ea typeface="思源黑体" panose="020B0500000000000000" pitchFamily="34" charset="-122"/>
              </a:rPr>
              <a:t>95%</a:t>
            </a:r>
          </a:p>
        </p:txBody>
      </p:sp>
      <p:sp>
        <p:nvSpPr>
          <p:cNvPr id="43" name="TextBox 51"/>
          <p:cNvSpPr txBox="1"/>
          <p:nvPr/>
        </p:nvSpPr>
        <p:spPr>
          <a:xfrm>
            <a:off x="7031861" y="2420756"/>
            <a:ext cx="3916556" cy="495136"/>
          </a:xfrm>
          <a:prstGeom prst="rect">
            <a:avLst/>
          </a:prstGeom>
          <a:noFill/>
        </p:spPr>
        <p:txBody>
          <a:bodyPr wrap="square" lIns="0" tIns="0" rIns="0" bIns="0" rtlCol="0">
            <a:spAutoFit/>
          </a:bodyPr>
          <a:lstStyle/>
          <a:p>
            <a:pPr algn="just">
              <a:lnSpc>
                <a:spcPct val="120000"/>
              </a:lnSpc>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44" name="TextBox 52"/>
          <p:cNvSpPr txBox="1"/>
          <p:nvPr/>
        </p:nvSpPr>
        <p:spPr>
          <a:xfrm>
            <a:off x="7031862" y="2087454"/>
            <a:ext cx="2058807" cy="246221"/>
          </a:xfrm>
          <a:prstGeom prst="rect">
            <a:avLst/>
          </a:prstGeom>
          <a:noFill/>
        </p:spPr>
        <p:txBody>
          <a:bodyPr wrap="square" lIns="0" tIns="0" rIns="0" bIns="0" rtlCol="0">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6" name="圆角矩形 45"/>
          <p:cNvSpPr/>
          <p:nvPr/>
        </p:nvSpPr>
        <p:spPr>
          <a:xfrm>
            <a:off x="7031860" y="3774966"/>
            <a:ext cx="1969777" cy="484653"/>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8" name="文本框 26"/>
          <p:cNvSpPr txBox="1"/>
          <p:nvPr/>
        </p:nvSpPr>
        <p:spPr>
          <a:xfrm>
            <a:off x="7122253" y="3833709"/>
            <a:ext cx="1751728" cy="338554"/>
          </a:xfrm>
          <a:prstGeom prst="rect">
            <a:avLst/>
          </a:prstGeom>
          <a:noFill/>
        </p:spPr>
        <p:txBody>
          <a:bodyPr wrap="square" rtlCol="0">
            <a:spAutoFit/>
          </a:bodyPr>
          <a:lstStyle/>
          <a:p>
            <a:pPr algn="ctr"/>
            <a:r>
              <a:rPr lang="en-US" altLang="zh-CN" sz="1600" b="1" spc="100"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spc="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9" name="TextBox 57"/>
          <p:cNvSpPr txBox="1"/>
          <p:nvPr/>
        </p:nvSpPr>
        <p:spPr>
          <a:xfrm>
            <a:off x="7165331" y="4505168"/>
            <a:ext cx="2638671" cy="430887"/>
          </a:xfrm>
          <a:prstGeom prst="rect">
            <a:avLst/>
          </a:prstGeom>
          <a:noFill/>
        </p:spPr>
        <p:txBody>
          <a:bodyPr wrap="square" lIns="0" tIns="0" rIns="0" bIns="0" rtlCol="0">
            <a:spAutoFit/>
          </a:bodyPr>
          <a:lstStyle/>
          <a:p>
            <a:pPr algn="dist"/>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rPr>
              <a:t>13,648,258</a:t>
            </a:r>
            <a:endParaRPr lang="zh-CN" altLang="en-US" sz="28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0" name="椭圆 49"/>
          <p:cNvSpPr>
            <a:spLocks noChangeAspect="1"/>
          </p:cNvSpPr>
          <p:nvPr/>
        </p:nvSpPr>
        <p:spPr>
          <a:xfrm>
            <a:off x="7944131" y="5296743"/>
            <a:ext cx="107972" cy="107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 name="椭圆 50"/>
          <p:cNvSpPr>
            <a:spLocks noChangeAspect="1"/>
          </p:cNvSpPr>
          <p:nvPr/>
        </p:nvSpPr>
        <p:spPr>
          <a:xfrm>
            <a:off x="7944131" y="5642571"/>
            <a:ext cx="107972" cy="1079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 name="TextBox 60"/>
          <p:cNvSpPr txBox="1"/>
          <p:nvPr/>
        </p:nvSpPr>
        <p:spPr>
          <a:xfrm>
            <a:off x="7031861" y="5244656"/>
            <a:ext cx="850732" cy="215444"/>
          </a:xfrm>
          <a:prstGeom prst="rect">
            <a:avLst/>
          </a:prstGeom>
          <a:noFill/>
        </p:spPr>
        <p:txBody>
          <a:bodyPr wrap="square" lIns="0" tIns="0" rIns="0" bIns="0" rtlCol="0">
            <a:spAutoFit/>
          </a:bodyPr>
          <a:lstStyle/>
          <a:p>
            <a:r>
              <a:rPr lang="en-US" altLang="zh-CN" sz="1400" b="1" dirty="0">
                <a:solidFill>
                  <a:schemeClr val="bg1">
                    <a:lumMod val="65000"/>
                  </a:schemeClr>
                </a:solidFill>
                <a:latin typeface="思源黑体" panose="020B0500000000000000" pitchFamily="34" charset="-122"/>
                <a:ea typeface="思源黑体" panose="020B0500000000000000" pitchFamily="34" charset="-122"/>
              </a:rPr>
              <a:t>keyword</a:t>
            </a:r>
            <a:endParaRPr lang="zh-CN" altLang="en-US" sz="1400" b="1" dirty="0">
              <a:solidFill>
                <a:schemeClr val="bg1">
                  <a:lumMod val="65000"/>
                </a:schemeClr>
              </a:solidFill>
              <a:latin typeface="思源黑体" panose="020B0500000000000000" pitchFamily="34" charset="-122"/>
              <a:ea typeface="思源黑体" panose="020B0500000000000000" pitchFamily="34" charset="-122"/>
            </a:endParaRPr>
          </a:p>
        </p:txBody>
      </p:sp>
      <p:sp>
        <p:nvSpPr>
          <p:cNvPr id="53" name="TextBox 61"/>
          <p:cNvSpPr txBox="1"/>
          <p:nvPr/>
        </p:nvSpPr>
        <p:spPr>
          <a:xfrm>
            <a:off x="7067299" y="5588864"/>
            <a:ext cx="815294" cy="215444"/>
          </a:xfrm>
          <a:prstGeom prst="rect">
            <a:avLst/>
          </a:prstGeom>
          <a:noFill/>
        </p:spPr>
        <p:txBody>
          <a:bodyPr wrap="square" lIns="0" tIns="0" rIns="0" bIns="0" rtlCol="0">
            <a:spAutoFit/>
          </a:bodyPr>
          <a:lstStyle/>
          <a:p>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4" name="椭圆 53"/>
          <p:cNvSpPr>
            <a:spLocks noChangeAspect="1"/>
          </p:cNvSpPr>
          <p:nvPr/>
        </p:nvSpPr>
        <p:spPr>
          <a:xfrm>
            <a:off x="8158362" y="5642571"/>
            <a:ext cx="107972" cy="107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5" name="椭圆 54"/>
          <p:cNvSpPr>
            <a:spLocks noChangeAspect="1"/>
          </p:cNvSpPr>
          <p:nvPr/>
        </p:nvSpPr>
        <p:spPr>
          <a:xfrm>
            <a:off x="8364111" y="5642571"/>
            <a:ext cx="107972" cy="1079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6" name="椭圆 55"/>
          <p:cNvSpPr>
            <a:spLocks noChangeAspect="1"/>
          </p:cNvSpPr>
          <p:nvPr/>
        </p:nvSpPr>
        <p:spPr>
          <a:xfrm>
            <a:off x="8568743" y="5642571"/>
            <a:ext cx="107972" cy="107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57" name="组合 56"/>
          <p:cNvGrpSpPr/>
          <p:nvPr/>
        </p:nvGrpSpPr>
        <p:grpSpPr>
          <a:xfrm>
            <a:off x="1479743" y="398877"/>
            <a:ext cx="3703656" cy="756344"/>
            <a:chOff x="1634686" y="538743"/>
            <a:chExt cx="3703656" cy="756344"/>
          </a:xfrm>
        </p:grpSpPr>
        <p:sp>
          <p:nvSpPr>
            <p:cNvPr id="58"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9"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30679882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20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grpId="0" nodeType="withEffect">
                                  <p:stCondLst>
                                    <p:cond delay="0"/>
                                  </p:stCondLst>
                                  <p:iterate type="lt">
                                    <p:tmPct val="20000"/>
                                  </p:iterate>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iterate type="lt">
                                    <p:tmPct val="20000"/>
                                  </p:iterate>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 fill="hold"/>
                                        <p:tgtEl>
                                          <p:spTgt spid="21"/>
                                        </p:tgtEl>
                                        <p:attrNameLst>
                                          <p:attrName>ppt_x</p:attrName>
                                        </p:attrNameLst>
                                      </p:cBhvr>
                                      <p:tavLst>
                                        <p:tav tm="0">
                                          <p:val>
                                            <p:strVal val="0-#ppt_w/2"/>
                                          </p:val>
                                        </p:tav>
                                        <p:tav tm="100000">
                                          <p:val>
                                            <p:strVal val="#ppt_x"/>
                                          </p:val>
                                        </p:tav>
                                      </p:tavLst>
                                    </p:anim>
                                    <p:anim calcmode="lin" valueType="num">
                                      <p:cBhvr additive="base">
                                        <p:cTn id="33" dur="1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 fill="hold"/>
                                        <p:tgtEl>
                                          <p:spTgt spid="3"/>
                                        </p:tgtEl>
                                        <p:attrNameLst>
                                          <p:attrName>ppt_x</p:attrName>
                                        </p:attrNameLst>
                                      </p:cBhvr>
                                      <p:tavLst>
                                        <p:tav tm="0">
                                          <p:val>
                                            <p:strVal val="0-#ppt_w/2"/>
                                          </p:val>
                                        </p:tav>
                                        <p:tav tm="100000">
                                          <p:val>
                                            <p:strVal val="#ppt_x"/>
                                          </p:val>
                                        </p:tav>
                                      </p:tavLst>
                                    </p:anim>
                                    <p:anim calcmode="lin" valueType="num">
                                      <p:cBhvr additive="base">
                                        <p:cTn id="38" dur="1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 fill="hold"/>
                                        <p:tgtEl>
                                          <p:spTgt spid="4"/>
                                        </p:tgtEl>
                                        <p:attrNameLst>
                                          <p:attrName>ppt_x</p:attrName>
                                        </p:attrNameLst>
                                      </p:cBhvr>
                                      <p:tavLst>
                                        <p:tav tm="0">
                                          <p:val>
                                            <p:strVal val="0-#ppt_w/2"/>
                                          </p:val>
                                        </p:tav>
                                        <p:tav tm="100000">
                                          <p:val>
                                            <p:strVal val="#ppt_x"/>
                                          </p:val>
                                        </p:tav>
                                      </p:tavLst>
                                    </p:anim>
                                    <p:anim calcmode="lin" valueType="num">
                                      <p:cBhvr additive="base">
                                        <p:cTn id="43" dur="1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 fill="hold"/>
                                        <p:tgtEl>
                                          <p:spTgt spid="5"/>
                                        </p:tgtEl>
                                        <p:attrNameLst>
                                          <p:attrName>ppt_x</p:attrName>
                                        </p:attrNameLst>
                                      </p:cBhvr>
                                      <p:tavLst>
                                        <p:tav tm="0">
                                          <p:val>
                                            <p:strVal val="0-#ppt_w/2"/>
                                          </p:val>
                                        </p:tav>
                                        <p:tav tm="100000">
                                          <p:val>
                                            <p:strVal val="#ppt_x"/>
                                          </p:val>
                                        </p:tav>
                                      </p:tavLst>
                                    </p:anim>
                                    <p:anim calcmode="lin" valueType="num">
                                      <p:cBhvr additive="base">
                                        <p:cTn id="48" dur="10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 fill="hold"/>
                                        <p:tgtEl>
                                          <p:spTgt spid="6"/>
                                        </p:tgtEl>
                                        <p:attrNameLst>
                                          <p:attrName>ppt_x</p:attrName>
                                        </p:attrNameLst>
                                      </p:cBhvr>
                                      <p:tavLst>
                                        <p:tav tm="0">
                                          <p:val>
                                            <p:strVal val="0-#ppt_w/2"/>
                                          </p:val>
                                        </p:tav>
                                        <p:tav tm="100000">
                                          <p:val>
                                            <p:strVal val="#ppt_x"/>
                                          </p:val>
                                        </p:tav>
                                      </p:tavLst>
                                    </p:anim>
                                    <p:anim calcmode="lin" valueType="num">
                                      <p:cBhvr additive="base">
                                        <p:cTn id="53" dur="100" fill="hold"/>
                                        <p:tgtEl>
                                          <p:spTgt spid="6"/>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 fill="hold"/>
                                        <p:tgtEl>
                                          <p:spTgt spid="7"/>
                                        </p:tgtEl>
                                        <p:attrNameLst>
                                          <p:attrName>ppt_x</p:attrName>
                                        </p:attrNameLst>
                                      </p:cBhvr>
                                      <p:tavLst>
                                        <p:tav tm="0">
                                          <p:val>
                                            <p:strVal val="0-#ppt_w/2"/>
                                          </p:val>
                                        </p:tav>
                                        <p:tav tm="100000">
                                          <p:val>
                                            <p:strVal val="#ppt_x"/>
                                          </p:val>
                                        </p:tav>
                                      </p:tavLst>
                                    </p:anim>
                                    <p:anim calcmode="lin" valueType="num">
                                      <p:cBhvr additive="base">
                                        <p:cTn id="58" dur="100" fill="hold"/>
                                        <p:tgtEl>
                                          <p:spTgt spid="7"/>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100" fill="hold"/>
                                        <p:tgtEl>
                                          <p:spTgt spid="8"/>
                                        </p:tgtEl>
                                        <p:attrNameLst>
                                          <p:attrName>ppt_x</p:attrName>
                                        </p:attrNameLst>
                                      </p:cBhvr>
                                      <p:tavLst>
                                        <p:tav tm="0">
                                          <p:val>
                                            <p:strVal val="0-#ppt_w/2"/>
                                          </p:val>
                                        </p:tav>
                                        <p:tav tm="100000">
                                          <p:val>
                                            <p:strVal val="#ppt_x"/>
                                          </p:val>
                                        </p:tav>
                                      </p:tavLst>
                                    </p:anim>
                                    <p:anim calcmode="lin" valueType="num">
                                      <p:cBhvr additive="base">
                                        <p:cTn id="63" dur="100" fill="hold"/>
                                        <p:tgtEl>
                                          <p:spTgt spid="8"/>
                                        </p:tgtEl>
                                        <p:attrNameLst>
                                          <p:attrName>ppt_y</p:attrName>
                                        </p:attrNameLst>
                                      </p:cBhvr>
                                      <p:tavLst>
                                        <p:tav tm="0">
                                          <p:val>
                                            <p:strVal val="#ppt_y"/>
                                          </p:val>
                                        </p:tav>
                                        <p:tav tm="100000">
                                          <p:val>
                                            <p:strVal val="#ppt_y"/>
                                          </p:val>
                                        </p:tav>
                                      </p:tavLst>
                                    </p:anim>
                                  </p:childTnLst>
                                </p:cTn>
                              </p:par>
                            </p:childTnLst>
                          </p:cTn>
                        </p:par>
                        <p:par>
                          <p:cTn id="64" fill="hold">
                            <p:stCondLst>
                              <p:cond delay="1600"/>
                            </p:stCondLst>
                            <p:childTnLst>
                              <p:par>
                                <p:cTn id="65" presetID="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100" fill="hold"/>
                                        <p:tgtEl>
                                          <p:spTgt spid="9"/>
                                        </p:tgtEl>
                                        <p:attrNameLst>
                                          <p:attrName>ppt_x</p:attrName>
                                        </p:attrNameLst>
                                      </p:cBhvr>
                                      <p:tavLst>
                                        <p:tav tm="0">
                                          <p:val>
                                            <p:strVal val="0-#ppt_w/2"/>
                                          </p:val>
                                        </p:tav>
                                        <p:tav tm="100000">
                                          <p:val>
                                            <p:strVal val="#ppt_x"/>
                                          </p:val>
                                        </p:tav>
                                      </p:tavLst>
                                    </p:anim>
                                    <p:anim calcmode="lin" valueType="num">
                                      <p:cBhvr additive="base">
                                        <p:cTn id="68" dur="100" fill="hold"/>
                                        <p:tgtEl>
                                          <p:spTgt spid="9"/>
                                        </p:tgtEl>
                                        <p:attrNameLst>
                                          <p:attrName>ppt_y</p:attrName>
                                        </p:attrNameLst>
                                      </p:cBhvr>
                                      <p:tavLst>
                                        <p:tav tm="0">
                                          <p:val>
                                            <p:strVal val="#ppt_y"/>
                                          </p:val>
                                        </p:tav>
                                        <p:tav tm="100000">
                                          <p:val>
                                            <p:strVal val="#ppt_y"/>
                                          </p:val>
                                        </p:tav>
                                      </p:tavLst>
                                    </p:anim>
                                  </p:childTnLst>
                                </p:cTn>
                              </p:par>
                            </p:childTnLst>
                          </p:cTn>
                        </p:par>
                        <p:par>
                          <p:cTn id="69" fill="hold">
                            <p:stCondLst>
                              <p:cond delay="1700"/>
                            </p:stCondLst>
                            <p:childTnLst>
                              <p:par>
                                <p:cTn id="70" presetID="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100" fill="hold"/>
                                        <p:tgtEl>
                                          <p:spTgt spid="20"/>
                                        </p:tgtEl>
                                        <p:attrNameLst>
                                          <p:attrName>ppt_x</p:attrName>
                                        </p:attrNameLst>
                                      </p:cBhvr>
                                      <p:tavLst>
                                        <p:tav tm="0">
                                          <p:val>
                                            <p:strVal val="0-#ppt_w/2"/>
                                          </p:val>
                                        </p:tav>
                                        <p:tav tm="100000">
                                          <p:val>
                                            <p:strVal val="#ppt_x"/>
                                          </p:val>
                                        </p:tav>
                                      </p:tavLst>
                                    </p:anim>
                                    <p:anim calcmode="lin" valueType="num">
                                      <p:cBhvr additive="base">
                                        <p:cTn id="73" dur="1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1800"/>
                            </p:stCondLst>
                            <p:childTnLst>
                              <p:par>
                                <p:cTn id="75" presetID="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200" fill="hold"/>
                                        <p:tgtEl>
                                          <p:spTgt spid="22"/>
                                        </p:tgtEl>
                                        <p:attrNameLst>
                                          <p:attrName>ppt_x</p:attrName>
                                        </p:attrNameLst>
                                      </p:cBhvr>
                                      <p:tavLst>
                                        <p:tav tm="0">
                                          <p:val>
                                            <p:strVal val="0-#ppt_w/2"/>
                                          </p:val>
                                        </p:tav>
                                        <p:tav tm="100000">
                                          <p:val>
                                            <p:strVal val="#ppt_x"/>
                                          </p:val>
                                        </p:tav>
                                      </p:tavLst>
                                    </p:anim>
                                    <p:anim calcmode="lin" valueType="num">
                                      <p:cBhvr additive="base">
                                        <p:cTn id="78" dur="2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53" presetClass="entr" presetSubtype="16" fill="hold" grpId="0" nodeType="afterEffect">
                                  <p:stCondLst>
                                    <p:cond delay="0"/>
                                  </p:stCondLst>
                                  <p:iterate type="lt">
                                    <p:tmPct val="20000"/>
                                  </p:iterate>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2700"/>
                            </p:stCondLst>
                            <p:childTnLst>
                              <p:par>
                                <p:cTn id="86" presetID="53" presetClass="entr" presetSubtype="16" fill="hold" grpId="0" nodeType="afterEffect">
                                  <p:stCondLst>
                                    <p:cond delay="0"/>
                                  </p:stCondLst>
                                  <p:iterate type="lt">
                                    <p:tmPct val="20000"/>
                                  </p:iterate>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transition="in" filter="fade">
                                      <p:cBhvr>
                                        <p:cTn id="90" dur="500"/>
                                        <p:tgtEl>
                                          <p:spTgt spid="40"/>
                                        </p:tgtEl>
                                      </p:cBhvr>
                                    </p:animEffect>
                                  </p:childTnLst>
                                </p:cTn>
                              </p:par>
                            </p:childTnLst>
                          </p:cTn>
                        </p:par>
                        <p:par>
                          <p:cTn id="91" fill="hold">
                            <p:stCondLst>
                              <p:cond delay="3400"/>
                            </p:stCondLst>
                            <p:childTnLst>
                              <p:par>
                                <p:cTn id="92" presetID="53" presetClass="entr" presetSubtype="16" fill="hold" grpId="0" nodeType="afterEffect">
                                  <p:stCondLst>
                                    <p:cond delay="0"/>
                                  </p:stCondLst>
                                  <p:iterate type="lt">
                                    <p:tmPct val="20000"/>
                                  </p:iterate>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childTnLst>
                          </p:cTn>
                        </p:par>
                        <p:par>
                          <p:cTn id="97" fill="hold">
                            <p:stCondLst>
                              <p:cond delay="4100"/>
                            </p:stCondLst>
                            <p:childTnLst>
                              <p:par>
                                <p:cTn id="98" presetID="53" presetClass="entr" presetSubtype="16" fill="hold" grpId="0" nodeType="afterEffect">
                                  <p:stCondLst>
                                    <p:cond delay="0"/>
                                  </p:stCondLst>
                                  <p:iterate type="lt">
                                    <p:tmPct val="20000"/>
                                  </p:iterate>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Effect transition="in" filter="fade">
                                      <p:cBhvr>
                                        <p:cTn id="102" dur="500"/>
                                        <p:tgtEl>
                                          <p:spTgt spid="42"/>
                                        </p:tgtEl>
                                      </p:cBhvr>
                                    </p:animEffect>
                                  </p:childTnLst>
                                </p:cTn>
                              </p:par>
                            </p:childTnLst>
                          </p:cTn>
                        </p:par>
                        <p:par>
                          <p:cTn id="103" fill="hold">
                            <p:stCondLst>
                              <p:cond delay="4800"/>
                            </p:stCondLst>
                            <p:childTnLst>
                              <p:par>
                                <p:cTn id="104" presetID="2" presetClass="entr" presetSubtype="2"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300" fill="hold"/>
                                        <p:tgtEl>
                                          <p:spTgt spid="44"/>
                                        </p:tgtEl>
                                        <p:attrNameLst>
                                          <p:attrName>ppt_x</p:attrName>
                                        </p:attrNameLst>
                                      </p:cBhvr>
                                      <p:tavLst>
                                        <p:tav tm="0">
                                          <p:val>
                                            <p:strVal val="1+#ppt_w/2"/>
                                          </p:val>
                                        </p:tav>
                                        <p:tav tm="100000">
                                          <p:val>
                                            <p:strVal val="#ppt_x"/>
                                          </p:val>
                                        </p:tav>
                                      </p:tavLst>
                                    </p:anim>
                                    <p:anim calcmode="lin" valueType="num">
                                      <p:cBhvr additive="base">
                                        <p:cTn id="107" dur="300" fill="hold"/>
                                        <p:tgtEl>
                                          <p:spTgt spid="44"/>
                                        </p:tgtEl>
                                        <p:attrNameLst>
                                          <p:attrName>ppt_y</p:attrName>
                                        </p:attrNameLst>
                                      </p:cBhvr>
                                      <p:tavLst>
                                        <p:tav tm="0">
                                          <p:val>
                                            <p:strVal val="#ppt_y"/>
                                          </p:val>
                                        </p:tav>
                                        <p:tav tm="100000">
                                          <p:val>
                                            <p:strVal val="#ppt_y"/>
                                          </p:val>
                                        </p:tav>
                                      </p:tavLst>
                                    </p:anim>
                                  </p:childTnLst>
                                </p:cTn>
                              </p:par>
                            </p:childTnLst>
                          </p:cTn>
                        </p:par>
                        <p:par>
                          <p:cTn id="108" fill="hold">
                            <p:stCondLst>
                              <p:cond delay="5100"/>
                            </p:stCondLst>
                            <p:childTnLst>
                              <p:par>
                                <p:cTn id="109" presetID="2" presetClass="entr" presetSubtype="2"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300" fill="hold"/>
                                        <p:tgtEl>
                                          <p:spTgt spid="43"/>
                                        </p:tgtEl>
                                        <p:attrNameLst>
                                          <p:attrName>ppt_x</p:attrName>
                                        </p:attrNameLst>
                                      </p:cBhvr>
                                      <p:tavLst>
                                        <p:tav tm="0">
                                          <p:val>
                                            <p:strVal val="1+#ppt_w/2"/>
                                          </p:val>
                                        </p:tav>
                                        <p:tav tm="100000">
                                          <p:val>
                                            <p:strVal val="#ppt_x"/>
                                          </p:val>
                                        </p:tav>
                                      </p:tavLst>
                                    </p:anim>
                                    <p:anim calcmode="lin" valueType="num">
                                      <p:cBhvr additive="base">
                                        <p:cTn id="112" dur="300" fill="hold"/>
                                        <p:tgtEl>
                                          <p:spTgt spid="43"/>
                                        </p:tgtEl>
                                        <p:attrNameLst>
                                          <p:attrName>ppt_y</p:attrName>
                                        </p:attrNameLst>
                                      </p:cBhvr>
                                      <p:tavLst>
                                        <p:tav tm="0">
                                          <p:val>
                                            <p:strVal val="#ppt_y"/>
                                          </p:val>
                                        </p:tav>
                                        <p:tav tm="100000">
                                          <p:val>
                                            <p:strVal val="#ppt_y"/>
                                          </p:val>
                                        </p:tav>
                                      </p:tavLst>
                                    </p:anim>
                                  </p:childTnLst>
                                </p:cTn>
                              </p:par>
                              <p:par>
                                <p:cTn id="113" presetID="53" presetClass="entr" presetSubtype="16" fill="hold" grpId="0" nodeType="withEffect">
                                  <p:stCondLst>
                                    <p:cond delay="0"/>
                                  </p:stCondLst>
                                  <p:iterate type="lt">
                                    <p:tmPct val="20000"/>
                                  </p:iterate>
                                  <p:childTnLst>
                                    <p:set>
                                      <p:cBhvr>
                                        <p:cTn id="114" dur="1" fill="hold">
                                          <p:stCondLst>
                                            <p:cond delay="0"/>
                                          </p:stCondLst>
                                        </p:cTn>
                                        <p:tgtEl>
                                          <p:spTgt spid="48"/>
                                        </p:tgtEl>
                                        <p:attrNameLst>
                                          <p:attrName>style.visibility</p:attrName>
                                        </p:attrNameLst>
                                      </p:cBhvr>
                                      <p:to>
                                        <p:strVal val="visible"/>
                                      </p:to>
                                    </p:set>
                                    <p:anim calcmode="lin" valueType="num">
                                      <p:cBhvr>
                                        <p:cTn id="115" dur="500" fill="hold"/>
                                        <p:tgtEl>
                                          <p:spTgt spid="48"/>
                                        </p:tgtEl>
                                        <p:attrNameLst>
                                          <p:attrName>ppt_w</p:attrName>
                                        </p:attrNameLst>
                                      </p:cBhvr>
                                      <p:tavLst>
                                        <p:tav tm="0">
                                          <p:val>
                                            <p:fltVal val="0"/>
                                          </p:val>
                                        </p:tav>
                                        <p:tav tm="100000">
                                          <p:val>
                                            <p:strVal val="#ppt_w"/>
                                          </p:val>
                                        </p:tav>
                                      </p:tavLst>
                                    </p:anim>
                                    <p:anim calcmode="lin" valueType="num">
                                      <p:cBhvr>
                                        <p:cTn id="116" dur="500" fill="hold"/>
                                        <p:tgtEl>
                                          <p:spTgt spid="48"/>
                                        </p:tgtEl>
                                        <p:attrNameLst>
                                          <p:attrName>ppt_h</p:attrName>
                                        </p:attrNameLst>
                                      </p:cBhvr>
                                      <p:tavLst>
                                        <p:tav tm="0">
                                          <p:val>
                                            <p:fltVal val="0"/>
                                          </p:val>
                                        </p:tav>
                                        <p:tav tm="100000">
                                          <p:val>
                                            <p:strVal val="#ppt_h"/>
                                          </p:val>
                                        </p:tav>
                                      </p:tavLst>
                                    </p:anim>
                                    <p:animEffect transition="in" filter="fade">
                                      <p:cBhvr>
                                        <p:cTn id="117" dur="500"/>
                                        <p:tgtEl>
                                          <p:spTgt spid="48"/>
                                        </p:tgtEl>
                                      </p:cBhvr>
                                    </p:animEffect>
                                  </p:childTnLst>
                                </p:cTn>
                              </p:par>
                            </p:childTnLst>
                          </p:cTn>
                        </p:par>
                        <p:par>
                          <p:cTn id="118" fill="hold">
                            <p:stCondLst>
                              <p:cond delay="6700"/>
                            </p:stCondLst>
                            <p:childTnLst>
                              <p:par>
                                <p:cTn id="119" presetID="22" presetClass="entr" presetSubtype="8"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wipe(left)">
                                      <p:cBhvr>
                                        <p:cTn id="121" dur="500"/>
                                        <p:tgtEl>
                                          <p:spTgt spid="49"/>
                                        </p:tgtEl>
                                      </p:cBhvr>
                                    </p:animEffect>
                                  </p:childTnLst>
                                </p:cTn>
                              </p:par>
                            </p:childTnLst>
                          </p:cTn>
                        </p:par>
                        <p:par>
                          <p:cTn id="122" fill="hold">
                            <p:stCondLst>
                              <p:cond delay="7200"/>
                            </p:stCondLst>
                            <p:childTnLst>
                              <p:par>
                                <p:cTn id="123" presetID="22" presetClass="entr" presetSubtype="8" fill="hold" grpId="0" nodeType="after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wipe(left)">
                                      <p:cBhvr>
                                        <p:cTn id="125" dur="500"/>
                                        <p:tgtEl>
                                          <p:spTgt spid="52"/>
                                        </p:tgtEl>
                                      </p:cBhvr>
                                    </p:animEffect>
                                  </p:childTnLst>
                                </p:cTn>
                              </p:par>
                            </p:childTnLst>
                          </p:cTn>
                        </p:par>
                        <p:par>
                          <p:cTn id="126" fill="hold">
                            <p:stCondLst>
                              <p:cond delay="77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300" fill="hold"/>
                                        <p:tgtEl>
                                          <p:spTgt spid="50"/>
                                        </p:tgtEl>
                                        <p:attrNameLst>
                                          <p:attrName>ppt_w</p:attrName>
                                        </p:attrNameLst>
                                      </p:cBhvr>
                                      <p:tavLst>
                                        <p:tav tm="0">
                                          <p:val>
                                            <p:fltVal val="0"/>
                                          </p:val>
                                        </p:tav>
                                        <p:tav tm="100000">
                                          <p:val>
                                            <p:strVal val="#ppt_w"/>
                                          </p:val>
                                        </p:tav>
                                      </p:tavLst>
                                    </p:anim>
                                    <p:anim calcmode="lin" valueType="num">
                                      <p:cBhvr>
                                        <p:cTn id="130" dur="300" fill="hold"/>
                                        <p:tgtEl>
                                          <p:spTgt spid="50"/>
                                        </p:tgtEl>
                                        <p:attrNameLst>
                                          <p:attrName>ppt_h</p:attrName>
                                        </p:attrNameLst>
                                      </p:cBhvr>
                                      <p:tavLst>
                                        <p:tav tm="0">
                                          <p:val>
                                            <p:fltVal val="0"/>
                                          </p:val>
                                        </p:tav>
                                        <p:tav tm="100000">
                                          <p:val>
                                            <p:strVal val="#ppt_h"/>
                                          </p:val>
                                        </p:tav>
                                      </p:tavLst>
                                    </p:anim>
                                    <p:animEffect transition="in" filter="fade">
                                      <p:cBhvr>
                                        <p:cTn id="131" dur="300"/>
                                        <p:tgtEl>
                                          <p:spTgt spid="50"/>
                                        </p:tgtEl>
                                      </p:cBhvr>
                                    </p:animEffect>
                                  </p:childTnLst>
                                </p:cTn>
                              </p:par>
                            </p:childTnLst>
                          </p:cTn>
                        </p:par>
                        <p:par>
                          <p:cTn id="132" fill="hold">
                            <p:stCondLst>
                              <p:cond delay="8000"/>
                            </p:stCondLst>
                            <p:childTnLst>
                              <p:par>
                                <p:cTn id="133" presetID="22" presetClass="entr" presetSubtype="8"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left)">
                                      <p:cBhvr>
                                        <p:cTn id="135" dur="500"/>
                                        <p:tgtEl>
                                          <p:spTgt spid="53"/>
                                        </p:tgtEl>
                                      </p:cBhvr>
                                    </p:animEffect>
                                  </p:childTnLst>
                                </p:cTn>
                              </p:par>
                            </p:childTnLst>
                          </p:cTn>
                        </p:par>
                        <p:par>
                          <p:cTn id="136" fill="hold">
                            <p:stCondLst>
                              <p:cond delay="8500"/>
                            </p:stCondLst>
                            <p:childTnLst>
                              <p:par>
                                <p:cTn id="137" presetID="53" presetClass="entr" presetSubtype="16" fill="hold" grpId="0" nodeType="afterEffect">
                                  <p:stCondLst>
                                    <p:cond delay="0"/>
                                  </p:stCondLst>
                                  <p:childTnLst>
                                    <p:set>
                                      <p:cBhvr>
                                        <p:cTn id="138" dur="1" fill="hold">
                                          <p:stCondLst>
                                            <p:cond delay="0"/>
                                          </p:stCondLst>
                                        </p:cTn>
                                        <p:tgtEl>
                                          <p:spTgt spid="51"/>
                                        </p:tgtEl>
                                        <p:attrNameLst>
                                          <p:attrName>style.visibility</p:attrName>
                                        </p:attrNameLst>
                                      </p:cBhvr>
                                      <p:to>
                                        <p:strVal val="visible"/>
                                      </p:to>
                                    </p:set>
                                    <p:anim calcmode="lin" valueType="num">
                                      <p:cBhvr>
                                        <p:cTn id="139" dur="300" fill="hold"/>
                                        <p:tgtEl>
                                          <p:spTgt spid="51"/>
                                        </p:tgtEl>
                                        <p:attrNameLst>
                                          <p:attrName>ppt_w</p:attrName>
                                        </p:attrNameLst>
                                      </p:cBhvr>
                                      <p:tavLst>
                                        <p:tav tm="0">
                                          <p:val>
                                            <p:fltVal val="0"/>
                                          </p:val>
                                        </p:tav>
                                        <p:tav tm="100000">
                                          <p:val>
                                            <p:strVal val="#ppt_w"/>
                                          </p:val>
                                        </p:tav>
                                      </p:tavLst>
                                    </p:anim>
                                    <p:anim calcmode="lin" valueType="num">
                                      <p:cBhvr>
                                        <p:cTn id="140" dur="300" fill="hold"/>
                                        <p:tgtEl>
                                          <p:spTgt spid="51"/>
                                        </p:tgtEl>
                                        <p:attrNameLst>
                                          <p:attrName>ppt_h</p:attrName>
                                        </p:attrNameLst>
                                      </p:cBhvr>
                                      <p:tavLst>
                                        <p:tav tm="0">
                                          <p:val>
                                            <p:fltVal val="0"/>
                                          </p:val>
                                        </p:tav>
                                        <p:tav tm="100000">
                                          <p:val>
                                            <p:strVal val="#ppt_h"/>
                                          </p:val>
                                        </p:tav>
                                      </p:tavLst>
                                    </p:anim>
                                    <p:animEffect transition="in" filter="fade">
                                      <p:cBhvr>
                                        <p:cTn id="141" dur="300"/>
                                        <p:tgtEl>
                                          <p:spTgt spid="51"/>
                                        </p:tgtEl>
                                      </p:cBhvr>
                                    </p:animEffect>
                                  </p:childTnLst>
                                </p:cTn>
                              </p:par>
                            </p:childTnLst>
                          </p:cTn>
                        </p:par>
                        <p:par>
                          <p:cTn id="142" fill="hold">
                            <p:stCondLst>
                              <p:cond delay="8800"/>
                            </p:stCondLst>
                            <p:childTnLst>
                              <p:par>
                                <p:cTn id="143" presetID="53" presetClass="entr" presetSubtype="16" fill="hold" grpId="0" nodeType="after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p:cTn id="145" dur="300" fill="hold"/>
                                        <p:tgtEl>
                                          <p:spTgt spid="54"/>
                                        </p:tgtEl>
                                        <p:attrNameLst>
                                          <p:attrName>ppt_w</p:attrName>
                                        </p:attrNameLst>
                                      </p:cBhvr>
                                      <p:tavLst>
                                        <p:tav tm="0">
                                          <p:val>
                                            <p:fltVal val="0"/>
                                          </p:val>
                                        </p:tav>
                                        <p:tav tm="100000">
                                          <p:val>
                                            <p:strVal val="#ppt_w"/>
                                          </p:val>
                                        </p:tav>
                                      </p:tavLst>
                                    </p:anim>
                                    <p:anim calcmode="lin" valueType="num">
                                      <p:cBhvr>
                                        <p:cTn id="146" dur="300" fill="hold"/>
                                        <p:tgtEl>
                                          <p:spTgt spid="54"/>
                                        </p:tgtEl>
                                        <p:attrNameLst>
                                          <p:attrName>ppt_h</p:attrName>
                                        </p:attrNameLst>
                                      </p:cBhvr>
                                      <p:tavLst>
                                        <p:tav tm="0">
                                          <p:val>
                                            <p:fltVal val="0"/>
                                          </p:val>
                                        </p:tav>
                                        <p:tav tm="100000">
                                          <p:val>
                                            <p:strVal val="#ppt_h"/>
                                          </p:val>
                                        </p:tav>
                                      </p:tavLst>
                                    </p:anim>
                                    <p:animEffect transition="in" filter="fade">
                                      <p:cBhvr>
                                        <p:cTn id="147" dur="300"/>
                                        <p:tgtEl>
                                          <p:spTgt spid="54"/>
                                        </p:tgtEl>
                                      </p:cBhvr>
                                    </p:animEffect>
                                  </p:childTnLst>
                                </p:cTn>
                              </p:par>
                            </p:childTnLst>
                          </p:cTn>
                        </p:par>
                        <p:par>
                          <p:cTn id="148" fill="hold">
                            <p:stCondLst>
                              <p:cond delay="9100"/>
                            </p:stCondLst>
                            <p:childTnLst>
                              <p:par>
                                <p:cTn id="149" presetID="53" presetClass="entr" presetSubtype="16" fill="hold" grpId="0" nodeType="afterEffect">
                                  <p:stCondLst>
                                    <p:cond delay="0"/>
                                  </p:stCondLst>
                                  <p:childTnLst>
                                    <p:set>
                                      <p:cBhvr>
                                        <p:cTn id="150" dur="1" fill="hold">
                                          <p:stCondLst>
                                            <p:cond delay="0"/>
                                          </p:stCondLst>
                                        </p:cTn>
                                        <p:tgtEl>
                                          <p:spTgt spid="55"/>
                                        </p:tgtEl>
                                        <p:attrNameLst>
                                          <p:attrName>style.visibility</p:attrName>
                                        </p:attrNameLst>
                                      </p:cBhvr>
                                      <p:to>
                                        <p:strVal val="visible"/>
                                      </p:to>
                                    </p:set>
                                    <p:anim calcmode="lin" valueType="num">
                                      <p:cBhvr>
                                        <p:cTn id="151" dur="300" fill="hold"/>
                                        <p:tgtEl>
                                          <p:spTgt spid="55"/>
                                        </p:tgtEl>
                                        <p:attrNameLst>
                                          <p:attrName>ppt_w</p:attrName>
                                        </p:attrNameLst>
                                      </p:cBhvr>
                                      <p:tavLst>
                                        <p:tav tm="0">
                                          <p:val>
                                            <p:fltVal val="0"/>
                                          </p:val>
                                        </p:tav>
                                        <p:tav tm="100000">
                                          <p:val>
                                            <p:strVal val="#ppt_w"/>
                                          </p:val>
                                        </p:tav>
                                      </p:tavLst>
                                    </p:anim>
                                    <p:anim calcmode="lin" valueType="num">
                                      <p:cBhvr>
                                        <p:cTn id="152" dur="300" fill="hold"/>
                                        <p:tgtEl>
                                          <p:spTgt spid="55"/>
                                        </p:tgtEl>
                                        <p:attrNameLst>
                                          <p:attrName>ppt_h</p:attrName>
                                        </p:attrNameLst>
                                      </p:cBhvr>
                                      <p:tavLst>
                                        <p:tav tm="0">
                                          <p:val>
                                            <p:fltVal val="0"/>
                                          </p:val>
                                        </p:tav>
                                        <p:tav tm="100000">
                                          <p:val>
                                            <p:strVal val="#ppt_h"/>
                                          </p:val>
                                        </p:tav>
                                      </p:tavLst>
                                    </p:anim>
                                    <p:animEffect transition="in" filter="fade">
                                      <p:cBhvr>
                                        <p:cTn id="153" dur="300"/>
                                        <p:tgtEl>
                                          <p:spTgt spid="55"/>
                                        </p:tgtEl>
                                      </p:cBhvr>
                                    </p:animEffect>
                                  </p:childTnLst>
                                </p:cTn>
                              </p:par>
                            </p:childTnLst>
                          </p:cTn>
                        </p:par>
                        <p:par>
                          <p:cTn id="154" fill="hold">
                            <p:stCondLst>
                              <p:cond delay="9400"/>
                            </p:stCondLst>
                            <p:childTnLst>
                              <p:par>
                                <p:cTn id="155" presetID="53" presetClass="entr" presetSubtype="16" fill="hold" grpId="0" nodeType="after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p:cTn id="157" dur="300" fill="hold"/>
                                        <p:tgtEl>
                                          <p:spTgt spid="56"/>
                                        </p:tgtEl>
                                        <p:attrNameLst>
                                          <p:attrName>ppt_w</p:attrName>
                                        </p:attrNameLst>
                                      </p:cBhvr>
                                      <p:tavLst>
                                        <p:tav tm="0">
                                          <p:val>
                                            <p:fltVal val="0"/>
                                          </p:val>
                                        </p:tav>
                                        <p:tav tm="100000">
                                          <p:val>
                                            <p:strVal val="#ppt_w"/>
                                          </p:val>
                                        </p:tav>
                                      </p:tavLst>
                                    </p:anim>
                                    <p:anim calcmode="lin" valueType="num">
                                      <p:cBhvr>
                                        <p:cTn id="158" dur="300" fill="hold"/>
                                        <p:tgtEl>
                                          <p:spTgt spid="56"/>
                                        </p:tgtEl>
                                        <p:attrNameLst>
                                          <p:attrName>ppt_h</p:attrName>
                                        </p:attrNameLst>
                                      </p:cBhvr>
                                      <p:tavLst>
                                        <p:tav tm="0">
                                          <p:val>
                                            <p:fltVal val="0"/>
                                          </p:val>
                                        </p:tav>
                                        <p:tav tm="100000">
                                          <p:val>
                                            <p:strVal val="#ppt_h"/>
                                          </p:val>
                                        </p:tav>
                                      </p:tavLst>
                                    </p:anim>
                                    <p:animEffect transition="in" filter="fade">
                                      <p:cBhvr>
                                        <p:cTn id="159"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20" grpId="0"/>
      <p:bldP spid="21" grpId="0"/>
      <p:bldP spid="22" grpId="0"/>
      <p:bldP spid="35" grpId="0"/>
      <p:bldP spid="36" grpId="0"/>
      <p:bldP spid="37" grpId="0"/>
      <p:bldP spid="38" grpId="0"/>
      <p:bldP spid="39" grpId="0"/>
      <p:bldP spid="40" grpId="0"/>
      <p:bldP spid="41" grpId="0"/>
      <p:bldP spid="42" grpId="0"/>
      <p:bldP spid="43" grpId="0"/>
      <p:bldP spid="44" grpId="0"/>
      <p:bldP spid="48" grpId="0"/>
      <p:bldP spid="49" grpId="0"/>
      <p:bldP spid="50" grpId="0" animBg="1"/>
      <p:bldP spid="51" grpId="0" animBg="1"/>
      <p:bldP spid="52" grpId="0"/>
      <p:bldP spid="53" grpId="0"/>
      <p:bldP spid="54"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27618" y="1909507"/>
            <a:ext cx="367655" cy="3887420"/>
          </a:xfrm>
          <a:prstGeom prst="roundRect">
            <a:avLst>
              <a:gd name="adj" fmla="val 50000"/>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4" name="圆角矩形 3"/>
          <p:cNvSpPr/>
          <p:nvPr/>
        </p:nvSpPr>
        <p:spPr>
          <a:xfrm rot="10800000">
            <a:off x="1627618" y="2701389"/>
            <a:ext cx="367655" cy="3095538"/>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5" name="椭圆 4"/>
          <p:cNvSpPr/>
          <p:nvPr/>
        </p:nvSpPr>
        <p:spPr>
          <a:xfrm>
            <a:off x="1412846" y="3058676"/>
            <a:ext cx="776815" cy="776814"/>
          </a:xfrm>
          <a:prstGeom prst="ellipse">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6" name="TextBox 19"/>
          <p:cNvSpPr txBox="1"/>
          <p:nvPr/>
        </p:nvSpPr>
        <p:spPr>
          <a:xfrm>
            <a:off x="1427741" y="3247695"/>
            <a:ext cx="747023"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85%</a:t>
            </a: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7" name="文本框 9"/>
          <p:cNvSpPr txBox="1"/>
          <p:nvPr/>
        </p:nvSpPr>
        <p:spPr>
          <a:xfrm>
            <a:off x="1199538" y="5810714"/>
            <a:ext cx="1223817" cy="513905"/>
          </a:xfrm>
          <a:prstGeom prst="rect">
            <a:avLst/>
          </a:prstGeom>
          <a:noFill/>
        </p:spPr>
        <p:txBody>
          <a:bodyPr wrap="square" lIns="68562" tIns="34281" rIns="68562" bIns="34281" rtlCol="0">
            <a:spAutoFit/>
          </a:bodyPr>
          <a:lstStyle/>
          <a:p>
            <a:pPr marL="0" lvl="1" algn="ctr">
              <a:lnSpc>
                <a:spcPct val="150000"/>
              </a:lnSpc>
            </a:pPr>
            <a:r>
              <a:rPr lang="en-US" altLang="zh-CN" sz="1000" dirty="0">
                <a:solidFill>
                  <a:schemeClr val="tx1">
                    <a:lumMod val="75000"/>
                    <a:lumOff val="25000"/>
                  </a:schemeClr>
                </a:solidFill>
                <a:latin typeface="思源黑体" panose="020B0500000000000000" pitchFamily="34" charset="-122"/>
                <a:ea typeface="思源黑体" panose="020B0500000000000000" pitchFamily="34" charset="-122"/>
              </a:rPr>
              <a:t>NO.1</a:t>
            </a:r>
          </a:p>
          <a:p>
            <a:pPr marL="0" lvl="1" algn="ctr">
              <a:lnSpc>
                <a:spcPct val="150000"/>
              </a:lnSpc>
            </a:pPr>
            <a:r>
              <a:rPr lang="en-US" altLang="zh-CN" sz="105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05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8" name="圆角矩形 7"/>
          <p:cNvSpPr/>
          <p:nvPr/>
        </p:nvSpPr>
        <p:spPr>
          <a:xfrm>
            <a:off x="2851437" y="1909507"/>
            <a:ext cx="367655" cy="3887420"/>
          </a:xfrm>
          <a:prstGeom prst="roundRect">
            <a:avLst>
              <a:gd name="adj" fmla="val 50000"/>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9" name="圆角矩形 8"/>
          <p:cNvSpPr/>
          <p:nvPr/>
        </p:nvSpPr>
        <p:spPr>
          <a:xfrm rot="10800000">
            <a:off x="2851437" y="2269456"/>
            <a:ext cx="367655" cy="3527473"/>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10" name="椭圆 9"/>
          <p:cNvSpPr/>
          <p:nvPr/>
        </p:nvSpPr>
        <p:spPr>
          <a:xfrm>
            <a:off x="2636663" y="2647129"/>
            <a:ext cx="776815" cy="776814"/>
          </a:xfrm>
          <a:prstGeom prst="ellipse">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11" name="TextBox 26"/>
          <p:cNvSpPr txBox="1"/>
          <p:nvPr/>
        </p:nvSpPr>
        <p:spPr>
          <a:xfrm>
            <a:off x="2651558" y="2836149"/>
            <a:ext cx="747023"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95%</a:t>
            </a: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2" name="文本框 9"/>
          <p:cNvSpPr txBox="1"/>
          <p:nvPr/>
        </p:nvSpPr>
        <p:spPr>
          <a:xfrm>
            <a:off x="2423356" y="5810714"/>
            <a:ext cx="1223817" cy="513905"/>
          </a:xfrm>
          <a:prstGeom prst="rect">
            <a:avLst/>
          </a:prstGeom>
          <a:noFill/>
        </p:spPr>
        <p:txBody>
          <a:bodyPr wrap="square" lIns="68562" tIns="34281" rIns="68562" bIns="34281" rtlCol="0">
            <a:spAutoFit/>
          </a:bodyPr>
          <a:lstStyle/>
          <a:p>
            <a:pPr marL="0" lvl="1" algn="ctr">
              <a:lnSpc>
                <a:spcPct val="150000"/>
              </a:lnSpc>
            </a:pPr>
            <a:r>
              <a:rPr lang="en-US" altLang="zh-CN" sz="1000" dirty="0">
                <a:solidFill>
                  <a:schemeClr val="tx1">
                    <a:lumMod val="75000"/>
                    <a:lumOff val="25000"/>
                  </a:schemeClr>
                </a:solidFill>
                <a:latin typeface="思源黑体" panose="020B0500000000000000" pitchFamily="34" charset="-122"/>
                <a:ea typeface="思源黑体" panose="020B0500000000000000" pitchFamily="34" charset="-122"/>
              </a:rPr>
              <a:t>NO.2</a:t>
            </a:r>
          </a:p>
          <a:p>
            <a:pPr marL="0" lvl="1" algn="ctr">
              <a:lnSpc>
                <a:spcPct val="150000"/>
              </a:lnSpc>
            </a:pPr>
            <a:r>
              <a:rPr lang="en-US" altLang="zh-CN" sz="105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05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3" name="圆角矩形 12"/>
          <p:cNvSpPr/>
          <p:nvPr/>
        </p:nvSpPr>
        <p:spPr>
          <a:xfrm>
            <a:off x="4075254" y="1909507"/>
            <a:ext cx="367655" cy="3887420"/>
          </a:xfrm>
          <a:prstGeom prst="roundRect">
            <a:avLst>
              <a:gd name="adj" fmla="val 50000"/>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14" name="圆角矩形 13"/>
          <p:cNvSpPr/>
          <p:nvPr/>
        </p:nvSpPr>
        <p:spPr>
          <a:xfrm rot="10800000">
            <a:off x="4075254" y="2557411"/>
            <a:ext cx="367655" cy="3239516"/>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15" name="椭圆 14"/>
          <p:cNvSpPr/>
          <p:nvPr/>
        </p:nvSpPr>
        <p:spPr>
          <a:xfrm>
            <a:off x="3860481" y="2935086"/>
            <a:ext cx="776815" cy="776814"/>
          </a:xfrm>
          <a:prstGeom prst="ellipse">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16" name="TextBox 33"/>
          <p:cNvSpPr txBox="1"/>
          <p:nvPr/>
        </p:nvSpPr>
        <p:spPr>
          <a:xfrm>
            <a:off x="3875375" y="3124106"/>
            <a:ext cx="747023"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90%</a:t>
            </a: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7" name="文本框 9"/>
          <p:cNvSpPr txBox="1"/>
          <p:nvPr/>
        </p:nvSpPr>
        <p:spPr>
          <a:xfrm>
            <a:off x="3647173" y="5810714"/>
            <a:ext cx="1223817" cy="513905"/>
          </a:xfrm>
          <a:prstGeom prst="rect">
            <a:avLst/>
          </a:prstGeom>
          <a:noFill/>
        </p:spPr>
        <p:txBody>
          <a:bodyPr wrap="square" lIns="68562" tIns="34281" rIns="68562" bIns="34281" rtlCol="0">
            <a:spAutoFit/>
          </a:bodyPr>
          <a:lstStyle/>
          <a:p>
            <a:pPr marL="0" lvl="1" algn="ctr">
              <a:lnSpc>
                <a:spcPct val="150000"/>
              </a:lnSpc>
            </a:pPr>
            <a:r>
              <a:rPr lang="en-US" altLang="zh-CN" sz="1000" dirty="0">
                <a:solidFill>
                  <a:schemeClr val="tx1">
                    <a:lumMod val="75000"/>
                    <a:lumOff val="25000"/>
                  </a:schemeClr>
                </a:solidFill>
                <a:latin typeface="思源黑体" panose="020B0500000000000000" pitchFamily="34" charset="-122"/>
                <a:ea typeface="思源黑体" panose="020B0500000000000000" pitchFamily="34" charset="-122"/>
              </a:rPr>
              <a:t>NO.3</a:t>
            </a:r>
          </a:p>
          <a:p>
            <a:pPr marL="0" lvl="1" algn="ctr">
              <a:lnSpc>
                <a:spcPct val="150000"/>
              </a:lnSpc>
            </a:pPr>
            <a:r>
              <a:rPr lang="en-US" altLang="zh-CN" sz="105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05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8" name="圆角矩形 17"/>
          <p:cNvSpPr/>
          <p:nvPr/>
        </p:nvSpPr>
        <p:spPr>
          <a:xfrm>
            <a:off x="5299070" y="1909507"/>
            <a:ext cx="367655" cy="3887420"/>
          </a:xfrm>
          <a:prstGeom prst="roundRect">
            <a:avLst>
              <a:gd name="adj" fmla="val 50000"/>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19" name="圆角矩形 18"/>
          <p:cNvSpPr/>
          <p:nvPr/>
        </p:nvSpPr>
        <p:spPr>
          <a:xfrm rot="10800000">
            <a:off x="5299070" y="3835492"/>
            <a:ext cx="367655" cy="1961437"/>
          </a:xfrm>
          <a:prstGeom prst="roundRect">
            <a:avLst>
              <a:gd name="adj" fmla="val 50000"/>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20" name="椭圆 19"/>
          <p:cNvSpPr/>
          <p:nvPr/>
        </p:nvSpPr>
        <p:spPr>
          <a:xfrm>
            <a:off x="5084298" y="4158904"/>
            <a:ext cx="776815" cy="776814"/>
          </a:xfrm>
          <a:prstGeom prst="ellipse">
            <a:avLst/>
          </a:prstGeom>
          <a:gradFill>
            <a:gsLst>
              <a:gs pos="0">
                <a:schemeClr val="bg1"/>
              </a:gs>
              <a:gs pos="100000">
                <a:srgbClr val="E2E2E2"/>
              </a:gs>
            </a:gsLst>
            <a:lin ang="27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latin typeface="思源黑体" panose="020B0500000000000000" pitchFamily="34" charset="-122"/>
              <a:ea typeface="思源黑体" panose="020B0500000000000000" pitchFamily="34" charset="-122"/>
            </a:endParaRPr>
          </a:p>
        </p:txBody>
      </p:sp>
      <p:sp>
        <p:nvSpPr>
          <p:cNvPr id="21" name="TextBox 40"/>
          <p:cNvSpPr txBox="1"/>
          <p:nvPr/>
        </p:nvSpPr>
        <p:spPr>
          <a:xfrm>
            <a:off x="5099193" y="4347923"/>
            <a:ext cx="747023"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45%</a:t>
            </a: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2" name="文本框 9"/>
          <p:cNvSpPr txBox="1"/>
          <p:nvPr/>
        </p:nvSpPr>
        <p:spPr>
          <a:xfrm>
            <a:off x="4870990" y="5810714"/>
            <a:ext cx="1223817" cy="513905"/>
          </a:xfrm>
          <a:prstGeom prst="rect">
            <a:avLst/>
          </a:prstGeom>
          <a:noFill/>
        </p:spPr>
        <p:txBody>
          <a:bodyPr wrap="square" lIns="68562" tIns="34281" rIns="68562" bIns="34281" rtlCol="0">
            <a:spAutoFit/>
          </a:bodyPr>
          <a:lstStyle/>
          <a:p>
            <a:pPr marL="0" lvl="1" algn="ctr">
              <a:lnSpc>
                <a:spcPct val="150000"/>
              </a:lnSpc>
            </a:pPr>
            <a:r>
              <a:rPr lang="en-US" altLang="zh-CN" sz="1000" dirty="0">
                <a:solidFill>
                  <a:schemeClr val="tx1">
                    <a:lumMod val="75000"/>
                    <a:lumOff val="25000"/>
                  </a:schemeClr>
                </a:solidFill>
                <a:latin typeface="思源黑体" panose="020B0500000000000000" pitchFamily="34" charset="-122"/>
                <a:ea typeface="思源黑体" panose="020B0500000000000000" pitchFamily="34" charset="-122"/>
              </a:rPr>
              <a:t>NO.4</a:t>
            </a:r>
          </a:p>
          <a:p>
            <a:pPr marL="0" lvl="1" algn="ctr">
              <a:lnSpc>
                <a:spcPct val="150000"/>
              </a:lnSpc>
            </a:pPr>
            <a:r>
              <a:rPr lang="en-US" altLang="zh-CN" sz="105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05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23" name="直接连接符 22"/>
          <p:cNvCxnSpPr/>
          <p:nvPr/>
        </p:nvCxnSpPr>
        <p:spPr>
          <a:xfrm>
            <a:off x="7304920" y="2307736"/>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592878" y="1940925"/>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25" name="矩形 47"/>
          <p:cNvSpPr>
            <a:spLocks noChangeArrowheads="1"/>
          </p:cNvSpPr>
          <p:nvPr/>
        </p:nvSpPr>
        <p:spPr bwMode="auto">
          <a:xfrm>
            <a:off x="7592877" y="2359336"/>
            <a:ext cx="3416011" cy="5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6" name="椭圆 25"/>
          <p:cNvSpPr/>
          <p:nvPr/>
        </p:nvSpPr>
        <p:spPr>
          <a:xfrm>
            <a:off x="6717497" y="1912791"/>
            <a:ext cx="776815" cy="776814"/>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ea typeface="思源黑体" panose="020B0500000000000000" pitchFamily="34" charset="-122"/>
            </a:endParaRPr>
          </a:p>
        </p:txBody>
      </p:sp>
      <p:sp>
        <p:nvSpPr>
          <p:cNvPr id="27" name="TextBox 73"/>
          <p:cNvSpPr txBox="1"/>
          <p:nvPr/>
        </p:nvSpPr>
        <p:spPr>
          <a:xfrm>
            <a:off x="6732390" y="2117034"/>
            <a:ext cx="747023" cy="400110"/>
          </a:xfrm>
          <a:prstGeom prst="rect">
            <a:avLst/>
          </a:prstGeom>
          <a:noFill/>
          <a:ln>
            <a:noFill/>
          </a:ln>
        </p:spPr>
        <p:txBody>
          <a:bodyPr wrap="square" rtlCol="0">
            <a:spAutoFit/>
          </a:bodyPr>
          <a:lstStyle/>
          <a:p>
            <a:pPr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01</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28" name="直接连接符 27"/>
          <p:cNvCxnSpPr/>
          <p:nvPr/>
        </p:nvCxnSpPr>
        <p:spPr>
          <a:xfrm>
            <a:off x="7294687" y="3447353"/>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82646" y="3080542"/>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30" name="矩形 47"/>
          <p:cNvSpPr>
            <a:spLocks noChangeArrowheads="1"/>
          </p:cNvSpPr>
          <p:nvPr/>
        </p:nvSpPr>
        <p:spPr bwMode="auto">
          <a:xfrm>
            <a:off x="7582644" y="3498953"/>
            <a:ext cx="3416011" cy="5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1" name="椭圆 30"/>
          <p:cNvSpPr/>
          <p:nvPr/>
        </p:nvSpPr>
        <p:spPr>
          <a:xfrm>
            <a:off x="6707262" y="3052408"/>
            <a:ext cx="776815" cy="776814"/>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ea typeface="思源黑体" panose="020B0500000000000000" pitchFamily="34" charset="-122"/>
            </a:endParaRPr>
          </a:p>
        </p:txBody>
      </p:sp>
      <p:sp>
        <p:nvSpPr>
          <p:cNvPr id="32" name="TextBox 80"/>
          <p:cNvSpPr txBox="1"/>
          <p:nvPr/>
        </p:nvSpPr>
        <p:spPr>
          <a:xfrm>
            <a:off x="6722156" y="3252229"/>
            <a:ext cx="747023" cy="400110"/>
          </a:xfrm>
          <a:prstGeom prst="rect">
            <a:avLst/>
          </a:prstGeom>
          <a:noFill/>
          <a:ln>
            <a:noFill/>
          </a:ln>
        </p:spPr>
        <p:txBody>
          <a:bodyPr wrap="square" rtlCol="0">
            <a:spAutoFit/>
          </a:bodyPr>
          <a:lstStyle/>
          <a:p>
            <a:pPr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02</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33" name="直接连接符 32"/>
          <p:cNvCxnSpPr/>
          <p:nvPr/>
        </p:nvCxnSpPr>
        <p:spPr>
          <a:xfrm>
            <a:off x="7294687" y="4584038"/>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582646" y="4217227"/>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35" name="矩形 47"/>
          <p:cNvSpPr>
            <a:spLocks noChangeArrowheads="1"/>
          </p:cNvSpPr>
          <p:nvPr/>
        </p:nvSpPr>
        <p:spPr bwMode="auto">
          <a:xfrm>
            <a:off x="7582644" y="4635638"/>
            <a:ext cx="3416011" cy="5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6" name="椭圆 35"/>
          <p:cNvSpPr/>
          <p:nvPr/>
        </p:nvSpPr>
        <p:spPr>
          <a:xfrm>
            <a:off x="6707262" y="4189093"/>
            <a:ext cx="776815" cy="776814"/>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ea typeface="思源黑体" panose="020B0500000000000000" pitchFamily="34" charset="-122"/>
            </a:endParaRPr>
          </a:p>
        </p:txBody>
      </p:sp>
      <p:sp>
        <p:nvSpPr>
          <p:cNvPr id="37" name="TextBox 87"/>
          <p:cNvSpPr txBox="1"/>
          <p:nvPr/>
        </p:nvSpPr>
        <p:spPr>
          <a:xfrm>
            <a:off x="6722156" y="4409934"/>
            <a:ext cx="747023" cy="400110"/>
          </a:xfrm>
          <a:prstGeom prst="rect">
            <a:avLst/>
          </a:prstGeom>
          <a:noFill/>
        </p:spPr>
        <p:txBody>
          <a:bodyPr wrap="square" rtlCol="0">
            <a:spAutoFit/>
          </a:bodyPr>
          <a:lstStyle/>
          <a:p>
            <a:pPr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03</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38" name="直接连接符 37"/>
          <p:cNvCxnSpPr/>
          <p:nvPr/>
        </p:nvCxnSpPr>
        <p:spPr>
          <a:xfrm>
            <a:off x="7294687" y="5763220"/>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7582646" y="5396409"/>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40" name="矩形 47"/>
          <p:cNvSpPr>
            <a:spLocks noChangeArrowheads="1"/>
          </p:cNvSpPr>
          <p:nvPr/>
        </p:nvSpPr>
        <p:spPr bwMode="auto">
          <a:xfrm>
            <a:off x="7582644" y="5814820"/>
            <a:ext cx="3416011" cy="5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41" name="椭圆 40"/>
          <p:cNvSpPr/>
          <p:nvPr/>
        </p:nvSpPr>
        <p:spPr>
          <a:xfrm>
            <a:off x="6707262" y="5368275"/>
            <a:ext cx="776815" cy="776814"/>
          </a:xfrm>
          <a:prstGeom prst="ellips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rgbClr val="0973DD"/>
              </a:solidFill>
              <a:ea typeface="思源黑体" panose="020B0500000000000000" pitchFamily="34" charset="-122"/>
            </a:endParaRPr>
          </a:p>
        </p:txBody>
      </p:sp>
      <p:sp>
        <p:nvSpPr>
          <p:cNvPr id="42" name="TextBox 94"/>
          <p:cNvSpPr txBox="1"/>
          <p:nvPr/>
        </p:nvSpPr>
        <p:spPr>
          <a:xfrm>
            <a:off x="6722156" y="5568096"/>
            <a:ext cx="747023" cy="400110"/>
          </a:xfrm>
          <a:prstGeom prst="rect">
            <a:avLst/>
          </a:prstGeom>
          <a:noFill/>
        </p:spPr>
        <p:txBody>
          <a:bodyPr wrap="square" rtlCol="0">
            <a:spAutoFit/>
          </a:bodyPr>
          <a:lstStyle/>
          <a:p>
            <a:pPr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04</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43" name="组合 42"/>
          <p:cNvGrpSpPr/>
          <p:nvPr/>
        </p:nvGrpSpPr>
        <p:grpSpPr>
          <a:xfrm>
            <a:off x="1479743" y="398877"/>
            <a:ext cx="3703656" cy="756344"/>
            <a:chOff x="1634686" y="538743"/>
            <a:chExt cx="3703656" cy="756344"/>
          </a:xfrm>
        </p:grpSpPr>
        <p:sp>
          <p:nvSpPr>
            <p:cNvPr id="4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61077649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53" presetClass="entr" presetSubtype="16"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250"/>
                            </p:stCondLst>
                            <p:childTnLst>
                              <p:par>
                                <p:cTn id="22" presetID="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53" presetClass="entr" presetSubtype="16" fill="hold" grpId="0" nodeType="withEffect">
                                  <p:stCondLst>
                                    <p:cond delay="75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75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par>
                          <p:cTn id="65" fill="hold">
                            <p:stCondLst>
                              <p:cond delay="4750"/>
                            </p:stCondLst>
                            <p:childTnLst>
                              <p:par>
                                <p:cTn id="66" presetID="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0-#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250"/>
                            </p:stCondLst>
                            <p:childTnLst>
                              <p:par>
                                <p:cTn id="71" presetID="22" presetClass="entr" presetSubtype="4"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00"/>
                                        <p:tgtEl>
                                          <p:spTgt spid="18"/>
                                        </p:tgtEl>
                                      </p:cBhvr>
                                    </p:animEffect>
                                  </p:childTnLst>
                                </p:cTn>
                              </p:par>
                              <p:par>
                                <p:cTn id="74" presetID="22" presetClass="entr" presetSubtype="4" fill="hold" grpId="0" nodeType="withEffect">
                                  <p:stCondLst>
                                    <p:cond delay="25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00"/>
                                        <p:tgtEl>
                                          <p:spTgt spid="19"/>
                                        </p:tgtEl>
                                      </p:cBhvr>
                                    </p:animEffect>
                                  </p:childTnLst>
                                </p:cTn>
                              </p:par>
                              <p:par>
                                <p:cTn id="77" presetID="53" presetClass="entr" presetSubtype="16" fill="hold" grpId="0" nodeType="withEffect">
                                  <p:stCondLst>
                                    <p:cond delay="75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par>
                          <p:cTn id="87" fill="hold">
                            <p:stCondLst>
                              <p:cond delay="6500"/>
                            </p:stCondLst>
                            <p:childTnLst>
                              <p:par>
                                <p:cTn id="88" presetID="2" presetClass="entr" presetSubtype="8"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0-#ppt_w/2"/>
                                          </p:val>
                                        </p:tav>
                                        <p:tav tm="100000">
                                          <p:val>
                                            <p:strVal val="#ppt_x"/>
                                          </p:val>
                                        </p:tav>
                                      </p:tavLst>
                                    </p:anim>
                                    <p:anim calcmode="lin" valueType="num">
                                      <p:cBhvr additive="base">
                                        <p:cTn id="91" dur="500" fill="hold"/>
                                        <p:tgtEl>
                                          <p:spTgt spid="22"/>
                                        </p:tgtEl>
                                        <p:attrNameLst>
                                          <p:attrName>ppt_y</p:attrName>
                                        </p:attrNameLst>
                                      </p:cBhvr>
                                      <p:tavLst>
                                        <p:tav tm="0">
                                          <p:val>
                                            <p:strVal val="#ppt_y"/>
                                          </p:val>
                                        </p:tav>
                                        <p:tav tm="100000">
                                          <p:val>
                                            <p:strVal val="#ppt_y"/>
                                          </p:val>
                                        </p:tav>
                                      </p:tavLst>
                                    </p:anim>
                                  </p:childTnLst>
                                </p:cTn>
                              </p:par>
                              <p:par>
                                <p:cTn id="92" presetID="41" presetClass="entr" presetSubtype="0" fill="hold" grpId="0" nodeType="withEffect">
                                  <p:stCondLst>
                                    <p:cond delay="1000"/>
                                  </p:stCondLst>
                                  <p:iterate type="lt">
                                    <p:tmPct val="10000"/>
                                  </p:iterate>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95" dur="1000" fill="hold"/>
                                        <p:tgtEl>
                                          <p:spTgt spid="27"/>
                                        </p:tgtEl>
                                        <p:attrNameLst>
                                          <p:attrName>ppt_y</p:attrName>
                                        </p:attrNameLst>
                                      </p:cBhvr>
                                      <p:tavLst>
                                        <p:tav tm="0">
                                          <p:val>
                                            <p:strVal val="#ppt_y"/>
                                          </p:val>
                                        </p:tav>
                                        <p:tav tm="100000">
                                          <p:val>
                                            <p:strVal val="#ppt_y"/>
                                          </p:val>
                                        </p:tav>
                                      </p:tavLst>
                                    </p:anim>
                                    <p:anim calcmode="lin" valueType="num">
                                      <p:cBhvr>
                                        <p:cTn id="96"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97"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98" dur="1000" tmFilter="0,0; .5, 1; 1, 1"/>
                                        <p:tgtEl>
                                          <p:spTgt spid="27"/>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fltVal val="0"/>
                                          </p:val>
                                        </p:tav>
                                        <p:tav tm="100000">
                                          <p:val>
                                            <p:strVal val="#ppt_w"/>
                                          </p:val>
                                        </p:tav>
                                      </p:tavLst>
                                    </p:anim>
                                    <p:anim calcmode="lin" valueType="num">
                                      <p:cBhvr>
                                        <p:cTn id="102" dur="500" fill="hold"/>
                                        <p:tgtEl>
                                          <p:spTgt spid="26"/>
                                        </p:tgtEl>
                                        <p:attrNameLst>
                                          <p:attrName>ppt_h</p:attrName>
                                        </p:attrNameLst>
                                      </p:cBhvr>
                                      <p:tavLst>
                                        <p:tav tm="0">
                                          <p:val>
                                            <p:fltVal val="0"/>
                                          </p:val>
                                        </p:tav>
                                        <p:tav tm="100000">
                                          <p:val>
                                            <p:strVal val="#ppt_h"/>
                                          </p:val>
                                        </p:tav>
                                      </p:tavLst>
                                    </p:anim>
                                    <p:animEffect transition="in" filter="fade">
                                      <p:cBhvr>
                                        <p:cTn id="103" dur="500"/>
                                        <p:tgtEl>
                                          <p:spTgt spid="26"/>
                                        </p:tgtEl>
                                      </p:cBhvr>
                                    </p:animEffect>
                                  </p:childTnLst>
                                </p:cTn>
                              </p:par>
                            </p:childTnLst>
                          </p:cTn>
                        </p:par>
                        <p:par>
                          <p:cTn id="104" fill="hold">
                            <p:stCondLst>
                              <p:cond delay="8600"/>
                            </p:stCondLst>
                            <p:childTnLst>
                              <p:par>
                                <p:cTn id="105" presetID="22" presetClass="entr" presetSubtype="8" fill="hold"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left)">
                                      <p:cBhvr>
                                        <p:cTn id="107" dur="500"/>
                                        <p:tgtEl>
                                          <p:spTgt spid="23"/>
                                        </p:tgtEl>
                                      </p:cBhvr>
                                    </p:animEffect>
                                  </p:childTnLst>
                                </p:cTn>
                              </p:par>
                              <p:par>
                                <p:cTn id="108" presetID="2" presetClass="entr" presetSubtype="2" fill="hold" grpId="0" nodeType="withEffect">
                                  <p:stCondLst>
                                    <p:cond delay="50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fill="hold"/>
                                        <p:tgtEl>
                                          <p:spTgt spid="24"/>
                                        </p:tgtEl>
                                        <p:attrNameLst>
                                          <p:attrName>ppt_x</p:attrName>
                                        </p:attrNameLst>
                                      </p:cBhvr>
                                      <p:tavLst>
                                        <p:tav tm="0">
                                          <p:val>
                                            <p:strVal val="1+#ppt_w/2"/>
                                          </p:val>
                                        </p:tav>
                                        <p:tav tm="100000">
                                          <p:val>
                                            <p:strVal val="#ppt_x"/>
                                          </p:val>
                                        </p:tav>
                                      </p:tavLst>
                                    </p:anim>
                                    <p:anim calcmode="lin" valueType="num">
                                      <p:cBhvr additive="base">
                                        <p:cTn id="111" dur="500" fill="hold"/>
                                        <p:tgtEl>
                                          <p:spTgt spid="24"/>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50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500" fill="hold"/>
                                        <p:tgtEl>
                                          <p:spTgt spid="25"/>
                                        </p:tgtEl>
                                        <p:attrNameLst>
                                          <p:attrName>ppt_x</p:attrName>
                                        </p:attrNameLst>
                                      </p:cBhvr>
                                      <p:tavLst>
                                        <p:tav tm="0">
                                          <p:val>
                                            <p:strVal val="1+#ppt_w/2"/>
                                          </p:val>
                                        </p:tav>
                                        <p:tav tm="100000">
                                          <p:val>
                                            <p:strVal val="#ppt_x"/>
                                          </p:val>
                                        </p:tav>
                                      </p:tavLst>
                                    </p:anim>
                                    <p:anim calcmode="lin" valueType="num">
                                      <p:cBhvr additive="base">
                                        <p:cTn id="115" dur="500" fill="hold"/>
                                        <p:tgtEl>
                                          <p:spTgt spid="25"/>
                                        </p:tgtEl>
                                        <p:attrNameLst>
                                          <p:attrName>ppt_y</p:attrName>
                                        </p:attrNameLst>
                                      </p:cBhvr>
                                      <p:tavLst>
                                        <p:tav tm="0">
                                          <p:val>
                                            <p:strVal val="#ppt_y"/>
                                          </p:val>
                                        </p:tav>
                                        <p:tav tm="100000">
                                          <p:val>
                                            <p:strVal val="#ppt_y"/>
                                          </p:val>
                                        </p:tav>
                                      </p:tavLst>
                                    </p:anim>
                                  </p:childTnLst>
                                </p:cTn>
                              </p:par>
                              <p:par>
                                <p:cTn id="116" presetID="41" presetClass="entr" presetSubtype="0" fill="hold" grpId="0" nodeType="withEffect">
                                  <p:stCondLst>
                                    <p:cond delay="1000"/>
                                  </p:stCondLst>
                                  <p:iterate type="lt">
                                    <p:tmPct val="10000"/>
                                  </p:iterate>
                                  <p:childTnLst>
                                    <p:set>
                                      <p:cBhvr>
                                        <p:cTn id="117" dur="1" fill="hold">
                                          <p:stCondLst>
                                            <p:cond delay="0"/>
                                          </p:stCondLst>
                                        </p:cTn>
                                        <p:tgtEl>
                                          <p:spTgt spid="32"/>
                                        </p:tgtEl>
                                        <p:attrNameLst>
                                          <p:attrName>style.visibility</p:attrName>
                                        </p:attrNameLst>
                                      </p:cBhvr>
                                      <p:to>
                                        <p:strVal val="visible"/>
                                      </p:to>
                                    </p:set>
                                    <p:anim calcmode="lin" valueType="num">
                                      <p:cBhvr>
                                        <p:cTn id="118" dur="10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9" dur="1000" fill="hold"/>
                                        <p:tgtEl>
                                          <p:spTgt spid="32"/>
                                        </p:tgtEl>
                                        <p:attrNameLst>
                                          <p:attrName>ppt_y</p:attrName>
                                        </p:attrNameLst>
                                      </p:cBhvr>
                                      <p:tavLst>
                                        <p:tav tm="0">
                                          <p:val>
                                            <p:strVal val="#ppt_y"/>
                                          </p:val>
                                        </p:tav>
                                        <p:tav tm="100000">
                                          <p:val>
                                            <p:strVal val="#ppt_y"/>
                                          </p:val>
                                        </p:tav>
                                      </p:tavLst>
                                    </p:anim>
                                    <p:anim calcmode="lin" valueType="num">
                                      <p:cBhvr>
                                        <p:cTn id="120" dur="10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21" dur="10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1000" tmFilter="0,0; .5, 1; 1, 1"/>
                                        <p:tgtEl>
                                          <p:spTgt spid="32"/>
                                        </p:tgtEl>
                                      </p:cBhvr>
                                    </p:animEffect>
                                  </p:childTnLst>
                                </p:cTn>
                              </p:par>
                              <p:par>
                                <p:cTn id="123" presetID="53" presetClass="entr" presetSubtype="16" fill="hold" grpId="0" nodeType="withEffect">
                                  <p:stCondLst>
                                    <p:cond delay="100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500" fill="hold"/>
                                        <p:tgtEl>
                                          <p:spTgt spid="31"/>
                                        </p:tgtEl>
                                        <p:attrNameLst>
                                          <p:attrName>ppt_w</p:attrName>
                                        </p:attrNameLst>
                                      </p:cBhvr>
                                      <p:tavLst>
                                        <p:tav tm="0">
                                          <p:val>
                                            <p:fltVal val="0"/>
                                          </p:val>
                                        </p:tav>
                                        <p:tav tm="100000">
                                          <p:val>
                                            <p:strVal val="#ppt_w"/>
                                          </p:val>
                                        </p:tav>
                                      </p:tavLst>
                                    </p:anim>
                                    <p:anim calcmode="lin" valueType="num">
                                      <p:cBhvr>
                                        <p:cTn id="126" dur="500" fill="hold"/>
                                        <p:tgtEl>
                                          <p:spTgt spid="31"/>
                                        </p:tgtEl>
                                        <p:attrNameLst>
                                          <p:attrName>ppt_h</p:attrName>
                                        </p:attrNameLst>
                                      </p:cBhvr>
                                      <p:tavLst>
                                        <p:tav tm="0">
                                          <p:val>
                                            <p:fltVal val="0"/>
                                          </p:val>
                                        </p:tav>
                                        <p:tav tm="100000">
                                          <p:val>
                                            <p:strVal val="#ppt_h"/>
                                          </p:val>
                                        </p:tav>
                                      </p:tavLst>
                                    </p:anim>
                                    <p:animEffect transition="in" filter="fade">
                                      <p:cBhvr>
                                        <p:cTn id="127" dur="500"/>
                                        <p:tgtEl>
                                          <p:spTgt spid="31"/>
                                        </p:tgtEl>
                                      </p:cBhvr>
                                    </p:animEffect>
                                  </p:childTnLst>
                                </p:cTn>
                              </p:par>
                            </p:childTnLst>
                          </p:cTn>
                        </p:par>
                        <p:par>
                          <p:cTn id="128" fill="hold">
                            <p:stCondLst>
                              <p:cond delay="10700"/>
                            </p:stCondLst>
                            <p:childTnLst>
                              <p:par>
                                <p:cTn id="129" presetID="22" presetClass="entr" presetSubtype="8"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left)">
                                      <p:cBhvr>
                                        <p:cTn id="131" dur="500"/>
                                        <p:tgtEl>
                                          <p:spTgt spid="28"/>
                                        </p:tgtEl>
                                      </p:cBhvr>
                                    </p:animEffect>
                                  </p:childTnLst>
                                </p:cTn>
                              </p:par>
                              <p:par>
                                <p:cTn id="132" presetID="2" presetClass="entr" presetSubtype="2" fill="hold" grpId="0" nodeType="withEffect">
                                  <p:stCondLst>
                                    <p:cond delay="500"/>
                                  </p:stCondLst>
                                  <p:childTnLst>
                                    <p:set>
                                      <p:cBhvr>
                                        <p:cTn id="133" dur="1" fill="hold">
                                          <p:stCondLst>
                                            <p:cond delay="0"/>
                                          </p:stCondLst>
                                        </p:cTn>
                                        <p:tgtEl>
                                          <p:spTgt spid="29"/>
                                        </p:tgtEl>
                                        <p:attrNameLst>
                                          <p:attrName>style.visibility</p:attrName>
                                        </p:attrNameLst>
                                      </p:cBhvr>
                                      <p:to>
                                        <p:strVal val="visible"/>
                                      </p:to>
                                    </p:set>
                                    <p:anim calcmode="lin" valueType="num">
                                      <p:cBhvr additive="base">
                                        <p:cTn id="134" dur="500" fill="hold"/>
                                        <p:tgtEl>
                                          <p:spTgt spid="29"/>
                                        </p:tgtEl>
                                        <p:attrNameLst>
                                          <p:attrName>ppt_x</p:attrName>
                                        </p:attrNameLst>
                                      </p:cBhvr>
                                      <p:tavLst>
                                        <p:tav tm="0">
                                          <p:val>
                                            <p:strVal val="1+#ppt_w/2"/>
                                          </p:val>
                                        </p:tav>
                                        <p:tav tm="100000">
                                          <p:val>
                                            <p:strVal val="#ppt_x"/>
                                          </p:val>
                                        </p:tav>
                                      </p:tavLst>
                                    </p:anim>
                                    <p:anim calcmode="lin" valueType="num">
                                      <p:cBhvr additive="base">
                                        <p:cTn id="135" dur="500" fill="hold"/>
                                        <p:tgtEl>
                                          <p:spTgt spid="29"/>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500"/>
                                  </p:stCondLst>
                                  <p:childTnLst>
                                    <p:set>
                                      <p:cBhvr>
                                        <p:cTn id="137" dur="1" fill="hold">
                                          <p:stCondLst>
                                            <p:cond delay="0"/>
                                          </p:stCondLst>
                                        </p:cTn>
                                        <p:tgtEl>
                                          <p:spTgt spid="30"/>
                                        </p:tgtEl>
                                        <p:attrNameLst>
                                          <p:attrName>style.visibility</p:attrName>
                                        </p:attrNameLst>
                                      </p:cBhvr>
                                      <p:to>
                                        <p:strVal val="visible"/>
                                      </p:to>
                                    </p:set>
                                    <p:anim calcmode="lin" valueType="num">
                                      <p:cBhvr additive="base">
                                        <p:cTn id="138" dur="500" fill="hold"/>
                                        <p:tgtEl>
                                          <p:spTgt spid="30"/>
                                        </p:tgtEl>
                                        <p:attrNameLst>
                                          <p:attrName>ppt_x</p:attrName>
                                        </p:attrNameLst>
                                      </p:cBhvr>
                                      <p:tavLst>
                                        <p:tav tm="0">
                                          <p:val>
                                            <p:strVal val="1+#ppt_w/2"/>
                                          </p:val>
                                        </p:tav>
                                        <p:tav tm="100000">
                                          <p:val>
                                            <p:strVal val="#ppt_x"/>
                                          </p:val>
                                        </p:tav>
                                      </p:tavLst>
                                    </p:anim>
                                    <p:anim calcmode="lin" valueType="num">
                                      <p:cBhvr additive="base">
                                        <p:cTn id="139" dur="500" fill="hold"/>
                                        <p:tgtEl>
                                          <p:spTgt spid="30"/>
                                        </p:tgtEl>
                                        <p:attrNameLst>
                                          <p:attrName>ppt_y</p:attrName>
                                        </p:attrNameLst>
                                      </p:cBhvr>
                                      <p:tavLst>
                                        <p:tav tm="0">
                                          <p:val>
                                            <p:strVal val="#ppt_y"/>
                                          </p:val>
                                        </p:tav>
                                        <p:tav tm="100000">
                                          <p:val>
                                            <p:strVal val="#ppt_y"/>
                                          </p:val>
                                        </p:tav>
                                      </p:tavLst>
                                    </p:anim>
                                  </p:childTnLst>
                                </p:cTn>
                              </p:par>
                              <p:par>
                                <p:cTn id="140" presetID="41" presetClass="entr" presetSubtype="0" fill="hold" grpId="0" nodeType="withEffect">
                                  <p:stCondLst>
                                    <p:cond delay="1000"/>
                                  </p:stCondLst>
                                  <p:iterate type="lt">
                                    <p:tmPct val="10000"/>
                                  </p:iterate>
                                  <p:childTnLst>
                                    <p:set>
                                      <p:cBhvr>
                                        <p:cTn id="141" dur="1" fill="hold">
                                          <p:stCondLst>
                                            <p:cond delay="0"/>
                                          </p:stCondLst>
                                        </p:cTn>
                                        <p:tgtEl>
                                          <p:spTgt spid="37"/>
                                        </p:tgtEl>
                                        <p:attrNameLst>
                                          <p:attrName>style.visibility</p:attrName>
                                        </p:attrNameLst>
                                      </p:cBhvr>
                                      <p:to>
                                        <p:strVal val="visible"/>
                                      </p:to>
                                    </p:set>
                                    <p:anim calcmode="lin" valueType="num">
                                      <p:cBhvr>
                                        <p:cTn id="142" dur="10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43" dur="1000" fill="hold"/>
                                        <p:tgtEl>
                                          <p:spTgt spid="37"/>
                                        </p:tgtEl>
                                        <p:attrNameLst>
                                          <p:attrName>ppt_y</p:attrName>
                                        </p:attrNameLst>
                                      </p:cBhvr>
                                      <p:tavLst>
                                        <p:tav tm="0">
                                          <p:val>
                                            <p:strVal val="#ppt_y"/>
                                          </p:val>
                                        </p:tav>
                                        <p:tav tm="100000">
                                          <p:val>
                                            <p:strVal val="#ppt_y"/>
                                          </p:val>
                                        </p:tav>
                                      </p:tavLst>
                                    </p:anim>
                                    <p:anim calcmode="lin" valueType="num">
                                      <p:cBhvr>
                                        <p:cTn id="144" dur="10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45" dur="10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1000" tmFilter="0,0; .5, 1; 1, 1"/>
                                        <p:tgtEl>
                                          <p:spTgt spid="37"/>
                                        </p:tgtEl>
                                      </p:cBhvr>
                                    </p:animEffect>
                                  </p:childTnLst>
                                </p:cTn>
                              </p:par>
                              <p:par>
                                <p:cTn id="147" presetID="53" presetClass="entr" presetSubtype="16" fill="hold" grpId="0" nodeType="withEffect">
                                  <p:stCondLst>
                                    <p:cond delay="1000"/>
                                  </p:stCondLst>
                                  <p:childTnLst>
                                    <p:set>
                                      <p:cBhvr>
                                        <p:cTn id="148" dur="1" fill="hold">
                                          <p:stCondLst>
                                            <p:cond delay="0"/>
                                          </p:stCondLst>
                                        </p:cTn>
                                        <p:tgtEl>
                                          <p:spTgt spid="36"/>
                                        </p:tgtEl>
                                        <p:attrNameLst>
                                          <p:attrName>style.visibility</p:attrName>
                                        </p:attrNameLst>
                                      </p:cBhvr>
                                      <p:to>
                                        <p:strVal val="visible"/>
                                      </p:to>
                                    </p:set>
                                    <p:anim calcmode="lin" valueType="num">
                                      <p:cBhvr>
                                        <p:cTn id="149" dur="500" fill="hold"/>
                                        <p:tgtEl>
                                          <p:spTgt spid="36"/>
                                        </p:tgtEl>
                                        <p:attrNameLst>
                                          <p:attrName>ppt_w</p:attrName>
                                        </p:attrNameLst>
                                      </p:cBhvr>
                                      <p:tavLst>
                                        <p:tav tm="0">
                                          <p:val>
                                            <p:fltVal val="0"/>
                                          </p:val>
                                        </p:tav>
                                        <p:tav tm="100000">
                                          <p:val>
                                            <p:strVal val="#ppt_w"/>
                                          </p:val>
                                        </p:tav>
                                      </p:tavLst>
                                    </p:anim>
                                    <p:anim calcmode="lin" valueType="num">
                                      <p:cBhvr>
                                        <p:cTn id="150" dur="500" fill="hold"/>
                                        <p:tgtEl>
                                          <p:spTgt spid="36"/>
                                        </p:tgtEl>
                                        <p:attrNameLst>
                                          <p:attrName>ppt_h</p:attrName>
                                        </p:attrNameLst>
                                      </p:cBhvr>
                                      <p:tavLst>
                                        <p:tav tm="0">
                                          <p:val>
                                            <p:fltVal val="0"/>
                                          </p:val>
                                        </p:tav>
                                        <p:tav tm="100000">
                                          <p:val>
                                            <p:strVal val="#ppt_h"/>
                                          </p:val>
                                        </p:tav>
                                      </p:tavLst>
                                    </p:anim>
                                    <p:animEffect transition="in" filter="fade">
                                      <p:cBhvr>
                                        <p:cTn id="151" dur="500"/>
                                        <p:tgtEl>
                                          <p:spTgt spid="36"/>
                                        </p:tgtEl>
                                      </p:cBhvr>
                                    </p:animEffect>
                                  </p:childTnLst>
                                </p:cTn>
                              </p:par>
                            </p:childTnLst>
                          </p:cTn>
                        </p:par>
                        <p:par>
                          <p:cTn id="152" fill="hold">
                            <p:stCondLst>
                              <p:cond delay="12800"/>
                            </p:stCondLst>
                            <p:childTnLst>
                              <p:par>
                                <p:cTn id="153" presetID="22" presetClass="entr" presetSubtype="8" fill="hold" nodeType="afterEffect">
                                  <p:stCondLst>
                                    <p:cond delay="0"/>
                                  </p:stCondLst>
                                  <p:childTnLst>
                                    <p:set>
                                      <p:cBhvr>
                                        <p:cTn id="154" dur="1" fill="hold">
                                          <p:stCondLst>
                                            <p:cond delay="0"/>
                                          </p:stCondLst>
                                        </p:cTn>
                                        <p:tgtEl>
                                          <p:spTgt spid="33"/>
                                        </p:tgtEl>
                                        <p:attrNameLst>
                                          <p:attrName>style.visibility</p:attrName>
                                        </p:attrNameLst>
                                      </p:cBhvr>
                                      <p:to>
                                        <p:strVal val="visible"/>
                                      </p:to>
                                    </p:set>
                                    <p:animEffect transition="in" filter="wipe(left)">
                                      <p:cBhvr>
                                        <p:cTn id="155" dur="500"/>
                                        <p:tgtEl>
                                          <p:spTgt spid="33"/>
                                        </p:tgtEl>
                                      </p:cBhvr>
                                    </p:animEffect>
                                  </p:childTnLst>
                                </p:cTn>
                              </p:par>
                              <p:par>
                                <p:cTn id="156" presetID="2" presetClass="entr" presetSubtype="2" fill="hold" grpId="0" nodeType="withEffect">
                                  <p:stCondLst>
                                    <p:cond delay="500"/>
                                  </p:stCondLst>
                                  <p:childTnLst>
                                    <p:set>
                                      <p:cBhvr>
                                        <p:cTn id="157" dur="1" fill="hold">
                                          <p:stCondLst>
                                            <p:cond delay="0"/>
                                          </p:stCondLst>
                                        </p:cTn>
                                        <p:tgtEl>
                                          <p:spTgt spid="34"/>
                                        </p:tgtEl>
                                        <p:attrNameLst>
                                          <p:attrName>style.visibility</p:attrName>
                                        </p:attrNameLst>
                                      </p:cBhvr>
                                      <p:to>
                                        <p:strVal val="visible"/>
                                      </p:to>
                                    </p:set>
                                    <p:anim calcmode="lin" valueType="num">
                                      <p:cBhvr additive="base">
                                        <p:cTn id="158" dur="500" fill="hold"/>
                                        <p:tgtEl>
                                          <p:spTgt spid="34"/>
                                        </p:tgtEl>
                                        <p:attrNameLst>
                                          <p:attrName>ppt_x</p:attrName>
                                        </p:attrNameLst>
                                      </p:cBhvr>
                                      <p:tavLst>
                                        <p:tav tm="0">
                                          <p:val>
                                            <p:strVal val="1+#ppt_w/2"/>
                                          </p:val>
                                        </p:tav>
                                        <p:tav tm="100000">
                                          <p:val>
                                            <p:strVal val="#ppt_x"/>
                                          </p:val>
                                        </p:tav>
                                      </p:tavLst>
                                    </p:anim>
                                    <p:anim calcmode="lin" valueType="num">
                                      <p:cBhvr additive="base">
                                        <p:cTn id="159" dur="500" fill="hold"/>
                                        <p:tgtEl>
                                          <p:spTgt spid="34"/>
                                        </p:tgtEl>
                                        <p:attrNameLst>
                                          <p:attrName>ppt_y</p:attrName>
                                        </p:attrNameLst>
                                      </p:cBhvr>
                                      <p:tavLst>
                                        <p:tav tm="0">
                                          <p:val>
                                            <p:strVal val="#ppt_y"/>
                                          </p:val>
                                        </p:tav>
                                        <p:tav tm="100000">
                                          <p:val>
                                            <p:strVal val="#ppt_y"/>
                                          </p:val>
                                        </p:tav>
                                      </p:tavLst>
                                    </p:anim>
                                  </p:childTnLst>
                                </p:cTn>
                              </p:par>
                              <p:par>
                                <p:cTn id="160" presetID="2" presetClass="entr" presetSubtype="2" fill="hold" grpId="0" nodeType="withEffect">
                                  <p:stCondLst>
                                    <p:cond delay="500"/>
                                  </p:stCondLst>
                                  <p:childTnLst>
                                    <p:set>
                                      <p:cBhvr>
                                        <p:cTn id="161" dur="1" fill="hold">
                                          <p:stCondLst>
                                            <p:cond delay="0"/>
                                          </p:stCondLst>
                                        </p:cTn>
                                        <p:tgtEl>
                                          <p:spTgt spid="35"/>
                                        </p:tgtEl>
                                        <p:attrNameLst>
                                          <p:attrName>style.visibility</p:attrName>
                                        </p:attrNameLst>
                                      </p:cBhvr>
                                      <p:to>
                                        <p:strVal val="visible"/>
                                      </p:to>
                                    </p:set>
                                    <p:anim calcmode="lin" valueType="num">
                                      <p:cBhvr additive="base">
                                        <p:cTn id="162" dur="500" fill="hold"/>
                                        <p:tgtEl>
                                          <p:spTgt spid="35"/>
                                        </p:tgtEl>
                                        <p:attrNameLst>
                                          <p:attrName>ppt_x</p:attrName>
                                        </p:attrNameLst>
                                      </p:cBhvr>
                                      <p:tavLst>
                                        <p:tav tm="0">
                                          <p:val>
                                            <p:strVal val="1+#ppt_w/2"/>
                                          </p:val>
                                        </p:tav>
                                        <p:tav tm="100000">
                                          <p:val>
                                            <p:strVal val="#ppt_x"/>
                                          </p:val>
                                        </p:tav>
                                      </p:tavLst>
                                    </p:anim>
                                    <p:anim calcmode="lin" valueType="num">
                                      <p:cBhvr additive="base">
                                        <p:cTn id="163" dur="500" fill="hold"/>
                                        <p:tgtEl>
                                          <p:spTgt spid="35"/>
                                        </p:tgtEl>
                                        <p:attrNameLst>
                                          <p:attrName>ppt_y</p:attrName>
                                        </p:attrNameLst>
                                      </p:cBhvr>
                                      <p:tavLst>
                                        <p:tav tm="0">
                                          <p:val>
                                            <p:strVal val="#ppt_y"/>
                                          </p:val>
                                        </p:tav>
                                        <p:tav tm="100000">
                                          <p:val>
                                            <p:strVal val="#ppt_y"/>
                                          </p:val>
                                        </p:tav>
                                      </p:tavLst>
                                    </p:anim>
                                  </p:childTnLst>
                                </p:cTn>
                              </p:par>
                              <p:par>
                                <p:cTn id="164" presetID="41" presetClass="entr" presetSubtype="0" fill="hold" grpId="0" nodeType="withEffect">
                                  <p:stCondLst>
                                    <p:cond delay="1000"/>
                                  </p:stCondLst>
                                  <p:iterate type="lt">
                                    <p:tmPct val="10000"/>
                                  </p:iterate>
                                  <p:childTnLst>
                                    <p:set>
                                      <p:cBhvr>
                                        <p:cTn id="165" dur="1" fill="hold">
                                          <p:stCondLst>
                                            <p:cond delay="0"/>
                                          </p:stCondLst>
                                        </p:cTn>
                                        <p:tgtEl>
                                          <p:spTgt spid="42"/>
                                        </p:tgtEl>
                                        <p:attrNameLst>
                                          <p:attrName>style.visibility</p:attrName>
                                        </p:attrNameLst>
                                      </p:cBhvr>
                                      <p:to>
                                        <p:strVal val="visible"/>
                                      </p:to>
                                    </p:set>
                                    <p:anim calcmode="lin" valueType="num">
                                      <p:cBhvr>
                                        <p:cTn id="166" dur="10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67" dur="1000" fill="hold"/>
                                        <p:tgtEl>
                                          <p:spTgt spid="42"/>
                                        </p:tgtEl>
                                        <p:attrNameLst>
                                          <p:attrName>ppt_y</p:attrName>
                                        </p:attrNameLst>
                                      </p:cBhvr>
                                      <p:tavLst>
                                        <p:tav tm="0">
                                          <p:val>
                                            <p:strVal val="#ppt_y"/>
                                          </p:val>
                                        </p:tav>
                                        <p:tav tm="100000">
                                          <p:val>
                                            <p:strVal val="#ppt_y"/>
                                          </p:val>
                                        </p:tav>
                                      </p:tavLst>
                                    </p:anim>
                                    <p:anim calcmode="lin" valueType="num">
                                      <p:cBhvr>
                                        <p:cTn id="168" dur="10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69" dur="10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70" dur="1000" tmFilter="0,0; .5, 1; 1, 1"/>
                                        <p:tgtEl>
                                          <p:spTgt spid="42"/>
                                        </p:tgtEl>
                                      </p:cBhvr>
                                    </p:animEffect>
                                  </p:childTnLst>
                                </p:cTn>
                              </p:par>
                              <p:par>
                                <p:cTn id="171" presetID="53" presetClass="entr" presetSubtype="16" fill="hold" grpId="0" nodeType="withEffect">
                                  <p:stCondLst>
                                    <p:cond delay="1000"/>
                                  </p:stCondLst>
                                  <p:childTnLst>
                                    <p:set>
                                      <p:cBhvr>
                                        <p:cTn id="172" dur="1" fill="hold">
                                          <p:stCondLst>
                                            <p:cond delay="0"/>
                                          </p:stCondLst>
                                        </p:cTn>
                                        <p:tgtEl>
                                          <p:spTgt spid="41"/>
                                        </p:tgtEl>
                                        <p:attrNameLst>
                                          <p:attrName>style.visibility</p:attrName>
                                        </p:attrNameLst>
                                      </p:cBhvr>
                                      <p:to>
                                        <p:strVal val="visible"/>
                                      </p:to>
                                    </p:set>
                                    <p:anim calcmode="lin" valueType="num">
                                      <p:cBhvr>
                                        <p:cTn id="173" dur="500" fill="hold"/>
                                        <p:tgtEl>
                                          <p:spTgt spid="41"/>
                                        </p:tgtEl>
                                        <p:attrNameLst>
                                          <p:attrName>ppt_w</p:attrName>
                                        </p:attrNameLst>
                                      </p:cBhvr>
                                      <p:tavLst>
                                        <p:tav tm="0">
                                          <p:val>
                                            <p:fltVal val="0"/>
                                          </p:val>
                                        </p:tav>
                                        <p:tav tm="100000">
                                          <p:val>
                                            <p:strVal val="#ppt_w"/>
                                          </p:val>
                                        </p:tav>
                                      </p:tavLst>
                                    </p:anim>
                                    <p:anim calcmode="lin" valueType="num">
                                      <p:cBhvr>
                                        <p:cTn id="174" dur="500" fill="hold"/>
                                        <p:tgtEl>
                                          <p:spTgt spid="41"/>
                                        </p:tgtEl>
                                        <p:attrNameLst>
                                          <p:attrName>ppt_h</p:attrName>
                                        </p:attrNameLst>
                                      </p:cBhvr>
                                      <p:tavLst>
                                        <p:tav tm="0">
                                          <p:val>
                                            <p:fltVal val="0"/>
                                          </p:val>
                                        </p:tav>
                                        <p:tav tm="100000">
                                          <p:val>
                                            <p:strVal val="#ppt_h"/>
                                          </p:val>
                                        </p:tav>
                                      </p:tavLst>
                                    </p:anim>
                                    <p:animEffect transition="in" filter="fade">
                                      <p:cBhvr>
                                        <p:cTn id="175" dur="500"/>
                                        <p:tgtEl>
                                          <p:spTgt spid="41"/>
                                        </p:tgtEl>
                                      </p:cBhvr>
                                    </p:animEffect>
                                  </p:childTnLst>
                                </p:cTn>
                              </p:par>
                            </p:childTnLst>
                          </p:cTn>
                        </p:par>
                        <p:par>
                          <p:cTn id="176" fill="hold">
                            <p:stCondLst>
                              <p:cond delay="14900"/>
                            </p:stCondLst>
                            <p:childTnLst>
                              <p:par>
                                <p:cTn id="177" presetID="22" presetClass="entr" presetSubtype="8" fill="hold"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left)">
                                      <p:cBhvr>
                                        <p:cTn id="179" dur="500"/>
                                        <p:tgtEl>
                                          <p:spTgt spid="38"/>
                                        </p:tgtEl>
                                      </p:cBhvr>
                                    </p:animEffect>
                                  </p:childTnLst>
                                </p:cTn>
                              </p:par>
                              <p:par>
                                <p:cTn id="180" presetID="2" presetClass="entr" presetSubtype="2" fill="hold" grpId="0" nodeType="withEffect">
                                  <p:stCondLst>
                                    <p:cond delay="500"/>
                                  </p:stCondLst>
                                  <p:childTnLst>
                                    <p:set>
                                      <p:cBhvr>
                                        <p:cTn id="181" dur="1" fill="hold">
                                          <p:stCondLst>
                                            <p:cond delay="0"/>
                                          </p:stCondLst>
                                        </p:cTn>
                                        <p:tgtEl>
                                          <p:spTgt spid="39"/>
                                        </p:tgtEl>
                                        <p:attrNameLst>
                                          <p:attrName>style.visibility</p:attrName>
                                        </p:attrNameLst>
                                      </p:cBhvr>
                                      <p:to>
                                        <p:strVal val="visible"/>
                                      </p:to>
                                    </p:set>
                                    <p:anim calcmode="lin" valueType="num">
                                      <p:cBhvr additive="base">
                                        <p:cTn id="182" dur="500" fill="hold"/>
                                        <p:tgtEl>
                                          <p:spTgt spid="39"/>
                                        </p:tgtEl>
                                        <p:attrNameLst>
                                          <p:attrName>ppt_x</p:attrName>
                                        </p:attrNameLst>
                                      </p:cBhvr>
                                      <p:tavLst>
                                        <p:tav tm="0">
                                          <p:val>
                                            <p:strVal val="1+#ppt_w/2"/>
                                          </p:val>
                                        </p:tav>
                                        <p:tav tm="100000">
                                          <p:val>
                                            <p:strVal val="#ppt_x"/>
                                          </p:val>
                                        </p:tav>
                                      </p:tavLst>
                                    </p:anim>
                                    <p:anim calcmode="lin" valueType="num">
                                      <p:cBhvr additive="base">
                                        <p:cTn id="183" dur="500" fill="hold"/>
                                        <p:tgtEl>
                                          <p:spTgt spid="39"/>
                                        </p:tgtEl>
                                        <p:attrNameLst>
                                          <p:attrName>ppt_y</p:attrName>
                                        </p:attrNameLst>
                                      </p:cBhvr>
                                      <p:tavLst>
                                        <p:tav tm="0">
                                          <p:val>
                                            <p:strVal val="#ppt_y"/>
                                          </p:val>
                                        </p:tav>
                                        <p:tav tm="100000">
                                          <p:val>
                                            <p:strVal val="#ppt_y"/>
                                          </p:val>
                                        </p:tav>
                                      </p:tavLst>
                                    </p:anim>
                                  </p:childTnLst>
                                </p:cTn>
                              </p:par>
                              <p:par>
                                <p:cTn id="184" presetID="2" presetClass="entr" presetSubtype="2" fill="hold" grpId="0" nodeType="withEffect">
                                  <p:stCondLst>
                                    <p:cond delay="500"/>
                                  </p:stCondLst>
                                  <p:childTnLst>
                                    <p:set>
                                      <p:cBhvr>
                                        <p:cTn id="185" dur="1" fill="hold">
                                          <p:stCondLst>
                                            <p:cond delay="0"/>
                                          </p:stCondLst>
                                        </p:cTn>
                                        <p:tgtEl>
                                          <p:spTgt spid="40"/>
                                        </p:tgtEl>
                                        <p:attrNameLst>
                                          <p:attrName>style.visibility</p:attrName>
                                        </p:attrNameLst>
                                      </p:cBhvr>
                                      <p:to>
                                        <p:strVal val="visible"/>
                                      </p:to>
                                    </p:set>
                                    <p:anim calcmode="lin" valueType="num">
                                      <p:cBhvr additive="base">
                                        <p:cTn id="186" dur="500" fill="hold"/>
                                        <p:tgtEl>
                                          <p:spTgt spid="40"/>
                                        </p:tgtEl>
                                        <p:attrNameLst>
                                          <p:attrName>ppt_x</p:attrName>
                                        </p:attrNameLst>
                                      </p:cBhvr>
                                      <p:tavLst>
                                        <p:tav tm="0">
                                          <p:val>
                                            <p:strVal val="1+#ppt_w/2"/>
                                          </p:val>
                                        </p:tav>
                                        <p:tav tm="100000">
                                          <p:val>
                                            <p:strVal val="#ppt_x"/>
                                          </p:val>
                                        </p:tav>
                                      </p:tavLst>
                                    </p:anim>
                                    <p:anim calcmode="lin" valueType="num">
                                      <p:cBhvr additive="base">
                                        <p:cTn id="18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animBg="1"/>
      <p:bldP spid="9" grpId="0" animBg="1"/>
      <p:bldP spid="10" grpId="0" animBg="1"/>
      <p:bldP spid="11" grpId="0"/>
      <p:bldP spid="12" grpId="0"/>
      <p:bldP spid="13" grpId="0" animBg="1"/>
      <p:bldP spid="14" grpId="0" animBg="1"/>
      <p:bldP spid="15" grpId="0" animBg="1"/>
      <p:bldP spid="16" grpId="0"/>
      <p:bldP spid="17" grpId="0"/>
      <p:bldP spid="18" grpId="0" animBg="1"/>
      <p:bldP spid="19" grpId="0" animBg="1"/>
      <p:bldP spid="20" grpId="0" animBg="1"/>
      <p:bldP spid="21" grpId="0"/>
      <p:bldP spid="22" grpId="0"/>
      <p:bldP spid="24" grpId="0"/>
      <p:bldP spid="25" grpId="0"/>
      <p:bldP spid="26" grpId="0" animBg="1"/>
      <p:bldP spid="27" grpId="0"/>
      <p:bldP spid="29" grpId="0"/>
      <p:bldP spid="30" grpId="0"/>
      <p:bldP spid="31" grpId="0" animBg="1"/>
      <p:bldP spid="32" grpId="0"/>
      <p:bldP spid="34" grpId="0"/>
      <p:bldP spid="35" grpId="0"/>
      <p:bldP spid="36" grpId="0" animBg="1"/>
      <p:bldP spid="37" grpId="0"/>
      <p:bldP spid="39" grpId="0"/>
      <p:bldP spid="40" grpId="0"/>
      <p:bldP spid="41" grpId="0" animBg="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201813" y="2258867"/>
            <a:ext cx="1444420" cy="1444418"/>
          </a:xfrm>
          <a:prstGeom prst="ellipse">
            <a:avLst/>
          </a:prstGeom>
          <a:solidFill>
            <a:schemeClr val="tx1">
              <a:lumMod val="65000"/>
              <a:lumOff val="3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11" name="饼形 10"/>
          <p:cNvSpPr/>
          <p:nvPr/>
        </p:nvSpPr>
        <p:spPr>
          <a:xfrm>
            <a:off x="1201813" y="2258867"/>
            <a:ext cx="1444420" cy="1444418"/>
          </a:xfrm>
          <a:prstGeom prst="pi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思源黑体" panose="020B0500000000000000" pitchFamily="34" charset="-122"/>
            </a:endParaRPr>
          </a:p>
        </p:txBody>
      </p:sp>
      <p:sp>
        <p:nvSpPr>
          <p:cNvPr id="12" name="椭圆 11"/>
          <p:cNvSpPr/>
          <p:nvPr/>
        </p:nvSpPr>
        <p:spPr>
          <a:xfrm>
            <a:off x="1476285" y="2533340"/>
            <a:ext cx="895475" cy="895472"/>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13" name="椭圆 12"/>
          <p:cNvSpPr/>
          <p:nvPr/>
        </p:nvSpPr>
        <p:spPr>
          <a:xfrm>
            <a:off x="6516239" y="2258867"/>
            <a:ext cx="1444420" cy="1444418"/>
          </a:xfrm>
          <a:prstGeom prst="ellipse">
            <a:avLst/>
          </a:prstGeom>
          <a:solidFill>
            <a:schemeClr val="tx1">
              <a:lumMod val="65000"/>
              <a:lumOff val="3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14" name="饼形 13"/>
          <p:cNvSpPr/>
          <p:nvPr/>
        </p:nvSpPr>
        <p:spPr>
          <a:xfrm>
            <a:off x="6516239" y="2258867"/>
            <a:ext cx="1444420" cy="1444418"/>
          </a:xfrm>
          <a:prstGeom prst="pi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思源黑体" panose="020B0500000000000000" pitchFamily="34" charset="-122"/>
            </a:endParaRPr>
          </a:p>
        </p:txBody>
      </p:sp>
      <p:sp>
        <p:nvSpPr>
          <p:cNvPr id="19" name="椭圆 18"/>
          <p:cNvSpPr/>
          <p:nvPr/>
        </p:nvSpPr>
        <p:spPr>
          <a:xfrm>
            <a:off x="6790712" y="2533340"/>
            <a:ext cx="895475" cy="895472"/>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20" name="椭圆 19"/>
          <p:cNvSpPr/>
          <p:nvPr/>
        </p:nvSpPr>
        <p:spPr>
          <a:xfrm>
            <a:off x="1201813" y="4378636"/>
            <a:ext cx="1444420" cy="1444418"/>
          </a:xfrm>
          <a:prstGeom prst="ellipse">
            <a:avLst/>
          </a:prstGeom>
          <a:solidFill>
            <a:schemeClr val="tx1">
              <a:lumMod val="65000"/>
              <a:lumOff val="3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21" name="饼形 20"/>
          <p:cNvSpPr/>
          <p:nvPr/>
        </p:nvSpPr>
        <p:spPr>
          <a:xfrm>
            <a:off x="1201813" y="4378636"/>
            <a:ext cx="1444420" cy="1444418"/>
          </a:xfrm>
          <a:prstGeom prst="pi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思源黑体" panose="020B0500000000000000" pitchFamily="34" charset="-122"/>
            </a:endParaRPr>
          </a:p>
        </p:txBody>
      </p:sp>
      <p:sp>
        <p:nvSpPr>
          <p:cNvPr id="22" name="椭圆 21"/>
          <p:cNvSpPr/>
          <p:nvPr/>
        </p:nvSpPr>
        <p:spPr>
          <a:xfrm>
            <a:off x="1476285" y="4653109"/>
            <a:ext cx="895475" cy="895472"/>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23" name="椭圆 22"/>
          <p:cNvSpPr/>
          <p:nvPr/>
        </p:nvSpPr>
        <p:spPr>
          <a:xfrm>
            <a:off x="6516239" y="4378636"/>
            <a:ext cx="1444420" cy="1444418"/>
          </a:xfrm>
          <a:prstGeom prst="ellipse">
            <a:avLst/>
          </a:prstGeom>
          <a:solidFill>
            <a:schemeClr val="tx1">
              <a:lumMod val="65000"/>
              <a:lumOff val="3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28" name="饼形 27"/>
          <p:cNvSpPr/>
          <p:nvPr/>
        </p:nvSpPr>
        <p:spPr>
          <a:xfrm>
            <a:off x="6516239" y="4378636"/>
            <a:ext cx="1444420" cy="1444418"/>
          </a:xfrm>
          <a:prstGeom prst="pie">
            <a:avLst/>
          </a:pr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思源黑体" panose="020B0500000000000000" pitchFamily="34" charset="-122"/>
            </a:endParaRPr>
          </a:p>
        </p:txBody>
      </p:sp>
      <p:sp>
        <p:nvSpPr>
          <p:cNvPr id="29" name="椭圆 28"/>
          <p:cNvSpPr/>
          <p:nvPr/>
        </p:nvSpPr>
        <p:spPr>
          <a:xfrm>
            <a:off x="6790712" y="4653109"/>
            <a:ext cx="895475" cy="895472"/>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a typeface="思源黑体" panose="020B0500000000000000" pitchFamily="34" charset="-122"/>
            </a:endParaRPr>
          </a:p>
        </p:txBody>
      </p:sp>
      <p:sp>
        <p:nvSpPr>
          <p:cNvPr id="30" name="矩形 29"/>
          <p:cNvSpPr/>
          <p:nvPr/>
        </p:nvSpPr>
        <p:spPr>
          <a:xfrm>
            <a:off x="1435427" y="2807600"/>
            <a:ext cx="1054568" cy="400110"/>
          </a:xfrm>
          <a:prstGeom prst="rect">
            <a:avLst/>
          </a:prstGeom>
        </p:spPr>
        <p:txBody>
          <a:bodyPr wrap="square">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rPr>
              <a:t>30%</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sp>
        <p:nvSpPr>
          <p:cNvPr id="31" name="矩形 30"/>
          <p:cNvSpPr/>
          <p:nvPr/>
        </p:nvSpPr>
        <p:spPr>
          <a:xfrm>
            <a:off x="6711164" y="2789795"/>
            <a:ext cx="1054568" cy="400110"/>
          </a:xfrm>
          <a:prstGeom prst="rect">
            <a:avLst/>
          </a:prstGeom>
        </p:spPr>
        <p:txBody>
          <a:bodyPr wrap="square">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rPr>
              <a:t>70%</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sp>
        <p:nvSpPr>
          <p:cNvPr id="32" name="矩形 31"/>
          <p:cNvSpPr/>
          <p:nvPr/>
        </p:nvSpPr>
        <p:spPr>
          <a:xfrm>
            <a:off x="1396737" y="4950516"/>
            <a:ext cx="1054568" cy="400110"/>
          </a:xfrm>
          <a:prstGeom prst="rect">
            <a:avLst/>
          </a:prstGeom>
        </p:spPr>
        <p:txBody>
          <a:bodyPr wrap="square">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rPr>
              <a:t>60%</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sp>
        <p:nvSpPr>
          <p:cNvPr id="33" name="矩形 32"/>
          <p:cNvSpPr/>
          <p:nvPr/>
        </p:nvSpPr>
        <p:spPr>
          <a:xfrm>
            <a:off x="6753363" y="4950515"/>
            <a:ext cx="1054568" cy="400110"/>
          </a:xfrm>
          <a:prstGeom prst="rect">
            <a:avLst/>
          </a:prstGeom>
        </p:spPr>
        <p:txBody>
          <a:bodyPr wrap="square">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rPr>
              <a:t>70%</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grpSp>
        <p:nvGrpSpPr>
          <p:cNvPr id="38" name="组合 3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8427253" y="2396708"/>
            <a:ext cx="2967867" cy="1198470"/>
            <a:chOff x="8548025" y="1459078"/>
            <a:chExt cx="2967866" cy="1198470"/>
          </a:xfrm>
        </p:grpSpPr>
        <p:sp>
          <p:nvSpPr>
            <p:cNvPr id="39" name="矩形 38"/>
            <p:cNvSpPr/>
            <p:nvPr/>
          </p:nvSpPr>
          <p:spPr>
            <a:xfrm>
              <a:off x="8548025" y="1766855"/>
              <a:ext cx="2967866" cy="890693"/>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p>
          </p:txBody>
        </p:sp>
        <p:sp>
          <p:nvSpPr>
            <p:cNvPr id="49" name="矩形 48"/>
            <p:cNvSpPr/>
            <p:nvPr/>
          </p:nvSpPr>
          <p:spPr>
            <a:xfrm>
              <a:off x="8548025" y="1459078"/>
              <a:ext cx="1598293" cy="338554"/>
            </a:xfrm>
            <a:prstGeom prst="rect">
              <a:avLst/>
            </a:prstGeom>
          </p:spPr>
          <p:txBody>
            <a:bodyPr wrap="square">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endParaRPr>
            </a:p>
          </p:txBody>
        </p:sp>
      </p:grpSp>
      <p:grpSp>
        <p:nvGrpSpPr>
          <p:cNvPr id="50" name="组合 4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944567" y="2396708"/>
            <a:ext cx="2967867" cy="1198470"/>
            <a:chOff x="8548025" y="1459078"/>
            <a:chExt cx="2967866" cy="1198470"/>
          </a:xfrm>
        </p:grpSpPr>
        <p:sp>
          <p:nvSpPr>
            <p:cNvPr id="51" name="矩形 50"/>
            <p:cNvSpPr/>
            <p:nvPr/>
          </p:nvSpPr>
          <p:spPr>
            <a:xfrm>
              <a:off x="8548025" y="1766855"/>
              <a:ext cx="2967866" cy="890693"/>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p>
          </p:txBody>
        </p:sp>
        <p:sp>
          <p:nvSpPr>
            <p:cNvPr id="52" name="矩形 51"/>
            <p:cNvSpPr/>
            <p:nvPr/>
          </p:nvSpPr>
          <p:spPr>
            <a:xfrm>
              <a:off x="8548025" y="1459078"/>
              <a:ext cx="1917631" cy="338554"/>
            </a:xfrm>
            <a:prstGeom prst="rect">
              <a:avLst/>
            </a:prstGeom>
          </p:spPr>
          <p:txBody>
            <a:bodyPr wrap="square">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endParaRPr>
            </a:p>
          </p:txBody>
        </p:sp>
      </p:grpSp>
      <p:grpSp>
        <p:nvGrpSpPr>
          <p:cNvPr id="53" name="组合 5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8427253" y="4603880"/>
            <a:ext cx="2967867" cy="1198470"/>
            <a:chOff x="8548025" y="1459078"/>
            <a:chExt cx="2967866" cy="1198470"/>
          </a:xfrm>
        </p:grpSpPr>
        <p:sp>
          <p:nvSpPr>
            <p:cNvPr id="54" name="矩形 53"/>
            <p:cNvSpPr/>
            <p:nvPr/>
          </p:nvSpPr>
          <p:spPr>
            <a:xfrm>
              <a:off x="8548025" y="1766855"/>
              <a:ext cx="2967866" cy="890693"/>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p>
          </p:txBody>
        </p:sp>
        <p:sp>
          <p:nvSpPr>
            <p:cNvPr id="55" name="矩形 54"/>
            <p:cNvSpPr/>
            <p:nvPr/>
          </p:nvSpPr>
          <p:spPr>
            <a:xfrm>
              <a:off x="8548025" y="1459078"/>
              <a:ext cx="1598293" cy="338554"/>
            </a:xfrm>
            <a:prstGeom prst="rect">
              <a:avLst/>
            </a:prstGeom>
          </p:spPr>
          <p:txBody>
            <a:bodyPr wrap="square">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endParaRPr>
            </a:p>
          </p:txBody>
        </p:sp>
      </p:grpSp>
      <p:grpSp>
        <p:nvGrpSpPr>
          <p:cNvPr id="56" name="组合 5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944566" y="4603880"/>
            <a:ext cx="2967868" cy="1198470"/>
            <a:chOff x="8548024" y="1459078"/>
            <a:chExt cx="2967867" cy="1198470"/>
          </a:xfrm>
        </p:grpSpPr>
        <p:sp>
          <p:nvSpPr>
            <p:cNvPr id="57" name="矩形 56"/>
            <p:cNvSpPr/>
            <p:nvPr/>
          </p:nvSpPr>
          <p:spPr>
            <a:xfrm>
              <a:off x="8548025" y="1766855"/>
              <a:ext cx="2967866" cy="890693"/>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p>
          </p:txBody>
        </p:sp>
        <p:sp>
          <p:nvSpPr>
            <p:cNvPr id="58" name="矩形 57"/>
            <p:cNvSpPr/>
            <p:nvPr/>
          </p:nvSpPr>
          <p:spPr>
            <a:xfrm>
              <a:off x="8548024" y="1459078"/>
              <a:ext cx="2147600" cy="338554"/>
            </a:xfrm>
            <a:prstGeom prst="rect">
              <a:avLst/>
            </a:prstGeom>
          </p:spPr>
          <p:txBody>
            <a:bodyPr wrap="square">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Segoe UI Semilight" panose="020B0402040204020203" pitchFamily="34" charset="0"/>
              </a:endParaRPr>
            </a:p>
          </p:txBody>
        </p:sp>
      </p:grpSp>
      <p:grpSp>
        <p:nvGrpSpPr>
          <p:cNvPr id="37" name="组合 36"/>
          <p:cNvGrpSpPr/>
          <p:nvPr/>
        </p:nvGrpSpPr>
        <p:grpSpPr>
          <a:xfrm>
            <a:off x="1479743" y="398877"/>
            <a:ext cx="3703656" cy="756344"/>
            <a:chOff x="1634686" y="538743"/>
            <a:chExt cx="3703656" cy="756344"/>
          </a:xfrm>
        </p:grpSpPr>
        <p:sp>
          <p:nvSpPr>
            <p:cNvPr id="4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79370929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21" presetClass="entr" presetSubtype="1" fill="hold" grpId="0" nodeType="withEffect">
                                  <p:stCondLst>
                                    <p:cond delay="250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1000"/>
                                        <p:tgtEl>
                                          <p:spTgt spid="11"/>
                                        </p:tgtEl>
                                      </p:cBhvr>
                                    </p:animEffect>
                                  </p:childTnLst>
                                </p:cTn>
                              </p:par>
                              <p:par>
                                <p:cTn id="28" presetID="21" presetClass="entr" presetSubtype="1" fill="hold" grpId="0" nodeType="withEffect">
                                  <p:stCondLst>
                                    <p:cond delay="250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par>
                                <p:cTn id="31" presetID="21" presetClass="entr" presetSubtype="1" fill="hold" grpId="0" nodeType="withEffect">
                                  <p:stCondLst>
                                    <p:cond delay="250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1000"/>
                                        <p:tgtEl>
                                          <p:spTgt spid="21"/>
                                        </p:tgtEl>
                                      </p:cBhvr>
                                    </p:animEffect>
                                  </p:childTnLst>
                                </p:cTn>
                              </p:par>
                              <p:par>
                                <p:cTn id="34" presetID="21" presetClass="entr" presetSubtype="1" fill="hold" grpId="0" nodeType="withEffect">
                                  <p:stCondLst>
                                    <p:cond delay="2500"/>
                                  </p:stCondLst>
                                  <p:childTnLst>
                                    <p:set>
                                      <p:cBhvr>
                                        <p:cTn id="35" dur="1" fill="hold">
                                          <p:stCondLst>
                                            <p:cond delay="0"/>
                                          </p:stCondLst>
                                        </p:cTn>
                                        <p:tgtEl>
                                          <p:spTgt spid="28"/>
                                        </p:tgtEl>
                                        <p:attrNameLst>
                                          <p:attrName>style.visibility</p:attrName>
                                        </p:attrNameLst>
                                      </p:cBhvr>
                                      <p:to>
                                        <p:strVal val="visible"/>
                                      </p:to>
                                    </p:set>
                                    <p:animEffect transition="in" filter="wheel(1)">
                                      <p:cBhvr>
                                        <p:cTn id="36" dur="1000"/>
                                        <p:tgtEl>
                                          <p:spTgt spid="28"/>
                                        </p:tgtEl>
                                      </p:cBhvr>
                                    </p:animEffect>
                                  </p:childTnLst>
                                </p:cTn>
                              </p:par>
                              <p:par>
                                <p:cTn id="37" presetID="53" presetClass="entr" presetSubtype="16" fill="hold" grpId="0" nodeType="withEffect">
                                  <p:stCondLst>
                                    <p:cond delay="275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27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par>
                                <p:cTn id="77" presetID="22" presetClass="entr" presetSubtype="8" fill="hold" nodeType="withEffect">
                                  <p:stCondLst>
                                    <p:cond delay="225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par>
                                <p:cTn id="80" presetID="22" presetClass="entr" presetSubtype="8" fill="hold" nodeType="withEffect">
                                  <p:stCondLst>
                                    <p:cond delay="225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par>
                                <p:cTn id="83" presetID="22" presetClass="entr" presetSubtype="8" fill="hold" nodeType="withEffect">
                                  <p:stCondLst>
                                    <p:cond delay="225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par>
                                <p:cTn id="86" presetID="22" presetClass="entr" presetSubtype="8" fill="hold" nodeType="withEffect">
                                  <p:stCondLst>
                                    <p:cond delay="225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8" grpId="0" animBg="1"/>
      <p:bldP spid="29" grpId="0" animBg="1"/>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27329" y="2269037"/>
            <a:ext cx="5040560" cy="460804"/>
            <a:chOff x="6298600" y="1813622"/>
            <a:chExt cx="5040560" cy="460804"/>
          </a:xfrm>
          <a:effectLst>
            <a:outerShdw blurRad="190500" dist="63500" dir="2700000" algn="tl" rotWithShape="0">
              <a:prstClr val="black">
                <a:alpha val="30000"/>
              </a:prstClr>
            </a:outerShdw>
          </a:effectLst>
        </p:grpSpPr>
        <p:sp>
          <p:nvSpPr>
            <p:cNvPr id="4" name="圆角矩形 3"/>
            <p:cNvSpPr/>
            <p:nvPr/>
          </p:nvSpPr>
          <p:spPr>
            <a:xfrm>
              <a:off x="6298600" y="1813622"/>
              <a:ext cx="5040560" cy="191745"/>
            </a:xfrm>
            <a:prstGeom prst="roundRect">
              <a:avLst>
                <a:gd name="adj" fmla="val 50000"/>
              </a:avLst>
            </a:prstGeom>
            <a:gradFill>
              <a:gsLst>
                <a:gs pos="0">
                  <a:srgbClr val="D7DBE1"/>
                </a:gs>
                <a:gs pos="100000">
                  <a:srgbClr val="F1F3F5"/>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1,623,445</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5" name="圆角矩形 4"/>
            <p:cNvSpPr/>
            <p:nvPr/>
          </p:nvSpPr>
          <p:spPr>
            <a:xfrm>
              <a:off x="6298600" y="2082681"/>
              <a:ext cx="3528392" cy="191745"/>
            </a:xfrm>
            <a:prstGeom prst="roundRect">
              <a:avLst>
                <a:gd name="adj" fmla="val 50000"/>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1,058,883</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grpSp>
      <p:grpSp>
        <p:nvGrpSpPr>
          <p:cNvPr id="6" name="组合 5"/>
          <p:cNvGrpSpPr/>
          <p:nvPr/>
        </p:nvGrpSpPr>
        <p:grpSpPr>
          <a:xfrm>
            <a:off x="6227329" y="3338280"/>
            <a:ext cx="4680520" cy="460804"/>
            <a:chOff x="6298600" y="2875278"/>
            <a:chExt cx="4680520" cy="460804"/>
          </a:xfrm>
          <a:effectLst>
            <a:outerShdw blurRad="190500" dist="63500" dir="2700000" algn="tl" rotWithShape="0">
              <a:prstClr val="black">
                <a:alpha val="30000"/>
              </a:prstClr>
            </a:outerShdw>
          </a:effectLst>
        </p:grpSpPr>
        <p:sp>
          <p:nvSpPr>
            <p:cNvPr id="7" name="圆角矩形 6"/>
            <p:cNvSpPr/>
            <p:nvPr/>
          </p:nvSpPr>
          <p:spPr>
            <a:xfrm>
              <a:off x="6298600" y="2875278"/>
              <a:ext cx="2160240" cy="191745"/>
            </a:xfrm>
            <a:prstGeom prst="roundRect">
              <a:avLst>
                <a:gd name="adj" fmla="val 50000"/>
              </a:avLst>
            </a:prstGeom>
            <a:gradFill>
              <a:gsLst>
                <a:gs pos="0">
                  <a:srgbClr val="D7DBE1"/>
                </a:gs>
                <a:gs pos="100000">
                  <a:srgbClr val="F1F3F5"/>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725,091</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8" name="圆角矩形 7"/>
            <p:cNvSpPr/>
            <p:nvPr/>
          </p:nvSpPr>
          <p:spPr>
            <a:xfrm>
              <a:off x="6298600" y="3144337"/>
              <a:ext cx="4680520" cy="191745"/>
            </a:xfrm>
            <a:prstGeom prst="roundRect">
              <a:avLst>
                <a:gd name="adj" fmla="val 50000"/>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1,550,934</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grpSp>
      <p:grpSp>
        <p:nvGrpSpPr>
          <p:cNvPr id="9" name="组合 8"/>
          <p:cNvGrpSpPr/>
          <p:nvPr/>
        </p:nvGrpSpPr>
        <p:grpSpPr>
          <a:xfrm>
            <a:off x="6227329" y="4407523"/>
            <a:ext cx="3312368" cy="460804"/>
            <a:chOff x="6298600" y="3936934"/>
            <a:chExt cx="3312368" cy="460804"/>
          </a:xfrm>
          <a:effectLst>
            <a:outerShdw blurRad="190500" dist="63500" dir="2700000" algn="tl" rotWithShape="0">
              <a:prstClr val="black">
                <a:alpha val="30000"/>
              </a:prstClr>
            </a:outerShdw>
          </a:effectLst>
        </p:grpSpPr>
        <p:sp>
          <p:nvSpPr>
            <p:cNvPr id="10" name="圆角矩形 9"/>
            <p:cNvSpPr/>
            <p:nvPr/>
          </p:nvSpPr>
          <p:spPr>
            <a:xfrm>
              <a:off x="6298600" y="3936934"/>
              <a:ext cx="3312368" cy="191745"/>
            </a:xfrm>
            <a:prstGeom prst="roundRect">
              <a:avLst>
                <a:gd name="adj" fmla="val 50000"/>
              </a:avLst>
            </a:prstGeom>
            <a:gradFill>
              <a:gsLst>
                <a:gs pos="0">
                  <a:srgbClr val="D7DBE1"/>
                </a:gs>
                <a:gs pos="100000">
                  <a:srgbClr val="F1F3F5"/>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981,406</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1" name="圆角矩形 10"/>
            <p:cNvSpPr/>
            <p:nvPr/>
          </p:nvSpPr>
          <p:spPr>
            <a:xfrm>
              <a:off x="6298600" y="4205993"/>
              <a:ext cx="2448272" cy="191745"/>
            </a:xfrm>
            <a:prstGeom prst="roundRect">
              <a:avLst>
                <a:gd name="adj" fmla="val 50000"/>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846,356</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2" name="组合 11"/>
          <p:cNvGrpSpPr/>
          <p:nvPr/>
        </p:nvGrpSpPr>
        <p:grpSpPr>
          <a:xfrm>
            <a:off x="6227329" y="5476766"/>
            <a:ext cx="3024336" cy="460804"/>
            <a:chOff x="6298600" y="4998591"/>
            <a:chExt cx="3024336" cy="460804"/>
          </a:xfrm>
          <a:effectLst>
            <a:outerShdw blurRad="190500" dist="63500" dir="2700000" algn="tl" rotWithShape="0">
              <a:prstClr val="black">
                <a:alpha val="30000"/>
              </a:prstClr>
            </a:outerShdw>
          </a:effectLst>
        </p:grpSpPr>
        <p:sp>
          <p:nvSpPr>
            <p:cNvPr id="13" name="圆角矩形 12"/>
            <p:cNvSpPr/>
            <p:nvPr/>
          </p:nvSpPr>
          <p:spPr>
            <a:xfrm>
              <a:off x="6298600" y="4998591"/>
              <a:ext cx="1404156" cy="191745"/>
            </a:xfrm>
            <a:prstGeom prst="roundRect">
              <a:avLst>
                <a:gd name="adj" fmla="val 50000"/>
              </a:avLst>
            </a:prstGeom>
            <a:gradFill>
              <a:gsLst>
                <a:gs pos="0">
                  <a:srgbClr val="D7DBE1"/>
                </a:gs>
                <a:gs pos="100000">
                  <a:srgbClr val="F1F3F5"/>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427,683</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4" name="圆角矩形 13"/>
            <p:cNvSpPr/>
            <p:nvPr/>
          </p:nvSpPr>
          <p:spPr>
            <a:xfrm>
              <a:off x="6298600" y="5267650"/>
              <a:ext cx="3024336" cy="191745"/>
            </a:xfrm>
            <a:prstGeom prst="roundRect">
              <a:avLst>
                <a:gd name="adj" fmla="val 50000"/>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901,124</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grpSp>
      <p:sp>
        <p:nvSpPr>
          <p:cNvPr id="15" name="TextBox 89"/>
          <p:cNvSpPr txBox="1"/>
          <p:nvPr/>
        </p:nvSpPr>
        <p:spPr>
          <a:xfrm>
            <a:off x="2789547" y="2313613"/>
            <a:ext cx="2524555" cy="44057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mn-lt"/>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mn-lt"/>
            </a:endParaRPr>
          </a:p>
        </p:txBody>
      </p:sp>
      <p:sp>
        <p:nvSpPr>
          <p:cNvPr id="16" name="TextBox 90"/>
          <p:cNvSpPr txBox="1"/>
          <p:nvPr/>
        </p:nvSpPr>
        <p:spPr>
          <a:xfrm>
            <a:off x="2789547" y="3382856"/>
            <a:ext cx="2524555" cy="44057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mn-lt"/>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mn-lt"/>
            </a:endParaRPr>
          </a:p>
        </p:txBody>
      </p:sp>
      <p:sp>
        <p:nvSpPr>
          <p:cNvPr id="17" name="TextBox 91"/>
          <p:cNvSpPr txBox="1"/>
          <p:nvPr/>
        </p:nvSpPr>
        <p:spPr>
          <a:xfrm>
            <a:off x="2789547" y="4452099"/>
            <a:ext cx="2524555" cy="44057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mn-lt"/>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mn-lt"/>
            </a:endParaRPr>
          </a:p>
        </p:txBody>
      </p:sp>
      <p:sp>
        <p:nvSpPr>
          <p:cNvPr id="18" name="TextBox 92"/>
          <p:cNvSpPr txBox="1"/>
          <p:nvPr/>
        </p:nvSpPr>
        <p:spPr>
          <a:xfrm>
            <a:off x="2789547" y="5521342"/>
            <a:ext cx="2524555" cy="44057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mn-lt"/>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mn-lt"/>
            </a:endParaRPr>
          </a:p>
        </p:txBody>
      </p:sp>
      <p:sp>
        <p:nvSpPr>
          <p:cNvPr id="19" name="椭圆 18"/>
          <p:cNvSpPr/>
          <p:nvPr/>
        </p:nvSpPr>
        <p:spPr>
          <a:xfrm>
            <a:off x="1634913" y="2107603"/>
            <a:ext cx="781051" cy="781050"/>
          </a:xfrm>
          <a:prstGeom prst="ellipse">
            <a:avLst/>
          </a:prstGeom>
          <a:gradFill>
            <a:gsLst>
              <a:gs pos="0">
                <a:srgbClr val="D7DBE1"/>
              </a:gs>
              <a:gs pos="100000">
                <a:srgbClr val="F1F3F5"/>
              </a:gs>
            </a:gsLst>
            <a:lin ang="2700000" scaled="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rPr>
              <a:t>3</a:t>
            </a:r>
          </a:p>
          <a:p>
            <a:pPr algn="ct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rPr>
              <a:t>Q</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0" name="椭圆 19"/>
          <p:cNvSpPr/>
          <p:nvPr/>
        </p:nvSpPr>
        <p:spPr>
          <a:xfrm>
            <a:off x="1634913" y="3176846"/>
            <a:ext cx="781051" cy="781050"/>
          </a:xfrm>
          <a:prstGeom prst="ellipse">
            <a:avLst/>
          </a:prstGeom>
          <a:gradFill>
            <a:gsLst>
              <a:gs pos="0">
                <a:srgbClr val="D7DBE1"/>
              </a:gs>
              <a:gs pos="100000">
                <a:srgbClr val="F1F3F5"/>
              </a:gs>
            </a:gsLst>
            <a:lin ang="2700000" scaled="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rPr>
              <a:t>4</a:t>
            </a:r>
          </a:p>
          <a:p>
            <a:pPr lvl="0" algn="ct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rPr>
              <a:t>Q</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1" name="椭圆 20"/>
          <p:cNvSpPr/>
          <p:nvPr/>
        </p:nvSpPr>
        <p:spPr>
          <a:xfrm>
            <a:off x="1634913" y="4248608"/>
            <a:ext cx="781051" cy="781050"/>
          </a:xfrm>
          <a:prstGeom prst="ellipse">
            <a:avLst/>
          </a:prstGeom>
          <a:gradFill>
            <a:gsLst>
              <a:gs pos="0">
                <a:srgbClr val="D7DBE1"/>
              </a:gs>
              <a:gs pos="100000">
                <a:srgbClr val="F1F3F5"/>
              </a:gs>
            </a:gsLst>
            <a:lin ang="2700000" scaled="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rPr>
              <a:t>1</a:t>
            </a:r>
          </a:p>
          <a:p>
            <a:pPr lvl="0" algn="ct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rPr>
              <a:t>Q</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2" name="椭圆 21"/>
          <p:cNvSpPr/>
          <p:nvPr/>
        </p:nvSpPr>
        <p:spPr>
          <a:xfrm>
            <a:off x="1634913" y="5316643"/>
            <a:ext cx="781051" cy="781050"/>
          </a:xfrm>
          <a:prstGeom prst="ellipse">
            <a:avLst/>
          </a:prstGeom>
          <a:gradFill>
            <a:gsLst>
              <a:gs pos="0">
                <a:srgbClr val="D7DBE1"/>
              </a:gs>
              <a:gs pos="100000">
                <a:srgbClr val="F1F3F5"/>
              </a:gs>
            </a:gsLst>
            <a:lin ang="2700000" scaled="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rPr>
              <a:t>2</a:t>
            </a:r>
          </a:p>
          <a:p>
            <a:pPr lvl="0" algn="ctr"/>
            <a:r>
              <a:rPr lang="en-US" altLang="zh-CN" sz="1100" dirty="0">
                <a:solidFill>
                  <a:schemeClr val="tx1">
                    <a:lumMod val="75000"/>
                    <a:lumOff val="25000"/>
                  </a:schemeClr>
                </a:solidFill>
                <a:latin typeface="思源黑体" panose="020B0500000000000000" pitchFamily="34" charset="-122"/>
                <a:ea typeface="思源黑体" panose="020B0500000000000000" pitchFamily="34" charset="-122"/>
              </a:rPr>
              <a:t>Q</a:t>
            </a:r>
            <a:endParaRPr lang="zh-CN" altLang="en-US" sz="11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3" name="组合 22"/>
          <p:cNvGrpSpPr/>
          <p:nvPr/>
        </p:nvGrpSpPr>
        <p:grpSpPr>
          <a:xfrm>
            <a:off x="1479743" y="398877"/>
            <a:ext cx="3703656" cy="756344"/>
            <a:chOff x="1634686" y="538743"/>
            <a:chExt cx="3703656" cy="756344"/>
          </a:xfrm>
        </p:grpSpPr>
        <p:sp>
          <p:nvSpPr>
            <p:cNvPr id="2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51435407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 presetClass="entr" presetSubtype="2"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200" fill="hold"/>
                                        <p:tgtEl>
                                          <p:spTgt spid="15"/>
                                        </p:tgtEl>
                                        <p:attrNameLst>
                                          <p:attrName>ppt_w</p:attrName>
                                        </p:attrNameLst>
                                      </p:cBhvr>
                                      <p:tavLst>
                                        <p:tav tm="0">
                                          <p:val>
                                            <p:fltVal val="0"/>
                                          </p:val>
                                        </p:tav>
                                        <p:tav tm="100000">
                                          <p:val>
                                            <p:strVal val="#ppt_w"/>
                                          </p:val>
                                        </p:tav>
                                      </p:tavLst>
                                    </p:anim>
                                    <p:anim calcmode="lin" valueType="num">
                                      <p:cBhvr>
                                        <p:cTn id="17" dur="200" fill="hold"/>
                                        <p:tgtEl>
                                          <p:spTgt spid="15"/>
                                        </p:tgtEl>
                                        <p:attrNameLst>
                                          <p:attrName>ppt_h</p:attrName>
                                        </p:attrNameLst>
                                      </p:cBhvr>
                                      <p:tavLst>
                                        <p:tav tm="0">
                                          <p:val>
                                            <p:fltVal val="0"/>
                                          </p:val>
                                        </p:tav>
                                        <p:tav tm="100000">
                                          <p:val>
                                            <p:strVal val="#ppt_h"/>
                                          </p:val>
                                        </p:tav>
                                      </p:tavLst>
                                    </p:anim>
                                    <p:animEffect transition="in" filter="fade">
                                      <p:cBhvr>
                                        <p:cTn id="18" dur="200"/>
                                        <p:tgtEl>
                                          <p:spTgt spid="15"/>
                                        </p:tgtEl>
                                      </p:cBhvr>
                                    </p:animEffect>
                                  </p:childTnLst>
                                </p:cTn>
                              </p:par>
                            </p:childTnLst>
                          </p:cTn>
                        </p:par>
                        <p:par>
                          <p:cTn id="19" fill="hold">
                            <p:stCondLst>
                              <p:cond delay="108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2" presetClass="entr" presetSubtype="2"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200" fill="hold"/>
                                        <p:tgtEl>
                                          <p:spTgt spid="16"/>
                                        </p:tgtEl>
                                        <p:attrNameLst>
                                          <p:attrName>ppt_w</p:attrName>
                                        </p:attrNameLst>
                                      </p:cBhvr>
                                      <p:tavLst>
                                        <p:tav tm="0">
                                          <p:val>
                                            <p:fltVal val="0"/>
                                          </p:val>
                                        </p:tav>
                                        <p:tav tm="100000">
                                          <p:val>
                                            <p:strVal val="#ppt_w"/>
                                          </p:val>
                                        </p:tav>
                                      </p:tavLst>
                                    </p:anim>
                                    <p:anim calcmode="lin" valueType="num">
                                      <p:cBhvr>
                                        <p:cTn id="32" dur="200" fill="hold"/>
                                        <p:tgtEl>
                                          <p:spTgt spid="16"/>
                                        </p:tgtEl>
                                        <p:attrNameLst>
                                          <p:attrName>ppt_h</p:attrName>
                                        </p:attrNameLst>
                                      </p:cBhvr>
                                      <p:tavLst>
                                        <p:tav tm="0">
                                          <p:val>
                                            <p:fltVal val="0"/>
                                          </p:val>
                                        </p:tav>
                                        <p:tav tm="100000">
                                          <p:val>
                                            <p:strVal val="#ppt_h"/>
                                          </p:val>
                                        </p:tav>
                                      </p:tavLst>
                                    </p:anim>
                                    <p:animEffect transition="in" filter="fade">
                                      <p:cBhvr>
                                        <p:cTn id="33" dur="200"/>
                                        <p:tgtEl>
                                          <p:spTgt spid="16"/>
                                        </p:tgtEl>
                                      </p:cBhvr>
                                    </p:animEffect>
                                  </p:childTnLst>
                                </p:cTn>
                              </p:par>
                            </p:childTnLst>
                          </p:cTn>
                        </p:par>
                        <p:par>
                          <p:cTn id="34" fill="hold">
                            <p:stCondLst>
                              <p:cond delay="216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2" presetClass="entr" presetSubtype="2" decel="10000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1+#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 calcmode="lin" valueType="num">
                                      <p:cBhvr>
                                        <p:cTn id="46" dur="200" fill="hold"/>
                                        <p:tgtEl>
                                          <p:spTgt spid="17"/>
                                        </p:tgtEl>
                                        <p:attrNameLst>
                                          <p:attrName>ppt_w</p:attrName>
                                        </p:attrNameLst>
                                      </p:cBhvr>
                                      <p:tavLst>
                                        <p:tav tm="0">
                                          <p:val>
                                            <p:fltVal val="0"/>
                                          </p:val>
                                        </p:tav>
                                        <p:tav tm="100000">
                                          <p:val>
                                            <p:strVal val="#ppt_w"/>
                                          </p:val>
                                        </p:tav>
                                      </p:tavLst>
                                    </p:anim>
                                    <p:anim calcmode="lin" valueType="num">
                                      <p:cBhvr>
                                        <p:cTn id="47" dur="200" fill="hold"/>
                                        <p:tgtEl>
                                          <p:spTgt spid="17"/>
                                        </p:tgtEl>
                                        <p:attrNameLst>
                                          <p:attrName>ppt_h</p:attrName>
                                        </p:attrNameLst>
                                      </p:cBhvr>
                                      <p:tavLst>
                                        <p:tav tm="0">
                                          <p:val>
                                            <p:fltVal val="0"/>
                                          </p:val>
                                        </p:tav>
                                        <p:tav tm="100000">
                                          <p:val>
                                            <p:strVal val="#ppt_h"/>
                                          </p:val>
                                        </p:tav>
                                      </p:tavLst>
                                    </p:anim>
                                    <p:animEffect transition="in" filter="fade">
                                      <p:cBhvr>
                                        <p:cTn id="48" dur="200"/>
                                        <p:tgtEl>
                                          <p:spTgt spid="17"/>
                                        </p:tgtEl>
                                      </p:cBhvr>
                                    </p:animEffect>
                                  </p:childTnLst>
                                </p:cTn>
                              </p:par>
                            </p:childTnLst>
                          </p:cTn>
                        </p:par>
                        <p:par>
                          <p:cTn id="49" fill="hold">
                            <p:stCondLst>
                              <p:cond delay="324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2" presetClass="entr" presetSubtype="2" decel="10000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1+#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200" fill="hold"/>
                                        <p:tgtEl>
                                          <p:spTgt spid="18"/>
                                        </p:tgtEl>
                                        <p:attrNameLst>
                                          <p:attrName>ppt_w</p:attrName>
                                        </p:attrNameLst>
                                      </p:cBhvr>
                                      <p:tavLst>
                                        <p:tav tm="0">
                                          <p:val>
                                            <p:fltVal val="0"/>
                                          </p:val>
                                        </p:tav>
                                        <p:tav tm="100000">
                                          <p:val>
                                            <p:strVal val="#ppt_w"/>
                                          </p:val>
                                        </p:tav>
                                      </p:tavLst>
                                    </p:anim>
                                    <p:anim calcmode="lin" valueType="num">
                                      <p:cBhvr>
                                        <p:cTn id="62" dur="200" fill="hold"/>
                                        <p:tgtEl>
                                          <p:spTgt spid="18"/>
                                        </p:tgtEl>
                                        <p:attrNameLst>
                                          <p:attrName>ppt_h</p:attrName>
                                        </p:attrNameLst>
                                      </p:cBhvr>
                                      <p:tavLst>
                                        <p:tav tm="0">
                                          <p:val>
                                            <p:fltVal val="0"/>
                                          </p:val>
                                        </p:tav>
                                        <p:tav tm="100000">
                                          <p:val>
                                            <p:strVal val="#ppt_h"/>
                                          </p:val>
                                        </p:tav>
                                      </p:tavLst>
                                    </p:anim>
                                    <p:animEffect transition="in" filter="fade">
                                      <p:cBhvr>
                                        <p:cTn id="63"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41581" y="2121439"/>
            <a:ext cx="2170095" cy="1995966"/>
            <a:chOff x="8374817" y="3976831"/>
            <a:chExt cx="719115" cy="661413"/>
          </a:xfrm>
          <a:gradFill>
            <a:gsLst>
              <a:gs pos="0">
                <a:schemeClr val="tx1">
                  <a:lumMod val="50000"/>
                  <a:lumOff val="50000"/>
                </a:schemeClr>
              </a:gs>
              <a:gs pos="83000">
                <a:schemeClr val="tx1">
                  <a:lumMod val="75000"/>
                  <a:lumOff val="25000"/>
                </a:schemeClr>
              </a:gs>
            </a:gsLst>
            <a:lin ang="2700000" scaled="0"/>
          </a:gradFill>
          <a:effectLst>
            <a:outerShdw blurRad="254000" dist="114300" dir="2700000" algn="tl" rotWithShape="0">
              <a:prstClr val="black">
                <a:alpha val="15000"/>
              </a:prstClr>
            </a:outerShdw>
          </a:effectLst>
        </p:grpSpPr>
        <p:sp>
          <p:nvSpPr>
            <p:cNvPr id="17"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18"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19"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0"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1" name="Rectangle 48"/>
            <p:cNvSpPr>
              <a:spLocks noChangeArrowheads="1"/>
            </p:cNvSpPr>
            <p:nvPr/>
          </p:nvSpPr>
          <p:spPr bwMode="auto">
            <a:xfrm>
              <a:off x="8459928" y="4504808"/>
              <a:ext cx="296224"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2" name="Rectangle 49"/>
            <p:cNvSpPr>
              <a:spLocks noChangeArrowheads="1"/>
            </p:cNvSpPr>
            <p:nvPr/>
          </p:nvSpPr>
          <p:spPr bwMode="auto">
            <a:xfrm>
              <a:off x="8459928" y="4428352"/>
              <a:ext cx="296224"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3" name="Rectangle 50"/>
            <p:cNvSpPr>
              <a:spLocks noChangeArrowheads="1"/>
            </p:cNvSpPr>
            <p:nvPr/>
          </p:nvSpPr>
          <p:spPr bwMode="auto">
            <a:xfrm>
              <a:off x="8459928" y="4354782"/>
              <a:ext cx="296224"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4" name="Rectangle 51"/>
            <p:cNvSpPr>
              <a:spLocks noChangeArrowheads="1"/>
            </p:cNvSpPr>
            <p:nvPr/>
          </p:nvSpPr>
          <p:spPr bwMode="auto">
            <a:xfrm>
              <a:off x="8459928" y="4278326"/>
              <a:ext cx="296224"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5" name="Rectangle 52"/>
            <p:cNvSpPr>
              <a:spLocks noChangeArrowheads="1"/>
            </p:cNvSpPr>
            <p:nvPr/>
          </p:nvSpPr>
          <p:spPr bwMode="auto">
            <a:xfrm>
              <a:off x="8459928" y="4201870"/>
              <a:ext cx="296224"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sp>
          <p:nvSpPr>
            <p:cNvPr id="26" name="Rectangle 53"/>
            <p:cNvSpPr>
              <a:spLocks noChangeArrowheads="1"/>
            </p:cNvSpPr>
            <p:nvPr/>
          </p:nvSpPr>
          <p:spPr bwMode="auto">
            <a:xfrm>
              <a:off x="8459928" y="4124694"/>
              <a:ext cx="296224"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799" dirty="0">
                <a:ea typeface="思源黑体" panose="020B0500000000000000" pitchFamily="34" charset="-122"/>
              </a:endParaRPr>
            </a:p>
          </p:txBody>
        </p:sp>
      </p:grpSp>
      <p:sp>
        <p:nvSpPr>
          <p:cNvPr id="27" name="Title 1"/>
          <p:cNvSpPr txBox="1"/>
          <p:nvPr/>
        </p:nvSpPr>
        <p:spPr>
          <a:xfrm>
            <a:off x="1940342" y="4311429"/>
            <a:ext cx="3296143" cy="513777"/>
          </a:xfrm>
          <a:prstGeom prst="rect">
            <a:avLst/>
          </a:prstGeom>
        </p:spPr>
        <p:txBody>
          <a:bodyPr/>
          <a:lstStyle>
            <a:lvl1pPr algn="l" defTabSz="1218565" rtl="0" eaLnBrk="1" latinLnBrk="0" hangingPunct="1">
              <a:spcBef>
                <a:spcPct val="0"/>
              </a:spcBef>
              <a:buNone/>
              <a:defRPr sz="4535" kern="1200">
                <a:solidFill>
                  <a:srgbClr val="17375E"/>
                </a:solidFill>
                <a:latin typeface="Signika"/>
                <a:ea typeface="Open Sans Extrabold" panose="020B0906030804020204" pitchFamily="34" charset="0"/>
                <a:cs typeface="Signika"/>
              </a:defRPr>
            </a:lvl1pPr>
          </a:lstStyle>
          <a:p>
            <a:pPr algn="ctr" defTabSz="914126">
              <a:spcBef>
                <a:spcPts val="0"/>
              </a:spcBef>
            </a:pPr>
            <a:r>
              <a:rPr lang="en-US" altLang="zh-CN" sz="1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8" name="圆角矩形 27"/>
          <p:cNvSpPr/>
          <p:nvPr/>
        </p:nvSpPr>
        <p:spPr>
          <a:xfrm>
            <a:off x="1605760" y="4805187"/>
            <a:ext cx="3965309" cy="1197403"/>
          </a:xfrm>
          <a:prstGeom prst="roundRect">
            <a:avLst/>
          </a:prstGeom>
          <a:gradFill flip="none" rotWithShape="1">
            <a:gsLst>
              <a:gs pos="0">
                <a:srgbClr val="D7DBE1"/>
              </a:gs>
              <a:gs pos="100000">
                <a:srgbClr val="F1F3F5"/>
              </a:gs>
            </a:gsLst>
            <a:lin ang="2700000" scaled="0"/>
            <a:tileRect/>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29" name="文本框 44"/>
          <p:cNvSpPr txBox="1"/>
          <p:nvPr/>
        </p:nvSpPr>
        <p:spPr>
          <a:xfrm>
            <a:off x="1932725" y="4959166"/>
            <a:ext cx="3491515" cy="1167692"/>
          </a:xfrm>
          <a:prstGeom prst="rect">
            <a:avLst/>
          </a:prstGeom>
          <a:noFill/>
        </p:spPr>
        <p:txBody>
          <a:bodyPr wrap="square" rtlCol="0">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a:p>
            <a:pPr>
              <a:lnSpc>
                <a:spcPct val="150000"/>
              </a:lnSpc>
            </a:pP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2" name="椭圆 31"/>
          <p:cNvSpPr/>
          <p:nvPr/>
        </p:nvSpPr>
        <p:spPr>
          <a:xfrm>
            <a:off x="6165330" y="2036713"/>
            <a:ext cx="776815" cy="776814"/>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33" name="组合 32"/>
          <p:cNvGrpSpPr/>
          <p:nvPr/>
        </p:nvGrpSpPr>
        <p:grpSpPr>
          <a:xfrm>
            <a:off x="7316069" y="2023451"/>
            <a:ext cx="3455483" cy="939394"/>
            <a:chOff x="2288094" y="1384209"/>
            <a:chExt cx="1054615" cy="939638"/>
          </a:xfrm>
        </p:grpSpPr>
        <p:sp>
          <p:nvSpPr>
            <p:cNvPr id="34" name="矩形 33"/>
            <p:cNvSpPr/>
            <p:nvPr/>
          </p:nvSpPr>
          <p:spPr>
            <a:xfrm>
              <a:off x="2288094" y="1384209"/>
              <a:ext cx="474384" cy="418300"/>
            </a:xfrm>
            <a:prstGeom prst="rect">
              <a:avLst/>
            </a:prstGeom>
          </p:spPr>
          <p:txBody>
            <a:bodyPr wrap="none">
              <a:spAutoFit/>
            </a:bodyPr>
            <a:lstStyle/>
            <a:p>
              <a:pPr>
                <a:lnSpc>
                  <a:spcPct val="150000"/>
                </a:lnSpc>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5" name="矩形 34"/>
            <p:cNvSpPr/>
            <p:nvPr/>
          </p:nvSpPr>
          <p:spPr>
            <a:xfrm>
              <a:off x="2288094" y="1709993"/>
              <a:ext cx="1054615" cy="613854"/>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sp>
        <p:nvSpPr>
          <p:cNvPr id="38" name="椭圆 37"/>
          <p:cNvSpPr/>
          <p:nvPr/>
        </p:nvSpPr>
        <p:spPr>
          <a:xfrm>
            <a:off x="6185718" y="3130849"/>
            <a:ext cx="776815" cy="776814"/>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39" name="组合 38"/>
          <p:cNvGrpSpPr/>
          <p:nvPr/>
        </p:nvGrpSpPr>
        <p:grpSpPr>
          <a:xfrm>
            <a:off x="7316069" y="3103291"/>
            <a:ext cx="3455483" cy="960329"/>
            <a:chOff x="2288094" y="1363273"/>
            <a:chExt cx="1054615" cy="960577"/>
          </a:xfrm>
        </p:grpSpPr>
        <p:sp>
          <p:nvSpPr>
            <p:cNvPr id="40" name="矩形 39"/>
            <p:cNvSpPr/>
            <p:nvPr/>
          </p:nvSpPr>
          <p:spPr>
            <a:xfrm>
              <a:off x="2288094" y="1363273"/>
              <a:ext cx="474384" cy="418299"/>
            </a:xfrm>
            <a:prstGeom prst="rect">
              <a:avLst/>
            </a:prstGeom>
          </p:spPr>
          <p:txBody>
            <a:bodyPr wrap="none">
              <a:spAutoFit/>
            </a:bodyPr>
            <a:lstStyle/>
            <a:p>
              <a:pPr>
                <a:lnSpc>
                  <a:spcPct val="150000"/>
                </a:lnSpc>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1" name="矩形 40"/>
            <p:cNvSpPr/>
            <p:nvPr/>
          </p:nvSpPr>
          <p:spPr>
            <a:xfrm>
              <a:off x="2288094" y="1709997"/>
              <a:ext cx="1054615" cy="613853"/>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sp>
        <p:nvSpPr>
          <p:cNvPr id="44" name="椭圆 43"/>
          <p:cNvSpPr/>
          <p:nvPr/>
        </p:nvSpPr>
        <p:spPr>
          <a:xfrm>
            <a:off x="6185718" y="4195334"/>
            <a:ext cx="776815" cy="776814"/>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45" name="组合 44"/>
          <p:cNvGrpSpPr/>
          <p:nvPr/>
        </p:nvGrpSpPr>
        <p:grpSpPr>
          <a:xfrm>
            <a:off x="7316069" y="4183127"/>
            <a:ext cx="3455483" cy="923251"/>
            <a:chOff x="2288094" y="1363273"/>
            <a:chExt cx="1054615" cy="923493"/>
          </a:xfrm>
        </p:grpSpPr>
        <p:sp>
          <p:nvSpPr>
            <p:cNvPr id="46" name="矩形 45"/>
            <p:cNvSpPr/>
            <p:nvPr/>
          </p:nvSpPr>
          <p:spPr>
            <a:xfrm>
              <a:off x="2288094" y="1363273"/>
              <a:ext cx="474384" cy="418300"/>
            </a:xfrm>
            <a:prstGeom prst="rect">
              <a:avLst/>
            </a:prstGeom>
          </p:spPr>
          <p:txBody>
            <a:bodyPr wrap="none">
              <a:spAutoFit/>
            </a:bodyPr>
            <a:lstStyle/>
            <a:p>
              <a:pPr>
                <a:lnSpc>
                  <a:spcPct val="150000"/>
                </a:lnSpc>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7" name="矩形 46"/>
            <p:cNvSpPr/>
            <p:nvPr/>
          </p:nvSpPr>
          <p:spPr>
            <a:xfrm>
              <a:off x="2288094" y="1672911"/>
              <a:ext cx="1054615" cy="613855"/>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sp>
        <p:nvSpPr>
          <p:cNvPr id="50" name="椭圆 49"/>
          <p:cNvSpPr/>
          <p:nvPr/>
        </p:nvSpPr>
        <p:spPr>
          <a:xfrm>
            <a:off x="6165330" y="5254242"/>
            <a:ext cx="776815" cy="776814"/>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51" name="组合 50"/>
          <p:cNvGrpSpPr/>
          <p:nvPr/>
        </p:nvGrpSpPr>
        <p:grpSpPr>
          <a:xfrm>
            <a:off x="7295680" y="5262967"/>
            <a:ext cx="3455483" cy="939394"/>
            <a:chOff x="2288094" y="1384209"/>
            <a:chExt cx="1054615" cy="939638"/>
          </a:xfrm>
        </p:grpSpPr>
        <p:sp>
          <p:nvSpPr>
            <p:cNvPr id="52" name="矩形 51"/>
            <p:cNvSpPr/>
            <p:nvPr/>
          </p:nvSpPr>
          <p:spPr>
            <a:xfrm>
              <a:off x="2288094" y="1384209"/>
              <a:ext cx="474384" cy="418300"/>
            </a:xfrm>
            <a:prstGeom prst="rect">
              <a:avLst/>
            </a:prstGeom>
          </p:spPr>
          <p:txBody>
            <a:bodyPr wrap="none">
              <a:spAutoFit/>
            </a:bodyPr>
            <a:lstStyle/>
            <a:p>
              <a:pPr>
                <a:lnSpc>
                  <a:spcPct val="150000"/>
                </a:lnSpc>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3" name="矩形 52"/>
            <p:cNvSpPr/>
            <p:nvPr/>
          </p:nvSpPr>
          <p:spPr>
            <a:xfrm>
              <a:off x="2288094" y="1709993"/>
              <a:ext cx="1054615" cy="613854"/>
            </a:xfrm>
            <a:prstGeom prst="rect">
              <a:avLst/>
            </a:prstGeom>
          </p:spPr>
          <p:txBody>
            <a:bodyPr wrap="square" anchor="ctr">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Segoe UI" panose="020B0502040204020203" pitchFamily="34" charset="0"/>
                </a:rPr>
                <a:t>Click here to add content, content to match the title. </a:t>
              </a:r>
            </a:p>
          </p:txBody>
        </p:sp>
      </p:grpSp>
      <p:sp>
        <p:nvSpPr>
          <p:cNvPr id="54" name="矩形 3"/>
          <p:cNvSpPr>
            <a:spLocks noChangeArrowheads="1"/>
          </p:cNvSpPr>
          <p:nvPr/>
        </p:nvSpPr>
        <p:spPr bwMode="auto">
          <a:xfrm>
            <a:off x="6302595" y="2231805"/>
            <a:ext cx="546878"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rPr>
              <a:t>01</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55" name="矩形 3"/>
          <p:cNvSpPr>
            <a:spLocks noChangeArrowheads="1"/>
          </p:cNvSpPr>
          <p:nvPr/>
        </p:nvSpPr>
        <p:spPr bwMode="auto">
          <a:xfrm>
            <a:off x="6302595" y="3311643"/>
            <a:ext cx="546878"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rPr>
              <a:t>02</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56" name="矩形 3"/>
          <p:cNvSpPr>
            <a:spLocks noChangeArrowheads="1"/>
          </p:cNvSpPr>
          <p:nvPr/>
        </p:nvSpPr>
        <p:spPr bwMode="auto">
          <a:xfrm>
            <a:off x="6302595" y="4391482"/>
            <a:ext cx="546878"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rPr>
              <a:t>03</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57" name="矩形 3"/>
          <p:cNvSpPr>
            <a:spLocks noChangeArrowheads="1"/>
          </p:cNvSpPr>
          <p:nvPr/>
        </p:nvSpPr>
        <p:spPr bwMode="auto">
          <a:xfrm>
            <a:off x="6302595" y="5452170"/>
            <a:ext cx="546878"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07" tIns="45704" rIns="91407" bIns="457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rPr>
              <a:t>04</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Arial" panose="020B0604020202020204" pitchFamily="34" charset="0"/>
            </a:endParaRPr>
          </a:p>
        </p:txBody>
      </p:sp>
      <p:grpSp>
        <p:nvGrpSpPr>
          <p:cNvPr id="58" name="组合 57"/>
          <p:cNvGrpSpPr/>
          <p:nvPr/>
        </p:nvGrpSpPr>
        <p:grpSpPr>
          <a:xfrm>
            <a:off x="1479743" y="398877"/>
            <a:ext cx="3703656" cy="756344"/>
            <a:chOff x="1634686" y="538743"/>
            <a:chExt cx="3703656" cy="756344"/>
          </a:xfrm>
        </p:grpSpPr>
        <p:sp>
          <p:nvSpPr>
            <p:cNvPr id="61"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2"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261909715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2" presetClass="entr" presetSubtype="2" fill="hold" nodeType="withEffect">
                                  <p:stCondLst>
                                    <p:cond delay="75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75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1+#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75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1+#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par>
                                <p:cTn id="42" presetID="22" presetClass="entr" presetSubtype="4" fill="hold" grpId="0" nodeType="withEffect">
                                  <p:stCondLst>
                                    <p:cond delay="250"/>
                                  </p:stCondLst>
                                  <p:childTnLst>
                                    <p:set>
                                      <p:cBhvr>
                                        <p:cTn id="43" dur="1" fill="hold">
                                          <p:stCondLst>
                                            <p:cond delay="0"/>
                                          </p:stCondLst>
                                        </p:cTn>
                                        <p:tgtEl>
                                          <p:spTgt spid="54"/>
                                        </p:tgtEl>
                                        <p:attrNameLst>
                                          <p:attrName>style.visibility</p:attrName>
                                        </p:attrNameLst>
                                      </p:cBhvr>
                                      <p:to>
                                        <p:strVal val="visible"/>
                                      </p:to>
                                    </p:set>
                                    <p:animEffect transition="in" filter="wipe(down)">
                                      <p:cBhvr>
                                        <p:cTn id="44" dur="500"/>
                                        <p:tgtEl>
                                          <p:spTgt spid="54"/>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grpId="0" nodeType="withEffect">
                                  <p:stCondLst>
                                    <p:cond delay="25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53" presetClass="entr" presetSubtype="16" fill="hold" grpId="0" nodeType="with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25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2" grpId="0" animBg="1"/>
      <p:bldP spid="38" grpId="0" animBg="1"/>
      <p:bldP spid="44" grpId="0" animBg="1"/>
      <p:bldP spid="50" grpId="0" animBg="1"/>
      <p:bldP spid="54"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14"/>
          <p:cNvSpPr>
            <a:spLocks noChangeArrowheads="1"/>
          </p:cNvSpPr>
          <p:nvPr/>
        </p:nvSpPr>
        <p:spPr bwMode="auto">
          <a:xfrm rot="10800000">
            <a:off x="4287857" y="5177455"/>
            <a:ext cx="7533539" cy="393557"/>
          </a:xfrm>
          <a:prstGeom prst="parallelogram">
            <a:avLst>
              <a:gd name="adj" fmla="val 190171"/>
            </a:avLst>
          </a:prstGeom>
          <a:gradFill>
            <a:gsLst>
              <a:gs pos="0">
                <a:schemeClr val="bg1"/>
              </a:gs>
              <a:gs pos="100000">
                <a:schemeClr val="bg1">
                  <a:lumMod val="95000"/>
                </a:schemeClr>
              </a:gs>
            </a:gsLst>
            <a:lin ang="2700000" scaled="1"/>
          </a:gradFill>
          <a:ln w="12700">
            <a:solidFill>
              <a:srgbClr val="F2F2F2"/>
            </a:solidFill>
            <a:miter lim="800000"/>
            <a:headEnd/>
            <a:tailEnd/>
          </a:ln>
          <a:effectLst>
            <a:outerShdw blurRad="190500" dist="63500" dir="2700000" algn="tl" rotWithShape="0">
              <a:prstClr val="black">
                <a:alpha val="30000"/>
              </a:prstClr>
            </a:outerShdw>
          </a:effectLst>
        </p:spPr>
        <p:txBody>
          <a:bodyPr lIns="91408" tIns="45705" rIns="91408" bIns="45705" anchor="ctr"/>
          <a:lstStyle/>
          <a:p>
            <a:pPr algn="ctr"/>
            <a:endParaRPr lang="zh-CN" altLang="zh-CN" sz="2399" dirty="0">
              <a:solidFill>
                <a:srgbClr val="FFFFFF"/>
              </a:solidFill>
              <a:latin typeface="思源黑体" panose="020B0500000000000000" pitchFamily="34" charset="-122"/>
              <a:ea typeface="思源黑体" panose="020B0500000000000000" pitchFamily="34" charset="-122"/>
              <a:sym typeface="宋体" pitchFamily="2" charset="-122"/>
            </a:endParaRPr>
          </a:p>
        </p:txBody>
      </p:sp>
      <p:sp>
        <p:nvSpPr>
          <p:cNvPr id="4" name="上箭头 16"/>
          <p:cNvSpPr>
            <a:spLocks noChangeArrowheads="1"/>
          </p:cNvSpPr>
          <p:nvPr/>
        </p:nvSpPr>
        <p:spPr bwMode="auto">
          <a:xfrm>
            <a:off x="8226815" y="2782787"/>
            <a:ext cx="1031556" cy="2497819"/>
          </a:xfrm>
          <a:prstGeom prst="upArrow">
            <a:avLst>
              <a:gd name="adj1" fmla="val 50000"/>
              <a:gd name="adj2" fmla="val 49911"/>
            </a:avLst>
          </a:prstGeom>
          <a:gradFill>
            <a:gsLst>
              <a:gs pos="100000">
                <a:srgbClr val="F1F3F5"/>
              </a:gs>
              <a:gs pos="0">
                <a:srgbClr val="D7DBE1"/>
              </a:gs>
            </a:gsLst>
            <a:lin ang="2700000" scaled="0"/>
          </a:gradFill>
          <a:ln w="12700">
            <a:noFill/>
            <a:miter lim="800000"/>
            <a:headEnd/>
            <a:tailEnd/>
          </a:ln>
          <a:effectLst>
            <a:outerShdw blurRad="254000" dist="114300" dir="2700000" algn="tl" rotWithShape="0">
              <a:prstClr val="black">
                <a:alpha val="15000"/>
              </a:prstClr>
            </a:outerShdw>
          </a:effectLst>
        </p:spPr>
        <p:txBody>
          <a:bodyPr lIns="91408" tIns="45705" rIns="91408" bIns="45705" anchor="ctr"/>
          <a:lstStyle/>
          <a:p>
            <a:pPr algn="ctr"/>
            <a:endParaRPr lang="zh-CN" altLang="zh-CN" sz="2399" dirty="0">
              <a:solidFill>
                <a:srgbClr val="FFFFFF"/>
              </a:solidFill>
              <a:latin typeface="思源黑体" panose="020B0500000000000000" pitchFamily="34" charset="-122"/>
              <a:ea typeface="思源黑体" panose="020B0500000000000000" pitchFamily="34" charset="-122"/>
              <a:sym typeface="宋体" pitchFamily="2" charset="-122"/>
            </a:endParaRPr>
          </a:p>
        </p:txBody>
      </p:sp>
      <p:sp>
        <p:nvSpPr>
          <p:cNvPr id="5" name="上箭头 19"/>
          <p:cNvSpPr>
            <a:spLocks noChangeArrowheads="1"/>
          </p:cNvSpPr>
          <p:nvPr/>
        </p:nvSpPr>
        <p:spPr bwMode="auto">
          <a:xfrm>
            <a:off x="9701152" y="2246406"/>
            <a:ext cx="1029969" cy="3035784"/>
          </a:xfrm>
          <a:prstGeom prst="upArrow">
            <a:avLst>
              <a:gd name="adj1" fmla="val 50000"/>
              <a:gd name="adj2" fmla="val 50000"/>
            </a:avLst>
          </a:prstGeom>
          <a:gradFill>
            <a:gsLst>
              <a:gs pos="100000">
                <a:srgbClr val="F1F3F5"/>
              </a:gs>
              <a:gs pos="0">
                <a:srgbClr val="D7DBE1"/>
              </a:gs>
            </a:gsLst>
            <a:lin ang="2700000" scaled="0"/>
          </a:gradFill>
          <a:ln w="12700">
            <a:noFill/>
            <a:miter lim="800000"/>
            <a:headEnd/>
            <a:tailEnd/>
          </a:ln>
          <a:effectLst>
            <a:outerShdw blurRad="254000" dist="114300" dir="2700000" algn="tl" rotWithShape="0">
              <a:prstClr val="black">
                <a:alpha val="15000"/>
              </a:prstClr>
            </a:outerShdw>
          </a:effectLst>
        </p:spPr>
        <p:txBody>
          <a:bodyPr lIns="91408" tIns="45705" rIns="91408" bIns="45705" anchor="ctr"/>
          <a:lstStyle/>
          <a:p>
            <a:pPr algn="ctr"/>
            <a:endParaRPr lang="zh-CN" altLang="zh-CN" sz="2399" dirty="0">
              <a:solidFill>
                <a:srgbClr val="FFFFFF"/>
              </a:solidFill>
              <a:latin typeface="思源黑体" panose="020B0500000000000000" pitchFamily="34" charset="-122"/>
              <a:ea typeface="思源黑体" panose="020B0500000000000000" pitchFamily="34" charset="-122"/>
              <a:sym typeface="宋体" pitchFamily="2" charset="-122"/>
            </a:endParaRPr>
          </a:p>
        </p:txBody>
      </p:sp>
      <p:sp>
        <p:nvSpPr>
          <p:cNvPr id="6" name="上箭头 20"/>
          <p:cNvSpPr>
            <a:spLocks noChangeArrowheads="1"/>
          </p:cNvSpPr>
          <p:nvPr/>
        </p:nvSpPr>
        <p:spPr bwMode="auto">
          <a:xfrm>
            <a:off x="5179757" y="3914264"/>
            <a:ext cx="1029971" cy="1366341"/>
          </a:xfrm>
          <a:prstGeom prst="upArrow">
            <a:avLst>
              <a:gd name="adj1" fmla="val 50000"/>
              <a:gd name="adj2" fmla="val 49977"/>
            </a:avLst>
          </a:prstGeom>
          <a:gradFill>
            <a:gsLst>
              <a:gs pos="100000">
                <a:srgbClr val="F1F3F5"/>
              </a:gs>
              <a:gs pos="0">
                <a:srgbClr val="D7DBE1"/>
              </a:gs>
            </a:gsLst>
            <a:lin ang="2700000" scaled="0"/>
          </a:gradFill>
          <a:ln w="12700">
            <a:noFill/>
            <a:miter lim="800000"/>
            <a:headEnd/>
            <a:tailEnd/>
          </a:ln>
          <a:effectLst>
            <a:outerShdw blurRad="254000" dist="114300" dir="2700000" algn="tl" rotWithShape="0">
              <a:prstClr val="black">
                <a:alpha val="15000"/>
              </a:prstClr>
            </a:outerShdw>
          </a:effectLst>
        </p:spPr>
        <p:txBody>
          <a:bodyPr lIns="91408" tIns="45705" rIns="91408" bIns="45705" anchor="ctr"/>
          <a:lstStyle/>
          <a:p>
            <a:pPr algn="ctr"/>
            <a:endParaRPr lang="zh-CN" altLang="zh-CN" sz="2399" dirty="0">
              <a:solidFill>
                <a:srgbClr val="FFFFFF"/>
              </a:solidFill>
              <a:latin typeface="思源黑体" panose="020B0500000000000000" pitchFamily="34" charset="-122"/>
              <a:ea typeface="思源黑体" panose="020B0500000000000000" pitchFamily="34" charset="-122"/>
              <a:sym typeface="宋体" pitchFamily="2" charset="-122"/>
            </a:endParaRPr>
          </a:p>
        </p:txBody>
      </p:sp>
      <p:sp>
        <p:nvSpPr>
          <p:cNvPr id="7" name="上箭头 21"/>
          <p:cNvSpPr>
            <a:spLocks noChangeArrowheads="1"/>
          </p:cNvSpPr>
          <p:nvPr/>
        </p:nvSpPr>
        <p:spPr bwMode="auto">
          <a:xfrm>
            <a:off x="6754071" y="3111282"/>
            <a:ext cx="1029971" cy="2237561"/>
          </a:xfrm>
          <a:prstGeom prst="upArrow">
            <a:avLst>
              <a:gd name="adj1" fmla="val 50000"/>
              <a:gd name="adj2" fmla="val 49999"/>
            </a:avLst>
          </a:prstGeom>
          <a:gradFill>
            <a:gsLst>
              <a:gs pos="100000">
                <a:srgbClr val="F1F3F5"/>
              </a:gs>
              <a:gs pos="0">
                <a:srgbClr val="D7DBE1"/>
              </a:gs>
            </a:gsLst>
            <a:lin ang="2700000" scaled="0"/>
          </a:gradFill>
          <a:ln w="12700">
            <a:noFill/>
            <a:miter lim="800000"/>
            <a:headEnd/>
            <a:tailEnd/>
          </a:ln>
          <a:effectLst>
            <a:outerShdw blurRad="254000" dist="114300" dir="2700000" algn="tl" rotWithShape="0">
              <a:prstClr val="black">
                <a:alpha val="15000"/>
              </a:prstClr>
            </a:outerShdw>
          </a:effectLst>
        </p:spPr>
        <p:txBody>
          <a:bodyPr lIns="91408" tIns="45705" rIns="91408" bIns="45705" anchor="ctr"/>
          <a:lstStyle/>
          <a:p>
            <a:pPr algn="ctr"/>
            <a:endParaRPr lang="zh-CN" altLang="zh-CN" sz="2399" dirty="0">
              <a:solidFill>
                <a:srgbClr val="FFFFFF"/>
              </a:solidFill>
              <a:latin typeface="思源黑体" panose="020B0500000000000000" pitchFamily="34" charset="-122"/>
              <a:ea typeface="思源黑体" panose="020B0500000000000000" pitchFamily="34" charset="-122"/>
              <a:sym typeface="宋体" pitchFamily="2" charset="-122"/>
            </a:endParaRPr>
          </a:p>
        </p:txBody>
      </p:sp>
      <p:sp>
        <p:nvSpPr>
          <p:cNvPr id="8" name="文本框 23"/>
          <p:cNvSpPr>
            <a:spLocks noChangeArrowheads="1"/>
          </p:cNvSpPr>
          <p:nvPr/>
        </p:nvSpPr>
        <p:spPr bwMode="auto">
          <a:xfrm>
            <a:off x="5113161" y="3497415"/>
            <a:ext cx="1029971" cy="30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pPr algn="ctr"/>
            <a:r>
              <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20%</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endParaRPr>
          </a:p>
        </p:txBody>
      </p:sp>
      <p:sp>
        <p:nvSpPr>
          <p:cNvPr id="9" name="文本框 24"/>
          <p:cNvSpPr>
            <a:spLocks noChangeArrowheads="1"/>
          </p:cNvSpPr>
          <p:nvPr/>
        </p:nvSpPr>
        <p:spPr bwMode="auto">
          <a:xfrm>
            <a:off x="6876271" y="2705539"/>
            <a:ext cx="755419" cy="30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pPr algn="ctr"/>
            <a:r>
              <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40%</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endParaRPr>
          </a:p>
        </p:txBody>
      </p:sp>
      <p:sp>
        <p:nvSpPr>
          <p:cNvPr id="10" name="文本框 25"/>
          <p:cNvSpPr>
            <a:spLocks noChangeArrowheads="1"/>
          </p:cNvSpPr>
          <p:nvPr/>
        </p:nvSpPr>
        <p:spPr bwMode="auto">
          <a:xfrm>
            <a:off x="8364885" y="2345310"/>
            <a:ext cx="755419" cy="30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pPr algn="ctr"/>
            <a:r>
              <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60%</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endParaRPr>
          </a:p>
        </p:txBody>
      </p:sp>
      <p:sp>
        <p:nvSpPr>
          <p:cNvPr id="11" name="文本框 26"/>
          <p:cNvSpPr>
            <a:spLocks noChangeArrowheads="1"/>
          </p:cNvSpPr>
          <p:nvPr/>
        </p:nvSpPr>
        <p:spPr bwMode="auto">
          <a:xfrm>
            <a:off x="9622730" y="1803712"/>
            <a:ext cx="1186809" cy="30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p>
            <a:pPr algn="ctr"/>
            <a:r>
              <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80%</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endParaRPr>
          </a:p>
        </p:txBody>
      </p:sp>
      <p:sp>
        <p:nvSpPr>
          <p:cNvPr id="12" name="文本框 39"/>
          <p:cNvSpPr>
            <a:spLocks noChangeArrowheads="1"/>
          </p:cNvSpPr>
          <p:nvPr/>
        </p:nvSpPr>
        <p:spPr bwMode="auto">
          <a:xfrm>
            <a:off x="5281323" y="5707489"/>
            <a:ext cx="1029971"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1 Q</a:t>
            </a:r>
          </a:p>
        </p:txBody>
      </p:sp>
      <p:sp>
        <p:nvSpPr>
          <p:cNvPr id="13" name="文本框 40"/>
          <p:cNvSpPr>
            <a:spLocks noChangeArrowheads="1"/>
          </p:cNvSpPr>
          <p:nvPr/>
        </p:nvSpPr>
        <p:spPr bwMode="auto">
          <a:xfrm>
            <a:off x="6823897" y="5707489"/>
            <a:ext cx="1029971"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2 Q</a:t>
            </a:r>
          </a:p>
        </p:txBody>
      </p:sp>
      <p:sp>
        <p:nvSpPr>
          <p:cNvPr id="14" name="文本框 41"/>
          <p:cNvSpPr>
            <a:spLocks noChangeArrowheads="1"/>
          </p:cNvSpPr>
          <p:nvPr/>
        </p:nvSpPr>
        <p:spPr bwMode="auto">
          <a:xfrm>
            <a:off x="8364890" y="5707489"/>
            <a:ext cx="1029969"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3 Q</a:t>
            </a:r>
          </a:p>
        </p:txBody>
      </p:sp>
      <p:sp>
        <p:nvSpPr>
          <p:cNvPr id="15" name="文本框 42"/>
          <p:cNvSpPr>
            <a:spLocks noChangeArrowheads="1"/>
          </p:cNvSpPr>
          <p:nvPr/>
        </p:nvSpPr>
        <p:spPr bwMode="auto">
          <a:xfrm>
            <a:off x="9842391" y="5707489"/>
            <a:ext cx="1031556"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spAutoFit/>
          </a:bodyPr>
          <a:lstStyle/>
          <a:p>
            <a:r>
              <a:rPr lang="en-US" altLang="zh-CN" sz="1200" b="1" dirty="0">
                <a:solidFill>
                  <a:schemeClr val="tx1">
                    <a:lumMod val="75000"/>
                    <a:lumOff val="25000"/>
                  </a:schemeClr>
                </a:solidFill>
                <a:latin typeface="思源黑体" panose="020B0500000000000000" pitchFamily="34" charset="-122"/>
                <a:ea typeface="思源黑体" panose="020B0500000000000000" pitchFamily="34" charset="-122"/>
                <a:sym typeface="微软雅黑" pitchFamily="34" charset="-122"/>
              </a:rPr>
              <a:t>4 Q</a:t>
            </a:r>
          </a:p>
        </p:txBody>
      </p:sp>
      <p:grpSp>
        <p:nvGrpSpPr>
          <p:cNvPr id="16" name="组合 15"/>
          <p:cNvGrpSpPr/>
          <p:nvPr/>
        </p:nvGrpSpPr>
        <p:grpSpPr>
          <a:xfrm>
            <a:off x="1343996" y="2762597"/>
            <a:ext cx="2722473" cy="886133"/>
            <a:chOff x="6798184" y="1678126"/>
            <a:chExt cx="3685607" cy="886133"/>
          </a:xfrm>
        </p:grpSpPr>
        <p:sp>
          <p:nvSpPr>
            <p:cNvPr id="17" name="矩形 16"/>
            <p:cNvSpPr/>
            <p:nvPr/>
          </p:nvSpPr>
          <p:spPr>
            <a:xfrm>
              <a:off x="6798184" y="1946526"/>
              <a:ext cx="3685607" cy="617733"/>
            </a:xfrm>
            <a:prstGeom prst="rect">
              <a:avLst/>
            </a:prstGeom>
          </p:spPr>
          <p:txBody>
            <a:bodyPr wrap="square">
              <a:spAutoFit/>
              <a:scene3d>
                <a:camera prst="orthographicFront"/>
                <a:lightRig rig="threePt" dir="t"/>
              </a:scene3d>
              <a:sp3d contourW="12700"/>
            </a:bodyPr>
            <a:lstStyle/>
            <a:p>
              <a:pPr>
                <a:lnSpc>
                  <a:spcPct val="150000"/>
                </a:lnSpc>
                <a:spcBef>
                  <a:spcPct val="0"/>
                </a:spcBef>
                <a:buNone/>
              </a:pPr>
              <a:r>
                <a:rPr lang="en-US" altLang="zh-CN" sz="12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18" name="矩形 17"/>
            <p:cNvSpPr/>
            <p:nvPr/>
          </p:nvSpPr>
          <p:spPr>
            <a:xfrm>
              <a:off x="6798184" y="1678126"/>
              <a:ext cx="2241975" cy="338554"/>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sz="1600" b="1" kern="0" dirty="0">
                  <a:solidFill>
                    <a:schemeClr val="tx1">
                      <a:lumMod val="65000"/>
                      <a:lumOff val="35000"/>
                    </a:schemeClr>
                  </a:solidFill>
                  <a:ea typeface="思源黑体" panose="020B0500000000000000" pitchFamily="34" charset="-122"/>
                  <a:cs typeface="+mn-ea"/>
                  <a:sym typeface="+mn-lt"/>
                </a:rPr>
                <a:t>Add title text</a:t>
              </a:r>
              <a:endParaRPr lang="zh-CN" altLang="en-US" sz="1600" b="1" kern="0" dirty="0">
                <a:solidFill>
                  <a:schemeClr val="tx1">
                    <a:lumMod val="65000"/>
                    <a:lumOff val="35000"/>
                  </a:schemeClr>
                </a:solidFill>
                <a:ea typeface="思源黑体" panose="020B0500000000000000" pitchFamily="34" charset="-122"/>
                <a:cs typeface="+mn-ea"/>
                <a:sym typeface="+mn-lt"/>
              </a:endParaRPr>
            </a:p>
          </p:txBody>
        </p:sp>
      </p:grpSp>
      <p:grpSp>
        <p:nvGrpSpPr>
          <p:cNvPr id="19" name="组合 18"/>
          <p:cNvGrpSpPr/>
          <p:nvPr/>
        </p:nvGrpSpPr>
        <p:grpSpPr>
          <a:xfrm>
            <a:off x="1343996" y="4302485"/>
            <a:ext cx="2722473" cy="886133"/>
            <a:chOff x="6798184" y="1678126"/>
            <a:chExt cx="3685607" cy="886133"/>
          </a:xfrm>
        </p:grpSpPr>
        <p:sp>
          <p:nvSpPr>
            <p:cNvPr id="20" name="矩形 19"/>
            <p:cNvSpPr/>
            <p:nvPr/>
          </p:nvSpPr>
          <p:spPr>
            <a:xfrm>
              <a:off x="6798184" y="1946526"/>
              <a:ext cx="3685607" cy="617733"/>
            </a:xfrm>
            <a:prstGeom prst="rect">
              <a:avLst/>
            </a:prstGeom>
          </p:spPr>
          <p:txBody>
            <a:bodyPr wrap="square">
              <a:spAutoFit/>
              <a:scene3d>
                <a:camera prst="orthographicFront"/>
                <a:lightRig rig="threePt" dir="t"/>
              </a:scene3d>
              <a:sp3d contourW="12700"/>
            </a:bodyPr>
            <a:lstStyle/>
            <a:p>
              <a:pPr>
                <a:lnSpc>
                  <a:spcPct val="150000"/>
                </a:lnSpc>
                <a:spcBef>
                  <a:spcPct val="0"/>
                </a:spcBef>
                <a:buNone/>
              </a:pPr>
              <a:r>
                <a:rPr lang="en-US" altLang="zh-CN" sz="12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21" name="矩形 20"/>
            <p:cNvSpPr/>
            <p:nvPr/>
          </p:nvSpPr>
          <p:spPr>
            <a:xfrm>
              <a:off x="6798184" y="1678126"/>
              <a:ext cx="2241975" cy="338554"/>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sz="1600" b="1" kern="0" dirty="0">
                  <a:solidFill>
                    <a:schemeClr val="tx1">
                      <a:lumMod val="65000"/>
                      <a:lumOff val="35000"/>
                    </a:schemeClr>
                  </a:solidFill>
                  <a:ea typeface="思源黑体" panose="020B0500000000000000" pitchFamily="34" charset="-122"/>
                  <a:cs typeface="+mn-ea"/>
                  <a:sym typeface="+mn-lt"/>
                </a:rPr>
                <a:t>Add title text</a:t>
              </a:r>
              <a:endParaRPr lang="zh-CN" altLang="en-US" sz="1600" b="1" kern="0" dirty="0">
                <a:solidFill>
                  <a:schemeClr val="tx1">
                    <a:lumMod val="65000"/>
                    <a:lumOff val="35000"/>
                  </a:schemeClr>
                </a:solidFill>
                <a:ea typeface="思源黑体" panose="020B0500000000000000" pitchFamily="34" charset="-122"/>
                <a:cs typeface="+mn-ea"/>
                <a:sym typeface="+mn-lt"/>
              </a:endParaRPr>
            </a:p>
          </p:txBody>
        </p:sp>
      </p:grpSp>
      <p:grpSp>
        <p:nvGrpSpPr>
          <p:cNvPr id="22" name="组合 21"/>
          <p:cNvGrpSpPr/>
          <p:nvPr/>
        </p:nvGrpSpPr>
        <p:grpSpPr>
          <a:xfrm>
            <a:off x="1479743" y="398877"/>
            <a:ext cx="3703656" cy="756344"/>
            <a:chOff x="1634686" y="538743"/>
            <a:chExt cx="3703656" cy="756344"/>
          </a:xfrm>
        </p:grpSpPr>
        <p:sp>
          <p:nvSpPr>
            <p:cNvPr id="23"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4"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944178091"/>
      </p:ext>
    </p:ext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2" presetClass="entr" presetSubtype="2" fill="hold" nodeType="withEffect" p14:presetBounceEnd="60000">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14:bounceEnd="60000">
                                          <p:cBhvr additive="base">
                                            <p:cTn id="62" dur="10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63" dur="1000" fill="hold"/>
                                            <p:tgtEl>
                                              <p:spTgt spid="16"/>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14:presetBounceEnd="60000">
                                      <p:stCondLst>
                                        <p:cond delay="250"/>
                                      </p:stCondLst>
                                      <p:childTnLst>
                                        <p:set>
                                          <p:cBhvr>
                                            <p:cTn id="65" dur="1" fill="hold">
                                              <p:stCondLst>
                                                <p:cond delay="0"/>
                                              </p:stCondLst>
                                            </p:cTn>
                                            <p:tgtEl>
                                              <p:spTgt spid="19"/>
                                            </p:tgtEl>
                                            <p:attrNameLst>
                                              <p:attrName>style.visibility</p:attrName>
                                            </p:attrNameLst>
                                          </p:cBhvr>
                                          <p:to>
                                            <p:strVal val="visible"/>
                                          </p:to>
                                        </p:set>
                                        <p:anim calcmode="lin" valueType="num" p14:bounceEnd="60000">
                                          <p:cBhvr additive="base">
                                            <p:cTn id="66" dur="10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67"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2" presetClass="entr" presetSubtype="2" fill="hold"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fill="hold"/>
                                            <p:tgtEl>
                                              <p:spTgt spid="16"/>
                                            </p:tgtEl>
                                            <p:attrNameLst>
                                              <p:attrName>ppt_x</p:attrName>
                                            </p:attrNameLst>
                                          </p:cBhvr>
                                          <p:tavLst>
                                            <p:tav tm="0">
                                              <p:val>
                                                <p:strVal val="1+#ppt_w/2"/>
                                              </p:val>
                                            </p:tav>
                                            <p:tav tm="100000">
                                              <p:val>
                                                <p:strVal val="#ppt_x"/>
                                              </p:val>
                                            </p:tav>
                                          </p:tavLst>
                                        </p:anim>
                                        <p:anim calcmode="lin" valueType="num">
                                          <p:cBhvr additive="base">
                                            <p:cTn id="63" dur="1000" fill="hold"/>
                                            <p:tgtEl>
                                              <p:spTgt spid="16"/>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25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1000" fill="hold"/>
                                            <p:tgtEl>
                                              <p:spTgt spid="19"/>
                                            </p:tgtEl>
                                            <p:attrNameLst>
                                              <p:attrName>ppt_x</p:attrName>
                                            </p:attrNameLst>
                                          </p:cBhvr>
                                          <p:tavLst>
                                            <p:tav tm="0">
                                              <p:val>
                                                <p:strVal val="1+#ppt_w/2"/>
                                              </p:val>
                                            </p:tav>
                                            <p:tav tm="100000">
                                              <p:val>
                                                <p:strVal val="#ppt_x"/>
                                              </p:val>
                                            </p:tav>
                                          </p:tavLst>
                                        </p:anim>
                                        <p:anim calcmode="lin" valueType="num">
                                          <p:cBhvr additive="base">
                                            <p:cTn id="67"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653292" y="923937"/>
            <a:ext cx="5006615" cy="5006614"/>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0">
            <a:extLst>
              <a:ext uri="{FF2B5EF4-FFF2-40B4-BE49-F238E27FC236}">
                <a16:creationId xmlns:a16="http://schemas.microsoft.com/office/drawing/2014/main" id="{BA8EA202-F87D-45AF-91DB-F2B3A7B8F57B}"/>
              </a:ext>
            </a:extLst>
          </p:cNvPr>
          <p:cNvSpPr txBox="1"/>
          <p:nvPr/>
        </p:nvSpPr>
        <p:spPr>
          <a:xfrm>
            <a:off x="4297752" y="2541636"/>
            <a:ext cx="3684811" cy="584775"/>
          </a:xfrm>
          <a:prstGeom prst="rect">
            <a:avLst/>
          </a:prstGeom>
          <a:noFill/>
        </p:spPr>
        <p:txBody>
          <a:bodyPr wrap="square" rtlCol="0">
            <a:spAutoFit/>
          </a:bodyPr>
          <a:lstStyle/>
          <a:p>
            <a:pPr algn="ctr" defTabSz="228600"/>
            <a:r>
              <a:rPr lang="en-US" altLang="zh-CN"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rPr>
              <a:t>PART 04</a:t>
            </a:r>
            <a:endParaRPr lang="zh-CN" altLang="en-US"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endParaRPr>
          </a:p>
        </p:txBody>
      </p:sp>
      <p:sp>
        <p:nvSpPr>
          <p:cNvPr id="8" name="文本框 7"/>
          <p:cNvSpPr txBox="1"/>
          <p:nvPr/>
        </p:nvSpPr>
        <p:spPr>
          <a:xfrm>
            <a:off x="2469428" y="3117058"/>
            <a:ext cx="7057854" cy="1067343"/>
          </a:xfrm>
          <a:prstGeom prst="rect">
            <a:avLst/>
          </a:prstGeom>
          <a:noFill/>
          <a:scene3d>
            <a:camera prst="orthographicFront"/>
            <a:lightRig rig="threePt" dir="t"/>
          </a:scene3d>
        </p:spPr>
        <p:txBody>
          <a:bodyPr wrap="square" rtlCol="0">
            <a:spAutoFit/>
          </a:bodyPr>
          <a:lstStyle/>
          <a:p>
            <a:pPr algn="ctr">
              <a:lnSpc>
                <a:spcPct val="130000"/>
              </a:lnSpc>
            </a:pPr>
            <a:r>
              <a:rPr lang="en-US" altLang="zh-CN"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Development Plan</a:t>
            </a:r>
            <a:endParaRPr lang="zh-CN" altLang="en-US"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
        <p:nvSpPr>
          <p:cNvPr id="9" name="矩形 8"/>
          <p:cNvSpPr/>
          <p:nvPr/>
        </p:nvSpPr>
        <p:spPr>
          <a:xfrm>
            <a:off x="5946169" y="4979184"/>
            <a:ext cx="387976" cy="79048"/>
          </a:xfrm>
          <a:prstGeom prst="rect">
            <a:avLst/>
          </a:prstGeom>
          <a:solidFill>
            <a:schemeClr val="tx1">
              <a:lumMod val="65000"/>
              <a:lumOff val="35000"/>
            </a:schemeClr>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0" name="Rectangle 3"/>
          <p:cNvSpPr>
            <a:spLocks/>
          </p:cNvSpPr>
          <p:nvPr/>
        </p:nvSpPr>
        <p:spPr bwMode="auto">
          <a:xfrm>
            <a:off x="3996927" y="4175047"/>
            <a:ext cx="4286463" cy="59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Lorem ipsum dolor sit amet, consectetuer dipiscing elit, sed diam </a:t>
            </a:r>
            <a:endParaRPr lang="en-US"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endParaRPr>
          </a:p>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nonummy nibheuismod tincidunt ut laoreet dolore magna aliquam erat volutpat. Ut wisi enim ad minim veniam</a:t>
            </a:r>
          </a:p>
        </p:txBody>
      </p:sp>
      <p:sp>
        <p:nvSpPr>
          <p:cNvPr id="12" name="椭圆 11"/>
          <p:cNvSpPr/>
          <p:nvPr/>
        </p:nvSpPr>
        <p:spPr>
          <a:xfrm>
            <a:off x="-666975" y="-586482"/>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005076" y="5652954"/>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254797" y="-474557"/>
            <a:ext cx="7803603" cy="7803602"/>
          </a:xfrm>
          <a:prstGeom prst="ellipse">
            <a:avLst/>
          </a:prstGeom>
          <a:noFill/>
          <a:ln w="25400">
            <a:solidFill>
              <a:srgbClr val="D7DBE1"/>
            </a:solidFill>
          </a:ln>
          <a:effectLst>
            <a:glow rad="635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3653292" y="1091660"/>
            <a:ext cx="1287811" cy="1287808"/>
            <a:chOff x="15832155" y="1091660"/>
            <a:chExt cx="1287810" cy="1287808"/>
          </a:xfrm>
        </p:grpSpPr>
        <p:grpSp>
          <p:nvGrpSpPr>
            <p:cNvPr id="50" name="组合 49"/>
            <p:cNvGrpSpPr/>
            <p:nvPr/>
          </p:nvGrpSpPr>
          <p:grpSpPr>
            <a:xfrm>
              <a:off x="15832155" y="1091660"/>
              <a:ext cx="1287810" cy="1287808"/>
              <a:chOff x="3653292" y="1091660"/>
              <a:chExt cx="1287810" cy="1287808"/>
            </a:xfrm>
          </p:grpSpPr>
          <p:sp>
            <p:nvSpPr>
              <p:cNvPr id="51" name="椭圆 50"/>
              <p:cNvSpPr/>
              <p:nvPr/>
            </p:nvSpPr>
            <p:spPr>
              <a:xfrm>
                <a:off x="3653292" y="1091660"/>
                <a:ext cx="1287810" cy="1287808"/>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825170" y="1263537"/>
                <a:ext cx="944054" cy="9440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A8537D4F-04B7-460C-B7D5-62E6C8FB19D8}"/>
                </a:ext>
              </a:extLst>
            </p:cNvPr>
            <p:cNvGrpSpPr/>
            <p:nvPr/>
          </p:nvGrpSpPr>
          <p:grpSpPr>
            <a:xfrm>
              <a:off x="16173151" y="1482109"/>
              <a:ext cx="602560" cy="491801"/>
              <a:chOff x="4816263" y="4372980"/>
              <a:chExt cx="478340" cy="390414"/>
            </a:xfrm>
            <a:solidFill>
              <a:schemeClr val="bg1"/>
            </a:solidFill>
          </p:grpSpPr>
          <p:sp>
            <p:nvSpPr>
              <p:cNvPr id="33" name="任意多边形: 形状 40">
                <a:extLst>
                  <a:ext uri="{FF2B5EF4-FFF2-40B4-BE49-F238E27FC236}">
                    <a16:creationId xmlns:a16="http://schemas.microsoft.com/office/drawing/2014/main" id="{C0A7CADC-A40B-4274-8DBC-5F67B7D17FF1}"/>
                  </a:ext>
                </a:extLst>
              </p:cNvPr>
              <p:cNvSpPr/>
              <p:nvPr/>
            </p:nvSpPr>
            <p:spPr>
              <a:xfrm>
                <a:off x="4816263" y="4372980"/>
                <a:ext cx="478340" cy="390414"/>
              </a:xfrm>
              <a:custGeom>
                <a:avLst/>
                <a:gdLst>
                  <a:gd name="connsiteX0" fmla="*/ 469898 w 478340"/>
                  <a:gd name="connsiteY0" fmla="*/ 34632 h 390414"/>
                  <a:gd name="connsiteX1" fmla="*/ 437775 w 478340"/>
                  <a:gd name="connsiteY1" fmla="*/ 34632 h 390414"/>
                  <a:gd name="connsiteX2" fmla="*/ 437775 w 478340"/>
                  <a:gd name="connsiteY2" fmla="*/ 10826 h 390414"/>
                  <a:gd name="connsiteX3" fmla="*/ 429437 w 478340"/>
                  <a:gd name="connsiteY3" fmla="*/ 1900 h 390414"/>
                  <a:gd name="connsiteX4" fmla="*/ 239434 w 478340"/>
                  <a:gd name="connsiteY4" fmla="*/ 33434 h 390414"/>
                  <a:gd name="connsiteX5" fmla="*/ 48837 w 478340"/>
                  <a:gd name="connsiteY5" fmla="*/ 1900 h 390414"/>
                  <a:gd name="connsiteX6" fmla="*/ 41091 w 478340"/>
                  <a:gd name="connsiteY6" fmla="*/ 10826 h 390414"/>
                  <a:gd name="connsiteX7" fmla="*/ 41091 w 478340"/>
                  <a:gd name="connsiteY7" fmla="*/ 34623 h 390414"/>
                  <a:gd name="connsiteX8" fmla="*/ 8936 w 478340"/>
                  <a:gd name="connsiteY8" fmla="*/ 34623 h 390414"/>
                  <a:gd name="connsiteX9" fmla="*/ 0 w 478340"/>
                  <a:gd name="connsiteY9" fmla="*/ 43550 h 390414"/>
                  <a:gd name="connsiteX10" fmla="*/ 0 w 478340"/>
                  <a:gd name="connsiteY10" fmla="*/ 381489 h 390414"/>
                  <a:gd name="connsiteX11" fmla="*/ 8936 w 478340"/>
                  <a:gd name="connsiteY11" fmla="*/ 390415 h 390414"/>
                  <a:gd name="connsiteX12" fmla="*/ 469347 w 478340"/>
                  <a:gd name="connsiteY12" fmla="*/ 390415 h 390414"/>
                  <a:gd name="connsiteX13" fmla="*/ 478284 w 478340"/>
                  <a:gd name="connsiteY13" fmla="*/ 381489 h 390414"/>
                  <a:gd name="connsiteX14" fmla="*/ 478284 w 478340"/>
                  <a:gd name="connsiteY14" fmla="*/ 43550 h 390414"/>
                  <a:gd name="connsiteX15" fmla="*/ 471288 w 478340"/>
                  <a:gd name="connsiteY15" fmla="*/ 34676 h 390414"/>
                  <a:gd name="connsiteX16" fmla="*/ 469898 w 478340"/>
                  <a:gd name="connsiteY16" fmla="*/ 34632 h 390414"/>
                  <a:gd name="connsiteX17" fmla="*/ 419913 w 478340"/>
                  <a:gd name="connsiteY17" fmla="*/ 329725 h 390414"/>
                  <a:gd name="connsiteX18" fmla="*/ 248379 w 478340"/>
                  <a:gd name="connsiteY18" fmla="*/ 366015 h 390414"/>
                  <a:gd name="connsiteX19" fmla="*/ 248379 w 478340"/>
                  <a:gd name="connsiteY19" fmla="*/ 48909 h 390414"/>
                  <a:gd name="connsiteX20" fmla="*/ 419913 w 478340"/>
                  <a:gd name="connsiteY20" fmla="*/ 19158 h 390414"/>
                  <a:gd name="connsiteX21" fmla="*/ 230507 w 478340"/>
                  <a:gd name="connsiteY21" fmla="*/ 48909 h 390414"/>
                  <a:gd name="connsiteX22" fmla="*/ 230507 w 478340"/>
                  <a:gd name="connsiteY22" fmla="*/ 367204 h 390414"/>
                  <a:gd name="connsiteX23" fmla="*/ 67304 w 478340"/>
                  <a:gd name="connsiteY23" fmla="*/ 330319 h 390414"/>
                  <a:gd name="connsiteX24" fmla="*/ 58964 w 478340"/>
                  <a:gd name="connsiteY24" fmla="*/ 330319 h 390414"/>
                  <a:gd name="connsiteX25" fmla="*/ 58964 w 478340"/>
                  <a:gd name="connsiteY25" fmla="*/ 18564 h 390414"/>
                  <a:gd name="connsiteX26" fmla="*/ 230507 w 478340"/>
                  <a:gd name="connsiteY26" fmla="*/ 48909 h 390414"/>
                  <a:gd name="connsiteX27" fmla="*/ 17872 w 478340"/>
                  <a:gd name="connsiteY27" fmla="*/ 52458 h 390414"/>
                  <a:gd name="connsiteX28" fmla="*/ 41101 w 478340"/>
                  <a:gd name="connsiteY28" fmla="*/ 52458 h 390414"/>
                  <a:gd name="connsiteX29" fmla="*/ 41101 w 478340"/>
                  <a:gd name="connsiteY29" fmla="*/ 339228 h 390414"/>
                  <a:gd name="connsiteX30" fmla="*/ 44076 w 478340"/>
                  <a:gd name="connsiteY30" fmla="*/ 345776 h 390414"/>
                  <a:gd name="connsiteX31" fmla="*/ 50632 w 478340"/>
                  <a:gd name="connsiteY31" fmla="*/ 348154 h 390414"/>
                  <a:gd name="connsiteX32" fmla="*/ 198973 w 478340"/>
                  <a:gd name="connsiteY32" fmla="*/ 372545 h 390414"/>
                  <a:gd name="connsiteX33" fmla="*/ 17872 w 478340"/>
                  <a:gd name="connsiteY33" fmla="*/ 372545 h 390414"/>
                  <a:gd name="connsiteX34" fmla="*/ 461013 w 478340"/>
                  <a:gd name="connsiteY34" fmla="*/ 372563 h 390414"/>
                  <a:gd name="connsiteX35" fmla="*/ 276369 w 478340"/>
                  <a:gd name="connsiteY35" fmla="*/ 372563 h 390414"/>
                  <a:gd name="connsiteX36" fmla="*/ 428264 w 478340"/>
                  <a:gd name="connsiteY36" fmla="*/ 348172 h 390414"/>
                  <a:gd name="connsiteX37" fmla="*/ 434817 w 478340"/>
                  <a:gd name="connsiteY37" fmla="*/ 345794 h 390414"/>
                  <a:gd name="connsiteX38" fmla="*/ 437797 w 478340"/>
                  <a:gd name="connsiteY38" fmla="*/ 339246 h 390414"/>
                  <a:gd name="connsiteX39" fmla="*/ 437797 w 478340"/>
                  <a:gd name="connsiteY39" fmla="*/ 52476 h 390414"/>
                  <a:gd name="connsiteX40" fmla="*/ 461013 w 478340"/>
                  <a:gd name="connsiteY40" fmla="*/ 52476 h 39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8340" h="390414">
                    <a:moveTo>
                      <a:pt x="469898" y="34632"/>
                    </a:moveTo>
                    <a:lnTo>
                      <a:pt x="437775" y="34632"/>
                    </a:lnTo>
                    <a:lnTo>
                      <a:pt x="437775" y="10826"/>
                    </a:lnTo>
                    <a:cubicBezTo>
                      <a:pt x="437731" y="6142"/>
                      <a:pt x="434110" y="2268"/>
                      <a:pt x="429437" y="1900"/>
                    </a:cubicBezTo>
                    <a:cubicBezTo>
                      <a:pt x="424673" y="1306"/>
                      <a:pt x="321067" y="-8215"/>
                      <a:pt x="239434" y="33434"/>
                    </a:cubicBezTo>
                    <a:cubicBezTo>
                      <a:pt x="156647" y="-10593"/>
                      <a:pt x="53599" y="1306"/>
                      <a:pt x="48837" y="1900"/>
                    </a:cubicBezTo>
                    <a:cubicBezTo>
                      <a:pt x="44278" y="2323"/>
                      <a:pt x="40863" y="6259"/>
                      <a:pt x="41091" y="10826"/>
                    </a:cubicBezTo>
                    <a:lnTo>
                      <a:pt x="41091" y="34623"/>
                    </a:lnTo>
                    <a:lnTo>
                      <a:pt x="8936" y="34623"/>
                    </a:lnTo>
                    <a:cubicBezTo>
                      <a:pt x="4050" y="34741"/>
                      <a:pt x="117" y="38669"/>
                      <a:pt x="0" y="43550"/>
                    </a:cubicBezTo>
                    <a:lnTo>
                      <a:pt x="0" y="381489"/>
                    </a:lnTo>
                    <a:cubicBezTo>
                      <a:pt x="117" y="386369"/>
                      <a:pt x="4050" y="390298"/>
                      <a:pt x="8936" y="390415"/>
                    </a:cubicBezTo>
                    <a:lnTo>
                      <a:pt x="469347" y="390415"/>
                    </a:lnTo>
                    <a:cubicBezTo>
                      <a:pt x="474232" y="390298"/>
                      <a:pt x="478167" y="386369"/>
                      <a:pt x="478284" y="381489"/>
                    </a:cubicBezTo>
                    <a:lnTo>
                      <a:pt x="478284" y="43550"/>
                    </a:lnTo>
                    <a:cubicBezTo>
                      <a:pt x="478805" y="39170"/>
                      <a:pt x="475674" y="35197"/>
                      <a:pt x="471288" y="34676"/>
                    </a:cubicBezTo>
                    <a:cubicBezTo>
                      <a:pt x="470827" y="34621"/>
                      <a:pt x="470363" y="34606"/>
                      <a:pt x="469898" y="34632"/>
                    </a:cubicBezTo>
                    <a:close/>
                    <a:moveTo>
                      <a:pt x="419913" y="329725"/>
                    </a:moveTo>
                    <a:cubicBezTo>
                      <a:pt x="332952" y="327950"/>
                      <a:pt x="273988" y="352333"/>
                      <a:pt x="248379" y="366015"/>
                    </a:cubicBezTo>
                    <a:lnTo>
                      <a:pt x="248379" y="48909"/>
                    </a:lnTo>
                    <a:cubicBezTo>
                      <a:pt x="312672" y="16780"/>
                      <a:pt x="394296" y="17969"/>
                      <a:pt x="419913" y="19158"/>
                    </a:cubicBezTo>
                    <a:close/>
                    <a:moveTo>
                      <a:pt x="230507" y="48909"/>
                    </a:moveTo>
                    <a:lnTo>
                      <a:pt x="230507" y="367204"/>
                    </a:lnTo>
                    <a:cubicBezTo>
                      <a:pt x="179481" y="343078"/>
                      <a:pt x="123758" y="330485"/>
                      <a:pt x="67304" y="330319"/>
                    </a:cubicBezTo>
                    <a:lnTo>
                      <a:pt x="58964" y="330319"/>
                    </a:lnTo>
                    <a:lnTo>
                      <a:pt x="58964" y="18564"/>
                    </a:lnTo>
                    <a:cubicBezTo>
                      <a:pt x="84581" y="17375"/>
                      <a:pt x="164988" y="14376"/>
                      <a:pt x="230507" y="48909"/>
                    </a:cubicBezTo>
                    <a:close/>
                    <a:moveTo>
                      <a:pt x="17872" y="52458"/>
                    </a:moveTo>
                    <a:lnTo>
                      <a:pt x="41101" y="52458"/>
                    </a:lnTo>
                    <a:lnTo>
                      <a:pt x="41101" y="339228"/>
                    </a:lnTo>
                    <a:cubicBezTo>
                      <a:pt x="41201" y="341714"/>
                      <a:pt x="42268" y="344063"/>
                      <a:pt x="44076" y="345776"/>
                    </a:cubicBezTo>
                    <a:cubicBezTo>
                      <a:pt x="45850" y="347421"/>
                      <a:pt x="48214" y="348279"/>
                      <a:pt x="50632" y="348154"/>
                    </a:cubicBezTo>
                    <a:cubicBezTo>
                      <a:pt x="101219" y="346215"/>
                      <a:pt x="151677" y="354511"/>
                      <a:pt x="198973" y="372545"/>
                    </a:cubicBezTo>
                    <a:lnTo>
                      <a:pt x="17872" y="372545"/>
                    </a:lnTo>
                    <a:close/>
                    <a:moveTo>
                      <a:pt x="461013" y="372563"/>
                    </a:moveTo>
                    <a:lnTo>
                      <a:pt x="276369" y="372563"/>
                    </a:lnTo>
                    <a:cubicBezTo>
                      <a:pt x="324562" y="353277"/>
                      <a:pt x="376447" y="344945"/>
                      <a:pt x="428264" y="348172"/>
                    </a:cubicBezTo>
                    <a:cubicBezTo>
                      <a:pt x="430679" y="348297"/>
                      <a:pt x="433046" y="347439"/>
                      <a:pt x="434817" y="345794"/>
                    </a:cubicBezTo>
                    <a:cubicBezTo>
                      <a:pt x="436628" y="344081"/>
                      <a:pt x="437692" y="341732"/>
                      <a:pt x="437797" y="339246"/>
                    </a:cubicBezTo>
                    <a:lnTo>
                      <a:pt x="437797" y="52476"/>
                    </a:lnTo>
                    <a:lnTo>
                      <a:pt x="461013" y="52476"/>
                    </a:ln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任意多边形: 形状 41">
                <a:extLst>
                  <a:ext uri="{FF2B5EF4-FFF2-40B4-BE49-F238E27FC236}">
                    <a16:creationId xmlns:a16="http://schemas.microsoft.com/office/drawing/2014/main" id="{9A790CCC-D70B-4B87-8F44-DE29E0CD4782}"/>
                  </a:ext>
                </a:extLst>
              </p:cNvPr>
              <p:cNvSpPr/>
              <p:nvPr/>
            </p:nvSpPr>
            <p:spPr>
              <a:xfrm>
                <a:off x="4905010" y="4443893"/>
                <a:ext cx="107809" cy="39271"/>
              </a:xfrm>
              <a:custGeom>
                <a:avLst/>
                <a:gdLst>
                  <a:gd name="connsiteX0" fmla="*/ 0 w 107809"/>
                  <a:gd name="connsiteY0" fmla="*/ 17852 h 39271"/>
                  <a:gd name="connsiteX1" fmla="*/ 107810 w 107809"/>
                  <a:gd name="connsiteY1" fmla="*/ 39271 h 39271"/>
                  <a:gd name="connsiteX2" fmla="*/ 107810 w 107809"/>
                  <a:gd name="connsiteY2" fmla="*/ 19636 h 39271"/>
                  <a:gd name="connsiteX3" fmla="*/ 595 w 107809"/>
                  <a:gd name="connsiteY3" fmla="*/ 0 h 39271"/>
                </a:gdLst>
                <a:ahLst/>
                <a:cxnLst>
                  <a:cxn ang="0">
                    <a:pos x="connsiteX0" y="connsiteY0"/>
                  </a:cxn>
                  <a:cxn ang="0">
                    <a:pos x="connsiteX1" y="connsiteY1"/>
                  </a:cxn>
                  <a:cxn ang="0">
                    <a:pos x="connsiteX2" y="connsiteY2"/>
                  </a:cxn>
                  <a:cxn ang="0">
                    <a:pos x="connsiteX3" y="connsiteY3"/>
                  </a:cxn>
                </a:cxnLst>
                <a:rect l="l" t="t" r="r" b="b"/>
                <a:pathLst>
                  <a:path w="107809" h="39271">
                    <a:moveTo>
                      <a:pt x="0" y="17852"/>
                    </a:moveTo>
                    <a:cubicBezTo>
                      <a:pt x="595" y="17852"/>
                      <a:pt x="68495" y="19626"/>
                      <a:pt x="107810" y="39271"/>
                    </a:cubicBezTo>
                    <a:lnTo>
                      <a:pt x="107810" y="19636"/>
                    </a:lnTo>
                    <a:cubicBezTo>
                      <a:pt x="64924" y="1774"/>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任意多边形: 形状 42">
                <a:extLst>
                  <a:ext uri="{FF2B5EF4-FFF2-40B4-BE49-F238E27FC236}">
                    <a16:creationId xmlns:a16="http://schemas.microsoft.com/office/drawing/2014/main" id="{B14543E3-6FDE-410D-A6C9-C91045CABA95}"/>
                  </a:ext>
                </a:extLst>
              </p:cNvPr>
              <p:cNvSpPr/>
              <p:nvPr/>
            </p:nvSpPr>
            <p:spPr>
              <a:xfrm>
                <a:off x="4905010" y="4503989"/>
                <a:ext cx="107809" cy="39271"/>
              </a:xfrm>
              <a:custGeom>
                <a:avLst/>
                <a:gdLst>
                  <a:gd name="connsiteX0" fmla="*/ 0 w 107809"/>
                  <a:gd name="connsiteY0" fmla="*/ 17852 h 39271"/>
                  <a:gd name="connsiteX1" fmla="*/ 107810 w 107809"/>
                  <a:gd name="connsiteY1" fmla="*/ 39271 h 39271"/>
                  <a:gd name="connsiteX2" fmla="*/ 107810 w 107809"/>
                  <a:gd name="connsiteY2" fmla="*/ 19636 h 39271"/>
                  <a:gd name="connsiteX3" fmla="*/ 595 w 107809"/>
                  <a:gd name="connsiteY3" fmla="*/ 0 h 39271"/>
                </a:gdLst>
                <a:ahLst/>
                <a:cxnLst>
                  <a:cxn ang="0">
                    <a:pos x="connsiteX0" y="connsiteY0"/>
                  </a:cxn>
                  <a:cxn ang="0">
                    <a:pos x="connsiteX1" y="connsiteY1"/>
                  </a:cxn>
                  <a:cxn ang="0">
                    <a:pos x="connsiteX2" y="connsiteY2"/>
                  </a:cxn>
                  <a:cxn ang="0">
                    <a:pos x="connsiteX3" y="connsiteY3"/>
                  </a:cxn>
                </a:cxnLst>
                <a:rect l="l" t="t" r="r" b="b"/>
                <a:pathLst>
                  <a:path w="107809" h="39271">
                    <a:moveTo>
                      <a:pt x="0" y="17852"/>
                    </a:moveTo>
                    <a:cubicBezTo>
                      <a:pt x="595" y="17852"/>
                      <a:pt x="68495" y="19627"/>
                      <a:pt x="107810" y="39271"/>
                    </a:cubicBezTo>
                    <a:lnTo>
                      <a:pt x="107810" y="19636"/>
                    </a:lnTo>
                    <a:cubicBezTo>
                      <a:pt x="64924" y="1775"/>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任意多边形: 形状 43">
                <a:extLst>
                  <a:ext uri="{FF2B5EF4-FFF2-40B4-BE49-F238E27FC236}">
                    <a16:creationId xmlns:a16="http://schemas.microsoft.com/office/drawing/2014/main" id="{1E340D59-610F-4478-BCA5-E9E8A22455DE}"/>
                  </a:ext>
                </a:extLst>
              </p:cNvPr>
              <p:cNvSpPr/>
              <p:nvPr/>
            </p:nvSpPr>
            <p:spPr>
              <a:xfrm>
                <a:off x="4905010" y="4564670"/>
                <a:ext cx="107809" cy="39271"/>
              </a:xfrm>
              <a:custGeom>
                <a:avLst/>
                <a:gdLst>
                  <a:gd name="connsiteX0" fmla="*/ 0 w 107809"/>
                  <a:gd name="connsiteY0" fmla="*/ 17852 h 39271"/>
                  <a:gd name="connsiteX1" fmla="*/ 107810 w 107809"/>
                  <a:gd name="connsiteY1" fmla="*/ 39271 h 39271"/>
                  <a:gd name="connsiteX2" fmla="*/ 107810 w 107809"/>
                  <a:gd name="connsiteY2" fmla="*/ 19636 h 39271"/>
                  <a:gd name="connsiteX3" fmla="*/ 595 w 107809"/>
                  <a:gd name="connsiteY3" fmla="*/ 0 h 39271"/>
                </a:gdLst>
                <a:ahLst/>
                <a:cxnLst>
                  <a:cxn ang="0">
                    <a:pos x="connsiteX0" y="connsiteY0"/>
                  </a:cxn>
                  <a:cxn ang="0">
                    <a:pos x="connsiteX1" y="connsiteY1"/>
                  </a:cxn>
                  <a:cxn ang="0">
                    <a:pos x="connsiteX2" y="connsiteY2"/>
                  </a:cxn>
                  <a:cxn ang="0">
                    <a:pos x="connsiteX3" y="connsiteY3"/>
                  </a:cxn>
                </a:cxnLst>
                <a:rect l="l" t="t" r="r" b="b"/>
                <a:pathLst>
                  <a:path w="107809" h="39271">
                    <a:moveTo>
                      <a:pt x="0" y="17852"/>
                    </a:moveTo>
                    <a:cubicBezTo>
                      <a:pt x="595" y="17852"/>
                      <a:pt x="68495" y="19627"/>
                      <a:pt x="107810" y="39271"/>
                    </a:cubicBezTo>
                    <a:lnTo>
                      <a:pt x="107810" y="19636"/>
                    </a:lnTo>
                    <a:cubicBezTo>
                      <a:pt x="64924" y="1775"/>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7" name="任意多边形: 形状 44">
                <a:extLst>
                  <a:ext uri="{FF2B5EF4-FFF2-40B4-BE49-F238E27FC236}">
                    <a16:creationId xmlns:a16="http://schemas.microsoft.com/office/drawing/2014/main" id="{26376127-5F28-4598-BFCD-D978146D042D}"/>
                  </a:ext>
                </a:extLst>
              </p:cNvPr>
              <p:cNvSpPr/>
              <p:nvPr/>
            </p:nvSpPr>
            <p:spPr>
              <a:xfrm>
                <a:off x="4905010" y="4624766"/>
                <a:ext cx="107809" cy="39270"/>
              </a:xfrm>
              <a:custGeom>
                <a:avLst/>
                <a:gdLst>
                  <a:gd name="connsiteX0" fmla="*/ 0 w 107809"/>
                  <a:gd name="connsiteY0" fmla="*/ 17852 h 39270"/>
                  <a:gd name="connsiteX1" fmla="*/ 107810 w 107809"/>
                  <a:gd name="connsiteY1" fmla="*/ 39271 h 39270"/>
                  <a:gd name="connsiteX2" fmla="*/ 107810 w 107809"/>
                  <a:gd name="connsiteY2" fmla="*/ 19636 h 39270"/>
                  <a:gd name="connsiteX3" fmla="*/ 595 w 107809"/>
                  <a:gd name="connsiteY3" fmla="*/ 0 h 39270"/>
                </a:gdLst>
                <a:ahLst/>
                <a:cxnLst>
                  <a:cxn ang="0">
                    <a:pos x="connsiteX0" y="connsiteY0"/>
                  </a:cxn>
                  <a:cxn ang="0">
                    <a:pos x="connsiteX1" y="connsiteY1"/>
                  </a:cxn>
                  <a:cxn ang="0">
                    <a:pos x="connsiteX2" y="connsiteY2"/>
                  </a:cxn>
                  <a:cxn ang="0">
                    <a:pos x="connsiteX3" y="connsiteY3"/>
                  </a:cxn>
                </a:cxnLst>
                <a:rect l="l" t="t" r="r" b="b"/>
                <a:pathLst>
                  <a:path w="107809" h="39270">
                    <a:moveTo>
                      <a:pt x="0" y="17852"/>
                    </a:moveTo>
                    <a:cubicBezTo>
                      <a:pt x="595" y="17852"/>
                      <a:pt x="68495" y="19626"/>
                      <a:pt x="107810" y="39271"/>
                    </a:cubicBezTo>
                    <a:lnTo>
                      <a:pt x="107810" y="19636"/>
                    </a:lnTo>
                    <a:cubicBezTo>
                      <a:pt x="64924" y="1774"/>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8" name="任意多边形: 形状 45">
                <a:extLst>
                  <a:ext uri="{FF2B5EF4-FFF2-40B4-BE49-F238E27FC236}">
                    <a16:creationId xmlns:a16="http://schemas.microsoft.com/office/drawing/2014/main" id="{8D0747DE-7E71-4B08-BF7C-B4A54531A644}"/>
                  </a:ext>
                </a:extLst>
              </p:cNvPr>
              <p:cNvSpPr/>
              <p:nvPr/>
            </p:nvSpPr>
            <p:spPr>
              <a:xfrm>
                <a:off x="5098583" y="4443893"/>
                <a:ext cx="107809" cy="39271"/>
              </a:xfrm>
              <a:custGeom>
                <a:avLst/>
                <a:gdLst>
                  <a:gd name="connsiteX0" fmla="*/ 0 w 107809"/>
                  <a:gd name="connsiteY0" fmla="*/ 19636 h 39271"/>
                  <a:gd name="connsiteX1" fmla="*/ 0 w 107809"/>
                  <a:gd name="connsiteY1" fmla="*/ 39271 h 39271"/>
                  <a:gd name="connsiteX2" fmla="*/ 107810 w 107809"/>
                  <a:gd name="connsiteY2" fmla="*/ 17852 h 39271"/>
                  <a:gd name="connsiteX3" fmla="*/ 107215 w 107809"/>
                  <a:gd name="connsiteY3" fmla="*/ 0 h 39271"/>
                  <a:gd name="connsiteX4" fmla="*/ 0 w 107809"/>
                  <a:gd name="connsiteY4" fmla="*/ 19636 h 3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1">
                    <a:moveTo>
                      <a:pt x="0" y="19636"/>
                    </a:moveTo>
                    <a:lnTo>
                      <a:pt x="0" y="39271"/>
                    </a:lnTo>
                    <a:cubicBezTo>
                      <a:pt x="39315" y="19636"/>
                      <a:pt x="107215" y="17852"/>
                      <a:pt x="107810" y="17852"/>
                    </a:cubicBezTo>
                    <a:lnTo>
                      <a:pt x="107215" y="0"/>
                    </a:lnTo>
                    <a:cubicBezTo>
                      <a:pt x="104816" y="0"/>
                      <a:pt x="42886" y="1774"/>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9" name="任意多边形: 形状 46">
                <a:extLst>
                  <a:ext uri="{FF2B5EF4-FFF2-40B4-BE49-F238E27FC236}">
                    <a16:creationId xmlns:a16="http://schemas.microsoft.com/office/drawing/2014/main" id="{5042FD3C-5583-4671-AAD5-824DD16A94D9}"/>
                  </a:ext>
                </a:extLst>
              </p:cNvPr>
              <p:cNvSpPr/>
              <p:nvPr/>
            </p:nvSpPr>
            <p:spPr>
              <a:xfrm>
                <a:off x="5098583" y="4503989"/>
                <a:ext cx="107809" cy="39271"/>
              </a:xfrm>
              <a:custGeom>
                <a:avLst/>
                <a:gdLst>
                  <a:gd name="connsiteX0" fmla="*/ 0 w 107809"/>
                  <a:gd name="connsiteY0" fmla="*/ 19636 h 39271"/>
                  <a:gd name="connsiteX1" fmla="*/ 0 w 107809"/>
                  <a:gd name="connsiteY1" fmla="*/ 39271 h 39271"/>
                  <a:gd name="connsiteX2" fmla="*/ 107810 w 107809"/>
                  <a:gd name="connsiteY2" fmla="*/ 17852 h 39271"/>
                  <a:gd name="connsiteX3" fmla="*/ 107215 w 107809"/>
                  <a:gd name="connsiteY3" fmla="*/ 0 h 39271"/>
                  <a:gd name="connsiteX4" fmla="*/ 0 w 107809"/>
                  <a:gd name="connsiteY4" fmla="*/ 19636 h 3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1">
                    <a:moveTo>
                      <a:pt x="0" y="19636"/>
                    </a:moveTo>
                    <a:lnTo>
                      <a:pt x="0" y="39271"/>
                    </a:lnTo>
                    <a:cubicBezTo>
                      <a:pt x="39315" y="19636"/>
                      <a:pt x="107215" y="17852"/>
                      <a:pt x="107810" y="17852"/>
                    </a:cubicBezTo>
                    <a:lnTo>
                      <a:pt x="107215" y="0"/>
                    </a:lnTo>
                    <a:cubicBezTo>
                      <a:pt x="104816" y="0"/>
                      <a:pt x="42886" y="1775"/>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0" name="任意多边形: 形状 47">
                <a:extLst>
                  <a:ext uri="{FF2B5EF4-FFF2-40B4-BE49-F238E27FC236}">
                    <a16:creationId xmlns:a16="http://schemas.microsoft.com/office/drawing/2014/main" id="{1573E2E6-036C-44E4-94BC-86392728B7EA}"/>
                  </a:ext>
                </a:extLst>
              </p:cNvPr>
              <p:cNvSpPr/>
              <p:nvPr/>
            </p:nvSpPr>
            <p:spPr>
              <a:xfrm>
                <a:off x="5098583" y="4564075"/>
                <a:ext cx="107809" cy="39271"/>
              </a:xfrm>
              <a:custGeom>
                <a:avLst/>
                <a:gdLst>
                  <a:gd name="connsiteX0" fmla="*/ 0 w 107809"/>
                  <a:gd name="connsiteY0" fmla="*/ 19636 h 39271"/>
                  <a:gd name="connsiteX1" fmla="*/ 0 w 107809"/>
                  <a:gd name="connsiteY1" fmla="*/ 39271 h 39271"/>
                  <a:gd name="connsiteX2" fmla="*/ 107810 w 107809"/>
                  <a:gd name="connsiteY2" fmla="*/ 17852 h 39271"/>
                  <a:gd name="connsiteX3" fmla="*/ 107215 w 107809"/>
                  <a:gd name="connsiteY3" fmla="*/ 0 h 39271"/>
                  <a:gd name="connsiteX4" fmla="*/ 0 w 107809"/>
                  <a:gd name="connsiteY4" fmla="*/ 19636 h 3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1">
                    <a:moveTo>
                      <a:pt x="0" y="19636"/>
                    </a:moveTo>
                    <a:lnTo>
                      <a:pt x="0" y="39271"/>
                    </a:lnTo>
                    <a:cubicBezTo>
                      <a:pt x="39315" y="19636"/>
                      <a:pt x="107215" y="17852"/>
                      <a:pt x="107810" y="17852"/>
                    </a:cubicBezTo>
                    <a:lnTo>
                      <a:pt x="107215" y="0"/>
                    </a:lnTo>
                    <a:cubicBezTo>
                      <a:pt x="104816" y="594"/>
                      <a:pt x="42886" y="1775"/>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1" name="任意多边形: 形状 48">
                <a:extLst>
                  <a:ext uri="{FF2B5EF4-FFF2-40B4-BE49-F238E27FC236}">
                    <a16:creationId xmlns:a16="http://schemas.microsoft.com/office/drawing/2014/main" id="{53F9BA2D-7C39-474F-A85E-4AF6D0C9CA29}"/>
                  </a:ext>
                </a:extLst>
              </p:cNvPr>
              <p:cNvSpPr/>
              <p:nvPr/>
            </p:nvSpPr>
            <p:spPr>
              <a:xfrm>
                <a:off x="5098583" y="4624766"/>
                <a:ext cx="107809" cy="39270"/>
              </a:xfrm>
              <a:custGeom>
                <a:avLst/>
                <a:gdLst>
                  <a:gd name="connsiteX0" fmla="*/ 0 w 107809"/>
                  <a:gd name="connsiteY0" fmla="*/ 19636 h 39270"/>
                  <a:gd name="connsiteX1" fmla="*/ 0 w 107809"/>
                  <a:gd name="connsiteY1" fmla="*/ 39271 h 39270"/>
                  <a:gd name="connsiteX2" fmla="*/ 107810 w 107809"/>
                  <a:gd name="connsiteY2" fmla="*/ 17852 h 39270"/>
                  <a:gd name="connsiteX3" fmla="*/ 107215 w 107809"/>
                  <a:gd name="connsiteY3" fmla="*/ 0 h 39270"/>
                  <a:gd name="connsiteX4" fmla="*/ 0 w 107809"/>
                  <a:gd name="connsiteY4" fmla="*/ 19636 h 3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0">
                    <a:moveTo>
                      <a:pt x="0" y="19636"/>
                    </a:moveTo>
                    <a:lnTo>
                      <a:pt x="0" y="39271"/>
                    </a:lnTo>
                    <a:cubicBezTo>
                      <a:pt x="39315" y="19636"/>
                      <a:pt x="107215" y="17852"/>
                      <a:pt x="107810" y="17852"/>
                    </a:cubicBezTo>
                    <a:lnTo>
                      <a:pt x="107215" y="0"/>
                    </a:lnTo>
                    <a:cubicBezTo>
                      <a:pt x="104816" y="0"/>
                      <a:pt x="42886" y="1189"/>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Tree>
    <p:extLst>
      <p:ext uri="{BB962C8B-B14F-4D97-AF65-F5344CB8AC3E}">
        <p14:creationId xmlns:p14="http://schemas.microsoft.com/office/powerpoint/2010/main" val="51595862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7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2" presetClass="entr" presetSubtype="0" fill="hold" nodeType="withEffect">
                                      <p:stCondLst>
                                        <p:cond delay="75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2" presetClass="entr" presetSubtype="0" fill="hold" nodeType="withEffect">
                                      <p:stCondLst>
                                        <p:cond delay="75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5518077" y="2088505"/>
            <a:ext cx="925755" cy="1394012"/>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F1F3F5"/>
              </a:gs>
              <a:gs pos="0">
                <a:srgbClr val="D7DBE1"/>
              </a:gs>
            </a:gsLst>
            <a:lin ang="72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57" name="椭圆 56"/>
          <p:cNvSpPr/>
          <p:nvPr/>
        </p:nvSpPr>
        <p:spPr>
          <a:xfrm>
            <a:off x="5518077" y="3032158"/>
            <a:ext cx="925755" cy="920982"/>
          </a:xfrm>
          <a:prstGeom prst="ellipse">
            <a:avLst/>
          </a:prstGeom>
          <a:gradFill>
            <a:gsLst>
              <a:gs pos="100000">
                <a:srgbClr val="F1F3F5"/>
              </a:gs>
              <a:gs pos="0">
                <a:srgbClr val="D7DBE1"/>
              </a:gs>
            </a:gsLst>
            <a:lin ang="15000000" scaled="0"/>
          </a:gradFill>
          <a:ln w="254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panose="020B0500000000000000" pitchFamily="34" charset="-122"/>
              <a:ea typeface="思源黑体" panose="020B0500000000000000" pitchFamily="34" charset="-122"/>
            </a:endParaRPr>
          </a:p>
        </p:txBody>
      </p:sp>
      <p:sp>
        <p:nvSpPr>
          <p:cNvPr id="58" name="任意多边形 57"/>
          <p:cNvSpPr/>
          <p:nvPr/>
        </p:nvSpPr>
        <p:spPr>
          <a:xfrm rot="5400000">
            <a:off x="6953954" y="3388021"/>
            <a:ext cx="925754" cy="1394012"/>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F1F3F5"/>
              </a:gs>
              <a:gs pos="0">
                <a:srgbClr val="D7DBE1"/>
              </a:gs>
            </a:gsLst>
            <a:lin ang="72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59" name="椭圆 58"/>
          <p:cNvSpPr/>
          <p:nvPr/>
        </p:nvSpPr>
        <p:spPr>
          <a:xfrm rot="5400000">
            <a:off x="6313323" y="3624535"/>
            <a:ext cx="925754" cy="920983"/>
          </a:xfrm>
          <a:prstGeom prst="ellipse">
            <a:avLst/>
          </a:prstGeom>
          <a:gradFill>
            <a:gsLst>
              <a:gs pos="100000">
                <a:srgbClr val="F1F3F5"/>
              </a:gs>
              <a:gs pos="0">
                <a:srgbClr val="D7DBE1"/>
              </a:gs>
            </a:gsLst>
            <a:lin ang="15000000" scaled="0"/>
          </a:gradFill>
          <a:ln w="254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0" name="任意多边形 59"/>
          <p:cNvSpPr/>
          <p:nvPr/>
        </p:nvSpPr>
        <p:spPr>
          <a:xfrm rot="10800000">
            <a:off x="5477355" y="4612725"/>
            <a:ext cx="925755" cy="1394014"/>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F1F3F5"/>
              </a:gs>
              <a:gs pos="0">
                <a:srgbClr val="D7DBE1"/>
              </a:gs>
            </a:gsLst>
            <a:lin ang="72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61" name="椭圆 60"/>
          <p:cNvSpPr/>
          <p:nvPr/>
        </p:nvSpPr>
        <p:spPr>
          <a:xfrm rot="10800000">
            <a:off x="5477355" y="4177609"/>
            <a:ext cx="925755" cy="920982"/>
          </a:xfrm>
          <a:prstGeom prst="ellipse">
            <a:avLst/>
          </a:prstGeom>
          <a:gradFill>
            <a:gsLst>
              <a:gs pos="100000">
                <a:srgbClr val="F1F3F5"/>
              </a:gs>
              <a:gs pos="0">
                <a:srgbClr val="D7DBE1"/>
              </a:gs>
            </a:gsLst>
            <a:lin ang="15000000" scaled="0"/>
          </a:gradFill>
          <a:ln w="254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panose="020B0500000000000000" pitchFamily="34" charset="-122"/>
              <a:ea typeface="思源黑体" panose="020B0500000000000000" pitchFamily="34" charset="-122"/>
            </a:endParaRPr>
          </a:p>
        </p:txBody>
      </p:sp>
      <p:sp>
        <p:nvSpPr>
          <p:cNvPr id="62" name="任意多边形 61"/>
          <p:cNvSpPr/>
          <p:nvPr/>
        </p:nvSpPr>
        <p:spPr>
          <a:xfrm rot="16200000">
            <a:off x="4033120" y="3328264"/>
            <a:ext cx="925758" cy="1394019"/>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F1F3F5"/>
              </a:gs>
              <a:gs pos="0">
                <a:srgbClr val="D7DBE1"/>
              </a:gs>
            </a:gsLst>
            <a:lin ang="72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63" name="椭圆 62"/>
          <p:cNvSpPr/>
          <p:nvPr/>
        </p:nvSpPr>
        <p:spPr>
          <a:xfrm rot="16200000">
            <a:off x="4685940" y="3564781"/>
            <a:ext cx="925754" cy="920983"/>
          </a:xfrm>
          <a:prstGeom prst="ellipse">
            <a:avLst/>
          </a:prstGeom>
          <a:gradFill>
            <a:gsLst>
              <a:gs pos="100000">
                <a:srgbClr val="F1F3F5"/>
              </a:gs>
              <a:gs pos="0">
                <a:srgbClr val="D7DBE1"/>
              </a:gs>
            </a:gsLst>
            <a:lin ang="15000000" scaled="0"/>
          </a:gradFill>
          <a:ln w="254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4" name="矩形 63"/>
          <p:cNvSpPr/>
          <p:nvPr/>
        </p:nvSpPr>
        <p:spPr>
          <a:xfrm>
            <a:off x="4890876" y="3845456"/>
            <a:ext cx="513560" cy="400110"/>
          </a:xfrm>
          <a:prstGeom prst="rect">
            <a:avLst/>
          </a:prstGeom>
          <a:effectLst/>
        </p:spPr>
        <p:txBody>
          <a:bodyPr wrap="square">
            <a:spAutoFit/>
          </a:bodyPr>
          <a:lstStyle/>
          <a:p>
            <a:pPr algn="ct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rPr>
              <a:t>01</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sp>
        <p:nvSpPr>
          <p:cNvPr id="65" name="矩形 64"/>
          <p:cNvSpPr/>
          <p:nvPr/>
        </p:nvSpPr>
        <p:spPr>
          <a:xfrm>
            <a:off x="5729865" y="3343734"/>
            <a:ext cx="513560" cy="400110"/>
          </a:xfrm>
          <a:prstGeom prst="rect">
            <a:avLst/>
          </a:prstGeom>
          <a:effectLst/>
        </p:spPr>
        <p:txBody>
          <a:bodyPr wrap="square">
            <a:spAutoFit/>
          </a:bodyPr>
          <a:lstStyle/>
          <a:p>
            <a:pPr algn="ct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rPr>
              <a:t>02</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sp>
        <p:nvSpPr>
          <p:cNvPr id="66" name="矩形 65"/>
          <p:cNvSpPr/>
          <p:nvPr/>
        </p:nvSpPr>
        <p:spPr>
          <a:xfrm>
            <a:off x="6502765" y="3924452"/>
            <a:ext cx="513560" cy="400110"/>
          </a:xfrm>
          <a:prstGeom prst="rect">
            <a:avLst/>
          </a:prstGeom>
          <a:effectLst/>
        </p:spPr>
        <p:txBody>
          <a:bodyPr wrap="square">
            <a:spAutoFit/>
          </a:bodyPr>
          <a:lstStyle/>
          <a:p>
            <a:pPr algn="ct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rPr>
              <a:t>03</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sp>
        <p:nvSpPr>
          <p:cNvPr id="67" name="矩形 66"/>
          <p:cNvSpPr/>
          <p:nvPr/>
        </p:nvSpPr>
        <p:spPr>
          <a:xfrm>
            <a:off x="5656359" y="4487896"/>
            <a:ext cx="513560" cy="400110"/>
          </a:xfrm>
          <a:prstGeom prst="rect">
            <a:avLst/>
          </a:prstGeom>
          <a:effectLst/>
        </p:spPr>
        <p:txBody>
          <a:bodyPr wrap="square">
            <a:spAutoFit/>
          </a:bodyPr>
          <a:lstStyle/>
          <a:p>
            <a:pPr algn="ct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rPr>
              <a:t>04</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grpSp>
        <p:nvGrpSpPr>
          <p:cNvPr id="25" name="组合 24"/>
          <p:cNvGrpSpPr/>
          <p:nvPr/>
        </p:nvGrpSpPr>
        <p:grpSpPr>
          <a:xfrm>
            <a:off x="1014593" y="4971178"/>
            <a:ext cx="3085396" cy="886133"/>
            <a:chOff x="6798183" y="1678126"/>
            <a:chExt cx="4176922" cy="886133"/>
          </a:xfrm>
        </p:grpSpPr>
        <p:sp>
          <p:nvSpPr>
            <p:cNvPr id="26" name="矩形 25"/>
            <p:cNvSpPr/>
            <p:nvPr/>
          </p:nvSpPr>
          <p:spPr>
            <a:xfrm>
              <a:off x="6798184" y="1946526"/>
              <a:ext cx="4176921" cy="617733"/>
            </a:xfrm>
            <a:prstGeom prst="rect">
              <a:avLst/>
            </a:prstGeom>
          </p:spPr>
          <p:txBody>
            <a:bodyPr wrap="square">
              <a:spAutoFit/>
              <a:scene3d>
                <a:camera prst="orthographicFront"/>
                <a:lightRig rig="threePt" dir="t"/>
              </a:scene3d>
              <a:sp3d contourW="12700"/>
            </a:bodyPr>
            <a:lstStyle/>
            <a:p>
              <a:pPr>
                <a:lnSpc>
                  <a:spcPct val="150000"/>
                </a:lnSpc>
                <a:spcBef>
                  <a:spcPct val="0"/>
                </a:spcBef>
                <a:buNone/>
              </a:pPr>
              <a:r>
                <a:rPr lang="en-US" altLang="zh-CN" sz="12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27" name="矩形 26"/>
            <p:cNvSpPr/>
            <p:nvPr/>
          </p:nvSpPr>
          <p:spPr>
            <a:xfrm>
              <a:off x="6798183" y="1678126"/>
              <a:ext cx="2614403" cy="461665"/>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sz="2400" b="1" kern="0" dirty="0">
                  <a:solidFill>
                    <a:schemeClr val="tx1">
                      <a:lumMod val="65000"/>
                      <a:lumOff val="35000"/>
                    </a:schemeClr>
                  </a:solidFill>
                  <a:ea typeface="思源黑体" panose="020B0500000000000000" pitchFamily="34" charset="-122"/>
                  <a:cs typeface="+mn-ea"/>
                  <a:sym typeface="+mn-lt"/>
                </a:rPr>
                <a:t>Add title text</a:t>
              </a:r>
              <a:endParaRPr lang="zh-CN" altLang="en-US" sz="2400" b="1" kern="0" dirty="0">
                <a:solidFill>
                  <a:schemeClr val="tx1">
                    <a:lumMod val="65000"/>
                    <a:lumOff val="35000"/>
                  </a:schemeClr>
                </a:solidFill>
                <a:ea typeface="思源黑体" panose="020B0500000000000000" pitchFamily="34" charset="-122"/>
                <a:cs typeface="+mn-ea"/>
                <a:sym typeface="+mn-lt"/>
              </a:endParaRPr>
            </a:p>
          </p:txBody>
        </p:sp>
      </p:grpSp>
      <p:grpSp>
        <p:nvGrpSpPr>
          <p:cNvPr id="28" name="组合 27"/>
          <p:cNvGrpSpPr/>
          <p:nvPr/>
        </p:nvGrpSpPr>
        <p:grpSpPr>
          <a:xfrm>
            <a:off x="7780477" y="4971178"/>
            <a:ext cx="3085395" cy="886133"/>
            <a:chOff x="6798184" y="1678126"/>
            <a:chExt cx="4176921" cy="886133"/>
          </a:xfrm>
        </p:grpSpPr>
        <p:sp>
          <p:nvSpPr>
            <p:cNvPr id="29" name="矩形 28"/>
            <p:cNvSpPr/>
            <p:nvPr/>
          </p:nvSpPr>
          <p:spPr>
            <a:xfrm>
              <a:off x="6798184" y="1946526"/>
              <a:ext cx="4176921" cy="617733"/>
            </a:xfrm>
            <a:prstGeom prst="rect">
              <a:avLst/>
            </a:prstGeom>
          </p:spPr>
          <p:txBody>
            <a:bodyPr wrap="square">
              <a:spAutoFit/>
              <a:scene3d>
                <a:camera prst="orthographicFront"/>
                <a:lightRig rig="threePt" dir="t"/>
              </a:scene3d>
              <a:sp3d contourW="12700"/>
            </a:bodyPr>
            <a:lstStyle/>
            <a:p>
              <a:pPr algn="r">
                <a:lnSpc>
                  <a:spcPct val="150000"/>
                </a:lnSpc>
                <a:spcBef>
                  <a:spcPct val="0"/>
                </a:spcBef>
                <a:buNone/>
              </a:pPr>
              <a:r>
                <a:rPr lang="en-US" altLang="zh-CN" sz="12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30" name="矩形 29"/>
            <p:cNvSpPr/>
            <p:nvPr/>
          </p:nvSpPr>
          <p:spPr>
            <a:xfrm>
              <a:off x="8360701" y="1678126"/>
              <a:ext cx="2614404" cy="461665"/>
            </a:xfrm>
            <a:prstGeom prst="rect">
              <a:avLst/>
            </a:prstGeom>
          </p:spPr>
          <p:txBody>
            <a:bodyPr wrap="square">
              <a:spAutoFit/>
              <a:scene3d>
                <a:camera prst="orthographicFront"/>
                <a:lightRig rig="threePt" dir="t"/>
              </a:scene3d>
              <a:sp3d contourW="12700"/>
            </a:bodyPr>
            <a:lstStyle/>
            <a:p>
              <a:pPr algn="r" defTabSz="457189">
                <a:buClr>
                  <a:srgbClr val="151314"/>
                </a:buClr>
                <a:buSzPct val="25000"/>
              </a:pPr>
              <a:r>
                <a:rPr lang="en-US" altLang="zh-CN" sz="2400" b="1" kern="0" dirty="0">
                  <a:solidFill>
                    <a:schemeClr val="tx1">
                      <a:lumMod val="65000"/>
                      <a:lumOff val="35000"/>
                    </a:schemeClr>
                  </a:solidFill>
                  <a:ea typeface="思源黑体" panose="020B0500000000000000" pitchFamily="34" charset="-122"/>
                  <a:cs typeface="+mn-ea"/>
                  <a:sym typeface="+mn-lt"/>
                </a:rPr>
                <a:t>Add title text</a:t>
              </a:r>
              <a:endParaRPr lang="zh-CN" altLang="en-US" sz="2400" b="1" kern="0" dirty="0">
                <a:solidFill>
                  <a:schemeClr val="tx1">
                    <a:lumMod val="65000"/>
                    <a:lumOff val="35000"/>
                  </a:schemeClr>
                </a:solidFill>
                <a:ea typeface="思源黑体" panose="020B0500000000000000" pitchFamily="34" charset="-122"/>
                <a:cs typeface="+mn-ea"/>
                <a:sym typeface="+mn-lt"/>
              </a:endParaRPr>
            </a:p>
          </p:txBody>
        </p:sp>
      </p:grpSp>
      <p:grpSp>
        <p:nvGrpSpPr>
          <p:cNvPr id="31" name="组合 30"/>
          <p:cNvGrpSpPr/>
          <p:nvPr/>
        </p:nvGrpSpPr>
        <p:grpSpPr>
          <a:xfrm>
            <a:off x="1014593" y="2110536"/>
            <a:ext cx="3085395" cy="886133"/>
            <a:chOff x="6798184" y="1678126"/>
            <a:chExt cx="4176921" cy="886133"/>
          </a:xfrm>
        </p:grpSpPr>
        <p:sp>
          <p:nvSpPr>
            <p:cNvPr id="32" name="矩形 31"/>
            <p:cNvSpPr/>
            <p:nvPr/>
          </p:nvSpPr>
          <p:spPr>
            <a:xfrm>
              <a:off x="6798184" y="1946526"/>
              <a:ext cx="4176921" cy="617733"/>
            </a:xfrm>
            <a:prstGeom prst="rect">
              <a:avLst/>
            </a:prstGeom>
          </p:spPr>
          <p:txBody>
            <a:bodyPr wrap="square">
              <a:spAutoFit/>
              <a:scene3d>
                <a:camera prst="orthographicFront"/>
                <a:lightRig rig="threePt" dir="t"/>
              </a:scene3d>
              <a:sp3d contourW="12700"/>
            </a:bodyPr>
            <a:lstStyle/>
            <a:p>
              <a:pPr>
                <a:lnSpc>
                  <a:spcPct val="150000"/>
                </a:lnSpc>
                <a:spcBef>
                  <a:spcPct val="0"/>
                </a:spcBef>
                <a:buNone/>
              </a:pPr>
              <a:r>
                <a:rPr lang="en-US" altLang="zh-CN" sz="1200" dirty="0">
                  <a:solidFill>
                    <a:schemeClr val="tx1">
                      <a:lumMod val="50000"/>
                      <a:lumOff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ea typeface="思源黑体" panose="020B0500000000000000" pitchFamily="34" charset="-122"/>
                <a:sym typeface="微软雅黑" panose="020B0503020204020204" pitchFamily="34" charset="-122"/>
              </a:endParaRPr>
            </a:p>
          </p:txBody>
        </p:sp>
        <p:sp>
          <p:nvSpPr>
            <p:cNvPr id="33" name="矩形 32"/>
            <p:cNvSpPr/>
            <p:nvPr/>
          </p:nvSpPr>
          <p:spPr>
            <a:xfrm>
              <a:off x="6798184" y="1678126"/>
              <a:ext cx="2918315" cy="461665"/>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sz="2400" b="1" kern="0" dirty="0">
                  <a:solidFill>
                    <a:schemeClr val="tx1">
                      <a:lumMod val="65000"/>
                      <a:lumOff val="35000"/>
                    </a:schemeClr>
                  </a:solidFill>
                  <a:ea typeface="思源黑体" panose="020B0500000000000000" pitchFamily="34" charset="-122"/>
                  <a:cs typeface="+mn-ea"/>
                  <a:sym typeface="+mn-lt"/>
                </a:rPr>
                <a:t>Add title text</a:t>
              </a:r>
              <a:endParaRPr lang="zh-CN" altLang="en-US" sz="2400" b="1" kern="0" dirty="0">
                <a:solidFill>
                  <a:schemeClr val="tx1">
                    <a:lumMod val="65000"/>
                    <a:lumOff val="35000"/>
                  </a:schemeClr>
                </a:solidFill>
                <a:ea typeface="思源黑体" panose="020B0500000000000000" pitchFamily="34" charset="-122"/>
                <a:cs typeface="+mn-ea"/>
                <a:sym typeface="+mn-lt"/>
              </a:endParaRPr>
            </a:p>
          </p:txBody>
        </p:sp>
      </p:grpSp>
      <p:grpSp>
        <p:nvGrpSpPr>
          <p:cNvPr id="34" name="组合 33"/>
          <p:cNvGrpSpPr/>
          <p:nvPr/>
        </p:nvGrpSpPr>
        <p:grpSpPr>
          <a:xfrm>
            <a:off x="7780477" y="2110536"/>
            <a:ext cx="3085395" cy="886133"/>
            <a:chOff x="6798184" y="1678126"/>
            <a:chExt cx="4176921" cy="886133"/>
          </a:xfrm>
        </p:grpSpPr>
        <p:sp>
          <p:nvSpPr>
            <p:cNvPr id="35" name="矩形 34"/>
            <p:cNvSpPr/>
            <p:nvPr/>
          </p:nvSpPr>
          <p:spPr>
            <a:xfrm>
              <a:off x="6798184" y="1946526"/>
              <a:ext cx="4176921" cy="617733"/>
            </a:xfrm>
            <a:prstGeom prst="rect">
              <a:avLst/>
            </a:prstGeom>
          </p:spPr>
          <p:txBody>
            <a:bodyPr wrap="square">
              <a:spAutoFit/>
              <a:scene3d>
                <a:camera prst="orthographicFront"/>
                <a:lightRig rig="threePt" dir="t"/>
              </a:scene3d>
              <a:sp3d contourW="12700"/>
            </a:bodyPr>
            <a:lstStyle/>
            <a:p>
              <a:pPr algn="r">
                <a:lnSpc>
                  <a:spcPct val="150000"/>
                </a:lnSpc>
                <a:spcBef>
                  <a:spcPct val="0"/>
                </a:spcBef>
                <a:buNone/>
              </a:pPr>
              <a:r>
                <a:rPr lang="en-US" altLang="zh-CN" sz="12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36" name="矩形 35"/>
            <p:cNvSpPr/>
            <p:nvPr/>
          </p:nvSpPr>
          <p:spPr>
            <a:xfrm>
              <a:off x="7717520" y="1678126"/>
              <a:ext cx="3257585" cy="461665"/>
            </a:xfrm>
            <a:prstGeom prst="rect">
              <a:avLst/>
            </a:prstGeom>
          </p:spPr>
          <p:txBody>
            <a:bodyPr wrap="square">
              <a:spAutoFit/>
              <a:scene3d>
                <a:camera prst="orthographicFront"/>
                <a:lightRig rig="threePt" dir="t"/>
              </a:scene3d>
              <a:sp3d contourW="12700"/>
            </a:bodyPr>
            <a:lstStyle/>
            <a:p>
              <a:pPr algn="r" defTabSz="457189">
                <a:buClr>
                  <a:srgbClr val="151314"/>
                </a:buClr>
                <a:buSzPct val="25000"/>
              </a:pPr>
              <a:r>
                <a:rPr lang="en-US" altLang="zh-CN" sz="2400" b="1" kern="0" dirty="0">
                  <a:solidFill>
                    <a:schemeClr val="tx1">
                      <a:lumMod val="65000"/>
                      <a:lumOff val="35000"/>
                    </a:schemeClr>
                  </a:solidFill>
                  <a:ea typeface="思源黑体" panose="020B0500000000000000" pitchFamily="34" charset="-122"/>
                  <a:cs typeface="+mn-ea"/>
                  <a:sym typeface="+mn-lt"/>
                </a:rPr>
                <a:t>Add title text</a:t>
              </a:r>
              <a:endParaRPr lang="zh-CN" altLang="en-US" sz="2400" b="1" kern="0" dirty="0">
                <a:solidFill>
                  <a:schemeClr val="tx1">
                    <a:lumMod val="65000"/>
                    <a:lumOff val="35000"/>
                  </a:schemeClr>
                </a:solidFill>
                <a:ea typeface="思源黑体" panose="020B0500000000000000" pitchFamily="34" charset="-122"/>
                <a:cs typeface="+mn-ea"/>
                <a:sym typeface="+mn-lt"/>
              </a:endParaRPr>
            </a:p>
          </p:txBody>
        </p:sp>
      </p:grpSp>
      <p:grpSp>
        <p:nvGrpSpPr>
          <p:cNvPr id="44" name="组合 43"/>
          <p:cNvGrpSpPr/>
          <p:nvPr/>
        </p:nvGrpSpPr>
        <p:grpSpPr>
          <a:xfrm>
            <a:off x="1479743" y="398877"/>
            <a:ext cx="3703656" cy="756344"/>
            <a:chOff x="1634686" y="538743"/>
            <a:chExt cx="3703656" cy="756344"/>
          </a:xfrm>
        </p:grpSpPr>
        <p:sp>
          <p:nvSpPr>
            <p:cNvPr id="45"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6"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364309205"/>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200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10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50000">
                                      <p:stCondLst>
                                        <p:cond delay="2000"/>
                                      </p:stCondLst>
                                      <p:childTnLst>
                                        <p:set>
                                          <p:cBhvr>
                                            <p:cTn id="10" dur="1" fill="hold">
                                              <p:stCondLst>
                                                <p:cond delay="0"/>
                                              </p:stCondLst>
                                            </p:cTn>
                                            <p:tgtEl>
                                              <p:spTgt spid="63"/>
                                            </p:tgtEl>
                                            <p:attrNameLst>
                                              <p:attrName>style.visibility</p:attrName>
                                            </p:attrNameLst>
                                          </p:cBhvr>
                                          <p:to>
                                            <p:strVal val="visible"/>
                                          </p:to>
                                        </p:set>
                                        <p:anim calcmode="lin" valueType="num" p14:bounceEnd="50000">
                                          <p:cBhvr additive="base">
                                            <p:cTn id="11" dur="1000" fill="hold"/>
                                            <p:tgtEl>
                                              <p:spTgt spid="63"/>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50000">
                                      <p:stCondLst>
                                        <p:cond delay="2000"/>
                                      </p:stCondLst>
                                      <p:childTnLst>
                                        <p:set>
                                          <p:cBhvr>
                                            <p:cTn id="14" dur="1" fill="hold">
                                              <p:stCondLst>
                                                <p:cond delay="0"/>
                                              </p:stCondLst>
                                            </p:cTn>
                                            <p:tgtEl>
                                              <p:spTgt spid="57"/>
                                            </p:tgtEl>
                                            <p:attrNameLst>
                                              <p:attrName>style.visibility</p:attrName>
                                            </p:attrNameLst>
                                          </p:cBhvr>
                                          <p:to>
                                            <p:strVal val="visible"/>
                                          </p:to>
                                        </p:set>
                                        <p:anim calcmode="lin" valueType="num" p14:bounceEnd="50000">
                                          <p:cBhvr additive="base">
                                            <p:cTn id="15" dur="1000" fill="hold"/>
                                            <p:tgtEl>
                                              <p:spTgt spid="57"/>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50000">
                                      <p:stCondLst>
                                        <p:cond delay="2000"/>
                                      </p:stCondLst>
                                      <p:childTnLst>
                                        <p:set>
                                          <p:cBhvr>
                                            <p:cTn id="18" dur="1" fill="hold">
                                              <p:stCondLst>
                                                <p:cond delay="0"/>
                                              </p:stCondLst>
                                            </p:cTn>
                                            <p:tgtEl>
                                              <p:spTgt spid="59"/>
                                            </p:tgtEl>
                                            <p:attrNameLst>
                                              <p:attrName>style.visibility</p:attrName>
                                            </p:attrNameLst>
                                          </p:cBhvr>
                                          <p:to>
                                            <p:strVal val="visible"/>
                                          </p:to>
                                        </p:set>
                                        <p:anim calcmode="lin" valueType="num" p14:bounceEnd="50000">
                                          <p:cBhvr additive="base">
                                            <p:cTn id="19" dur="1000" fill="hold"/>
                                            <p:tgtEl>
                                              <p:spTgt spid="59"/>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9"/>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250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par>
                                    <p:cTn id="24" presetID="22" presetClass="entr" presetSubtype="2" fill="hold" grpId="0" nodeType="withEffect">
                                      <p:stCondLst>
                                        <p:cond delay="2500"/>
                                      </p:stCondLst>
                                      <p:childTnLst>
                                        <p:set>
                                          <p:cBhvr>
                                            <p:cTn id="25" dur="1" fill="hold">
                                              <p:stCondLst>
                                                <p:cond delay="0"/>
                                              </p:stCondLst>
                                            </p:cTn>
                                            <p:tgtEl>
                                              <p:spTgt spid="62"/>
                                            </p:tgtEl>
                                            <p:attrNameLst>
                                              <p:attrName>style.visibility</p:attrName>
                                            </p:attrNameLst>
                                          </p:cBhvr>
                                          <p:to>
                                            <p:strVal val="visible"/>
                                          </p:to>
                                        </p:set>
                                        <p:animEffect transition="in" filter="wipe(right)">
                                          <p:cBhvr>
                                            <p:cTn id="26" dur="500"/>
                                            <p:tgtEl>
                                              <p:spTgt spid="62"/>
                                            </p:tgtEl>
                                          </p:cBhvr>
                                        </p:animEffect>
                                      </p:childTnLst>
                                    </p:cTn>
                                  </p:par>
                                  <p:par>
                                    <p:cTn id="27" presetID="22" presetClass="entr" presetSubtype="1" fill="hold" grpId="0" nodeType="withEffect">
                                      <p:stCondLst>
                                        <p:cond delay="250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par>
                                    <p:cTn id="30" presetID="22" presetClass="entr" presetSubtype="8" fill="hold" grpId="0" nodeType="withEffect">
                                      <p:stCondLst>
                                        <p:cond delay="250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par>
                                    <p:cTn id="43" presetID="53" presetClass="entr" presetSubtype="16" fill="hold" grpId="0" nodeType="withEffect">
                                      <p:stCondLst>
                                        <p:cond delay="300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300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animEffect transition="in" filter="fade">
                                          <p:cBhvr>
                                            <p:cTn id="52" dur="500"/>
                                            <p:tgtEl>
                                              <p:spTgt spid="67"/>
                                            </p:tgtEl>
                                          </p:cBhvr>
                                        </p:animEffect>
                                      </p:childTnLst>
                                    </p:cTn>
                                  </p:par>
                                </p:childTnLst>
                              </p:cTn>
                            </p:par>
                            <p:par>
                              <p:cTn id="53" fill="hold">
                                <p:stCondLst>
                                  <p:cond delay="3500"/>
                                </p:stCondLst>
                                <p:childTnLst>
                                  <p:par>
                                    <p:cTn id="54" presetID="2" presetClass="entr" presetSubtype="2" fill="hold" nodeType="afterEffect" p14:presetBounceEnd="60000">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14:bounceEnd="60000">
                                          <p:cBhvr additive="base">
                                            <p:cTn id="56"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57" dur="1000" fill="hold"/>
                                            <p:tgtEl>
                                              <p:spTgt spid="25"/>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fill="hold" nodeType="afterEffect" p14:presetBounceEnd="60000">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14:bounceEnd="60000">
                                          <p:cBhvr additive="base">
                                            <p:cTn id="61"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62" dur="1000" fill="hold"/>
                                            <p:tgtEl>
                                              <p:spTgt spid="28"/>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2" fill="hold" nodeType="afterEffect" p14:presetBounceEnd="60000">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14:bounceEnd="60000">
                                          <p:cBhvr additive="base">
                                            <p:cTn id="66"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67" dur="1000" fill="hold"/>
                                            <p:tgtEl>
                                              <p:spTgt spid="31"/>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2" fill="hold" nodeType="afterEffect" p14:presetBounceEnd="60000">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14:bounceEnd="60000">
                                          <p:cBhvr additive="base">
                                            <p:cTn id="71"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7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ppt_x"/>
                                              </p:val>
                                            </p:tav>
                                            <p:tav tm="100000">
                                              <p:val>
                                                <p:strVal val="#ppt_x"/>
                                              </p:val>
                                            </p:tav>
                                          </p:tavLst>
                                        </p:anim>
                                        <p:anim calcmode="lin" valueType="num">
                                          <p:cBhvr additive="base">
                                            <p:cTn id="8" dur="10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0-#ppt_w/2"/>
                                              </p:val>
                                            </p:tav>
                                            <p:tav tm="100000">
                                              <p:val>
                                                <p:strVal val="#ppt_x"/>
                                              </p:val>
                                            </p:tav>
                                          </p:tavLst>
                                        </p:anim>
                                        <p:anim calcmode="lin" valueType="num">
                                          <p:cBhvr additive="base">
                                            <p:cTn id="12" dur="10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200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ppt_x"/>
                                              </p:val>
                                            </p:tav>
                                            <p:tav tm="100000">
                                              <p:val>
                                                <p:strVal val="#ppt_x"/>
                                              </p:val>
                                            </p:tav>
                                          </p:tavLst>
                                        </p:anim>
                                        <p:anim calcmode="lin" valueType="num">
                                          <p:cBhvr additive="base">
                                            <p:cTn id="16" dur="1000" fill="hold"/>
                                            <p:tgtEl>
                                              <p:spTgt spid="5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1000" fill="hold"/>
                                            <p:tgtEl>
                                              <p:spTgt spid="59"/>
                                            </p:tgtEl>
                                            <p:attrNameLst>
                                              <p:attrName>ppt_x</p:attrName>
                                            </p:attrNameLst>
                                          </p:cBhvr>
                                          <p:tavLst>
                                            <p:tav tm="0">
                                              <p:val>
                                                <p:strVal val="1+#ppt_w/2"/>
                                              </p:val>
                                            </p:tav>
                                            <p:tav tm="100000">
                                              <p:val>
                                                <p:strVal val="#ppt_x"/>
                                              </p:val>
                                            </p:tav>
                                          </p:tavLst>
                                        </p:anim>
                                        <p:anim calcmode="lin" valueType="num">
                                          <p:cBhvr additive="base">
                                            <p:cTn id="20" dur="1000" fill="hold"/>
                                            <p:tgtEl>
                                              <p:spTgt spid="59"/>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250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par>
                                    <p:cTn id="24" presetID="22" presetClass="entr" presetSubtype="2" fill="hold" grpId="0" nodeType="withEffect">
                                      <p:stCondLst>
                                        <p:cond delay="2500"/>
                                      </p:stCondLst>
                                      <p:childTnLst>
                                        <p:set>
                                          <p:cBhvr>
                                            <p:cTn id="25" dur="1" fill="hold">
                                              <p:stCondLst>
                                                <p:cond delay="0"/>
                                              </p:stCondLst>
                                            </p:cTn>
                                            <p:tgtEl>
                                              <p:spTgt spid="62"/>
                                            </p:tgtEl>
                                            <p:attrNameLst>
                                              <p:attrName>style.visibility</p:attrName>
                                            </p:attrNameLst>
                                          </p:cBhvr>
                                          <p:to>
                                            <p:strVal val="visible"/>
                                          </p:to>
                                        </p:set>
                                        <p:animEffect transition="in" filter="wipe(right)">
                                          <p:cBhvr>
                                            <p:cTn id="26" dur="500"/>
                                            <p:tgtEl>
                                              <p:spTgt spid="62"/>
                                            </p:tgtEl>
                                          </p:cBhvr>
                                        </p:animEffect>
                                      </p:childTnLst>
                                    </p:cTn>
                                  </p:par>
                                  <p:par>
                                    <p:cTn id="27" presetID="22" presetClass="entr" presetSubtype="1" fill="hold" grpId="0" nodeType="withEffect">
                                      <p:stCondLst>
                                        <p:cond delay="250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par>
                                    <p:cTn id="30" presetID="22" presetClass="entr" presetSubtype="8" fill="hold" grpId="0" nodeType="withEffect">
                                      <p:stCondLst>
                                        <p:cond delay="250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par>
                                    <p:cTn id="43" presetID="53" presetClass="entr" presetSubtype="16" fill="hold" grpId="0" nodeType="withEffect">
                                      <p:stCondLst>
                                        <p:cond delay="300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300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animEffect transition="in" filter="fade">
                                          <p:cBhvr>
                                            <p:cTn id="52" dur="500"/>
                                            <p:tgtEl>
                                              <p:spTgt spid="67"/>
                                            </p:tgtEl>
                                          </p:cBhvr>
                                        </p:animEffect>
                                      </p:childTnLst>
                                    </p:cTn>
                                  </p:par>
                                </p:childTnLst>
                              </p:cTn>
                            </p:par>
                            <p:par>
                              <p:cTn id="53" fill="hold">
                                <p:stCondLst>
                                  <p:cond delay="3500"/>
                                </p:stCondLst>
                                <p:childTnLst>
                                  <p:par>
                                    <p:cTn id="54" presetID="2" presetClass="entr" presetSubtype="2"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1000" fill="hold"/>
                                            <p:tgtEl>
                                              <p:spTgt spid="25"/>
                                            </p:tgtEl>
                                            <p:attrNameLst>
                                              <p:attrName>ppt_x</p:attrName>
                                            </p:attrNameLst>
                                          </p:cBhvr>
                                          <p:tavLst>
                                            <p:tav tm="0">
                                              <p:val>
                                                <p:strVal val="1+#ppt_w/2"/>
                                              </p:val>
                                            </p:tav>
                                            <p:tav tm="100000">
                                              <p:val>
                                                <p:strVal val="#ppt_x"/>
                                              </p:val>
                                            </p:tav>
                                          </p:tavLst>
                                        </p:anim>
                                        <p:anim calcmode="lin" valueType="num">
                                          <p:cBhvr additive="base">
                                            <p:cTn id="57" dur="1000" fill="hold"/>
                                            <p:tgtEl>
                                              <p:spTgt spid="25"/>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1000" fill="hold"/>
                                            <p:tgtEl>
                                              <p:spTgt spid="28"/>
                                            </p:tgtEl>
                                            <p:attrNameLst>
                                              <p:attrName>ppt_x</p:attrName>
                                            </p:attrNameLst>
                                          </p:cBhvr>
                                          <p:tavLst>
                                            <p:tav tm="0">
                                              <p:val>
                                                <p:strVal val="1+#ppt_w/2"/>
                                              </p:val>
                                            </p:tav>
                                            <p:tav tm="100000">
                                              <p:val>
                                                <p:strVal val="#ppt_x"/>
                                              </p:val>
                                            </p:tav>
                                          </p:tavLst>
                                        </p:anim>
                                        <p:anim calcmode="lin" valueType="num">
                                          <p:cBhvr additive="base">
                                            <p:cTn id="62" dur="1000" fill="hold"/>
                                            <p:tgtEl>
                                              <p:spTgt spid="28"/>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2"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1000" fill="hold"/>
                                            <p:tgtEl>
                                              <p:spTgt spid="31"/>
                                            </p:tgtEl>
                                            <p:attrNameLst>
                                              <p:attrName>ppt_x</p:attrName>
                                            </p:attrNameLst>
                                          </p:cBhvr>
                                          <p:tavLst>
                                            <p:tav tm="0">
                                              <p:val>
                                                <p:strVal val="1+#ppt_w/2"/>
                                              </p:val>
                                            </p:tav>
                                            <p:tav tm="100000">
                                              <p:val>
                                                <p:strVal val="#ppt_x"/>
                                              </p:val>
                                            </p:tav>
                                          </p:tavLst>
                                        </p:anim>
                                        <p:anim calcmode="lin" valueType="num">
                                          <p:cBhvr additive="base">
                                            <p:cTn id="67" dur="1000" fill="hold"/>
                                            <p:tgtEl>
                                              <p:spTgt spid="31"/>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1+#ppt_w/2"/>
                                              </p:val>
                                            </p:tav>
                                            <p:tav tm="100000">
                                              <p:val>
                                                <p:strVal val="#ppt_x"/>
                                              </p:val>
                                            </p:tav>
                                          </p:tavLst>
                                        </p:anim>
                                        <p:anim calcmode="lin" valueType="num">
                                          <p:cBhvr additive="base">
                                            <p:cTn id="7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9205952">
            <a:off x="4999979" y="3839560"/>
            <a:ext cx="2246483" cy="249754"/>
          </a:xfrm>
          <a:prstGeom prst="rect">
            <a:avLst/>
          </a:prstGeom>
          <a:gradFill>
            <a:gsLst>
              <a:gs pos="100000">
                <a:srgbClr val="F1F3F5"/>
              </a:gs>
              <a:gs pos="0">
                <a:srgbClr val="D7DBE1"/>
              </a:gs>
            </a:gsLst>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46CEB2"/>
              </a:solidFill>
            </a:endParaRPr>
          </a:p>
        </p:txBody>
      </p:sp>
      <p:sp>
        <p:nvSpPr>
          <p:cNvPr id="4" name="矩形 3"/>
          <p:cNvSpPr/>
          <p:nvPr/>
        </p:nvSpPr>
        <p:spPr>
          <a:xfrm rot="2256138">
            <a:off x="4723091" y="5032148"/>
            <a:ext cx="2539211" cy="233931"/>
          </a:xfrm>
          <a:prstGeom prst="rect">
            <a:avLst/>
          </a:prstGeom>
          <a:gradFill>
            <a:gsLst>
              <a:gs pos="100000">
                <a:srgbClr val="F1F3F5"/>
              </a:gs>
              <a:gs pos="0">
                <a:srgbClr val="D7DBE1"/>
              </a:gs>
            </a:gsLst>
          </a:gra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46CEB2"/>
              </a:solidFill>
            </a:endParaRPr>
          </a:p>
        </p:txBody>
      </p:sp>
      <p:sp>
        <p:nvSpPr>
          <p:cNvPr id="5" name="矩形 4"/>
          <p:cNvSpPr/>
          <p:nvPr/>
        </p:nvSpPr>
        <p:spPr>
          <a:xfrm rot="2256138">
            <a:off x="4723091" y="2501224"/>
            <a:ext cx="2539211" cy="233931"/>
          </a:xfrm>
          <a:prstGeom prst="rect">
            <a:avLst/>
          </a:prstGeom>
          <a:gradFill>
            <a:gsLst>
              <a:gs pos="100000">
                <a:srgbClr val="F1F3F5"/>
              </a:gs>
              <a:gs pos="0">
                <a:srgbClr val="D7DBE1"/>
              </a:gs>
            </a:gsLst>
          </a:gra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46CEB2"/>
              </a:solidFill>
            </a:endParaRPr>
          </a:p>
        </p:txBody>
      </p:sp>
      <p:grpSp>
        <p:nvGrpSpPr>
          <p:cNvPr id="6" name="组合 5"/>
          <p:cNvGrpSpPr/>
          <p:nvPr/>
        </p:nvGrpSpPr>
        <p:grpSpPr>
          <a:xfrm>
            <a:off x="4677785" y="1498195"/>
            <a:ext cx="867808" cy="769210"/>
            <a:chOff x="4609713" y="938201"/>
            <a:chExt cx="868034" cy="769410"/>
          </a:xfrm>
        </p:grpSpPr>
        <p:sp>
          <p:nvSpPr>
            <p:cNvPr id="9" name="圆角矩形 8"/>
            <p:cNvSpPr/>
            <p:nvPr/>
          </p:nvSpPr>
          <p:spPr>
            <a:xfrm>
              <a:off x="4609713" y="938201"/>
              <a:ext cx="769410" cy="769410"/>
            </a:xfrm>
            <a:prstGeom prst="roundRect">
              <a:avLst/>
            </a:prstGeom>
            <a:gradFill>
              <a:gsLst>
                <a:gs pos="100000">
                  <a:srgbClr val="F1F3F5"/>
                </a:gs>
                <a:gs pos="0">
                  <a:srgbClr val="D7DBE1"/>
                </a:gs>
              </a:gsLst>
            </a:gradFill>
            <a:ln w="12700">
              <a:gradFill>
                <a:gsLst>
                  <a:gs pos="0">
                    <a:schemeClr val="accent1">
                      <a:lumMod val="5000"/>
                      <a:lumOff val="95000"/>
                    </a:schemeClr>
                  </a:gs>
                  <a:gs pos="100000">
                    <a:srgbClr val="EEEEEE"/>
                  </a:gs>
                </a:gsLst>
                <a:lin ang="8100000" scaled="0"/>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8" name="文本框 23"/>
            <p:cNvSpPr txBox="1"/>
            <p:nvPr/>
          </p:nvSpPr>
          <p:spPr>
            <a:xfrm>
              <a:off x="4753160" y="1134307"/>
              <a:ext cx="724587" cy="461785"/>
            </a:xfrm>
            <a:prstGeom prst="rect">
              <a:avLst/>
            </a:prstGeom>
            <a:noFill/>
          </p:spPr>
          <p:txBody>
            <a:bodyPr wrap="square" rtlCol="0">
              <a:spAutoFit/>
            </a:bodyPr>
            <a:lstStyle/>
            <a:p>
              <a:r>
                <a:rPr lang="en-US" altLang="zh-CN" sz="2400" dirty="0">
                  <a:solidFill>
                    <a:schemeClr val="tx1">
                      <a:lumMod val="75000"/>
                      <a:lumOff val="25000"/>
                    </a:schemeClr>
                  </a:solidFill>
                  <a:latin typeface="思源黑体" panose="020B0500000000000000" pitchFamily="34" charset="-122"/>
                  <a:cs typeface="Aharoni" panose="02010803020104030203" pitchFamily="2" charset="-79"/>
                </a:rPr>
                <a:t>01</a:t>
              </a:r>
              <a:endParaRPr lang="zh-CN" altLang="en-US" sz="2400" dirty="0">
                <a:solidFill>
                  <a:schemeClr val="tx1">
                    <a:lumMod val="75000"/>
                    <a:lumOff val="25000"/>
                  </a:schemeClr>
                </a:solidFill>
                <a:latin typeface="思源黑体" panose="020B0500000000000000" pitchFamily="34" charset="-122"/>
                <a:cs typeface="Aharoni" panose="02010803020104030203" pitchFamily="2" charset="-79"/>
              </a:endParaRPr>
            </a:p>
          </p:txBody>
        </p:sp>
      </p:grpSp>
      <p:grpSp>
        <p:nvGrpSpPr>
          <p:cNvPr id="11" name="组合 10"/>
          <p:cNvGrpSpPr/>
          <p:nvPr/>
        </p:nvGrpSpPr>
        <p:grpSpPr>
          <a:xfrm>
            <a:off x="6686625" y="2925064"/>
            <a:ext cx="820579" cy="769210"/>
            <a:chOff x="6619070" y="2365442"/>
            <a:chExt cx="820792" cy="769410"/>
          </a:xfrm>
        </p:grpSpPr>
        <p:sp>
          <p:nvSpPr>
            <p:cNvPr id="14" name="圆角矩形 13"/>
            <p:cNvSpPr/>
            <p:nvPr/>
          </p:nvSpPr>
          <p:spPr>
            <a:xfrm>
              <a:off x="6619070" y="2365442"/>
              <a:ext cx="769410" cy="769410"/>
            </a:xfrm>
            <a:prstGeom prst="roundRect">
              <a:avLst/>
            </a:prstGeom>
            <a:gradFill>
              <a:gsLst>
                <a:gs pos="100000">
                  <a:srgbClr val="F1F3F5"/>
                </a:gs>
                <a:gs pos="0">
                  <a:srgbClr val="D7DBE1"/>
                </a:gs>
              </a:gsLst>
            </a:gradFill>
            <a:ln w="12700">
              <a:gradFill>
                <a:gsLst>
                  <a:gs pos="0">
                    <a:schemeClr val="accent1">
                      <a:lumMod val="5000"/>
                      <a:lumOff val="95000"/>
                    </a:schemeClr>
                  </a:gs>
                  <a:gs pos="100000">
                    <a:srgbClr val="EEEEEE"/>
                  </a:gs>
                </a:gsLst>
                <a:lin ang="8100000" scaled="0"/>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3" name="文本框 24"/>
            <p:cNvSpPr txBox="1"/>
            <p:nvPr/>
          </p:nvSpPr>
          <p:spPr>
            <a:xfrm>
              <a:off x="6753674" y="2559808"/>
              <a:ext cx="686188" cy="461785"/>
            </a:xfrm>
            <a:prstGeom prst="rect">
              <a:avLst/>
            </a:prstGeom>
            <a:noFill/>
          </p:spPr>
          <p:txBody>
            <a:bodyPr wrap="square" rtlCol="0">
              <a:spAutoFit/>
            </a:bodyPr>
            <a:lstStyle/>
            <a:p>
              <a:r>
                <a:rPr lang="en-US" altLang="zh-CN" sz="2400" dirty="0">
                  <a:solidFill>
                    <a:schemeClr val="tx1">
                      <a:lumMod val="75000"/>
                      <a:lumOff val="25000"/>
                    </a:schemeClr>
                  </a:solidFill>
                  <a:latin typeface="思源黑体" panose="020B0500000000000000" pitchFamily="34" charset="-122"/>
                  <a:cs typeface="Aharoni" panose="02010803020104030203" pitchFamily="2" charset="-79"/>
                </a:rPr>
                <a:t>02</a:t>
              </a:r>
              <a:endParaRPr lang="zh-CN" altLang="en-US" sz="2400" dirty="0">
                <a:solidFill>
                  <a:schemeClr val="tx1">
                    <a:lumMod val="75000"/>
                    <a:lumOff val="25000"/>
                  </a:schemeClr>
                </a:solidFill>
                <a:latin typeface="思源黑体" panose="020B0500000000000000" pitchFamily="34" charset="-122"/>
                <a:cs typeface="Aharoni" panose="02010803020104030203" pitchFamily="2" charset="-79"/>
              </a:endParaRPr>
            </a:p>
          </p:txBody>
        </p:sp>
      </p:grpSp>
      <p:grpSp>
        <p:nvGrpSpPr>
          <p:cNvPr id="16" name="组合 15"/>
          <p:cNvGrpSpPr/>
          <p:nvPr/>
        </p:nvGrpSpPr>
        <p:grpSpPr>
          <a:xfrm>
            <a:off x="4677788" y="4189894"/>
            <a:ext cx="826099" cy="769210"/>
            <a:chOff x="4609713" y="3630601"/>
            <a:chExt cx="826314" cy="769410"/>
          </a:xfrm>
        </p:grpSpPr>
        <p:sp>
          <p:nvSpPr>
            <p:cNvPr id="19" name="圆角矩形 18"/>
            <p:cNvSpPr/>
            <p:nvPr/>
          </p:nvSpPr>
          <p:spPr>
            <a:xfrm>
              <a:off x="4609713" y="3630601"/>
              <a:ext cx="769410" cy="769410"/>
            </a:xfrm>
            <a:prstGeom prst="roundRect">
              <a:avLst/>
            </a:prstGeom>
            <a:gradFill>
              <a:gsLst>
                <a:gs pos="100000">
                  <a:srgbClr val="F1F3F5"/>
                </a:gs>
                <a:gs pos="0">
                  <a:srgbClr val="D7DBE1"/>
                </a:gs>
              </a:gsLst>
            </a:gradFill>
            <a:ln w="12700">
              <a:gradFill>
                <a:gsLst>
                  <a:gs pos="0">
                    <a:schemeClr val="accent1">
                      <a:lumMod val="5000"/>
                      <a:lumOff val="95000"/>
                    </a:schemeClr>
                  </a:gs>
                  <a:gs pos="100000">
                    <a:srgbClr val="EEEEEE"/>
                  </a:gs>
                </a:gsLst>
                <a:lin ang="8100000" scaled="0"/>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8" name="文本框 25"/>
            <p:cNvSpPr txBox="1"/>
            <p:nvPr/>
          </p:nvSpPr>
          <p:spPr>
            <a:xfrm>
              <a:off x="4744962" y="3809490"/>
              <a:ext cx="691065" cy="461785"/>
            </a:xfrm>
            <a:prstGeom prst="rect">
              <a:avLst/>
            </a:prstGeom>
            <a:noFill/>
          </p:spPr>
          <p:txBody>
            <a:bodyPr wrap="square" rtlCol="0">
              <a:spAutoFit/>
            </a:bodyPr>
            <a:lstStyle/>
            <a:p>
              <a:r>
                <a:rPr lang="en-US" altLang="zh-CN" sz="2400" dirty="0">
                  <a:solidFill>
                    <a:schemeClr val="tx1">
                      <a:lumMod val="75000"/>
                      <a:lumOff val="25000"/>
                    </a:schemeClr>
                  </a:solidFill>
                  <a:latin typeface="思源黑体" panose="020B0500000000000000" pitchFamily="34" charset="-122"/>
                  <a:cs typeface="Aharoni" panose="02010803020104030203" pitchFamily="2" charset="-79"/>
                </a:rPr>
                <a:t>03</a:t>
              </a:r>
              <a:endParaRPr lang="zh-CN" altLang="en-US" sz="2400" dirty="0">
                <a:solidFill>
                  <a:schemeClr val="tx1">
                    <a:lumMod val="75000"/>
                    <a:lumOff val="25000"/>
                  </a:schemeClr>
                </a:solidFill>
                <a:latin typeface="思源黑体" panose="020B0500000000000000" pitchFamily="34" charset="-122"/>
                <a:cs typeface="Aharoni" panose="02010803020104030203" pitchFamily="2" charset="-79"/>
              </a:endParaRPr>
            </a:p>
          </p:txBody>
        </p:sp>
      </p:grpSp>
      <p:grpSp>
        <p:nvGrpSpPr>
          <p:cNvPr id="21" name="组合 20"/>
          <p:cNvGrpSpPr/>
          <p:nvPr/>
        </p:nvGrpSpPr>
        <p:grpSpPr>
          <a:xfrm>
            <a:off x="6684548" y="5446867"/>
            <a:ext cx="825629" cy="769210"/>
            <a:chOff x="6616997" y="4887901"/>
            <a:chExt cx="825844" cy="769410"/>
          </a:xfrm>
        </p:grpSpPr>
        <p:sp>
          <p:nvSpPr>
            <p:cNvPr id="24" name="圆角矩形 23"/>
            <p:cNvSpPr/>
            <p:nvPr/>
          </p:nvSpPr>
          <p:spPr>
            <a:xfrm>
              <a:off x="6616997" y="4887901"/>
              <a:ext cx="769410" cy="769410"/>
            </a:xfrm>
            <a:prstGeom prst="roundRect">
              <a:avLst/>
            </a:prstGeom>
            <a:gradFill>
              <a:gsLst>
                <a:gs pos="100000">
                  <a:srgbClr val="F1F3F5"/>
                </a:gs>
                <a:gs pos="0">
                  <a:srgbClr val="D7DBE1"/>
                </a:gs>
              </a:gsLst>
            </a:gradFill>
            <a:ln w="12700">
              <a:gradFill>
                <a:gsLst>
                  <a:gs pos="0">
                    <a:schemeClr val="accent1">
                      <a:lumMod val="5000"/>
                      <a:lumOff val="95000"/>
                    </a:schemeClr>
                  </a:gs>
                  <a:gs pos="100000">
                    <a:srgbClr val="EEEEEE"/>
                  </a:gs>
                </a:gsLst>
                <a:lin ang="8100000" scaled="0"/>
              </a:grad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23" name="文本框 26"/>
            <p:cNvSpPr txBox="1"/>
            <p:nvPr/>
          </p:nvSpPr>
          <p:spPr>
            <a:xfrm>
              <a:off x="6750701" y="5068490"/>
              <a:ext cx="692140" cy="461785"/>
            </a:xfrm>
            <a:prstGeom prst="rect">
              <a:avLst/>
            </a:prstGeom>
            <a:noFill/>
          </p:spPr>
          <p:txBody>
            <a:bodyPr wrap="square" rtlCol="0">
              <a:spAutoFit/>
            </a:bodyPr>
            <a:lstStyle/>
            <a:p>
              <a:r>
                <a:rPr lang="en-US" altLang="zh-CN" sz="2400" dirty="0">
                  <a:solidFill>
                    <a:schemeClr val="tx1">
                      <a:lumMod val="75000"/>
                      <a:lumOff val="25000"/>
                    </a:schemeClr>
                  </a:solidFill>
                  <a:latin typeface="思源黑体" panose="020B0500000000000000" pitchFamily="34" charset="-122"/>
                  <a:cs typeface="Aharoni" panose="02010803020104030203" pitchFamily="2" charset="-79"/>
                </a:rPr>
                <a:t>04</a:t>
              </a:r>
              <a:endParaRPr lang="zh-CN" altLang="en-US" sz="2400" dirty="0">
                <a:solidFill>
                  <a:schemeClr val="tx1">
                    <a:lumMod val="75000"/>
                    <a:lumOff val="25000"/>
                  </a:schemeClr>
                </a:solidFill>
                <a:latin typeface="思源黑体" panose="020B0500000000000000" pitchFamily="34" charset="-122"/>
                <a:cs typeface="Aharoni" panose="02010803020104030203" pitchFamily="2" charset="-79"/>
              </a:endParaRPr>
            </a:p>
          </p:txBody>
        </p:sp>
      </p:grpSp>
      <p:grpSp>
        <p:nvGrpSpPr>
          <p:cNvPr id="26" name="组合 25"/>
          <p:cNvGrpSpPr/>
          <p:nvPr/>
        </p:nvGrpSpPr>
        <p:grpSpPr>
          <a:xfrm>
            <a:off x="1921239" y="2486017"/>
            <a:ext cx="3984717" cy="1227315"/>
            <a:chOff x="1852445" y="1926278"/>
            <a:chExt cx="3985755" cy="1227635"/>
          </a:xfrm>
        </p:grpSpPr>
        <p:sp>
          <p:nvSpPr>
            <p:cNvPr id="27" name="任意多边形 26"/>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 fmla="*/ 2975428 w 2975428"/>
                <a:gd name="connsiteY0" fmla="*/ 537029 h 537029"/>
                <a:gd name="connsiteX1" fmla="*/ 2307771 w 2975428"/>
                <a:gd name="connsiteY1" fmla="*/ 0 h 537029"/>
                <a:gd name="connsiteX2" fmla="*/ 0 w 2975428"/>
                <a:gd name="connsiteY2" fmla="*/ 0 h 537029"/>
                <a:gd name="connsiteX0" fmla="*/ 3004456 w 3004456"/>
                <a:gd name="connsiteY0" fmla="*/ 537029 h 537029"/>
                <a:gd name="connsiteX1" fmla="*/ 2336799 w 3004456"/>
                <a:gd name="connsiteY1" fmla="*/ 0 h 537029"/>
                <a:gd name="connsiteX2" fmla="*/ 0 w 3004456"/>
                <a:gd name="connsiteY2" fmla="*/ 0 h 537029"/>
                <a:gd name="connsiteX0" fmla="*/ 3156340 w 3156340"/>
                <a:gd name="connsiteY0" fmla="*/ 537029 h 537029"/>
                <a:gd name="connsiteX1" fmla="*/ 2488683 w 3156340"/>
                <a:gd name="connsiteY1" fmla="*/ 0 h 537029"/>
                <a:gd name="connsiteX2" fmla="*/ 0 w 3156340"/>
                <a:gd name="connsiteY2" fmla="*/ 0 h 537029"/>
                <a:gd name="connsiteX0" fmla="*/ 3788175 w 3788175"/>
                <a:gd name="connsiteY0" fmla="*/ 537029 h 537029"/>
                <a:gd name="connsiteX1" fmla="*/ 3120518 w 3788175"/>
                <a:gd name="connsiteY1" fmla="*/ 0 h 537029"/>
                <a:gd name="connsiteX2" fmla="*/ 0 w 3788175"/>
                <a:gd name="connsiteY2" fmla="*/ 0 h 537029"/>
                <a:gd name="connsiteX0" fmla="*/ 5035644 w 5035644"/>
                <a:gd name="connsiteY0" fmla="*/ 1492882 h 1492882"/>
                <a:gd name="connsiteX1" fmla="*/ 3120518 w 5035644"/>
                <a:gd name="connsiteY1" fmla="*/ 0 h 1492882"/>
                <a:gd name="connsiteX2" fmla="*/ 0 w 5035644"/>
                <a:gd name="connsiteY2" fmla="*/ 0 h 1492882"/>
              </a:gdLst>
              <a:ahLst/>
              <a:cxnLst>
                <a:cxn ang="0">
                  <a:pos x="connsiteX0" y="connsiteY0"/>
                </a:cxn>
                <a:cxn ang="0">
                  <a:pos x="connsiteX1" y="connsiteY1"/>
                </a:cxn>
                <a:cxn ang="0">
                  <a:pos x="connsiteX2" y="connsiteY2"/>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8" name="椭圆 27"/>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29" name="组合 28"/>
          <p:cNvGrpSpPr/>
          <p:nvPr/>
        </p:nvGrpSpPr>
        <p:grpSpPr>
          <a:xfrm>
            <a:off x="1921239" y="5008064"/>
            <a:ext cx="3984717" cy="1227315"/>
            <a:chOff x="1852445" y="4448982"/>
            <a:chExt cx="3985755" cy="1227635"/>
          </a:xfrm>
        </p:grpSpPr>
        <p:sp>
          <p:nvSpPr>
            <p:cNvPr id="30" name="任意多边形 29"/>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 fmla="*/ 2975428 w 2975428"/>
                <a:gd name="connsiteY0" fmla="*/ 537029 h 537029"/>
                <a:gd name="connsiteX1" fmla="*/ 2307771 w 2975428"/>
                <a:gd name="connsiteY1" fmla="*/ 0 h 537029"/>
                <a:gd name="connsiteX2" fmla="*/ 0 w 2975428"/>
                <a:gd name="connsiteY2" fmla="*/ 0 h 537029"/>
                <a:gd name="connsiteX0" fmla="*/ 3004456 w 3004456"/>
                <a:gd name="connsiteY0" fmla="*/ 537029 h 537029"/>
                <a:gd name="connsiteX1" fmla="*/ 2336799 w 3004456"/>
                <a:gd name="connsiteY1" fmla="*/ 0 h 537029"/>
                <a:gd name="connsiteX2" fmla="*/ 0 w 3004456"/>
                <a:gd name="connsiteY2" fmla="*/ 0 h 537029"/>
                <a:gd name="connsiteX0" fmla="*/ 3156340 w 3156340"/>
                <a:gd name="connsiteY0" fmla="*/ 537029 h 537029"/>
                <a:gd name="connsiteX1" fmla="*/ 2488683 w 3156340"/>
                <a:gd name="connsiteY1" fmla="*/ 0 h 537029"/>
                <a:gd name="connsiteX2" fmla="*/ 0 w 3156340"/>
                <a:gd name="connsiteY2" fmla="*/ 0 h 537029"/>
                <a:gd name="connsiteX0" fmla="*/ 3788175 w 3788175"/>
                <a:gd name="connsiteY0" fmla="*/ 537029 h 537029"/>
                <a:gd name="connsiteX1" fmla="*/ 3120518 w 3788175"/>
                <a:gd name="connsiteY1" fmla="*/ 0 h 537029"/>
                <a:gd name="connsiteX2" fmla="*/ 0 w 3788175"/>
                <a:gd name="connsiteY2" fmla="*/ 0 h 537029"/>
                <a:gd name="connsiteX0" fmla="*/ 5035644 w 5035644"/>
                <a:gd name="connsiteY0" fmla="*/ 1492882 h 1492882"/>
                <a:gd name="connsiteX1" fmla="*/ 3120518 w 5035644"/>
                <a:gd name="connsiteY1" fmla="*/ 0 h 1492882"/>
                <a:gd name="connsiteX2" fmla="*/ 0 w 5035644"/>
                <a:gd name="connsiteY2" fmla="*/ 0 h 1492882"/>
              </a:gdLst>
              <a:ahLst/>
              <a:cxnLst>
                <a:cxn ang="0">
                  <a:pos x="connsiteX0" y="connsiteY0"/>
                </a:cxn>
                <a:cxn ang="0">
                  <a:pos x="connsiteX1" y="connsiteY1"/>
                </a:cxn>
                <a:cxn ang="0">
                  <a:pos x="connsiteX2" y="connsiteY2"/>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椭圆 30"/>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2" name="组合 31"/>
          <p:cNvGrpSpPr/>
          <p:nvPr/>
        </p:nvGrpSpPr>
        <p:grpSpPr>
          <a:xfrm>
            <a:off x="6311570" y="4231690"/>
            <a:ext cx="4245175" cy="1268717"/>
            <a:chOff x="6243920" y="3672406"/>
            <a:chExt cx="4246280" cy="1269047"/>
          </a:xfrm>
        </p:grpSpPr>
        <p:sp>
          <p:nvSpPr>
            <p:cNvPr id="33" name="任意多边形 32"/>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 fmla="*/ 0 w 4203700"/>
                <a:gd name="connsiteY0" fmla="*/ 1206500 h 1206500"/>
                <a:gd name="connsiteX1" fmla="*/ 1701800 w 4203700"/>
                <a:gd name="connsiteY1" fmla="*/ 25400 h 1206500"/>
                <a:gd name="connsiteX2" fmla="*/ 4203700 w 4203700"/>
                <a:gd name="connsiteY2" fmla="*/ 0 h 1206500"/>
              </a:gdLst>
              <a:ahLst/>
              <a:cxnLst>
                <a:cxn ang="0">
                  <a:pos x="connsiteX0" y="connsiteY0"/>
                </a:cxn>
                <a:cxn ang="0">
                  <a:pos x="connsiteX1" y="connsiteY1"/>
                </a:cxn>
                <a:cxn ang="0">
                  <a:pos x="connsiteX2" y="connsiteY2"/>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4" name="椭圆 33"/>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5" name="组合 34"/>
          <p:cNvGrpSpPr/>
          <p:nvPr/>
        </p:nvGrpSpPr>
        <p:grpSpPr>
          <a:xfrm>
            <a:off x="6311570" y="1665779"/>
            <a:ext cx="4245175" cy="1268717"/>
            <a:chOff x="6243920" y="1105827"/>
            <a:chExt cx="4246280" cy="1269047"/>
          </a:xfrm>
        </p:grpSpPr>
        <p:sp>
          <p:nvSpPr>
            <p:cNvPr id="36" name="任意多边形 35"/>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 fmla="*/ 0 w 4203700"/>
                <a:gd name="connsiteY0" fmla="*/ 1206500 h 1206500"/>
                <a:gd name="connsiteX1" fmla="*/ 1701800 w 4203700"/>
                <a:gd name="connsiteY1" fmla="*/ 25400 h 1206500"/>
                <a:gd name="connsiteX2" fmla="*/ 4203700 w 4203700"/>
                <a:gd name="connsiteY2" fmla="*/ 0 h 1206500"/>
              </a:gdLst>
              <a:ahLst/>
              <a:cxnLst>
                <a:cxn ang="0">
                  <a:pos x="connsiteX0" y="connsiteY0"/>
                </a:cxn>
                <a:cxn ang="0">
                  <a:pos x="connsiteX1" y="connsiteY1"/>
                </a:cxn>
                <a:cxn ang="0">
                  <a:pos x="connsiteX2" y="connsiteY2"/>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椭圆 36"/>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38" name="文本框 44"/>
          <p:cNvSpPr txBox="1"/>
          <p:nvPr/>
        </p:nvSpPr>
        <p:spPr>
          <a:xfrm>
            <a:off x="8396944" y="2551462"/>
            <a:ext cx="1554336" cy="338554"/>
          </a:xfrm>
          <a:prstGeom prst="rect">
            <a:avLst/>
          </a:prstGeom>
          <a:noFill/>
        </p:spPr>
        <p:txBody>
          <a:bodyPr wrap="none" rtlCol="0">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9" name="矩形 38"/>
          <p:cNvSpPr/>
          <p:nvPr/>
        </p:nvSpPr>
        <p:spPr>
          <a:xfrm>
            <a:off x="8420038" y="2995455"/>
            <a:ext cx="2016463" cy="789127"/>
          </a:xfrm>
          <a:prstGeom prst="rect">
            <a:avLst/>
          </a:prstGeom>
        </p:spPr>
        <p:txBody>
          <a:bodyPr wrap="square">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40" name="文本框 44"/>
          <p:cNvSpPr txBox="1"/>
          <p:nvPr/>
        </p:nvSpPr>
        <p:spPr>
          <a:xfrm>
            <a:off x="8424812" y="5120628"/>
            <a:ext cx="1554336" cy="338554"/>
          </a:xfrm>
          <a:prstGeom prst="rect">
            <a:avLst/>
          </a:prstGeom>
          <a:noFill/>
        </p:spPr>
        <p:txBody>
          <a:bodyPr wrap="none" rtlCol="0">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1" name="矩形 40"/>
          <p:cNvSpPr/>
          <p:nvPr/>
        </p:nvSpPr>
        <p:spPr>
          <a:xfrm>
            <a:off x="8447906" y="5564621"/>
            <a:ext cx="2016463" cy="789127"/>
          </a:xfrm>
          <a:prstGeom prst="rect">
            <a:avLst/>
          </a:prstGeom>
        </p:spPr>
        <p:txBody>
          <a:bodyPr wrap="square">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42" name="文本框 44"/>
          <p:cNvSpPr txBox="1"/>
          <p:nvPr/>
        </p:nvSpPr>
        <p:spPr>
          <a:xfrm>
            <a:off x="2182010" y="4648440"/>
            <a:ext cx="1554336" cy="338554"/>
          </a:xfrm>
          <a:prstGeom prst="rect">
            <a:avLst/>
          </a:prstGeom>
          <a:noFill/>
        </p:spPr>
        <p:txBody>
          <a:bodyPr wrap="none" rtlCol="0">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3" name="矩形 42"/>
          <p:cNvSpPr/>
          <p:nvPr/>
        </p:nvSpPr>
        <p:spPr>
          <a:xfrm>
            <a:off x="2205103" y="5092433"/>
            <a:ext cx="2016463" cy="789127"/>
          </a:xfrm>
          <a:prstGeom prst="rect">
            <a:avLst/>
          </a:prstGeom>
        </p:spPr>
        <p:txBody>
          <a:bodyPr wrap="square">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44" name="文本框 44"/>
          <p:cNvSpPr txBox="1"/>
          <p:nvPr/>
        </p:nvSpPr>
        <p:spPr>
          <a:xfrm>
            <a:off x="2182010" y="2128816"/>
            <a:ext cx="1554336" cy="338554"/>
          </a:xfrm>
          <a:prstGeom prst="rect">
            <a:avLst/>
          </a:prstGeom>
          <a:noFill/>
        </p:spPr>
        <p:txBody>
          <a:bodyPr wrap="none" rtlCol="0">
            <a:spAutoFit/>
          </a:bodyPr>
          <a:lstStyle/>
          <a:p>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5" name="矩形 44"/>
          <p:cNvSpPr/>
          <p:nvPr/>
        </p:nvSpPr>
        <p:spPr>
          <a:xfrm>
            <a:off x="2205103" y="2572809"/>
            <a:ext cx="2016463" cy="789127"/>
          </a:xfrm>
          <a:prstGeom prst="rect">
            <a:avLst/>
          </a:prstGeom>
        </p:spPr>
        <p:txBody>
          <a:bodyPr wrap="square">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46" name="组合 45"/>
          <p:cNvGrpSpPr/>
          <p:nvPr/>
        </p:nvGrpSpPr>
        <p:grpSpPr>
          <a:xfrm>
            <a:off x="1479743" y="398877"/>
            <a:ext cx="3703656" cy="756344"/>
            <a:chOff x="1634686" y="538743"/>
            <a:chExt cx="3703656" cy="756344"/>
          </a:xfrm>
        </p:grpSpPr>
        <p:sp>
          <p:nvSpPr>
            <p:cNvPr id="47"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8"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82084229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0-#ppt_w/2"/>
                                          </p:val>
                                        </p:tav>
                                        <p:tav tm="100000">
                                          <p:val>
                                            <p:strVal val="#ppt_x"/>
                                          </p:val>
                                        </p:tav>
                                      </p:tavLst>
                                    </p:anim>
                                    <p:anim calcmode="lin" valueType="num">
                                      <p:cBhvr additive="base">
                                        <p:cTn id="44" dur="500" fill="hold"/>
                                        <p:tgtEl>
                                          <p:spTgt spid="44"/>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0-#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up)">
                                      <p:cBhvr>
                                        <p:cTn id="53" dur="500"/>
                                        <p:tgtEl>
                                          <p:spTgt spid="3"/>
                                        </p:tgtEl>
                                      </p:cBhvr>
                                    </p:animEffect>
                                  </p:childTnLst>
                                </p:cTn>
                              </p:par>
                            </p:childTnLst>
                          </p:cTn>
                        </p:par>
                        <p:par>
                          <p:cTn id="54" fill="hold">
                            <p:stCondLst>
                              <p:cond delay="60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2" presetClass="entr" presetSubtype="4"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2" presetClass="entr" presetSubtype="4"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22" presetClass="entr" presetSubtype="1"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up)">
                                      <p:cBhvr>
                                        <p:cTn id="78" dur="500"/>
                                        <p:tgtEl>
                                          <p:spTgt spid="4"/>
                                        </p:tgtEl>
                                      </p:cBhvr>
                                    </p:animEffect>
                                  </p:childTnLst>
                                </p:cTn>
                              </p:par>
                            </p:childTnLst>
                          </p:cTn>
                        </p:par>
                        <p:par>
                          <p:cTn id="79" fill="hold">
                            <p:stCondLst>
                              <p:cond delay="9000"/>
                            </p:stCondLst>
                            <p:childTnLst>
                              <p:par>
                                <p:cTn id="80" presetID="2" presetClass="entr" presetSubtype="4"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 presetClass="entr" presetSubtype="4"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par>
                          <p:cTn id="95" fill="hold">
                            <p:stCondLst>
                              <p:cond delay="11000"/>
                            </p:stCondLst>
                            <p:childTnLst>
                              <p:par>
                                <p:cTn id="96" presetID="2" presetClass="entr" presetSubtype="4"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fill="hold"/>
                                        <p:tgtEl>
                                          <p:spTgt spid="41"/>
                                        </p:tgtEl>
                                        <p:attrNameLst>
                                          <p:attrName>ppt_x</p:attrName>
                                        </p:attrNameLst>
                                      </p:cBhvr>
                                      <p:tavLst>
                                        <p:tav tm="0">
                                          <p:val>
                                            <p:strVal val="#ppt_x"/>
                                          </p:val>
                                        </p:tav>
                                        <p:tav tm="100000">
                                          <p:val>
                                            <p:strVal val="#ppt_x"/>
                                          </p:val>
                                        </p:tav>
                                      </p:tavLst>
                                    </p:anim>
                                    <p:anim calcmode="lin" valueType="num">
                                      <p:cBhvr additive="base">
                                        <p:cTn id="9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8" grpId="0"/>
      <p:bldP spid="39"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653292" y="923937"/>
            <a:ext cx="5006615" cy="5006614"/>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0">
            <a:extLst>
              <a:ext uri="{FF2B5EF4-FFF2-40B4-BE49-F238E27FC236}">
                <a16:creationId xmlns:a16="http://schemas.microsoft.com/office/drawing/2014/main" id="{BA8EA202-F87D-45AF-91DB-F2B3A7B8F57B}"/>
              </a:ext>
            </a:extLst>
          </p:cNvPr>
          <p:cNvSpPr txBox="1"/>
          <p:nvPr/>
        </p:nvSpPr>
        <p:spPr>
          <a:xfrm>
            <a:off x="4297752" y="2541636"/>
            <a:ext cx="3684811" cy="584775"/>
          </a:xfrm>
          <a:prstGeom prst="rect">
            <a:avLst/>
          </a:prstGeom>
          <a:noFill/>
        </p:spPr>
        <p:txBody>
          <a:bodyPr wrap="square" rtlCol="0">
            <a:spAutoFit/>
          </a:bodyPr>
          <a:lstStyle/>
          <a:p>
            <a:pPr algn="ctr" defTabSz="228600"/>
            <a:r>
              <a:rPr lang="en-US" altLang="zh-CN"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rPr>
              <a:t>PART 01</a:t>
            </a:r>
            <a:endParaRPr lang="zh-CN" altLang="en-US" sz="3200" dirty="0">
              <a:solidFill>
                <a:srgbClr val="2D3039"/>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parajita" panose="020B0604020202020204" pitchFamily="34" charset="0"/>
            </a:endParaRPr>
          </a:p>
        </p:txBody>
      </p:sp>
      <p:sp>
        <p:nvSpPr>
          <p:cNvPr id="8" name="文本框 7"/>
          <p:cNvSpPr txBox="1"/>
          <p:nvPr/>
        </p:nvSpPr>
        <p:spPr>
          <a:xfrm>
            <a:off x="3936219" y="3153555"/>
            <a:ext cx="4407876" cy="1067343"/>
          </a:xfrm>
          <a:prstGeom prst="rect">
            <a:avLst/>
          </a:prstGeom>
          <a:noFill/>
          <a:scene3d>
            <a:camera prst="orthographicFront"/>
            <a:lightRig rig="threePt" dir="t"/>
          </a:scene3d>
        </p:spPr>
        <p:txBody>
          <a:bodyPr wrap="square" rtlCol="0">
            <a:spAutoFit/>
          </a:bodyPr>
          <a:lstStyle/>
          <a:p>
            <a:pPr algn="ctr">
              <a:lnSpc>
                <a:spcPct val="130000"/>
              </a:lnSpc>
            </a:pPr>
            <a:r>
              <a:rPr lang="en-US" altLang="zh-CN"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About Us</a:t>
            </a:r>
            <a:endParaRPr lang="zh-CN" altLang="en-US" sz="54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
        <p:nvSpPr>
          <p:cNvPr id="9" name="矩形 8"/>
          <p:cNvSpPr/>
          <p:nvPr/>
        </p:nvSpPr>
        <p:spPr>
          <a:xfrm>
            <a:off x="5946169" y="4979184"/>
            <a:ext cx="387976" cy="79048"/>
          </a:xfrm>
          <a:prstGeom prst="rect">
            <a:avLst/>
          </a:prstGeom>
          <a:solidFill>
            <a:schemeClr val="tx1">
              <a:lumMod val="65000"/>
              <a:lumOff val="35000"/>
            </a:schemeClr>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0" name="Rectangle 3"/>
          <p:cNvSpPr>
            <a:spLocks/>
          </p:cNvSpPr>
          <p:nvPr/>
        </p:nvSpPr>
        <p:spPr bwMode="auto">
          <a:xfrm>
            <a:off x="3996927" y="4175047"/>
            <a:ext cx="4286463" cy="59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Lorem ipsum dolor sit amet, consectetuer dipiscing elit, sed diam </a:t>
            </a:r>
            <a:endParaRPr lang="en-US"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endParaRPr>
          </a:p>
          <a:p>
            <a:pPr algn="ctr" eaLnBrk="1">
              <a:lnSpc>
                <a:spcPct val="120000"/>
              </a:lnSpc>
              <a:spcBef>
                <a:spcPct val="0"/>
              </a:spcBef>
              <a:buSzTx/>
              <a:buFontTx/>
              <a:buNone/>
            </a:pPr>
            <a:r>
              <a:rPr lang="zh-CN" altLang="zh-CN" sz="900" dirty="0">
                <a:solidFill>
                  <a:schemeClr val="tx1">
                    <a:lumMod val="50000"/>
                    <a:lumOff val="50000"/>
                    <a:alpha val="80000"/>
                  </a:schemeClr>
                </a:solidFill>
                <a:latin typeface="思源黑体" panose="020B0500000000000000" pitchFamily="34" charset="-122"/>
                <a:ea typeface="思源黑体" panose="020B0500000000000000" pitchFamily="34" charset="-122"/>
                <a:sym typeface="Helvetica" panose="020B0604020202020204" pitchFamily="34" charset="0"/>
              </a:rPr>
              <a:t>nonummy nibheuismod tincidunt ut laoreet dolore magna aliquam erat volutpat. Ut wisi enim ad minim veniam</a:t>
            </a:r>
          </a:p>
        </p:txBody>
      </p:sp>
      <p:sp>
        <p:nvSpPr>
          <p:cNvPr id="12" name="椭圆 11"/>
          <p:cNvSpPr/>
          <p:nvPr/>
        </p:nvSpPr>
        <p:spPr>
          <a:xfrm>
            <a:off x="-666975" y="-586482"/>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005076" y="5652954"/>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254797" y="-474557"/>
            <a:ext cx="7803603" cy="7803602"/>
          </a:xfrm>
          <a:prstGeom prst="ellipse">
            <a:avLst/>
          </a:prstGeom>
          <a:noFill/>
          <a:ln w="25400">
            <a:solidFill>
              <a:srgbClr val="D7DBE1"/>
            </a:solidFill>
          </a:ln>
          <a:effectLst>
            <a:glow rad="635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3653292" y="1091660"/>
            <a:ext cx="1287811" cy="1287808"/>
            <a:chOff x="3653292" y="1091660"/>
            <a:chExt cx="1287810" cy="1287808"/>
          </a:xfrm>
        </p:grpSpPr>
        <p:grpSp>
          <p:nvGrpSpPr>
            <p:cNvPr id="43" name="组合 42"/>
            <p:cNvGrpSpPr/>
            <p:nvPr/>
          </p:nvGrpSpPr>
          <p:grpSpPr>
            <a:xfrm>
              <a:off x="3653292" y="1091660"/>
              <a:ext cx="1287810" cy="1287808"/>
              <a:chOff x="3653292" y="1091660"/>
              <a:chExt cx="1287810" cy="1287808"/>
            </a:xfrm>
          </p:grpSpPr>
          <p:sp>
            <p:nvSpPr>
              <p:cNvPr id="16" name="椭圆 15"/>
              <p:cNvSpPr/>
              <p:nvPr/>
            </p:nvSpPr>
            <p:spPr>
              <a:xfrm>
                <a:off x="3653292" y="1091660"/>
                <a:ext cx="1287810" cy="1287808"/>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825170" y="1263537"/>
                <a:ext cx="944054" cy="9440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F79E7707-90A9-4E04-8A82-4700AA8D754B}"/>
                </a:ext>
              </a:extLst>
            </p:cNvPr>
            <p:cNvGrpSpPr/>
            <p:nvPr/>
          </p:nvGrpSpPr>
          <p:grpSpPr>
            <a:xfrm>
              <a:off x="4017884" y="1459075"/>
              <a:ext cx="558625" cy="545232"/>
              <a:chOff x="1175531" y="2354581"/>
              <a:chExt cx="443462" cy="432830"/>
            </a:xfrm>
            <a:solidFill>
              <a:schemeClr val="bg1"/>
            </a:solidFill>
          </p:grpSpPr>
          <p:sp>
            <p:nvSpPr>
              <p:cNvPr id="18" name="任意多边形: 形状 25">
                <a:extLst>
                  <a:ext uri="{FF2B5EF4-FFF2-40B4-BE49-F238E27FC236}">
                    <a16:creationId xmlns:a16="http://schemas.microsoft.com/office/drawing/2014/main" id="{A9613222-24BF-4D80-A270-F57FF131CCF8}"/>
                  </a:ext>
                </a:extLst>
              </p:cNvPr>
              <p:cNvSpPr/>
              <p:nvPr/>
            </p:nvSpPr>
            <p:spPr>
              <a:xfrm>
                <a:off x="1349949" y="2444910"/>
                <a:ext cx="104746" cy="76992"/>
              </a:xfrm>
              <a:custGeom>
                <a:avLst/>
                <a:gdLst>
                  <a:gd name="connsiteX0" fmla="*/ 67766 w 183251"/>
                  <a:gd name="connsiteY0" fmla="*/ 134696 h 134696"/>
                  <a:gd name="connsiteX1" fmla="*/ 0 w 183251"/>
                  <a:gd name="connsiteY1" fmla="*/ 66985 h 134696"/>
                  <a:gd name="connsiteX2" fmla="*/ 19267 w 183251"/>
                  <a:gd name="connsiteY2" fmla="*/ 47720 h 134696"/>
                  <a:gd name="connsiteX3" fmla="*/ 67766 w 183251"/>
                  <a:gd name="connsiteY3" fmla="*/ 96219 h 134696"/>
                  <a:gd name="connsiteX4" fmla="*/ 163986 w 183251"/>
                  <a:gd name="connsiteY4" fmla="*/ 0 h 134696"/>
                  <a:gd name="connsiteX5" fmla="*/ 183251 w 183251"/>
                  <a:gd name="connsiteY5" fmla="*/ 19210 h 134696"/>
                  <a:gd name="connsiteX6" fmla="*/ 67766 w 183251"/>
                  <a:gd name="connsiteY6" fmla="*/ 134696 h 13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51" h="134696">
                    <a:moveTo>
                      <a:pt x="67766" y="134696"/>
                    </a:moveTo>
                    <a:lnTo>
                      <a:pt x="0" y="66985"/>
                    </a:lnTo>
                    <a:lnTo>
                      <a:pt x="19267" y="47720"/>
                    </a:lnTo>
                    <a:lnTo>
                      <a:pt x="67766" y="96219"/>
                    </a:lnTo>
                    <a:lnTo>
                      <a:pt x="163986" y="0"/>
                    </a:lnTo>
                    <a:lnTo>
                      <a:pt x="183251" y="19210"/>
                    </a:lnTo>
                    <a:lnTo>
                      <a:pt x="67766" y="134696"/>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9" name="组合 18">
                <a:extLst>
                  <a:ext uri="{FF2B5EF4-FFF2-40B4-BE49-F238E27FC236}">
                    <a16:creationId xmlns:a16="http://schemas.microsoft.com/office/drawing/2014/main" id="{3BB1E39D-8CA0-43BA-95E3-7D5E601DA572}"/>
                  </a:ext>
                </a:extLst>
              </p:cNvPr>
              <p:cNvGrpSpPr/>
              <p:nvPr/>
            </p:nvGrpSpPr>
            <p:grpSpPr>
              <a:xfrm>
                <a:off x="1175531" y="2354581"/>
                <a:ext cx="443462" cy="432830"/>
                <a:chOff x="1163819" y="2343149"/>
                <a:chExt cx="466886" cy="455693"/>
              </a:xfrm>
              <a:grpFill/>
            </p:grpSpPr>
            <p:sp>
              <p:nvSpPr>
                <p:cNvPr id="20" name="任意多边形: 形状 27">
                  <a:extLst>
                    <a:ext uri="{FF2B5EF4-FFF2-40B4-BE49-F238E27FC236}">
                      <a16:creationId xmlns:a16="http://schemas.microsoft.com/office/drawing/2014/main" id="{43B60F66-6D4F-487D-A2D7-5102AED4905A}"/>
                    </a:ext>
                  </a:extLst>
                </p:cNvPr>
                <p:cNvSpPr/>
                <p:nvPr/>
              </p:nvSpPr>
              <p:spPr>
                <a:xfrm>
                  <a:off x="1527495" y="2343149"/>
                  <a:ext cx="41685" cy="102136"/>
                </a:xfrm>
                <a:custGeom>
                  <a:avLst/>
                  <a:gdLst>
                    <a:gd name="connsiteX0" fmla="*/ 69269 w 69269"/>
                    <a:gd name="connsiteY0" fmla="*/ 24445 h 169720"/>
                    <a:gd name="connsiteX1" fmla="*/ 44824 w 69269"/>
                    <a:gd name="connsiteY1" fmla="*/ 48889 h 169720"/>
                    <a:gd name="connsiteX2" fmla="*/ 20380 w 69269"/>
                    <a:gd name="connsiteY2" fmla="*/ 24445 h 169720"/>
                    <a:gd name="connsiteX3" fmla="*/ 44824 w 69269"/>
                    <a:gd name="connsiteY3" fmla="*/ 0 h 169720"/>
                    <a:gd name="connsiteX4" fmla="*/ 69269 w 69269"/>
                    <a:gd name="connsiteY4" fmla="*/ 24445 h 169720"/>
                    <a:gd name="connsiteX5" fmla="*/ 24500 w 69269"/>
                    <a:gd name="connsiteY5" fmla="*/ 157415 h 169720"/>
                    <a:gd name="connsiteX6" fmla="*/ 12306 w 69269"/>
                    <a:gd name="connsiteY6" fmla="*/ 169720 h 169720"/>
                    <a:gd name="connsiteX7" fmla="*/ 0 w 69269"/>
                    <a:gd name="connsiteY7" fmla="*/ 157526 h 169720"/>
                    <a:gd name="connsiteX8" fmla="*/ 12195 w 69269"/>
                    <a:gd name="connsiteY8" fmla="*/ 145220 h 169720"/>
                    <a:gd name="connsiteX9" fmla="*/ 12250 w 69269"/>
                    <a:gd name="connsiteY9" fmla="*/ 145220 h 169720"/>
                    <a:gd name="connsiteX10" fmla="*/ 24500 w 69269"/>
                    <a:gd name="connsiteY10" fmla="*/ 157415 h 1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69" h="169720">
                      <a:moveTo>
                        <a:pt x="69269" y="24445"/>
                      </a:moveTo>
                      <a:cubicBezTo>
                        <a:pt x="69269" y="37945"/>
                        <a:pt x="58325" y="48889"/>
                        <a:pt x="44824" y="48889"/>
                      </a:cubicBezTo>
                      <a:cubicBezTo>
                        <a:pt x="31324" y="48889"/>
                        <a:pt x="20380" y="37945"/>
                        <a:pt x="20380" y="24445"/>
                      </a:cubicBezTo>
                      <a:cubicBezTo>
                        <a:pt x="20380" y="10944"/>
                        <a:pt x="31324" y="0"/>
                        <a:pt x="44824" y="0"/>
                      </a:cubicBezTo>
                      <a:cubicBezTo>
                        <a:pt x="58325" y="0"/>
                        <a:pt x="69269" y="10944"/>
                        <a:pt x="69269" y="24445"/>
                      </a:cubicBezTo>
                      <a:close/>
                      <a:moveTo>
                        <a:pt x="24500" y="157415"/>
                      </a:moveTo>
                      <a:cubicBezTo>
                        <a:pt x="24531" y="164180"/>
                        <a:pt x="19072" y="169690"/>
                        <a:pt x="12306" y="169720"/>
                      </a:cubicBezTo>
                      <a:cubicBezTo>
                        <a:pt x="5541" y="169751"/>
                        <a:pt x="31" y="164292"/>
                        <a:pt x="0" y="157526"/>
                      </a:cubicBezTo>
                      <a:cubicBezTo>
                        <a:pt x="-31" y="150761"/>
                        <a:pt x="5429" y="145251"/>
                        <a:pt x="12195" y="145220"/>
                      </a:cubicBezTo>
                      <a:cubicBezTo>
                        <a:pt x="12213" y="145220"/>
                        <a:pt x="12232" y="145220"/>
                        <a:pt x="12250" y="145220"/>
                      </a:cubicBezTo>
                      <a:cubicBezTo>
                        <a:pt x="18994" y="145220"/>
                        <a:pt x="24470" y="150671"/>
                        <a:pt x="24500" y="157415"/>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任意多边形: 形状 28">
                  <a:extLst>
                    <a:ext uri="{FF2B5EF4-FFF2-40B4-BE49-F238E27FC236}">
                      <a16:creationId xmlns:a16="http://schemas.microsoft.com/office/drawing/2014/main" id="{728C138C-0674-4AC6-8541-5E46772B7A63}"/>
                    </a:ext>
                  </a:extLst>
                </p:cNvPr>
                <p:cNvSpPr/>
                <p:nvPr/>
              </p:nvSpPr>
              <p:spPr>
                <a:xfrm>
                  <a:off x="1192905" y="2476750"/>
                  <a:ext cx="419368" cy="305905"/>
                </a:xfrm>
                <a:custGeom>
                  <a:avLst/>
                  <a:gdLst>
                    <a:gd name="connsiteX0" fmla="*/ 666576 w 696866"/>
                    <a:gd name="connsiteY0" fmla="*/ 508326 h 508326"/>
                    <a:gd name="connsiteX1" fmla="*/ 30291 w 696866"/>
                    <a:gd name="connsiteY1" fmla="*/ 508326 h 508326"/>
                    <a:gd name="connsiteX2" fmla="*/ 0 w 696866"/>
                    <a:gd name="connsiteY2" fmla="*/ 478258 h 508326"/>
                    <a:gd name="connsiteX3" fmla="*/ 0 w 696866"/>
                    <a:gd name="connsiteY3" fmla="*/ 30291 h 508326"/>
                    <a:gd name="connsiteX4" fmla="*/ 30236 w 696866"/>
                    <a:gd name="connsiteY4" fmla="*/ 0 h 508326"/>
                    <a:gd name="connsiteX5" fmla="*/ 131411 w 696866"/>
                    <a:gd name="connsiteY5" fmla="*/ 0 h 508326"/>
                    <a:gd name="connsiteX6" fmla="*/ 131411 w 696866"/>
                    <a:gd name="connsiteY6" fmla="*/ 27229 h 508326"/>
                    <a:gd name="connsiteX7" fmla="*/ 30291 w 696866"/>
                    <a:gd name="connsiteY7" fmla="*/ 27229 h 508326"/>
                    <a:gd name="connsiteX8" fmla="*/ 27285 w 696866"/>
                    <a:gd name="connsiteY8" fmla="*/ 30291 h 508326"/>
                    <a:gd name="connsiteX9" fmla="*/ 27285 w 696866"/>
                    <a:gd name="connsiteY9" fmla="*/ 478258 h 508326"/>
                    <a:gd name="connsiteX10" fmla="*/ 30291 w 696866"/>
                    <a:gd name="connsiteY10" fmla="*/ 481320 h 508326"/>
                    <a:gd name="connsiteX11" fmla="*/ 666576 w 696866"/>
                    <a:gd name="connsiteY11" fmla="*/ 481320 h 508326"/>
                    <a:gd name="connsiteX12" fmla="*/ 669638 w 696866"/>
                    <a:gd name="connsiteY12" fmla="*/ 478258 h 508326"/>
                    <a:gd name="connsiteX13" fmla="*/ 669638 w 696866"/>
                    <a:gd name="connsiteY13" fmla="*/ 30291 h 508326"/>
                    <a:gd name="connsiteX14" fmla="*/ 666576 w 696866"/>
                    <a:gd name="connsiteY14" fmla="*/ 27229 h 508326"/>
                    <a:gd name="connsiteX15" fmla="*/ 574199 w 696866"/>
                    <a:gd name="connsiteY15" fmla="*/ 27229 h 508326"/>
                    <a:gd name="connsiteX16" fmla="*/ 574199 w 696866"/>
                    <a:gd name="connsiteY16" fmla="*/ 0 h 508326"/>
                    <a:gd name="connsiteX17" fmla="*/ 666576 w 696866"/>
                    <a:gd name="connsiteY17" fmla="*/ 0 h 508326"/>
                    <a:gd name="connsiteX18" fmla="*/ 696867 w 696866"/>
                    <a:gd name="connsiteY18" fmla="*/ 30291 h 508326"/>
                    <a:gd name="connsiteX19" fmla="*/ 696867 w 696866"/>
                    <a:gd name="connsiteY19" fmla="*/ 478258 h 508326"/>
                    <a:gd name="connsiteX20" fmla="*/ 666576 w 696866"/>
                    <a:gd name="connsiteY20" fmla="*/ 508326 h 50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866" h="508326">
                      <a:moveTo>
                        <a:pt x="666576" y="508326"/>
                      </a:moveTo>
                      <a:lnTo>
                        <a:pt x="30291" y="508326"/>
                      </a:lnTo>
                      <a:cubicBezTo>
                        <a:pt x="13648" y="508326"/>
                        <a:pt x="122" y="494900"/>
                        <a:pt x="0" y="478258"/>
                      </a:cubicBezTo>
                      <a:lnTo>
                        <a:pt x="0" y="30291"/>
                      </a:lnTo>
                      <a:cubicBezTo>
                        <a:pt x="0" y="13583"/>
                        <a:pt x="13528" y="31"/>
                        <a:pt x="30236" y="0"/>
                      </a:cubicBezTo>
                      <a:lnTo>
                        <a:pt x="131411" y="0"/>
                      </a:lnTo>
                      <a:lnTo>
                        <a:pt x="131411" y="27229"/>
                      </a:lnTo>
                      <a:lnTo>
                        <a:pt x="30291" y="27229"/>
                      </a:lnTo>
                      <a:cubicBezTo>
                        <a:pt x="28622" y="27259"/>
                        <a:pt x="27284" y="28621"/>
                        <a:pt x="27285" y="30291"/>
                      </a:cubicBezTo>
                      <a:lnTo>
                        <a:pt x="27285" y="478258"/>
                      </a:lnTo>
                      <a:cubicBezTo>
                        <a:pt x="27284" y="479927"/>
                        <a:pt x="28622" y="481290"/>
                        <a:pt x="30291" y="481320"/>
                      </a:cubicBezTo>
                      <a:lnTo>
                        <a:pt x="666576" y="481320"/>
                      </a:lnTo>
                      <a:cubicBezTo>
                        <a:pt x="668243" y="481263"/>
                        <a:pt x="669581" y="479925"/>
                        <a:pt x="669638" y="478258"/>
                      </a:cubicBezTo>
                      <a:lnTo>
                        <a:pt x="669638" y="30291"/>
                      </a:lnTo>
                      <a:cubicBezTo>
                        <a:pt x="669638" y="28600"/>
                        <a:pt x="668267" y="27229"/>
                        <a:pt x="666576" y="27229"/>
                      </a:cubicBezTo>
                      <a:lnTo>
                        <a:pt x="574199" y="27229"/>
                      </a:lnTo>
                      <a:lnTo>
                        <a:pt x="574199" y="0"/>
                      </a:lnTo>
                      <a:lnTo>
                        <a:pt x="666576" y="0"/>
                      </a:lnTo>
                      <a:cubicBezTo>
                        <a:pt x="683293" y="31"/>
                        <a:pt x="696837" y="13574"/>
                        <a:pt x="696867" y="30291"/>
                      </a:cubicBezTo>
                      <a:lnTo>
                        <a:pt x="696867" y="478258"/>
                      </a:lnTo>
                      <a:cubicBezTo>
                        <a:pt x="696715" y="494887"/>
                        <a:pt x="683206" y="508296"/>
                        <a:pt x="666576" y="508326"/>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任意多边形: 形状 29">
                  <a:extLst>
                    <a:ext uri="{FF2B5EF4-FFF2-40B4-BE49-F238E27FC236}">
                      <a16:creationId xmlns:a16="http://schemas.microsoft.com/office/drawing/2014/main" id="{8C30E765-1332-48B3-9382-56947883597D}"/>
                    </a:ext>
                  </a:extLst>
                </p:cNvPr>
                <p:cNvSpPr/>
                <p:nvPr/>
              </p:nvSpPr>
              <p:spPr>
                <a:xfrm>
                  <a:off x="1181881" y="2757423"/>
                  <a:ext cx="439139" cy="33241"/>
                </a:xfrm>
                <a:custGeom>
                  <a:avLst/>
                  <a:gdLst>
                    <a:gd name="connsiteX0" fmla="*/ 689852 w 729720"/>
                    <a:gd name="connsiteY0" fmla="*/ 55237 h 55237"/>
                    <a:gd name="connsiteX1" fmla="*/ 36305 w 729720"/>
                    <a:gd name="connsiteY1" fmla="*/ 55237 h 55237"/>
                    <a:gd name="connsiteX2" fmla="*/ 4677 w 729720"/>
                    <a:gd name="connsiteY2" fmla="*/ 28398 h 55237"/>
                    <a:gd name="connsiteX3" fmla="*/ 0 w 729720"/>
                    <a:gd name="connsiteY3" fmla="*/ 0 h 55237"/>
                    <a:gd name="connsiteX4" fmla="*/ 302913 w 729720"/>
                    <a:gd name="connsiteY4" fmla="*/ 0 h 55237"/>
                    <a:gd name="connsiteX5" fmla="*/ 314551 w 729720"/>
                    <a:gd name="connsiteY5" fmla="*/ 16705 h 55237"/>
                    <a:gd name="connsiteX6" fmla="*/ 398074 w 729720"/>
                    <a:gd name="connsiteY6" fmla="*/ 16705 h 55237"/>
                    <a:gd name="connsiteX7" fmla="*/ 410604 w 729720"/>
                    <a:gd name="connsiteY7" fmla="*/ 0 h 55237"/>
                    <a:gd name="connsiteX8" fmla="*/ 729720 w 729720"/>
                    <a:gd name="connsiteY8" fmla="*/ 0 h 55237"/>
                    <a:gd name="connsiteX9" fmla="*/ 725655 w 729720"/>
                    <a:gd name="connsiteY9" fmla="*/ 24668 h 55237"/>
                    <a:gd name="connsiteX10" fmla="*/ 689852 w 729720"/>
                    <a:gd name="connsiteY10" fmla="*/ 55237 h 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720" h="55237">
                      <a:moveTo>
                        <a:pt x="689852" y="55237"/>
                      </a:moveTo>
                      <a:lnTo>
                        <a:pt x="36305" y="55237"/>
                      </a:lnTo>
                      <a:cubicBezTo>
                        <a:pt x="20617" y="55230"/>
                        <a:pt x="7237" y="43876"/>
                        <a:pt x="4677" y="28398"/>
                      </a:cubicBezTo>
                      <a:lnTo>
                        <a:pt x="0" y="0"/>
                      </a:lnTo>
                      <a:lnTo>
                        <a:pt x="302913" y="0"/>
                      </a:lnTo>
                      <a:lnTo>
                        <a:pt x="314551" y="16705"/>
                      </a:lnTo>
                      <a:lnTo>
                        <a:pt x="398074" y="16705"/>
                      </a:lnTo>
                      <a:lnTo>
                        <a:pt x="410604" y="0"/>
                      </a:lnTo>
                      <a:lnTo>
                        <a:pt x="729720" y="0"/>
                      </a:lnTo>
                      <a:lnTo>
                        <a:pt x="725655" y="24668"/>
                      </a:lnTo>
                      <a:cubicBezTo>
                        <a:pt x="722797" y="42239"/>
                        <a:pt x="707654" y="55169"/>
                        <a:pt x="689852" y="55237"/>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任意多边形: 形状 30">
                  <a:extLst>
                    <a:ext uri="{FF2B5EF4-FFF2-40B4-BE49-F238E27FC236}">
                      <a16:creationId xmlns:a16="http://schemas.microsoft.com/office/drawing/2014/main" id="{889E8271-1EB4-4EC0-A033-D2183BC753DE}"/>
                    </a:ext>
                  </a:extLst>
                </p:cNvPr>
                <p:cNvSpPr/>
                <p:nvPr/>
              </p:nvSpPr>
              <p:spPr>
                <a:xfrm>
                  <a:off x="1172263" y="2749147"/>
                  <a:ext cx="458442" cy="49695"/>
                </a:xfrm>
                <a:custGeom>
                  <a:avLst/>
                  <a:gdLst>
                    <a:gd name="connsiteX0" fmla="*/ 705832 w 761795"/>
                    <a:gd name="connsiteY0" fmla="*/ 82579 h 82579"/>
                    <a:gd name="connsiteX1" fmla="*/ 52286 w 761795"/>
                    <a:gd name="connsiteY1" fmla="*/ 82579 h 82579"/>
                    <a:gd name="connsiteX2" fmla="*/ 7239 w 761795"/>
                    <a:gd name="connsiteY2" fmla="*/ 44546 h 82579"/>
                    <a:gd name="connsiteX3" fmla="*/ 0 w 761795"/>
                    <a:gd name="connsiteY3" fmla="*/ 0 h 82579"/>
                    <a:gd name="connsiteX4" fmla="*/ 326021 w 761795"/>
                    <a:gd name="connsiteY4" fmla="*/ 0 h 82579"/>
                    <a:gd name="connsiteX5" fmla="*/ 337603 w 761795"/>
                    <a:gd name="connsiteY5" fmla="*/ 16705 h 82579"/>
                    <a:gd name="connsiteX6" fmla="*/ 407373 w 761795"/>
                    <a:gd name="connsiteY6" fmla="*/ 16705 h 82579"/>
                    <a:gd name="connsiteX7" fmla="*/ 419902 w 761795"/>
                    <a:gd name="connsiteY7" fmla="*/ 0 h 82579"/>
                    <a:gd name="connsiteX8" fmla="*/ 761796 w 761795"/>
                    <a:gd name="connsiteY8" fmla="*/ 0 h 82579"/>
                    <a:gd name="connsiteX9" fmla="*/ 755168 w 761795"/>
                    <a:gd name="connsiteY9" fmla="*/ 40537 h 82579"/>
                    <a:gd name="connsiteX10" fmla="*/ 705832 w 761795"/>
                    <a:gd name="connsiteY10" fmla="*/ 82579 h 82579"/>
                    <a:gd name="connsiteX11" fmla="*/ 32073 w 761795"/>
                    <a:gd name="connsiteY11" fmla="*/ 27340 h 82579"/>
                    <a:gd name="connsiteX12" fmla="*/ 34133 w 761795"/>
                    <a:gd name="connsiteY12" fmla="*/ 39924 h 82579"/>
                    <a:gd name="connsiteX13" fmla="*/ 52286 w 761795"/>
                    <a:gd name="connsiteY13" fmla="*/ 55683 h 82579"/>
                    <a:gd name="connsiteX14" fmla="*/ 705832 w 761795"/>
                    <a:gd name="connsiteY14" fmla="*/ 55683 h 82579"/>
                    <a:gd name="connsiteX15" fmla="*/ 728384 w 761795"/>
                    <a:gd name="connsiteY15" fmla="*/ 36528 h 82579"/>
                    <a:gd name="connsiteX16" fmla="*/ 729831 w 761795"/>
                    <a:gd name="connsiteY16" fmla="*/ 27619 h 82579"/>
                    <a:gd name="connsiteX17" fmla="*/ 433545 w 761795"/>
                    <a:gd name="connsiteY17" fmla="*/ 27619 h 82579"/>
                    <a:gd name="connsiteX18" fmla="*/ 421016 w 761795"/>
                    <a:gd name="connsiteY18" fmla="*/ 44323 h 82579"/>
                    <a:gd name="connsiteX19" fmla="*/ 323404 w 761795"/>
                    <a:gd name="connsiteY19" fmla="*/ 44323 h 82579"/>
                    <a:gd name="connsiteX20" fmla="*/ 311822 w 761795"/>
                    <a:gd name="connsiteY20" fmla="*/ 27619 h 8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795" h="82579">
                      <a:moveTo>
                        <a:pt x="705832" y="82579"/>
                      </a:moveTo>
                      <a:lnTo>
                        <a:pt x="52286" y="82579"/>
                      </a:lnTo>
                      <a:cubicBezTo>
                        <a:pt x="29968" y="82687"/>
                        <a:pt x="10876" y="66566"/>
                        <a:pt x="7239" y="44546"/>
                      </a:cubicBezTo>
                      <a:lnTo>
                        <a:pt x="0" y="0"/>
                      </a:lnTo>
                      <a:lnTo>
                        <a:pt x="326021" y="0"/>
                      </a:lnTo>
                      <a:lnTo>
                        <a:pt x="337603" y="16705"/>
                      </a:lnTo>
                      <a:lnTo>
                        <a:pt x="407373" y="16705"/>
                      </a:lnTo>
                      <a:lnTo>
                        <a:pt x="419902" y="0"/>
                      </a:lnTo>
                      <a:lnTo>
                        <a:pt x="761796" y="0"/>
                      </a:lnTo>
                      <a:lnTo>
                        <a:pt x="755168" y="40537"/>
                      </a:lnTo>
                      <a:cubicBezTo>
                        <a:pt x="751345" y="64804"/>
                        <a:pt x="730398" y="82656"/>
                        <a:pt x="705832" y="82579"/>
                      </a:cubicBezTo>
                      <a:close/>
                      <a:moveTo>
                        <a:pt x="32073" y="27340"/>
                      </a:moveTo>
                      <a:lnTo>
                        <a:pt x="34133" y="39924"/>
                      </a:lnTo>
                      <a:cubicBezTo>
                        <a:pt x="35433" y="48955"/>
                        <a:pt x="43162" y="55665"/>
                        <a:pt x="52286" y="55683"/>
                      </a:cubicBezTo>
                      <a:lnTo>
                        <a:pt x="705832" y="55683"/>
                      </a:lnTo>
                      <a:cubicBezTo>
                        <a:pt x="717038" y="55715"/>
                        <a:pt x="726603" y="47591"/>
                        <a:pt x="728384" y="36528"/>
                      </a:cubicBezTo>
                      <a:lnTo>
                        <a:pt x="729831" y="27619"/>
                      </a:lnTo>
                      <a:lnTo>
                        <a:pt x="433545" y="27619"/>
                      </a:lnTo>
                      <a:lnTo>
                        <a:pt x="421016" y="44323"/>
                      </a:lnTo>
                      <a:lnTo>
                        <a:pt x="323404" y="44323"/>
                      </a:lnTo>
                      <a:lnTo>
                        <a:pt x="311822" y="2761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任意多边形: 形状 31">
                  <a:extLst>
                    <a:ext uri="{FF2B5EF4-FFF2-40B4-BE49-F238E27FC236}">
                      <a16:creationId xmlns:a16="http://schemas.microsoft.com/office/drawing/2014/main" id="{D8AF02EA-1A80-4C25-984D-AD7C5BB0FBFC}"/>
                    </a:ext>
                  </a:extLst>
                </p:cNvPr>
                <p:cNvSpPr/>
                <p:nvPr/>
              </p:nvSpPr>
              <p:spPr>
                <a:xfrm>
                  <a:off x="1163819" y="2343852"/>
                  <a:ext cx="458909" cy="108369"/>
                </a:xfrm>
                <a:custGeom>
                  <a:avLst/>
                  <a:gdLst>
                    <a:gd name="connsiteX0" fmla="*/ 177238 w 762572"/>
                    <a:gd name="connsiteY0" fmla="*/ 23276 h 180078"/>
                    <a:gd name="connsiteX1" fmla="*/ 153961 w 762572"/>
                    <a:gd name="connsiteY1" fmla="*/ 46662 h 180078"/>
                    <a:gd name="connsiteX2" fmla="*/ 130576 w 762572"/>
                    <a:gd name="connsiteY2" fmla="*/ 23386 h 180078"/>
                    <a:gd name="connsiteX3" fmla="*/ 153852 w 762572"/>
                    <a:gd name="connsiteY3" fmla="*/ 0 h 180078"/>
                    <a:gd name="connsiteX4" fmla="*/ 154129 w 762572"/>
                    <a:gd name="connsiteY4" fmla="*/ 1 h 180078"/>
                    <a:gd name="connsiteX5" fmla="*/ 177238 w 762572"/>
                    <a:gd name="connsiteY5" fmla="*/ 23276 h 180078"/>
                    <a:gd name="connsiteX6" fmla="*/ 177238 w 762572"/>
                    <a:gd name="connsiteY6" fmla="*/ 168497 h 180078"/>
                    <a:gd name="connsiteX7" fmla="*/ 165545 w 762572"/>
                    <a:gd name="connsiteY7" fmla="*/ 180079 h 180078"/>
                    <a:gd name="connsiteX8" fmla="*/ 153963 w 762572"/>
                    <a:gd name="connsiteY8" fmla="*/ 168385 h 180078"/>
                    <a:gd name="connsiteX9" fmla="*/ 165600 w 762572"/>
                    <a:gd name="connsiteY9" fmla="*/ 156803 h 180078"/>
                    <a:gd name="connsiteX10" fmla="*/ 177238 w 762572"/>
                    <a:gd name="connsiteY10" fmla="*/ 168440 h 180078"/>
                    <a:gd name="connsiteX11" fmla="*/ 177238 w 762572"/>
                    <a:gd name="connsiteY11" fmla="*/ 168497 h 180078"/>
                    <a:gd name="connsiteX12" fmla="*/ 762572 w 762572"/>
                    <a:gd name="connsiteY12" fmla="*/ 126456 h 180078"/>
                    <a:gd name="connsiteX13" fmla="*/ 748151 w 762572"/>
                    <a:gd name="connsiteY13" fmla="*/ 140878 h 180078"/>
                    <a:gd name="connsiteX14" fmla="*/ 733729 w 762572"/>
                    <a:gd name="connsiteY14" fmla="*/ 126456 h 180078"/>
                    <a:gd name="connsiteX15" fmla="*/ 748151 w 762572"/>
                    <a:gd name="connsiteY15" fmla="*/ 112034 h 180078"/>
                    <a:gd name="connsiteX16" fmla="*/ 762572 w 762572"/>
                    <a:gd name="connsiteY16" fmla="*/ 126344 h 180078"/>
                    <a:gd name="connsiteX17" fmla="*/ 762572 w 762572"/>
                    <a:gd name="connsiteY17" fmla="*/ 126456 h 180078"/>
                    <a:gd name="connsiteX18" fmla="*/ 60026 w 762572"/>
                    <a:gd name="connsiteY18" fmla="*/ 99450 h 180078"/>
                    <a:gd name="connsiteX19" fmla="*/ 30069 w 762572"/>
                    <a:gd name="connsiteY19" fmla="*/ 129519 h 180078"/>
                    <a:gd name="connsiteX20" fmla="*/ 0 w 762572"/>
                    <a:gd name="connsiteY20" fmla="*/ 99561 h 180078"/>
                    <a:gd name="connsiteX21" fmla="*/ 29957 w 762572"/>
                    <a:gd name="connsiteY21" fmla="*/ 69493 h 180078"/>
                    <a:gd name="connsiteX22" fmla="*/ 30013 w 762572"/>
                    <a:gd name="connsiteY22" fmla="*/ 69493 h 180078"/>
                    <a:gd name="connsiteX23" fmla="*/ 60026 w 762572"/>
                    <a:gd name="connsiteY23" fmla="*/ 99450 h 1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572" h="180078">
                      <a:moveTo>
                        <a:pt x="177238" y="23276"/>
                      </a:moveTo>
                      <a:cubicBezTo>
                        <a:pt x="177268" y="36162"/>
                        <a:pt x="166846" y="46632"/>
                        <a:pt x="153961" y="46662"/>
                      </a:cubicBezTo>
                      <a:cubicBezTo>
                        <a:pt x="141076" y="46692"/>
                        <a:pt x="130606" y="36271"/>
                        <a:pt x="130576" y="23386"/>
                      </a:cubicBezTo>
                      <a:cubicBezTo>
                        <a:pt x="130545" y="10500"/>
                        <a:pt x="140967" y="30"/>
                        <a:pt x="153852" y="0"/>
                      </a:cubicBezTo>
                      <a:cubicBezTo>
                        <a:pt x="153944" y="0"/>
                        <a:pt x="154037" y="0"/>
                        <a:pt x="154129" y="1"/>
                      </a:cubicBezTo>
                      <a:cubicBezTo>
                        <a:pt x="166906" y="123"/>
                        <a:pt x="177208" y="10499"/>
                        <a:pt x="177238" y="23276"/>
                      </a:cubicBezTo>
                      <a:close/>
                      <a:moveTo>
                        <a:pt x="177238" y="168497"/>
                      </a:moveTo>
                      <a:cubicBezTo>
                        <a:pt x="177207" y="174923"/>
                        <a:pt x="171971" y="180109"/>
                        <a:pt x="165545" y="180079"/>
                      </a:cubicBezTo>
                      <a:cubicBezTo>
                        <a:pt x="159117" y="180048"/>
                        <a:pt x="153932" y="174812"/>
                        <a:pt x="153963" y="168385"/>
                      </a:cubicBezTo>
                      <a:cubicBezTo>
                        <a:pt x="153994" y="161980"/>
                        <a:pt x="159194" y="156804"/>
                        <a:pt x="165600" y="156803"/>
                      </a:cubicBezTo>
                      <a:cubicBezTo>
                        <a:pt x="172027" y="156803"/>
                        <a:pt x="177238" y="162013"/>
                        <a:pt x="177238" y="168440"/>
                      </a:cubicBezTo>
                      <a:cubicBezTo>
                        <a:pt x="177238" y="168460"/>
                        <a:pt x="177238" y="168478"/>
                        <a:pt x="177238" y="168497"/>
                      </a:cubicBezTo>
                      <a:close/>
                      <a:moveTo>
                        <a:pt x="762572" y="126456"/>
                      </a:moveTo>
                      <a:cubicBezTo>
                        <a:pt x="762572" y="134421"/>
                        <a:pt x="756115" y="140878"/>
                        <a:pt x="748151" y="140878"/>
                      </a:cubicBezTo>
                      <a:cubicBezTo>
                        <a:pt x="740186" y="140878"/>
                        <a:pt x="733729" y="134421"/>
                        <a:pt x="733729" y="126456"/>
                      </a:cubicBezTo>
                      <a:cubicBezTo>
                        <a:pt x="733729" y="118491"/>
                        <a:pt x="740186" y="112034"/>
                        <a:pt x="748151" y="112034"/>
                      </a:cubicBezTo>
                      <a:cubicBezTo>
                        <a:pt x="756085" y="112003"/>
                        <a:pt x="762542" y="118411"/>
                        <a:pt x="762572" y="126344"/>
                      </a:cubicBezTo>
                      <a:cubicBezTo>
                        <a:pt x="762573" y="126382"/>
                        <a:pt x="762573" y="126419"/>
                        <a:pt x="762572" y="126456"/>
                      </a:cubicBezTo>
                      <a:close/>
                      <a:moveTo>
                        <a:pt x="60026" y="99450"/>
                      </a:moveTo>
                      <a:cubicBezTo>
                        <a:pt x="60057" y="116026"/>
                        <a:pt x="46644" y="129488"/>
                        <a:pt x="30069" y="129519"/>
                      </a:cubicBezTo>
                      <a:cubicBezTo>
                        <a:pt x="13493" y="129550"/>
                        <a:pt x="31" y="116137"/>
                        <a:pt x="0" y="99561"/>
                      </a:cubicBezTo>
                      <a:cubicBezTo>
                        <a:pt x="-31" y="82986"/>
                        <a:pt x="13382" y="69523"/>
                        <a:pt x="29957" y="69493"/>
                      </a:cubicBezTo>
                      <a:cubicBezTo>
                        <a:pt x="29976" y="69493"/>
                        <a:pt x="29994" y="69493"/>
                        <a:pt x="30013" y="69493"/>
                      </a:cubicBezTo>
                      <a:cubicBezTo>
                        <a:pt x="46567" y="69493"/>
                        <a:pt x="59995" y="82897"/>
                        <a:pt x="60026" y="99450"/>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任意多边形: 形状 32">
                  <a:extLst>
                    <a:ext uri="{FF2B5EF4-FFF2-40B4-BE49-F238E27FC236}">
                      <a16:creationId xmlns:a16="http://schemas.microsoft.com/office/drawing/2014/main" id="{50E00909-FC49-4938-83F4-C20C5F60DCEF}"/>
                    </a:ext>
                  </a:extLst>
                </p:cNvPr>
                <p:cNvSpPr/>
                <p:nvPr/>
              </p:nvSpPr>
              <p:spPr>
                <a:xfrm>
                  <a:off x="1296784" y="2397803"/>
                  <a:ext cx="36123" cy="41551"/>
                </a:xfrm>
                <a:custGeom>
                  <a:avLst/>
                  <a:gdLst>
                    <a:gd name="connsiteX0" fmla="*/ 24389 w 60026"/>
                    <a:gd name="connsiteY0" fmla="*/ 69046 h 69046"/>
                    <a:gd name="connsiteX1" fmla="*/ 0 w 60026"/>
                    <a:gd name="connsiteY1" fmla="*/ 57464 h 69046"/>
                    <a:gd name="connsiteX2" fmla="*/ 41094 w 60026"/>
                    <a:gd name="connsiteY2" fmla="*/ 0 h 69046"/>
                    <a:gd name="connsiteX3" fmla="*/ 60026 w 60026"/>
                    <a:gd name="connsiteY3" fmla="*/ 19600 h 69046"/>
                    <a:gd name="connsiteX4" fmla="*/ 24389 w 60026"/>
                    <a:gd name="connsiteY4" fmla="*/ 69046 h 6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6" h="69046">
                      <a:moveTo>
                        <a:pt x="24389" y="69046"/>
                      </a:moveTo>
                      <a:lnTo>
                        <a:pt x="0" y="57464"/>
                      </a:lnTo>
                      <a:cubicBezTo>
                        <a:pt x="10065" y="35956"/>
                        <a:pt x="23995" y="16478"/>
                        <a:pt x="41094" y="0"/>
                      </a:cubicBezTo>
                      <a:lnTo>
                        <a:pt x="60026" y="19600"/>
                      </a:lnTo>
                      <a:cubicBezTo>
                        <a:pt x="45215" y="33757"/>
                        <a:pt x="33135" y="50518"/>
                        <a:pt x="24389" y="69046"/>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任意多边形: 形状 33">
                  <a:extLst>
                    <a:ext uri="{FF2B5EF4-FFF2-40B4-BE49-F238E27FC236}">
                      <a16:creationId xmlns:a16="http://schemas.microsoft.com/office/drawing/2014/main" id="{E72F53CD-36E4-4C47-8A55-B2878651BF41}"/>
                    </a:ext>
                  </a:extLst>
                </p:cNvPr>
                <p:cNvSpPr/>
                <p:nvPr/>
              </p:nvSpPr>
              <p:spPr>
                <a:xfrm>
                  <a:off x="1285591" y="2365043"/>
                  <a:ext cx="233942" cy="233982"/>
                </a:xfrm>
                <a:custGeom>
                  <a:avLst/>
                  <a:gdLst>
                    <a:gd name="connsiteX0" fmla="*/ 194443 w 388742"/>
                    <a:gd name="connsiteY0" fmla="*/ 388811 h 388811"/>
                    <a:gd name="connsiteX1" fmla="*/ 0 w 388742"/>
                    <a:gd name="connsiteY1" fmla="*/ 194368 h 388811"/>
                    <a:gd name="connsiteX2" fmla="*/ 27229 w 388742"/>
                    <a:gd name="connsiteY2" fmla="*/ 194368 h 388811"/>
                    <a:gd name="connsiteX3" fmla="*/ 194339 w 388742"/>
                    <a:gd name="connsiteY3" fmla="*/ 361352 h 388811"/>
                    <a:gd name="connsiteX4" fmla="*/ 361324 w 388742"/>
                    <a:gd name="connsiteY4" fmla="*/ 194242 h 388811"/>
                    <a:gd name="connsiteX5" fmla="*/ 194213 w 388742"/>
                    <a:gd name="connsiteY5" fmla="*/ 27257 h 388811"/>
                    <a:gd name="connsiteX6" fmla="*/ 113592 w 388742"/>
                    <a:gd name="connsiteY6" fmla="*/ 48034 h 388811"/>
                    <a:gd name="connsiteX7" fmla="*/ 100451 w 388742"/>
                    <a:gd name="connsiteY7" fmla="*/ 24202 h 388811"/>
                    <a:gd name="connsiteX8" fmla="*/ 364541 w 388742"/>
                    <a:gd name="connsiteY8" fmla="*/ 100555 h 388811"/>
                    <a:gd name="connsiteX9" fmla="*/ 288187 w 388742"/>
                    <a:gd name="connsiteY9" fmla="*/ 364645 h 388811"/>
                    <a:gd name="connsiteX10" fmla="*/ 194443 w 388742"/>
                    <a:gd name="connsiteY10" fmla="*/ 388811 h 38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742" h="388811">
                      <a:moveTo>
                        <a:pt x="194443" y="388811"/>
                      </a:moveTo>
                      <a:cubicBezTo>
                        <a:pt x="87157" y="388567"/>
                        <a:pt x="244" y="301654"/>
                        <a:pt x="0" y="194368"/>
                      </a:cubicBezTo>
                      <a:lnTo>
                        <a:pt x="27229" y="194368"/>
                      </a:lnTo>
                      <a:cubicBezTo>
                        <a:pt x="27263" y="286626"/>
                        <a:pt x="102082" y="361388"/>
                        <a:pt x="194339" y="361352"/>
                      </a:cubicBezTo>
                      <a:cubicBezTo>
                        <a:pt x="286597" y="361318"/>
                        <a:pt x="361359" y="286499"/>
                        <a:pt x="361324" y="194242"/>
                      </a:cubicBezTo>
                      <a:cubicBezTo>
                        <a:pt x="361289" y="101983"/>
                        <a:pt x="286471" y="27222"/>
                        <a:pt x="194213" y="27257"/>
                      </a:cubicBezTo>
                      <a:cubicBezTo>
                        <a:pt x="166016" y="27268"/>
                        <a:pt x="138282" y="34415"/>
                        <a:pt x="113592" y="48034"/>
                      </a:cubicBezTo>
                      <a:lnTo>
                        <a:pt x="100451" y="24202"/>
                      </a:lnTo>
                      <a:cubicBezTo>
                        <a:pt x="194462" y="-27640"/>
                        <a:pt x="312699" y="6545"/>
                        <a:pt x="364541" y="100555"/>
                      </a:cubicBezTo>
                      <a:cubicBezTo>
                        <a:pt x="416383" y="194567"/>
                        <a:pt x="382198" y="312803"/>
                        <a:pt x="288187" y="364645"/>
                      </a:cubicBezTo>
                      <a:cubicBezTo>
                        <a:pt x="259478" y="380478"/>
                        <a:pt x="227229" y="388790"/>
                        <a:pt x="194443" y="388811"/>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任意多边形: 形状 34">
                  <a:extLst>
                    <a:ext uri="{FF2B5EF4-FFF2-40B4-BE49-F238E27FC236}">
                      <a16:creationId xmlns:a16="http://schemas.microsoft.com/office/drawing/2014/main" id="{3AC0768B-6A96-4D8D-A0E5-2F007EE348B2}"/>
                    </a:ext>
                  </a:extLst>
                </p:cNvPr>
                <p:cNvSpPr/>
                <p:nvPr/>
              </p:nvSpPr>
              <p:spPr>
                <a:xfrm>
                  <a:off x="1248363" y="2558747"/>
                  <a:ext cx="55692" cy="16386"/>
                </a:xfrm>
                <a:custGeom>
                  <a:avLst/>
                  <a:gdLst>
                    <a:gd name="connsiteX0" fmla="*/ 0 w 92543"/>
                    <a:gd name="connsiteY0" fmla="*/ 0 h 27228"/>
                    <a:gd name="connsiteX1" fmla="*/ 92544 w 92543"/>
                    <a:gd name="connsiteY1" fmla="*/ 0 h 27228"/>
                    <a:gd name="connsiteX2" fmla="*/ 92544 w 92543"/>
                    <a:gd name="connsiteY2" fmla="*/ 27229 h 27228"/>
                    <a:gd name="connsiteX3" fmla="*/ 0 w 92543"/>
                    <a:gd name="connsiteY3" fmla="*/ 27229 h 27228"/>
                  </a:gdLst>
                  <a:ahLst/>
                  <a:cxnLst>
                    <a:cxn ang="0">
                      <a:pos x="connsiteX0" y="connsiteY0"/>
                    </a:cxn>
                    <a:cxn ang="0">
                      <a:pos x="connsiteX1" y="connsiteY1"/>
                    </a:cxn>
                    <a:cxn ang="0">
                      <a:pos x="connsiteX2" y="connsiteY2"/>
                    </a:cxn>
                    <a:cxn ang="0">
                      <a:pos x="connsiteX3" y="connsiteY3"/>
                    </a:cxn>
                  </a:cxnLst>
                  <a:rect l="l" t="t" r="r" b="b"/>
                  <a:pathLst>
                    <a:path w="92543" h="27228">
                      <a:moveTo>
                        <a:pt x="0" y="0"/>
                      </a:moveTo>
                      <a:lnTo>
                        <a:pt x="92544" y="0"/>
                      </a:lnTo>
                      <a:lnTo>
                        <a:pt x="92544"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任意多边形: 形状 35">
                  <a:extLst>
                    <a:ext uri="{FF2B5EF4-FFF2-40B4-BE49-F238E27FC236}">
                      <a16:creationId xmlns:a16="http://schemas.microsoft.com/office/drawing/2014/main" id="{83182C71-6F6A-4623-9B49-592608B113E4}"/>
                    </a:ext>
                  </a:extLst>
                </p:cNvPr>
                <p:cNvSpPr/>
                <p:nvPr/>
              </p:nvSpPr>
              <p:spPr>
                <a:xfrm>
                  <a:off x="1248363" y="2604454"/>
                  <a:ext cx="282651" cy="16386"/>
                </a:xfrm>
                <a:custGeom>
                  <a:avLst/>
                  <a:gdLst>
                    <a:gd name="connsiteX0" fmla="*/ 0 w 469682"/>
                    <a:gd name="connsiteY0" fmla="*/ 0 h 27228"/>
                    <a:gd name="connsiteX1" fmla="*/ 469682 w 469682"/>
                    <a:gd name="connsiteY1" fmla="*/ 0 h 27228"/>
                    <a:gd name="connsiteX2" fmla="*/ 469682 w 469682"/>
                    <a:gd name="connsiteY2" fmla="*/ 27229 h 27228"/>
                    <a:gd name="connsiteX3" fmla="*/ 0 w 469682"/>
                    <a:gd name="connsiteY3" fmla="*/ 27229 h 27228"/>
                  </a:gdLst>
                  <a:ahLst/>
                  <a:cxnLst>
                    <a:cxn ang="0">
                      <a:pos x="connsiteX0" y="connsiteY0"/>
                    </a:cxn>
                    <a:cxn ang="0">
                      <a:pos x="connsiteX1" y="connsiteY1"/>
                    </a:cxn>
                    <a:cxn ang="0">
                      <a:pos x="connsiteX2" y="connsiteY2"/>
                    </a:cxn>
                    <a:cxn ang="0">
                      <a:pos x="connsiteX3" y="connsiteY3"/>
                    </a:cxn>
                  </a:cxnLst>
                  <a:rect l="l" t="t" r="r" b="b"/>
                  <a:pathLst>
                    <a:path w="469682" h="27228">
                      <a:moveTo>
                        <a:pt x="0" y="0"/>
                      </a:moveTo>
                      <a:lnTo>
                        <a:pt x="469682" y="0"/>
                      </a:lnTo>
                      <a:lnTo>
                        <a:pt x="469682"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任意多边形: 形状 36">
                  <a:extLst>
                    <a:ext uri="{FF2B5EF4-FFF2-40B4-BE49-F238E27FC236}">
                      <a16:creationId xmlns:a16="http://schemas.microsoft.com/office/drawing/2014/main" id="{99D3FA11-E706-4E8E-B637-6D223F379329}"/>
                    </a:ext>
                  </a:extLst>
                </p:cNvPr>
                <p:cNvSpPr/>
                <p:nvPr/>
              </p:nvSpPr>
              <p:spPr>
                <a:xfrm>
                  <a:off x="1248363" y="2650160"/>
                  <a:ext cx="282651" cy="16386"/>
                </a:xfrm>
                <a:custGeom>
                  <a:avLst/>
                  <a:gdLst>
                    <a:gd name="connsiteX0" fmla="*/ 0 w 469682"/>
                    <a:gd name="connsiteY0" fmla="*/ 0 h 27228"/>
                    <a:gd name="connsiteX1" fmla="*/ 469682 w 469682"/>
                    <a:gd name="connsiteY1" fmla="*/ 0 h 27228"/>
                    <a:gd name="connsiteX2" fmla="*/ 469682 w 469682"/>
                    <a:gd name="connsiteY2" fmla="*/ 27229 h 27228"/>
                    <a:gd name="connsiteX3" fmla="*/ 0 w 469682"/>
                    <a:gd name="connsiteY3" fmla="*/ 27229 h 27228"/>
                  </a:gdLst>
                  <a:ahLst/>
                  <a:cxnLst>
                    <a:cxn ang="0">
                      <a:pos x="connsiteX0" y="connsiteY0"/>
                    </a:cxn>
                    <a:cxn ang="0">
                      <a:pos x="connsiteX1" y="connsiteY1"/>
                    </a:cxn>
                    <a:cxn ang="0">
                      <a:pos x="connsiteX2" y="connsiteY2"/>
                    </a:cxn>
                    <a:cxn ang="0">
                      <a:pos x="connsiteX3" y="connsiteY3"/>
                    </a:cxn>
                  </a:cxnLst>
                  <a:rect l="l" t="t" r="r" b="b"/>
                  <a:pathLst>
                    <a:path w="469682" h="27228">
                      <a:moveTo>
                        <a:pt x="0" y="0"/>
                      </a:moveTo>
                      <a:lnTo>
                        <a:pt x="469682" y="0"/>
                      </a:lnTo>
                      <a:lnTo>
                        <a:pt x="469682"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任意多边形: 形状 37">
                  <a:extLst>
                    <a:ext uri="{FF2B5EF4-FFF2-40B4-BE49-F238E27FC236}">
                      <a16:creationId xmlns:a16="http://schemas.microsoft.com/office/drawing/2014/main" id="{DAD09ED1-ADDB-4313-BFAC-9F5E6563EB4F}"/>
                    </a:ext>
                  </a:extLst>
                </p:cNvPr>
                <p:cNvSpPr/>
                <p:nvPr/>
              </p:nvSpPr>
              <p:spPr>
                <a:xfrm>
                  <a:off x="1248363" y="2695900"/>
                  <a:ext cx="157125" cy="16386"/>
                </a:xfrm>
                <a:custGeom>
                  <a:avLst/>
                  <a:gdLst>
                    <a:gd name="connsiteX0" fmla="*/ 0 w 261095"/>
                    <a:gd name="connsiteY0" fmla="*/ 0 h 27229"/>
                    <a:gd name="connsiteX1" fmla="*/ 261095 w 261095"/>
                    <a:gd name="connsiteY1" fmla="*/ 0 h 27229"/>
                    <a:gd name="connsiteX2" fmla="*/ 261095 w 261095"/>
                    <a:gd name="connsiteY2" fmla="*/ 27229 h 27229"/>
                    <a:gd name="connsiteX3" fmla="*/ 0 w 261095"/>
                    <a:gd name="connsiteY3" fmla="*/ 27229 h 27229"/>
                  </a:gdLst>
                  <a:ahLst/>
                  <a:cxnLst>
                    <a:cxn ang="0">
                      <a:pos x="connsiteX0" y="connsiteY0"/>
                    </a:cxn>
                    <a:cxn ang="0">
                      <a:pos x="connsiteX1" y="connsiteY1"/>
                    </a:cxn>
                    <a:cxn ang="0">
                      <a:pos x="connsiteX2" y="connsiteY2"/>
                    </a:cxn>
                    <a:cxn ang="0">
                      <a:pos x="connsiteX3" y="connsiteY3"/>
                    </a:cxn>
                  </a:cxnLst>
                  <a:rect l="l" t="t" r="r" b="b"/>
                  <a:pathLst>
                    <a:path w="261095" h="27229">
                      <a:moveTo>
                        <a:pt x="0" y="0"/>
                      </a:moveTo>
                      <a:lnTo>
                        <a:pt x="261095" y="0"/>
                      </a:lnTo>
                      <a:lnTo>
                        <a:pt x="261095"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spTree>
    <p:extLst>
      <p:ext uri="{BB962C8B-B14F-4D97-AF65-F5344CB8AC3E}">
        <p14:creationId xmlns:p14="http://schemas.microsoft.com/office/powerpoint/2010/main" val="112733270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7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7" presetClass="entr" presetSubtype="0"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7" presetClass="entr" presetSubtype="0"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animEffect transition="in" filter="barn(out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animBg="1"/>
          <p:bldP spid="10" grpId="0"/>
          <p:bldP spid="12" grpId="0" animBg="1"/>
          <p:bldP spid="13" grpId="0" animBg="1"/>
          <p:bldP spid="1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98782" y="2463445"/>
            <a:ext cx="4431047" cy="728753"/>
            <a:chOff x="1598782" y="2463444"/>
            <a:chExt cx="4431046" cy="728753"/>
          </a:xfrm>
          <a:effectLst>
            <a:outerShdw blurRad="254000" dist="114300" dir="2700000" algn="tl" rotWithShape="0">
              <a:prstClr val="black">
                <a:alpha val="15000"/>
              </a:prstClr>
            </a:outerShdw>
          </a:effectLst>
        </p:grpSpPr>
        <p:sp>
          <p:nvSpPr>
            <p:cNvPr id="4" name="íṡľíḍè-Arrow: Chevron 31"/>
            <p:cNvSpPr/>
            <p:nvPr/>
          </p:nvSpPr>
          <p:spPr>
            <a:xfrm>
              <a:off x="4384776" y="2463444"/>
              <a:ext cx="1645052" cy="728753"/>
            </a:xfrm>
            <a:prstGeom prst="chevron">
              <a:avLst>
                <a:gd name="adj" fmla="val 41391"/>
              </a:avLst>
            </a:prstGeom>
            <a:gradFill>
              <a:gsLst>
                <a:gs pos="100000">
                  <a:srgbClr val="F1F3F5"/>
                </a:gs>
                <a:gs pos="0">
                  <a:srgbClr val="D7DBE1"/>
                </a:gs>
              </a:gsLs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5" name="íṡľíḍè-Arrow: Chevron 37"/>
            <p:cNvSpPr/>
            <p:nvPr/>
          </p:nvSpPr>
          <p:spPr>
            <a:xfrm>
              <a:off x="1598782" y="2463444"/>
              <a:ext cx="3092664" cy="728753"/>
            </a:xfrm>
            <a:prstGeom prst="chevron">
              <a:avLst>
                <a:gd name="adj" fmla="val 41391"/>
              </a:avLst>
            </a:prstGeom>
            <a:gradFill>
              <a:gsLst>
                <a:gs pos="100000">
                  <a:srgbClr val="F1F3F5"/>
                </a:gs>
                <a:gs pos="0">
                  <a:srgbClr val="D7DBE1"/>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6" name="矩形 5"/>
            <p:cNvSpPr/>
            <p:nvPr/>
          </p:nvSpPr>
          <p:spPr>
            <a:xfrm>
              <a:off x="2041109" y="2617587"/>
              <a:ext cx="2248820" cy="51674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7" name="TextBox 26"/>
            <p:cNvSpPr txBox="1"/>
            <p:nvPr/>
          </p:nvSpPr>
          <p:spPr>
            <a:xfrm>
              <a:off x="4834486" y="2706733"/>
              <a:ext cx="1099088" cy="246221"/>
            </a:xfrm>
            <a:prstGeom prst="rect">
              <a:avLst/>
            </a:prstGeom>
            <a:noFill/>
          </p:spPr>
          <p:txBody>
            <a:bodyPr wrap="square" lIns="0" tIns="0" rIns="0" bIns="0"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8" name="组合 7"/>
          <p:cNvGrpSpPr/>
          <p:nvPr/>
        </p:nvGrpSpPr>
        <p:grpSpPr>
          <a:xfrm>
            <a:off x="1598782" y="3711898"/>
            <a:ext cx="4431047" cy="728753"/>
            <a:chOff x="1598782" y="3711897"/>
            <a:chExt cx="4431046" cy="728753"/>
          </a:xfrm>
          <a:effectLst>
            <a:outerShdw blurRad="254000" dist="114300" dir="2700000" algn="tl" rotWithShape="0">
              <a:prstClr val="black">
                <a:alpha val="15000"/>
              </a:prstClr>
            </a:outerShdw>
          </a:effectLst>
        </p:grpSpPr>
        <p:sp>
          <p:nvSpPr>
            <p:cNvPr id="9" name="íṡľíḍè-Arrow: Chevron 31"/>
            <p:cNvSpPr/>
            <p:nvPr/>
          </p:nvSpPr>
          <p:spPr>
            <a:xfrm>
              <a:off x="4384776" y="3711897"/>
              <a:ext cx="1645052" cy="728753"/>
            </a:xfrm>
            <a:prstGeom prst="chevron">
              <a:avLst>
                <a:gd name="adj" fmla="val 41391"/>
              </a:avLst>
            </a:prstGeom>
            <a:gradFill>
              <a:gsLst>
                <a:gs pos="100000">
                  <a:srgbClr val="F1F3F5"/>
                </a:gs>
                <a:gs pos="0">
                  <a:srgbClr val="D7DBE1"/>
                </a:gs>
              </a:gsLs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0" name="íṡľíḍè-Arrow: Chevron 37"/>
            <p:cNvSpPr/>
            <p:nvPr/>
          </p:nvSpPr>
          <p:spPr>
            <a:xfrm>
              <a:off x="1598782" y="3711897"/>
              <a:ext cx="3092664" cy="728753"/>
            </a:xfrm>
            <a:prstGeom prst="chevron">
              <a:avLst>
                <a:gd name="adj" fmla="val 41391"/>
              </a:avLst>
            </a:prstGeom>
            <a:gradFill>
              <a:gsLst>
                <a:gs pos="100000">
                  <a:srgbClr val="F1F3F5"/>
                </a:gs>
                <a:gs pos="0">
                  <a:srgbClr val="D7DBE1"/>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1" name="矩形 10"/>
            <p:cNvSpPr/>
            <p:nvPr/>
          </p:nvSpPr>
          <p:spPr>
            <a:xfrm>
              <a:off x="2041109" y="3853340"/>
              <a:ext cx="2248820" cy="51674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2" name="TextBox 26"/>
            <p:cNvSpPr txBox="1"/>
            <p:nvPr/>
          </p:nvSpPr>
          <p:spPr>
            <a:xfrm>
              <a:off x="4834486" y="3951333"/>
              <a:ext cx="1099088" cy="246221"/>
            </a:xfrm>
            <a:prstGeom prst="rect">
              <a:avLst/>
            </a:prstGeom>
            <a:noFill/>
          </p:spPr>
          <p:txBody>
            <a:bodyPr wrap="square" lIns="0" tIns="0" rIns="0" bIns="0"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3" name="组合 12"/>
          <p:cNvGrpSpPr/>
          <p:nvPr/>
        </p:nvGrpSpPr>
        <p:grpSpPr>
          <a:xfrm>
            <a:off x="1598782" y="4960352"/>
            <a:ext cx="4431047" cy="728753"/>
            <a:chOff x="1598782" y="4960351"/>
            <a:chExt cx="4431046" cy="728753"/>
          </a:xfrm>
          <a:effectLst>
            <a:outerShdw blurRad="254000" dist="114300" dir="2700000" algn="tl" rotWithShape="0">
              <a:prstClr val="black">
                <a:alpha val="15000"/>
              </a:prstClr>
            </a:outerShdw>
          </a:effectLst>
        </p:grpSpPr>
        <p:sp>
          <p:nvSpPr>
            <p:cNvPr id="14" name="íṡľíḍè-Arrow: Chevron 31"/>
            <p:cNvSpPr/>
            <p:nvPr/>
          </p:nvSpPr>
          <p:spPr>
            <a:xfrm>
              <a:off x="4384776" y="4960351"/>
              <a:ext cx="1645052" cy="728753"/>
            </a:xfrm>
            <a:prstGeom prst="chevron">
              <a:avLst>
                <a:gd name="adj" fmla="val 41391"/>
              </a:avLst>
            </a:prstGeom>
            <a:gradFill>
              <a:gsLst>
                <a:gs pos="100000">
                  <a:srgbClr val="F1F3F5"/>
                </a:gs>
                <a:gs pos="0">
                  <a:srgbClr val="D7DBE1"/>
                </a:gs>
              </a:gsLs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5" name="íṡľíḍè-Arrow: Chevron 37"/>
            <p:cNvSpPr/>
            <p:nvPr/>
          </p:nvSpPr>
          <p:spPr>
            <a:xfrm>
              <a:off x="1598782" y="4960351"/>
              <a:ext cx="3092664" cy="728753"/>
            </a:xfrm>
            <a:prstGeom prst="chevron">
              <a:avLst>
                <a:gd name="adj" fmla="val 41391"/>
              </a:avLst>
            </a:prstGeom>
            <a:gradFill>
              <a:gsLst>
                <a:gs pos="100000">
                  <a:srgbClr val="F1F3F5"/>
                </a:gs>
                <a:gs pos="0">
                  <a:srgbClr val="D7DBE1"/>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6" name="矩形 15"/>
            <p:cNvSpPr/>
            <p:nvPr/>
          </p:nvSpPr>
          <p:spPr>
            <a:xfrm>
              <a:off x="2041109" y="5101794"/>
              <a:ext cx="2248820" cy="51674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7" name="TextBox 26"/>
            <p:cNvSpPr txBox="1"/>
            <p:nvPr/>
          </p:nvSpPr>
          <p:spPr>
            <a:xfrm>
              <a:off x="4834485" y="5195933"/>
              <a:ext cx="1000885" cy="246221"/>
            </a:xfrm>
            <a:prstGeom prst="rect">
              <a:avLst/>
            </a:prstGeom>
            <a:noFill/>
          </p:spPr>
          <p:txBody>
            <a:bodyPr wrap="square" lIns="0" tIns="0" rIns="0" bIns="0"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8" name="组合 17"/>
          <p:cNvGrpSpPr/>
          <p:nvPr/>
        </p:nvGrpSpPr>
        <p:grpSpPr>
          <a:xfrm>
            <a:off x="6258426" y="2463445"/>
            <a:ext cx="4431047" cy="728753"/>
            <a:chOff x="6258426" y="2463444"/>
            <a:chExt cx="4431046" cy="728753"/>
          </a:xfrm>
          <a:effectLst>
            <a:outerShdw blurRad="254000" dist="114300" dir="2700000" algn="tl" rotWithShape="0">
              <a:prstClr val="black">
                <a:alpha val="15000"/>
              </a:prstClr>
            </a:outerShdw>
          </a:effectLst>
        </p:grpSpPr>
        <p:sp>
          <p:nvSpPr>
            <p:cNvPr id="19" name="íṡľíḍè-Arrow: Chevron 31"/>
            <p:cNvSpPr/>
            <p:nvPr/>
          </p:nvSpPr>
          <p:spPr>
            <a:xfrm>
              <a:off x="9044420" y="2463444"/>
              <a:ext cx="1645052" cy="728753"/>
            </a:xfrm>
            <a:prstGeom prst="chevron">
              <a:avLst>
                <a:gd name="adj" fmla="val 41391"/>
              </a:avLst>
            </a:prstGeom>
            <a:gradFill>
              <a:gsLst>
                <a:gs pos="100000">
                  <a:srgbClr val="F1F3F5"/>
                </a:gs>
                <a:gs pos="0">
                  <a:srgbClr val="D7DBE1"/>
                </a:gs>
              </a:gsLs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0" name="íṡľíḍè-Arrow: Chevron 37"/>
            <p:cNvSpPr/>
            <p:nvPr/>
          </p:nvSpPr>
          <p:spPr>
            <a:xfrm>
              <a:off x="6258426" y="2463444"/>
              <a:ext cx="3092664" cy="728753"/>
            </a:xfrm>
            <a:prstGeom prst="chevron">
              <a:avLst>
                <a:gd name="adj" fmla="val 41391"/>
              </a:avLst>
            </a:prstGeom>
            <a:gradFill>
              <a:gsLst>
                <a:gs pos="100000">
                  <a:srgbClr val="F1F3F5"/>
                </a:gs>
                <a:gs pos="0">
                  <a:srgbClr val="D7DBE1"/>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1" name="矩形 20"/>
            <p:cNvSpPr/>
            <p:nvPr/>
          </p:nvSpPr>
          <p:spPr>
            <a:xfrm>
              <a:off x="6668601" y="2617587"/>
              <a:ext cx="2248820" cy="51674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2" name="TextBox 26"/>
            <p:cNvSpPr txBox="1"/>
            <p:nvPr/>
          </p:nvSpPr>
          <p:spPr>
            <a:xfrm>
              <a:off x="9520785" y="2706733"/>
              <a:ext cx="1072431" cy="246221"/>
            </a:xfrm>
            <a:prstGeom prst="rect">
              <a:avLst/>
            </a:prstGeom>
            <a:noFill/>
          </p:spPr>
          <p:txBody>
            <a:bodyPr wrap="square" lIns="0" tIns="0" rIns="0" bIns="0"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23" name="组合 22"/>
          <p:cNvGrpSpPr/>
          <p:nvPr/>
        </p:nvGrpSpPr>
        <p:grpSpPr>
          <a:xfrm>
            <a:off x="6258426" y="3711898"/>
            <a:ext cx="4431047" cy="728753"/>
            <a:chOff x="6258426" y="3711897"/>
            <a:chExt cx="4431046" cy="728753"/>
          </a:xfrm>
          <a:effectLst>
            <a:outerShdw blurRad="254000" dist="114300" dir="2700000" algn="tl" rotWithShape="0">
              <a:prstClr val="black">
                <a:alpha val="15000"/>
              </a:prstClr>
            </a:outerShdw>
          </a:effectLst>
        </p:grpSpPr>
        <p:sp>
          <p:nvSpPr>
            <p:cNvPr id="24" name="íṡľíḍè-Arrow: Chevron 31"/>
            <p:cNvSpPr/>
            <p:nvPr/>
          </p:nvSpPr>
          <p:spPr>
            <a:xfrm>
              <a:off x="9044420" y="3711897"/>
              <a:ext cx="1645052" cy="728753"/>
            </a:xfrm>
            <a:prstGeom prst="chevron">
              <a:avLst>
                <a:gd name="adj" fmla="val 41391"/>
              </a:avLst>
            </a:prstGeom>
            <a:gradFill>
              <a:gsLst>
                <a:gs pos="100000">
                  <a:srgbClr val="F1F3F5"/>
                </a:gs>
                <a:gs pos="0">
                  <a:srgbClr val="D7DBE1"/>
                </a:gs>
              </a:gsLs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5" name="íṡľíḍè-Arrow: Chevron 37"/>
            <p:cNvSpPr/>
            <p:nvPr/>
          </p:nvSpPr>
          <p:spPr>
            <a:xfrm>
              <a:off x="6258426" y="3711897"/>
              <a:ext cx="3092664" cy="728753"/>
            </a:xfrm>
            <a:prstGeom prst="chevron">
              <a:avLst>
                <a:gd name="adj" fmla="val 41391"/>
              </a:avLst>
            </a:prstGeom>
            <a:gradFill>
              <a:gsLst>
                <a:gs pos="100000">
                  <a:srgbClr val="F1F3F5"/>
                </a:gs>
                <a:gs pos="0">
                  <a:srgbClr val="D7DBE1"/>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6" name="矩形 25"/>
            <p:cNvSpPr/>
            <p:nvPr/>
          </p:nvSpPr>
          <p:spPr>
            <a:xfrm>
              <a:off x="6668601" y="3853340"/>
              <a:ext cx="2248820" cy="51674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7" name="TextBox 26"/>
            <p:cNvSpPr txBox="1"/>
            <p:nvPr/>
          </p:nvSpPr>
          <p:spPr>
            <a:xfrm>
              <a:off x="9520786" y="3951333"/>
              <a:ext cx="1072430" cy="246221"/>
            </a:xfrm>
            <a:prstGeom prst="rect">
              <a:avLst/>
            </a:prstGeom>
            <a:noFill/>
          </p:spPr>
          <p:txBody>
            <a:bodyPr wrap="square" lIns="0" tIns="0" rIns="0" bIns="0"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28" name="组合 27"/>
          <p:cNvGrpSpPr/>
          <p:nvPr/>
        </p:nvGrpSpPr>
        <p:grpSpPr>
          <a:xfrm>
            <a:off x="6258426" y="4960352"/>
            <a:ext cx="4431047" cy="728753"/>
            <a:chOff x="6258426" y="4960351"/>
            <a:chExt cx="4431046" cy="728753"/>
          </a:xfrm>
          <a:effectLst>
            <a:outerShdw blurRad="254000" dist="114300" dir="2700000" algn="tl" rotWithShape="0">
              <a:prstClr val="black">
                <a:alpha val="15000"/>
              </a:prstClr>
            </a:outerShdw>
          </a:effectLst>
        </p:grpSpPr>
        <p:sp>
          <p:nvSpPr>
            <p:cNvPr id="29" name="íṡľíḍè-Arrow: Chevron 31"/>
            <p:cNvSpPr/>
            <p:nvPr/>
          </p:nvSpPr>
          <p:spPr>
            <a:xfrm>
              <a:off x="9044420" y="4960351"/>
              <a:ext cx="1645052" cy="728753"/>
            </a:xfrm>
            <a:prstGeom prst="chevron">
              <a:avLst>
                <a:gd name="adj" fmla="val 41391"/>
              </a:avLst>
            </a:prstGeom>
            <a:gradFill>
              <a:gsLst>
                <a:gs pos="100000">
                  <a:srgbClr val="F1F3F5"/>
                </a:gs>
                <a:gs pos="0">
                  <a:srgbClr val="D7DBE1"/>
                </a:gs>
              </a:gsLs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30" name="íṡľíḍè-Arrow: Chevron 37"/>
            <p:cNvSpPr/>
            <p:nvPr/>
          </p:nvSpPr>
          <p:spPr>
            <a:xfrm>
              <a:off x="6258426" y="4960351"/>
              <a:ext cx="3092664" cy="728753"/>
            </a:xfrm>
            <a:prstGeom prst="chevron">
              <a:avLst>
                <a:gd name="adj" fmla="val 41391"/>
              </a:avLst>
            </a:prstGeom>
            <a:gradFill>
              <a:gsLst>
                <a:gs pos="100000">
                  <a:srgbClr val="F1F3F5"/>
                </a:gs>
                <a:gs pos="0">
                  <a:srgbClr val="D7DBE1"/>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31" name="矩形 30"/>
            <p:cNvSpPr/>
            <p:nvPr/>
          </p:nvSpPr>
          <p:spPr>
            <a:xfrm>
              <a:off x="6668601" y="5101794"/>
              <a:ext cx="2248820" cy="51674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2" name="TextBox 26"/>
            <p:cNvSpPr txBox="1"/>
            <p:nvPr/>
          </p:nvSpPr>
          <p:spPr>
            <a:xfrm>
              <a:off x="9520786" y="5195933"/>
              <a:ext cx="1072430" cy="246221"/>
            </a:xfrm>
            <a:prstGeom prst="rect">
              <a:avLst/>
            </a:prstGeom>
            <a:noFill/>
          </p:spPr>
          <p:txBody>
            <a:bodyPr wrap="square" lIns="0" tIns="0" rIns="0" bIns="0" rtlCol="0">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33" name="组合 32"/>
          <p:cNvGrpSpPr/>
          <p:nvPr/>
        </p:nvGrpSpPr>
        <p:grpSpPr>
          <a:xfrm>
            <a:off x="1479743" y="398877"/>
            <a:ext cx="3703656" cy="756344"/>
            <a:chOff x="1634686" y="538743"/>
            <a:chExt cx="3703656" cy="756344"/>
          </a:xfrm>
        </p:grpSpPr>
        <p:sp>
          <p:nvSpPr>
            <p:cNvPr id="3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321097257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14:presetBounceEnd="4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40000">
                                          <p:cBhvr additive="base">
                                            <p:cTn id="12" dur="7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13" dur="7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7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7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3" dur="75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14:presetBounceEnd="4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7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nodeType="afterEffect" p14:presetBounceEnd="40000">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14:bounceEnd="40000">
                                          <p:cBhvr additive="base">
                                            <p:cTn id="32" dur="75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3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0-#ppt_w/2"/>
                                              </p:val>
                                            </p:tav>
                                            <p:tav tm="100000">
                                              <p:val>
                                                <p:strVal val="#ppt_x"/>
                                              </p:val>
                                            </p:tav>
                                          </p:tavLst>
                                        </p:anim>
                                        <p:anim calcmode="lin" valueType="num">
                                          <p:cBhvr additive="base">
                                            <p:cTn id="13" dur="7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0-#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0-#ppt_w/2"/>
                                              </p:val>
                                            </p:tav>
                                            <p:tav tm="100000">
                                              <p:val>
                                                <p:strVal val="#ppt_x"/>
                                              </p:val>
                                            </p:tav>
                                          </p:tavLst>
                                        </p:anim>
                                        <p:anim calcmode="lin" valueType="num">
                                          <p:cBhvr additive="base">
                                            <p:cTn id="23" dur="75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0-#ppt_w/2"/>
                                              </p:val>
                                            </p:tav>
                                            <p:tav tm="100000">
                                              <p:val>
                                                <p:strVal val="#ppt_x"/>
                                              </p:val>
                                            </p:tav>
                                          </p:tavLst>
                                        </p:anim>
                                        <p:anim calcmode="lin" valueType="num">
                                          <p:cBhvr additive="base">
                                            <p:cTn id="3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p:nvPr/>
        </p:nvSpPr>
        <p:spPr>
          <a:xfrm>
            <a:off x="2018142" y="1943185"/>
            <a:ext cx="8543015" cy="700576"/>
          </a:xfrm>
          <a:prstGeom prst="rect">
            <a:avLst/>
          </a:prstGeom>
          <a:noFill/>
        </p:spPr>
        <p:txBody>
          <a:bodyPr wrap="square" rtlCol="0">
            <a:spAutoFit/>
          </a:bodyPr>
          <a:lstStyle/>
          <a:p>
            <a:pPr>
              <a:lnSpc>
                <a:spcPct val="150000"/>
              </a:lnSpc>
              <a:spcBef>
                <a:spcPct val="0"/>
              </a:spcBef>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We provide professional-quality free PowerPoint templates to help you with your business presentations - freeppt7.com</a:t>
            </a:r>
            <a:endParaRPr lang="zh-CN" altLang="en-US" sz="105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889" y="2846894"/>
            <a:ext cx="2979459" cy="1727742"/>
          </a:xfrm>
          <a:prstGeom prst="rect">
            <a:avLst/>
          </a:prstGeom>
        </p:spPr>
      </p:pic>
      <p:sp>
        <p:nvSpPr>
          <p:cNvPr id="5" name="矩形 4"/>
          <p:cNvSpPr/>
          <p:nvPr/>
        </p:nvSpPr>
        <p:spPr>
          <a:xfrm>
            <a:off x="2245423" y="2990872"/>
            <a:ext cx="2172940" cy="136779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521" y="2846894"/>
            <a:ext cx="2979459" cy="1727742"/>
          </a:xfrm>
          <a:prstGeom prst="rect">
            <a:avLst/>
          </a:prstGeom>
        </p:spPr>
      </p:pic>
      <p:sp>
        <p:nvSpPr>
          <p:cNvPr id="7" name="矩形 6"/>
          <p:cNvSpPr/>
          <p:nvPr/>
        </p:nvSpPr>
        <p:spPr>
          <a:xfrm>
            <a:off x="5053782" y="2990872"/>
            <a:ext cx="2172940" cy="136779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pic>
        <p:nvPicPr>
          <p:cNvPr id="8"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969" y="2846894"/>
            <a:ext cx="2979459" cy="1727742"/>
          </a:xfrm>
          <a:prstGeom prst="rect">
            <a:avLst/>
          </a:prstGeom>
        </p:spPr>
      </p:pic>
      <p:sp>
        <p:nvSpPr>
          <p:cNvPr id="9" name="矩形 8"/>
          <p:cNvSpPr/>
          <p:nvPr/>
        </p:nvSpPr>
        <p:spPr>
          <a:xfrm>
            <a:off x="8105229" y="2990872"/>
            <a:ext cx="2172940" cy="136779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10" name="圆角矩形 9"/>
          <p:cNvSpPr/>
          <p:nvPr/>
        </p:nvSpPr>
        <p:spPr>
          <a:xfrm>
            <a:off x="1759336" y="4794796"/>
            <a:ext cx="8850051" cy="495543"/>
          </a:xfrm>
          <a:prstGeom prst="roundRect">
            <a:avLst>
              <a:gd name="adj" fmla="val 50000"/>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ea typeface="思源黑体" panose="020B0500000000000000" pitchFamily="34" charset="-122"/>
            </a:endParaRPr>
          </a:p>
        </p:txBody>
      </p:sp>
      <p:sp>
        <p:nvSpPr>
          <p:cNvPr id="11" name="矩形 10"/>
          <p:cNvSpPr/>
          <p:nvPr/>
        </p:nvSpPr>
        <p:spPr>
          <a:xfrm>
            <a:off x="2367895" y="4867616"/>
            <a:ext cx="1859151" cy="338554"/>
          </a:xfrm>
          <a:prstGeom prst="rect">
            <a:avLst/>
          </a:prstGeom>
        </p:spPr>
        <p:txBody>
          <a:bodyPr wrap="square">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2" name="矩形 11"/>
          <p:cNvSpPr/>
          <p:nvPr/>
        </p:nvSpPr>
        <p:spPr>
          <a:xfrm>
            <a:off x="5223578" y="4867616"/>
            <a:ext cx="1859151" cy="338554"/>
          </a:xfrm>
          <a:prstGeom prst="rect">
            <a:avLst/>
          </a:prstGeom>
        </p:spPr>
        <p:txBody>
          <a:bodyPr wrap="square">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3" name="矩形 12"/>
          <p:cNvSpPr/>
          <p:nvPr/>
        </p:nvSpPr>
        <p:spPr>
          <a:xfrm>
            <a:off x="8181469" y="4867616"/>
            <a:ext cx="2096699" cy="338554"/>
          </a:xfrm>
          <a:prstGeom prst="rect">
            <a:avLst/>
          </a:prstGeom>
        </p:spPr>
        <p:txBody>
          <a:bodyPr wrap="square">
            <a:spAutoFit/>
          </a:bodyPr>
          <a:lstStyle/>
          <a:p>
            <a:pPr algn="ct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4" name="矩形 13"/>
          <p:cNvSpPr/>
          <p:nvPr/>
        </p:nvSpPr>
        <p:spPr>
          <a:xfrm>
            <a:off x="2257922" y="5442047"/>
            <a:ext cx="2016463" cy="890693"/>
          </a:xfrm>
          <a:prstGeom prst="rect">
            <a:avLst/>
          </a:prstGeom>
        </p:spPr>
        <p:txBody>
          <a:bodyPr wrap="square">
            <a:spAutoFit/>
          </a:bodyPr>
          <a:lstStyle/>
          <a:p>
            <a:pPr algn="just">
              <a:lnSpc>
                <a:spcPct val="15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15" name="矩形 14"/>
          <p:cNvSpPr/>
          <p:nvPr/>
        </p:nvSpPr>
        <p:spPr>
          <a:xfrm>
            <a:off x="5066266" y="5442047"/>
            <a:ext cx="2016463" cy="890693"/>
          </a:xfrm>
          <a:prstGeom prst="rect">
            <a:avLst/>
          </a:prstGeom>
        </p:spPr>
        <p:txBody>
          <a:bodyPr wrap="square">
            <a:spAutoFit/>
          </a:bodyPr>
          <a:lstStyle/>
          <a:p>
            <a:pPr algn="just">
              <a:lnSpc>
                <a:spcPct val="15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16" name="矩形 15"/>
          <p:cNvSpPr/>
          <p:nvPr/>
        </p:nvSpPr>
        <p:spPr>
          <a:xfrm>
            <a:off x="8305783" y="5442047"/>
            <a:ext cx="2016463" cy="890693"/>
          </a:xfrm>
          <a:prstGeom prst="rect">
            <a:avLst/>
          </a:prstGeom>
        </p:spPr>
        <p:txBody>
          <a:bodyPr wrap="square">
            <a:spAutoFit/>
          </a:bodyPr>
          <a:lstStyle/>
          <a:p>
            <a:pPr algn="just">
              <a:lnSpc>
                <a:spcPct val="15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17" name="组合 16"/>
          <p:cNvGrpSpPr/>
          <p:nvPr/>
        </p:nvGrpSpPr>
        <p:grpSpPr>
          <a:xfrm>
            <a:off x="1479743" y="398877"/>
            <a:ext cx="3703656" cy="756344"/>
            <a:chOff x="1634686" y="538743"/>
            <a:chExt cx="3703656" cy="756344"/>
          </a:xfrm>
        </p:grpSpPr>
        <p:sp>
          <p:nvSpPr>
            <p:cNvPr id="18"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9"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158906207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par>
                                <p:cTn id="8" presetID="53" presetClass="entr" presetSubtype="16"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22" presetClass="entr" presetSubtype="4"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53" presetClass="entr" presetSubtype="16" fill="hold" grpId="0" nodeType="withEffect">
                                  <p:stCondLst>
                                    <p:cond delay="27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27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275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2" presetClass="entr" presetSubtype="2" fill="hold" grpId="0" nodeType="withEffect">
                                  <p:stCondLst>
                                    <p:cond delay="350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35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350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1+#ppt_w/2"/>
                                          </p:val>
                                        </p:tav>
                                        <p:tav tm="100000">
                                          <p:val>
                                            <p:strVal val="#ppt_x"/>
                                          </p:val>
                                        </p:tav>
                                      </p:tavLst>
                                    </p:anim>
                                    <p:anim calcmode="lin" valueType="num">
                                      <p:cBhvr additive="base">
                                        <p:cTn id="6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9" grpId="0" animBg="1"/>
      <p:bldP spid="10" grpId="0" animBg="1"/>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632667" y="1731374"/>
            <a:ext cx="8927399" cy="102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spcBef>
                <a:spcPct val="0"/>
              </a:spcBef>
              <a:buNone/>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Click here to add content, content to match the title. Click here to add text content, such as keywords, some brief introductions, etc.</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a:p>
            <a:pPr algn="ctr">
              <a:lnSpc>
                <a:spcPct val="150000"/>
              </a:lnSpc>
              <a:spcBef>
                <a:spcPct val="0"/>
              </a:spcBef>
              <a:buNone/>
            </a:pP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4" name="椭圆 3"/>
          <p:cNvSpPr/>
          <p:nvPr/>
        </p:nvSpPr>
        <p:spPr>
          <a:xfrm>
            <a:off x="2197943" y="3006238"/>
            <a:ext cx="2478487" cy="2478486"/>
          </a:xfrm>
          <a:prstGeom prst="ellipse">
            <a:avLst/>
          </a:prstGeom>
          <a:gradFill>
            <a:gsLst>
              <a:gs pos="100000">
                <a:srgbClr val="F1F3F5"/>
              </a:gs>
              <a:gs pos="0">
                <a:srgbClr val="D7DBE1"/>
              </a:gs>
            </a:gsLst>
            <a:lin ang="2700000" scaled="1"/>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sp>
        <p:nvSpPr>
          <p:cNvPr id="5" name="Text Box 10"/>
          <p:cNvSpPr txBox="1">
            <a:spLocks noChangeArrowheads="1"/>
          </p:cNvSpPr>
          <p:nvPr/>
        </p:nvSpPr>
        <p:spPr bwMode="auto">
          <a:xfrm>
            <a:off x="2542893" y="4616022"/>
            <a:ext cx="1830189" cy="323153"/>
          </a:xfrm>
          <a:prstGeom prst="rect">
            <a:avLst/>
          </a:prstGeom>
          <a:noFill/>
          <a:ln w="9525">
            <a:noFill/>
            <a:miter lim="800000"/>
          </a:ln>
        </p:spPr>
        <p:txBody>
          <a:bodyPr wrap="square" lIns="45708" tIns="22854" rIns="45708" bIns="22854">
            <a:spAutoFit/>
          </a:bodyPr>
          <a:lstStyle/>
          <a:p>
            <a:pPr algn="ctr" defTabSz="1087429"/>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Open Sans" panose="020B0606030504020204" pitchFamily="34" charset="0"/>
            </a:endParaRPr>
          </a:p>
        </p:txBody>
      </p:sp>
      <p:grpSp>
        <p:nvGrpSpPr>
          <p:cNvPr id="6" name="Group 32"/>
          <p:cNvGrpSpPr/>
          <p:nvPr/>
        </p:nvGrpSpPr>
        <p:grpSpPr>
          <a:xfrm>
            <a:off x="2975194" y="3480076"/>
            <a:ext cx="891977" cy="923274"/>
            <a:chOff x="1163293" y="4009909"/>
            <a:chExt cx="426779" cy="441753"/>
          </a:xfrm>
          <a:solidFill>
            <a:schemeClr val="tx1">
              <a:lumMod val="75000"/>
              <a:lumOff val="25000"/>
            </a:schemeClr>
          </a:solidFill>
        </p:grpSpPr>
        <p:sp>
          <p:nvSpPr>
            <p:cNvPr id="7"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p>
          </p:txBody>
        </p:sp>
        <p:sp>
          <p:nvSpPr>
            <p:cNvPr id="8"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p>
          </p:txBody>
        </p:sp>
        <p:sp>
          <p:nvSpPr>
            <p:cNvPr id="9"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p>
          </p:txBody>
        </p:sp>
      </p:grpSp>
      <p:sp>
        <p:nvSpPr>
          <p:cNvPr id="10" name="椭圆 9"/>
          <p:cNvSpPr/>
          <p:nvPr/>
        </p:nvSpPr>
        <p:spPr>
          <a:xfrm>
            <a:off x="4268918" y="3470952"/>
            <a:ext cx="849423" cy="849420"/>
          </a:xfrm>
          <a:prstGeom prst="ellipse">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sp>
        <p:nvSpPr>
          <p:cNvPr id="11" name="Freeform 64"/>
          <p:cNvSpPr>
            <a:spLocks noEditPoints="1"/>
          </p:cNvSpPr>
          <p:nvPr/>
        </p:nvSpPr>
        <p:spPr bwMode="auto">
          <a:xfrm>
            <a:off x="4490797" y="3710613"/>
            <a:ext cx="412383" cy="393742"/>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tx1">
              <a:lumMod val="75000"/>
              <a:lumOff val="25000"/>
            </a:schemeClr>
          </a:solidFill>
          <a:ln>
            <a:noFill/>
          </a:ln>
        </p:spPr>
        <p:txBody>
          <a:bodyPr vert="horz" wrap="square" lIns="91416" tIns="45708" rIns="91416" bIns="45708" numCol="1" anchor="t" anchorCtr="0" compatLnSpc="1"/>
          <a:lstStyle/>
          <a:p>
            <a:endParaRPr lang="en-US" sz="1799"/>
          </a:p>
        </p:txBody>
      </p:sp>
      <p:sp>
        <p:nvSpPr>
          <p:cNvPr id="12" name="椭圆 11"/>
          <p:cNvSpPr/>
          <p:nvPr/>
        </p:nvSpPr>
        <p:spPr>
          <a:xfrm>
            <a:off x="4182016" y="4533042"/>
            <a:ext cx="738104" cy="738102"/>
          </a:xfrm>
          <a:prstGeom prst="ellipse">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sp>
        <p:nvSpPr>
          <p:cNvPr id="13" name="Freeform 63"/>
          <p:cNvSpPr>
            <a:spLocks noEditPoints="1"/>
          </p:cNvSpPr>
          <p:nvPr/>
        </p:nvSpPr>
        <p:spPr bwMode="auto">
          <a:xfrm>
            <a:off x="4425707" y="4732487"/>
            <a:ext cx="250723" cy="339212"/>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tx1">
              <a:lumMod val="75000"/>
              <a:lumOff val="25000"/>
            </a:schemeClr>
          </a:solidFill>
          <a:ln>
            <a:noFill/>
          </a:ln>
        </p:spPr>
        <p:txBody>
          <a:bodyPr vert="horz" wrap="square" lIns="91416" tIns="45708" rIns="91416" bIns="45708" numCol="1" anchor="t" anchorCtr="0" compatLnSpc="1"/>
          <a:lstStyle/>
          <a:p>
            <a:endParaRPr lang="en-US" sz="1799"/>
          </a:p>
        </p:txBody>
      </p:sp>
      <p:sp>
        <p:nvSpPr>
          <p:cNvPr id="14" name="椭圆 13"/>
          <p:cNvSpPr/>
          <p:nvPr/>
        </p:nvSpPr>
        <p:spPr>
          <a:xfrm>
            <a:off x="3596955" y="5171797"/>
            <a:ext cx="669816" cy="669814"/>
          </a:xfrm>
          <a:prstGeom prst="ellipse">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panose="020B0500000000000000" pitchFamily="34" charset="-122"/>
              <a:ea typeface="思源黑体" panose="020B0500000000000000" pitchFamily="34" charset="-122"/>
            </a:endParaRPr>
          </a:p>
        </p:txBody>
      </p:sp>
      <p:grpSp>
        <p:nvGrpSpPr>
          <p:cNvPr id="15" name="Group 11"/>
          <p:cNvGrpSpPr/>
          <p:nvPr/>
        </p:nvGrpSpPr>
        <p:grpSpPr>
          <a:xfrm>
            <a:off x="3788081" y="5392705"/>
            <a:ext cx="287563" cy="213400"/>
            <a:chOff x="5129089" y="3156352"/>
            <a:chExt cx="474198" cy="351905"/>
          </a:xfrm>
          <a:solidFill>
            <a:schemeClr val="tx1">
              <a:lumMod val="75000"/>
              <a:lumOff val="25000"/>
            </a:schemeClr>
          </a:solidFill>
        </p:grpSpPr>
        <p:sp>
          <p:nvSpPr>
            <p:cNvPr id="16"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16" tIns="45708" rIns="91416" bIns="45708" numCol="1" anchor="t" anchorCtr="0" compatLnSpc="1"/>
            <a:lstStyle/>
            <a:p>
              <a:endParaRPr lang="en-US" sz="1799"/>
            </a:p>
          </p:txBody>
        </p:sp>
        <p:sp>
          <p:nvSpPr>
            <p:cNvPr id="17"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16" tIns="45708" rIns="91416" bIns="45708" numCol="1" anchor="t" anchorCtr="0" compatLnSpc="1"/>
            <a:lstStyle/>
            <a:p>
              <a:endParaRPr lang="en-US" sz="1799"/>
            </a:p>
          </p:txBody>
        </p:sp>
      </p:grpSp>
      <p:sp>
        <p:nvSpPr>
          <p:cNvPr id="18" name="任意多边形 17"/>
          <p:cNvSpPr/>
          <p:nvPr/>
        </p:nvSpPr>
        <p:spPr bwMode="blackWhite">
          <a:xfrm>
            <a:off x="6143615" y="2763817"/>
            <a:ext cx="600288" cy="3159333"/>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gradFill>
            <a:gsLst>
              <a:gs pos="0">
                <a:schemeClr val="bg1"/>
              </a:gs>
              <a:gs pos="100000">
                <a:schemeClr val="bg1">
                  <a:lumMod val="95000"/>
                </a:schemeClr>
              </a:gs>
              <a:gs pos="100000">
                <a:schemeClr val="bg1">
                  <a:lumMod val="75000"/>
                </a:schemeClr>
              </a:gs>
            </a:gsLst>
            <a:lin ang="54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b="1" dirty="0">
              <a:solidFill>
                <a:srgbClr val="0973DD"/>
              </a:solidFill>
              <a:latin typeface="思源黑体" panose="020B0500000000000000" pitchFamily="34" charset="-122"/>
              <a:ea typeface="思源黑体" panose="020B0500000000000000" pitchFamily="34" charset="-122"/>
            </a:endParaRPr>
          </a:p>
        </p:txBody>
      </p:sp>
      <p:cxnSp>
        <p:nvCxnSpPr>
          <p:cNvPr id="19" name="直接连接符 18"/>
          <p:cNvCxnSpPr/>
          <p:nvPr/>
        </p:nvCxnSpPr>
        <p:spPr>
          <a:xfrm>
            <a:off x="6639398" y="3032511"/>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927358" y="2667716"/>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21" name="矩形 47"/>
          <p:cNvSpPr>
            <a:spLocks noChangeArrowheads="1"/>
          </p:cNvSpPr>
          <p:nvPr/>
        </p:nvSpPr>
        <p:spPr bwMode="auto">
          <a:xfrm>
            <a:off x="6927357" y="3025513"/>
            <a:ext cx="3714201" cy="6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2" name="椭圆 21"/>
          <p:cNvSpPr/>
          <p:nvPr/>
        </p:nvSpPr>
        <p:spPr>
          <a:xfrm>
            <a:off x="6101739" y="2687331"/>
            <a:ext cx="677284" cy="677284"/>
          </a:xfrm>
          <a:prstGeom prst="ellipse">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dirty="0">
              <a:solidFill>
                <a:srgbClr val="0973DD"/>
              </a:solidFill>
              <a:latin typeface="思源黑体" panose="020B0500000000000000" pitchFamily="34" charset="-122"/>
              <a:ea typeface="思源黑体" panose="020B0500000000000000" pitchFamily="34" charset="-122"/>
            </a:endParaRPr>
          </a:p>
        </p:txBody>
      </p:sp>
      <p:sp>
        <p:nvSpPr>
          <p:cNvPr id="23" name="TextBox 45"/>
          <p:cNvSpPr txBox="1"/>
          <p:nvPr/>
        </p:nvSpPr>
        <p:spPr>
          <a:xfrm>
            <a:off x="6066870" y="2841872"/>
            <a:ext cx="747023"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01</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24" name="直接连接符 23"/>
          <p:cNvCxnSpPr/>
          <p:nvPr/>
        </p:nvCxnSpPr>
        <p:spPr>
          <a:xfrm>
            <a:off x="6629165" y="4328318"/>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917124" y="3963523"/>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26" name="矩形 47"/>
          <p:cNvSpPr>
            <a:spLocks noChangeArrowheads="1"/>
          </p:cNvSpPr>
          <p:nvPr/>
        </p:nvSpPr>
        <p:spPr bwMode="auto">
          <a:xfrm>
            <a:off x="6917124" y="4321320"/>
            <a:ext cx="3714201" cy="6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7" name="椭圆 26"/>
          <p:cNvSpPr/>
          <p:nvPr/>
        </p:nvSpPr>
        <p:spPr>
          <a:xfrm>
            <a:off x="6091506" y="3983138"/>
            <a:ext cx="677284" cy="677284"/>
          </a:xfrm>
          <a:prstGeom prst="ellipse">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dirty="0">
              <a:solidFill>
                <a:srgbClr val="0973DD"/>
              </a:solidFill>
              <a:latin typeface="思源黑体" panose="020B0500000000000000" pitchFamily="34" charset="-122"/>
              <a:ea typeface="思源黑体" panose="020B0500000000000000" pitchFamily="34" charset="-122"/>
            </a:endParaRPr>
          </a:p>
        </p:txBody>
      </p:sp>
      <p:sp>
        <p:nvSpPr>
          <p:cNvPr id="28" name="TextBox 52"/>
          <p:cNvSpPr txBox="1"/>
          <p:nvPr/>
        </p:nvSpPr>
        <p:spPr>
          <a:xfrm>
            <a:off x="6056635" y="4137679"/>
            <a:ext cx="747023"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02</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29" name="直接连接符 28"/>
          <p:cNvCxnSpPr/>
          <p:nvPr/>
        </p:nvCxnSpPr>
        <p:spPr>
          <a:xfrm>
            <a:off x="6629165" y="5668760"/>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917124" y="5303965"/>
            <a:ext cx="2087687" cy="338522"/>
          </a:xfrm>
          <a:prstGeom prst="rect">
            <a:avLst/>
          </a:prstGeom>
        </p:spPr>
        <p:txBody>
          <a:bodyPr wrap="square" lIns="91407" tIns="45704" rIns="91407" bIns="45704">
            <a:spAutoFit/>
          </a:bodyPr>
          <a:lstStyle/>
          <a:p>
            <a:pPr>
              <a:spcBef>
                <a:spcPct val="0"/>
              </a:spcBef>
              <a:buFont typeface="Arial" panose="020B0604020202020204" pitchFamily="34" charset="0"/>
              <a:buNone/>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Arial" panose="020B0604020202020204" pitchFamily="34" charset="0"/>
            </a:endParaRPr>
          </a:p>
        </p:txBody>
      </p:sp>
      <p:sp>
        <p:nvSpPr>
          <p:cNvPr id="31" name="矩形 47"/>
          <p:cNvSpPr>
            <a:spLocks noChangeArrowheads="1"/>
          </p:cNvSpPr>
          <p:nvPr/>
        </p:nvSpPr>
        <p:spPr bwMode="auto">
          <a:xfrm>
            <a:off x="6917124" y="5661762"/>
            <a:ext cx="3714201" cy="6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2" name="椭圆 31"/>
          <p:cNvSpPr/>
          <p:nvPr/>
        </p:nvSpPr>
        <p:spPr>
          <a:xfrm>
            <a:off x="6091506" y="5323579"/>
            <a:ext cx="677287" cy="677284"/>
          </a:xfrm>
          <a:prstGeom prst="ellipse">
            <a:avLst/>
          </a:prstGeom>
          <a:gradFill>
            <a:gsLst>
              <a:gs pos="100000">
                <a:srgbClr val="F1F3F5"/>
              </a:gs>
              <a:gs pos="0">
                <a:srgbClr val="D7DBE1"/>
              </a:gs>
            </a:gsLst>
            <a:lin ang="54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dirty="0">
              <a:solidFill>
                <a:srgbClr val="029BAB"/>
              </a:solidFill>
              <a:latin typeface="思源黑体" panose="020B0500000000000000" pitchFamily="34" charset="-122"/>
              <a:ea typeface="思源黑体" panose="020B0500000000000000" pitchFamily="34" charset="-122"/>
            </a:endParaRPr>
          </a:p>
        </p:txBody>
      </p:sp>
      <p:sp>
        <p:nvSpPr>
          <p:cNvPr id="33" name="TextBox 59"/>
          <p:cNvSpPr txBox="1"/>
          <p:nvPr/>
        </p:nvSpPr>
        <p:spPr>
          <a:xfrm>
            <a:off x="6056635" y="5478121"/>
            <a:ext cx="747023"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03</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34" name="组合 33"/>
          <p:cNvGrpSpPr/>
          <p:nvPr/>
        </p:nvGrpSpPr>
        <p:grpSpPr>
          <a:xfrm>
            <a:off x="1479743" y="398877"/>
            <a:ext cx="3703656" cy="756344"/>
            <a:chOff x="1634686" y="538743"/>
            <a:chExt cx="3703656" cy="756344"/>
          </a:xfrm>
        </p:grpSpPr>
        <p:sp>
          <p:nvSpPr>
            <p:cNvPr id="35"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6"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399726448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ppt_x"/>
                                          </p:val>
                                        </p:tav>
                                        <p:tav tm="100000">
                                          <p:val>
                                            <p:strVal val="#ppt_x"/>
                                          </p:val>
                                        </p:tav>
                                      </p:tavLst>
                                    </p:anim>
                                    <p:anim calcmode="lin" valueType="num">
                                      <p:cBhvr additive="base">
                                        <p:cTn id="20" dur="25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50" fill="hold"/>
                                        <p:tgtEl>
                                          <p:spTgt spid="5"/>
                                        </p:tgtEl>
                                        <p:attrNameLst>
                                          <p:attrName>ppt_x</p:attrName>
                                        </p:attrNameLst>
                                      </p:cBhvr>
                                      <p:tavLst>
                                        <p:tav tm="0">
                                          <p:val>
                                            <p:strVal val="#ppt_x"/>
                                          </p:val>
                                        </p:tav>
                                        <p:tav tm="100000">
                                          <p:val>
                                            <p:strVal val="#ppt_x"/>
                                          </p:val>
                                        </p:tav>
                                      </p:tavLst>
                                    </p:anim>
                                    <p:anim calcmode="lin" valueType="num">
                                      <p:cBhvr additive="base">
                                        <p:cTn id="25" dur="25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50" fill="hold"/>
                                        <p:tgtEl>
                                          <p:spTgt spid="11"/>
                                        </p:tgtEl>
                                        <p:attrNameLst>
                                          <p:attrName>ppt_x</p:attrName>
                                        </p:attrNameLst>
                                      </p:cBhvr>
                                      <p:tavLst>
                                        <p:tav tm="0">
                                          <p:val>
                                            <p:strVal val="#ppt_x"/>
                                          </p:val>
                                        </p:tav>
                                        <p:tav tm="100000">
                                          <p:val>
                                            <p:strVal val="#ppt_x"/>
                                          </p:val>
                                        </p:tav>
                                      </p:tavLst>
                                    </p:anim>
                                    <p:anim calcmode="lin" valueType="num">
                                      <p:cBhvr additive="base">
                                        <p:cTn id="30" dur="250" fill="hold"/>
                                        <p:tgtEl>
                                          <p:spTgt spid="1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250" fill="hold"/>
                                        <p:tgtEl>
                                          <p:spTgt spid="13"/>
                                        </p:tgtEl>
                                        <p:attrNameLst>
                                          <p:attrName>ppt_x</p:attrName>
                                        </p:attrNameLst>
                                      </p:cBhvr>
                                      <p:tavLst>
                                        <p:tav tm="0">
                                          <p:val>
                                            <p:strVal val="#ppt_x"/>
                                          </p:val>
                                        </p:tav>
                                        <p:tav tm="100000">
                                          <p:val>
                                            <p:strVal val="#ppt_x"/>
                                          </p:val>
                                        </p:tav>
                                      </p:tavLst>
                                    </p:anim>
                                    <p:anim calcmode="lin" valueType="num">
                                      <p:cBhvr additive="base">
                                        <p:cTn id="40" dur="250" fill="hold"/>
                                        <p:tgtEl>
                                          <p:spTgt spid="13"/>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250" fill="hold"/>
                                        <p:tgtEl>
                                          <p:spTgt spid="15"/>
                                        </p:tgtEl>
                                        <p:attrNameLst>
                                          <p:attrName>ppt_x</p:attrName>
                                        </p:attrNameLst>
                                      </p:cBhvr>
                                      <p:tavLst>
                                        <p:tav tm="0">
                                          <p:val>
                                            <p:strVal val="#ppt_x"/>
                                          </p:val>
                                        </p:tav>
                                        <p:tav tm="100000">
                                          <p:val>
                                            <p:strVal val="#ppt_x"/>
                                          </p:val>
                                        </p:tav>
                                      </p:tavLst>
                                    </p:anim>
                                    <p:anim calcmode="lin" valueType="num">
                                      <p:cBhvr additive="base">
                                        <p:cTn id="50" dur="250" fill="hold"/>
                                        <p:tgtEl>
                                          <p:spTgt spid="15"/>
                                        </p:tgtEl>
                                        <p:attrNameLst>
                                          <p:attrName>ppt_y</p:attrName>
                                        </p:attrNameLst>
                                      </p:cBhvr>
                                      <p:tavLst>
                                        <p:tav tm="0">
                                          <p:val>
                                            <p:strVal val="1+#ppt_h/2"/>
                                          </p:val>
                                        </p:tav>
                                        <p:tav tm="100000">
                                          <p:val>
                                            <p:strVal val="#ppt_y"/>
                                          </p:val>
                                        </p:tav>
                                      </p:tavLst>
                                    </p:anim>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41" presetClass="entr" presetSubtype="0" fill="hold" grpId="0" nodeType="withEffect">
                                  <p:stCondLst>
                                    <p:cond delay="1000"/>
                                  </p:stCondLst>
                                  <p:iterate type="lt">
                                    <p:tmPct val="10000"/>
                                  </p:iterate>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9" dur="1000" fill="hold"/>
                                        <p:tgtEl>
                                          <p:spTgt spid="23"/>
                                        </p:tgtEl>
                                        <p:attrNameLst>
                                          <p:attrName>ppt_y</p:attrName>
                                        </p:attrNameLst>
                                      </p:cBhvr>
                                      <p:tavLst>
                                        <p:tav tm="0">
                                          <p:val>
                                            <p:strVal val="#ppt_y"/>
                                          </p:val>
                                        </p:tav>
                                        <p:tav tm="100000">
                                          <p:val>
                                            <p:strVal val="#ppt_y"/>
                                          </p:val>
                                        </p:tav>
                                      </p:tavLst>
                                    </p:anim>
                                    <p:anim calcmode="lin" valueType="num">
                                      <p:cBhvr>
                                        <p:cTn id="60"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1"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000" tmFilter="0,0; .5, 1; 1, 1"/>
                                        <p:tgtEl>
                                          <p:spTgt spid="23"/>
                                        </p:tgtEl>
                                      </p:cBhvr>
                                    </p:animEffect>
                                  </p:childTnLst>
                                </p:cTn>
                              </p:par>
                              <p:par>
                                <p:cTn id="63" presetID="53" presetClass="entr" presetSubtype="16" fill="hold" grpId="0" nodeType="withEffect">
                                  <p:stCondLst>
                                    <p:cond delay="10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5100"/>
                            </p:stCondLst>
                            <p:childTnLst>
                              <p:par>
                                <p:cTn id="69" presetID="22" presetClass="entr" presetSubtype="8"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par>
                                <p:cTn id="72" presetID="2" presetClass="entr" presetSubtype="2" fill="hold" grpId="0" nodeType="withEffect">
                                  <p:stCondLst>
                                    <p:cond delay="50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1+#ppt_w/2"/>
                                          </p:val>
                                        </p:tav>
                                        <p:tav tm="100000">
                                          <p:val>
                                            <p:strVal val="#ppt_x"/>
                                          </p:val>
                                        </p:tav>
                                      </p:tavLst>
                                    </p:anim>
                                    <p:anim calcmode="lin" valueType="num">
                                      <p:cBhvr additive="base">
                                        <p:cTn id="75" dur="500" fill="hold"/>
                                        <p:tgtEl>
                                          <p:spTgt spid="2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50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1000"/>
                                  </p:stCondLst>
                                  <p:iterate type="lt">
                                    <p:tmPct val="10000"/>
                                  </p:iterate>
                                  <p:childTnLst>
                                    <p:set>
                                      <p:cBhvr>
                                        <p:cTn id="81" dur="1" fill="hold">
                                          <p:stCondLst>
                                            <p:cond delay="0"/>
                                          </p:stCondLst>
                                        </p:cTn>
                                        <p:tgtEl>
                                          <p:spTgt spid="28"/>
                                        </p:tgtEl>
                                        <p:attrNameLst>
                                          <p:attrName>style.visibility</p:attrName>
                                        </p:attrNameLst>
                                      </p:cBhvr>
                                      <p:to>
                                        <p:strVal val="visible"/>
                                      </p:to>
                                    </p:set>
                                    <p:anim calcmode="lin" valueType="num">
                                      <p:cBhvr>
                                        <p:cTn id="82"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3" dur="1000" fill="hold"/>
                                        <p:tgtEl>
                                          <p:spTgt spid="28"/>
                                        </p:tgtEl>
                                        <p:attrNameLst>
                                          <p:attrName>ppt_y</p:attrName>
                                        </p:attrNameLst>
                                      </p:cBhvr>
                                      <p:tavLst>
                                        <p:tav tm="0">
                                          <p:val>
                                            <p:strVal val="#ppt_y"/>
                                          </p:val>
                                        </p:tav>
                                        <p:tav tm="100000">
                                          <p:val>
                                            <p:strVal val="#ppt_y"/>
                                          </p:val>
                                        </p:tav>
                                      </p:tavLst>
                                    </p:anim>
                                    <p:anim calcmode="lin" valueType="num">
                                      <p:cBhvr>
                                        <p:cTn id="84"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5"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000" tmFilter="0,0; .5, 1; 1, 1"/>
                                        <p:tgtEl>
                                          <p:spTgt spid="28"/>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childTnLst>
                          </p:cTn>
                        </p:par>
                        <p:par>
                          <p:cTn id="92" fill="hold">
                            <p:stCondLst>
                              <p:cond delay="7200"/>
                            </p:stCondLst>
                            <p:childTnLst>
                              <p:par>
                                <p:cTn id="93" presetID="22" presetClass="entr" presetSubtype="8"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par>
                                <p:cTn id="96" presetID="2" presetClass="entr" presetSubtype="2" fill="hold" grpId="0" nodeType="withEffect">
                                  <p:stCondLst>
                                    <p:cond delay="5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fill="hold"/>
                                        <p:tgtEl>
                                          <p:spTgt spid="25"/>
                                        </p:tgtEl>
                                        <p:attrNameLst>
                                          <p:attrName>ppt_x</p:attrName>
                                        </p:attrNameLst>
                                      </p:cBhvr>
                                      <p:tavLst>
                                        <p:tav tm="0">
                                          <p:val>
                                            <p:strVal val="1+#ppt_w/2"/>
                                          </p:val>
                                        </p:tav>
                                        <p:tav tm="100000">
                                          <p:val>
                                            <p:strVal val="#ppt_x"/>
                                          </p:val>
                                        </p:tav>
                                      </p:tavLst>
                                    </p:anim>
                                    <p:anim calcmode="lin" valueType="num">
                                      <p:cBhvr additive="base">
                                        <p:cTn id="99" dur="500" fill="hold"/>
                                        <p:tgtEl>
                                          <p:spTgt spid="2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50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fill="hold"/>
                                        <p:tgtEl>
                                          <p:spTgt spid="26"/>
                                        </p:tgtEl>
                                        <p:attrNameLst>
                                          <p:attrName>ppt_x</p:attrName>
                                        </p:attrNameLst>
                                      </p:cBhvr>
                                      <p:tavLst>
                                        <p:tav tm="0">
                                          <p:val>
                                            <p:strVal val="1+#ppt_w/2"/>
                                          </p:val>
                                        </p:tav>
                                        <p:tav tm="100000">
                                          <p:val>
                                            <p:strVal val="#ppt_x"/>
                                          </p:val>
                                        </p:tav>
                                      </p:tavLst>
                                    </p:anim>
                                    <p:anim calcmode="lin" valueType="num">
                                      <p:cBhvr additive="base">
                                        <p:cTn id="103" dur="500" fill="hold"/>
                                        <p:tgtEl>
                                          <p:spTgt spid="26"/>
                                        </p:tgtEl>
                                        <p:attrNameLst>
                                          <p:attrName>ppt_y</p:attrName>
                                        </p:attrNameLst>
                                      </p:cBhvr>
                                      <p:tavLst>
                                        <p:tav tm="0">
                                          <p:val>
                                            <p:strVal val="#ppt_y"/>
                                          </p:val>
                                        </p:tav>
                                        <p:tav tm="100000">
                                          <p:val>
                                            <p:strVal val="#ppt_y"/>
                                          </p:val>
                                        </p:tav>
                                      </p:tavLst>
                                    </p:anim>
                                  </p:childTnLst>
                                </p:cTn>
                              </p:par>
                              <p:par>
                                <p:cTn id="104" presetID="41" presetClass="entr" presetSubtype="0" fill="hold" grpId="0" nodeType="withEffect">
                                  <p:stCondLst>
                                    <p:cond delay="1000"/>
                                  </p:stCondLst>
                                  <p:iterate type="lt">
                                    <p:tmPct val="10000"/>
                                  </p:iterate>
                                  <p:childTnLst>
                                    <p:set>
                                      <p:cBhvr>
                                        <p:cTn id="105" dur="1" fill="hold">
                                          <p:stCondLst>
                                            <p:cond delay="0"/>
                                          </p:stCondLst>
                                        </p:cTn>
                                        <p:tgtEl>
                                          <p:spTgt spid="33"/>
                                        </p:tgtEl>
                                        <p:attrNameLst>
                                          <p:attrName>style.visibility</p:attrName>
                                        </p:attrNameLst>
                                      </p:cBhvr>
                                      <p:to>
                                        <p:strVal val="visible"/>
                                      </p:to>
                                    </p:set>
                                    <p:anim calcmode="lin" valueType="num">
                                      <p:cBhvr>
                                        <p:cTn id="106" dur="10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7" dur="1000" fill="hold"/>
                                        <p:tgtEl>
                                          <p:spTgt spid="33"/>
                                        </p:tgtEl>
                                        <p:attrNameLst>
                                          <p:attrName>ppt_y</p:attrName>
                                        </p:attrNameLst>
                                      </p:cBhvr>
                                      <p:tavLst>
                                        <p:tav tm="0">
                                          <p:val>
                                            <p:strVal val="#ppt_y"/>
                                          </p:val>
                                        </p:tav>
                                        <p:tav tm="100000">
                                          <p:val>
                                            <p:strVal val="#ppt_y"/>
                                          </p:val>
                                        </p:tav>
                                      </p:tavLst>
                                    </p:anim>
                                    <p:anim calcmode="lin" valueType="num">
                                      <p:cBhvr>
                                        <p:cTn id="108" dur="10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9" dur="10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1000" tmFilter="0,0; .5, 1; 1, 1"/>
                                        <p:tgtEl>
                                          <p:spTgt spid="33"/>
                                        </p:tgtEl>
                                      </p:cBhvr>
                                    </p:animEffect>
                                  </p:childTnLst>
                                </p:cTn>
                              </p:par>
                              <p:par>
                                <p:cTn id="111" presetID="53" presetClass="entr" presetSubtype="16" fill="hold" grpId="0" nodeType="withEffect">
                                  <p:stCondLst>
                                    <p:cond delay="10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childTnLst>
                                </p:cTn>
                              </p:par>
                            </p:childTnLst>
                          </p:cTn>
                        </p:par>
                        <p:par>
                          <p:cTn id="116" fill="hold">
                            <p:stCondLst>
                              <p:cond delay="9300"/>
                            </p:stCondLst>
                            <p:childTnLst>
                              <p:par>
                                <p:cTn id="117" presetID="22" presetClass="entr" presetSubtype="8" fill="hold"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wipe(left)">
                                      <p:cBhvr>
                                        <p:cTn id="119" dur="500"/>
                                        <p:tgtEl>
                                          <p:spTgt spid="29"/>
                                        </p:tgtEl>
                                      </p:cBhvr>
                                    </p:animEffect>
                                  </p:childTnLst>
                                </p:cTn>
                              </p:par>
                              <p:par>
                                <p:cTn id="120" presetID="2" presetClass="entr" presetSubtype="2" fill="hold" grpId="0" nodeType="withEffect">
                                  <p:stCondLst>
                                    <p:cond delay="500"/>
                                  </p:stCondLst>
                                  <p:childTnLst>
                                    <p:set>
                                      <p:cBhvr>
                                        <p:cTn id="121" dur="1" fill="hold">
                                          <p:stCondLst>
                                            <p:cond delay="0"/>
                                          </p:stCondLst>
                                        </p:cTn>
                                        <p:tgtEl>
                                          <p:spTgt spid="30"/>
                                        </p:tgtEl>
                                        <p:attrNameLst>
                                          <p:attrName>style.visibility</p:attrName>
                                        </p:attrNameLst>
                                      </p:cBhvr>
                                      <p:to>
                                        <p:strVal val="visible"/>
                                      </p:to>
                                    </p:set>
                                    <p:anim calcmode="lin" valueType="num">
                                      <p:cBhvr additive="base">
                                        <p:cTn id="122" dur="500" fill="hold"/>
                                        <p:tgtEl>
                                          <p:spTgt spid="30"/>
                                        </p:tgtEl>
                                        <p:attrNameLst>
                                          <p:attrName>ppt_x</p:attrName>
                                        </p:attrNameLst>
                                      </p:cBhvr>
                                      <p:tavLst>
                                        <p:tav tm="0">
                                          <p:val>
                                            <p:strVal val="1+#ppt_w/2"/>
                                          </p:val>
                                        </p:tav>
                                        <p:tav tm="100000">
                                          <p:val>
                                            <p:strVal val="#ppt_x"/>
                                          </p:val>
                                        </p:tav>
                                      </p:tavLst>
                                    </p:anim>
                                    <p:anim calcmode="lin" valueType="num">
                                      <p:cBhvr additive="base">
                                        <p:cTn id="123" dur="500" fill="hold"/>
                                        <p:tgtEl>
                                          <p:spTgt spid="30"/>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500"/>
                                  </p:stCondLst>
                                  <p:childTnLst>
                                    <p:set>
                                      <p:cBhvr>
                                        <p:cTn id="125" dur="1" fill="hold">
                                          <p:stCondLst>
                                            <p:cond delay="0"/>
                                          </p:stCondLst>
                                        </p:cTn>
                                        <p:tgtEl>
                                          <p:spTgt spid="31"/>
                                        </p:tgtEl>
                                        <p:attrNameLst>
                                          <p:attrName>style.visibility</p:attrName>
                                        </p:attrNameLst>
                                      </p:cBhvr>
                                      <p:to>
                                        <p:strVal val="visible"/>
                                      </p:to>
                                    </p:set>
                                    <p:anim calcmode="lin" valueType="num">
                                      <p:cBhvr additive="base">
                                        <p:cTn id="126" dur="500" fill="hold"/>
                                        <p:tgtEl>
                                          <p:spTgt spid="31"/>
                                        </p:tgtEl>
                                        <p:attrNameLst>
                                          <p:attrName>ppt_x</p:attrName>
                                        </p:attrNameLst>
                                      </p:cBhvr>
                                      <p:tavLst>
                                        <p:tav tm="0">
                                          <p:val>
                                            <p:strVal val="1+#ppt_w/2"/>
                                          </p:val>
                                        </p:tav>
                                        <p:tav tm="100000">
                                          <p:val>
                                            <p:strVal val="#ppt_x"/>
                                          </p:val>
                                        </p:tav>
                                      </p:tavLst>
                                    </p:anim>
                                    <p:anim calcmode="lin" valueType="num">
                                      <p:cBhvr additive="base">
                                        <p:cTn id="127" dur="500" fill="hold"/>
                                        <p:tgtEl>
                                          <p:spTgt spid="31"/>
                                        </p:tgtEl>
                                        <p:attrNameLst>
                                          <p:attrName>ppt_y</p:attrName>
                                        </p:attrNameLst>
                                      </p:cBhvr>
                                      <p:tavLst>
                                        <p:tav tm="0">
                                          <p:val>
                                            <p:strVal val="#ppt_y"/>
                                          </p:val>
                                        </p:tav>
                                        <p:tav tm="100000">
                                          <p:val>
                                            <p:strVal val="#ppt_y"/>
                                          </p:val>
                                        </p:tav>
                                      </p:tavLst>
                                    </p:anim>
                                  </p:childTnLst>
                                </p:cTn>
                              </p:par>
                            </p:childTnLst>
                          </p:cTn>
                        </p:par>
                        <p:par>
                          <p:cTn id="128" fill="hold">
                            <p:stCondLst>
                              <p:cond delay="10300"/>
                            </p:stCondLst>
                            <p:childTnLst>
                              <p:par>
                                <p:cTn id="129" presetID="22" presetClass="entr" presetSubtype="4" fill="hold" grpId="0"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wipe(down)">
                                      <p:cBhvr>
                                        <p:cTn id="1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0" grpId="0" animBg="1"/>
      <p:bldP spid="11" grpId="0" animBg="1"/>
      <p:bldP spid="12" grpId="0" animBg="1"/>
      <p:bldP spid="13" grpId="0" animBg="1"/>
      <p:bldP spid="14" grpId="0" animBg="1"/>
      <p:bldP spid="18" grpId="0" animBg="1"/>
      <p:bldP spid="20" grpId="0"/>
      <p:bldP spid="21" grpId="0"/>
      <p:bldP spid="22" grpId="0" animBg="1"/>
      <p:bldP spid="23" grpId="0"/>
      <p:bldP spid="25" grpId="0"/>
      <p:bldP spid="26" grpId="0"/>
      <p:bldP spid="27" grpId="0" animBg="1"/>
      <p:bldP spid="28" grpId="0"/>
      <p:bldP spid="30" grpId="0"/>
      <p:bldP spid="31" grpId="0"/>
      <p:bldP spid="32" grpId="0" animBg="1"/>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70"/>
          <p:cNvSpPr txBox="1"/>
          <p:nvPr/>
        </p:nvSpPr>
        <p:spPr>
          <a:xfrm>
            <a:off x="6874385" y="2791245"/>
            <a:ext cx="1892313" cy="400110"/>
          </a:xfrm>
          <a:prstGeom prst="rect">
            <a:avLst/>
          </a:prstGeom>
          <a:noFill/>
        </p:spPr>
        <p:txBody>
          <a:bodyPr wrap="none" rtlCol="0">
            <a:spAutoFit/>
          </a:bodyPr>
          <a:lstStyle/>
          <a:p>
            <a:r>
              <a:rPr lang="en-US" altLang="zh-CN" sz="2000" b="1" dirty="0">
                <a:solidFill>
                  <a:schemeClr val="tx1">
                    <a:lumMod val="65000"/>
                    <a:lumOff val="35000"/>
                  </a:schemeClr>
                </a:solidFill>
                <a:latin typeface="思源黑体" panose="020B0500000000000000" pitchFamily="34" charset="-122"/>
                <a:ea typeface="思源黑体" panose="020B0500000000000000" pitchFamily="34" charset="-122"/>
              </a:rPr>
              <a:t>Add title text</a:t>
            </a:r>
            <a:endParaRPr lang="zh-CN" altLang="en-US" sz="2000" b="1"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6" name="TextBox 372"/>
          <p:cNvSpPr txBox="1"/>
          <p:nvPr/>
        </p:nvSpPr>
        <p:spPr>
          <a:xfrm>
            <a:off x="1715145" y="2429099"/>
            <a:ext cx="959109" cy="307777"/>
          </a:xfrm>
          <a:prstGeom prst="rect">
            <a:avLst/>
          </a:prstGeom>
          <a:noFill/>
        </p:spPr>
        <p:txBody>
          <a:bodyPr wrap="none" rtlCol="0">
            <a:spAutoFit/>
          </a:bodyPr>
          <a:lstStyle/>
          <a:p>
            <a:pPr algn="ctr"/>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 name="TextBox 373"/>
          <p:cNvSpPr txBox="1"/>
          <p:nvPr/>
        </p:nvSpPr>
        <p:spPr>
          <a:xfrm>
            <a:off x="2829502" y="4719773"/>
            <a:ext cx="959109" cy="307777"/>
          </a:xfrm>
          <a:prstGeom prst="rect">
            <a:avLst/>
          </a:prstGeom>
          <a:noFill/>
        </p:spPr>
        <p:txBody>
          <a:bodyPr wrap="none" rtlCol="0">
            <a:spAutoFit/>
          </a:bodyPr>
          <a:lstStyle/>
          <a:p>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8" name="TextBox 374"/>
          <p:cNvSpPr txBox="1"/>
          <p:nvPr/>
        </p:nvSpPr>
        <p:spPr>
          <a:xfrm>
            <a:off x="4957706" y="4672835"/>
            <a:ext cx="959109" cy="307777"/>
          </a:xfrm>
          <a:prstGeom prst="rect">
            <a:avLst/>
          </a:prstGeom>
          <a:noFill/>
        </p:spPr>
        <p:txBody>
          <a:bodyPr wrap="none" rtlCol="0">
            <a:spAutoFit/>
          </a:bodyPr>
          <a:lstStyle/>
          <a:p>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9" name="TextBox 375"/>
          <p:cNvSpPr txBox="1"/>
          <p:nvPr/>
        </p:nvSpPr>
        <p:spPr>
          <a:xfrm>
            <a:off x="4463893" y="2883580"/>
            <a:ext cx="959109" cy="307777"/>
          </a:xfrm>
          <a:prstGeom prst="rect">
            <a:avLst/>
          </a:prstGeom>
          <a:noFill/>
        </p:spPr>
        <p:txBody>
          <a:bodyPr wrap="none" rtlCol="0">
            <a:spAutoFit/>
          </a:bodyPr>
          <a:lstStyle/>
          <a:p>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1" name="TextBox 376"/>
          <p:cNvSpPr txBox="1"/>
          <p:nvPr/>
        </p:nvSpPr>
        <p:spPr>
          <a:xfrm>
            <a:off x="1174788" y="4020662"/>
            <a:ext cx="959109" cy="307777"/>
          </a:xfrm>
          <a:prstGeom prst="rect">
            <a:avLst/>
          </a:prstGeom>
          <a:noFill/>
        </p:spPr>
        <p:txBody>
          <a:bodyPr wrap="none" rtlCol="0">
            <a:spAutoFit/>
          </a:bodyPr>
          <a:lstStyle/>
          <a:p>
            <a:pPr algn="ctr"/>
            <a:r>
              <a:rPr lang="en-US" altLang="zh-CN" sz="14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4" name="椭圆 13"/>
          <p:cNvSpPr/>
          <p:nvPr/>
        </p:nvSpPr>
        <p:spPr>
          <a:xfrm>
            <a:off x="2868315" y="2948895"/>
            <a:ext cx="1245623" cy="1245622"/>
          </a:xfrm>
          <a:prstGeom prst="ellipse">
            <a:avLst/>
          </a:prstGeom>
          <a:blipFill dpi="0" rotWithShape="1">
            <a:blip r:embed="rId3" cstate="print">
              <a:extLst>
                <a:ext uri="{28A0092B-C50C-407E-A947-70E740481C1C}">
                  <a14:useLocalDpi xmlns:a14="http://schemas.microsoft.com/office/drawing/2010/main" val="0"/>
                </a:ext>
              </a:extLst>
            </a:blip>
            <a:srcRect/>
            <a:stretch>
              <a:fillRect l="-46084" r="-20636"/>
            </a:stretch>
          </a:blipFill>
          <a:ln w="5715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15" name="椭圆 14"/>
          <p:cNvSpPr/>
          <p:nvPr/>
        </p:nvSpPr>
        <p:spPr>
          <a:xfrm>
            <a:off x="1771737" y="4377523"/>
            <a:ext cx="969388" cy="969388"/>
          </a:xfrm>
          <a:prstGeom prst="ellipse">
            <a:avLst/>
          </a:prstGeom>
          <a:blipFill dpi="0" rotWithShape="1">
            <a:blip r:embed="rId4" cstate="print">
              <a:extLst>
                <a:ext uri="{28A0092B-C50C-407E-A947-70E740481C1C}">
                  <a14:useLocalDpi xmlns:a14="http://schemas.microsoft.com/office/drawing/2010/main" val="0"/>
                </a:ext>
              </a:extLst>
            </a:blip>
            <a:srcRect/>
            <a:stretch>
              <a:fillRect l="-25720" r="-25720"/>
            </a:stretch>
          </a:blipFill>
          <a:ln w="5715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16" name="椭圆 15"/>
          <p:cNvSpPr/>
          <p:nvPr/>
        </p:nvSpPr>
        <p:spPr>
          <a:xfrm>
            <a:off x="1979660" y="3350928"/>
            <a:ext cx="366369" cy="366369"/>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19" name="椭圆 18"/>
          <p:cNvSpPr/>
          <p:nvPr/>
        </p:nvSpPr>
        <p:spPr>
          <a:xfrm>
            <a:off x="5302966" y="3202339"/>
            <a:ext cx="795559" cy="795559"/>
          </a:xfrm>
          <a:prstGeom prst="ellipse">
            <a:avLst/>
          </a:prstGeom>
          <a:blipFill dpi="0" rotWithShape="1">
            <a:blip r:embed="rId5" cstate="print">
              <a:extLst>
                <a:ext uri="{28A0092B-C50C-407E-A947-70E740481C1C}">
                  <a14:useLocalDpi xmlns:a14="http://schemas.microsoft.com/office/drawing/2010/main" val="0"/>
                </a:ext>
              </a:extLst>
            </a:blip>
            <a:srcRect/>
            <a:stretch>
              <a:fillRect l="-25081" r="-25081"/>
            </a:stretch>
          </a:blipFill>
          <a:ln w="5715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grpSp>
        <p:nvGrpSpPr>
          <p:cNvPr id="20" name="组合 19"/>
          <p:cNvGrpSpPr/>
          <p:nvPr/>
        </p:nvGrpSpPr>
        <p:grpSpPr>
          <a:xfrm>
            <a:off x="2896201" y="5353992"/>
            <a:ext cx="293036" cy="293036"/>
            <a:chOff x="304800" y="673100"/>
            <a:chExt cx="4000500" cy="4000500"/>
          </a:xfrm>
          <a:gradFill>
            <a:gsLst>
              <a:gs pos="0">
                <a:schemeClr val="bg1"/>
              </a:gs>
              <a:gs pos="100000">
                <a:schemeClr val="bg1">
                  <a:lumMod val="85000"/>
                </a:schemeClr>
              </a:gs>
            </a:gsLst>
            <a:lin ang="5400000" scaled="1"/>
          </a:gradFill>
          <a:effectLst>
            <a:outerShdw blurRad="254000" dist="114300" dir="2700000" algn="tl" rotWithShape="0">
              <a:prstClr val="black">
                <a:alpha val="15000"/>
              </a:prstClr>
            </a:outerShdw>
          </a:effectLst>
        </p:grpSpPr>
        <p:sp>
          <p:nvSpPr>
            <p:cNvPr id="21" name="同心圆 2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22" name="椭圆 2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grpSp>
      <p:sp>
        <p:nvSpPr>
          <p:cNvPr id="25" name="椭圆 24"/>
          <p:cNvSpPr/>
          <p:nvPr/>
        </p:nvSpPr>
        <p:spPr>
          <a:xfrm>
            <a:off x="4636225" y="3732860"/>
            <a:ext cx="350379" cy="350378"/>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26" name="椭圆 25"/>
          <p:cNvSpPr/>
          <p:nvPr/>
        </p:nvSpPr>
        <p:spPr>
          <a:xfrm>
            <a:off x="4653113" y="2334051"/>
            <a:ext cx="366369" cy="366369"/>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27" name="椭圆 26"/>
          <p:cNvSpPr/>
          <p:nvPr/>
        </p:nvSpPr>
        <p:spPr>
          <a:xfrm>
            <a:off x="5182021" y="5115806"/>
            <a:ext cx="183185" cy="183185"/>
          </a:xfrm>
          <a:prstGeom prst="ellipse">
            <a:avLst/>
          </a:prstGeom>
          <a:gradFill>
            <a:gsLst>
              <a:gs pos="0">
                <a:schemeClr val="bg1"/>
              </a:gs>
              <a:gs pos="100000">
                <a:schemeClr val="bg1">
                  <a:lumMod val="85000"/>
                </a:schemeClr>
              </a:gs>
            </a:gsLst>
            <a:lin ang="5400000" scaled="1"/>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30" name="椭圆 29"/>
          <p:cNvSpPr/>
          <p:nvPr/>
        </p:nvSpPr>
        <p:spPr>
          <a:xfrm>
            <a:off x="3974415" y="4476227"/>
            <a:ext cx="813848" cy="813848"/>
          </a:xfrm>
          <a:prstGeom prst="ellipse">
            <a:avLst/>
          </a:prstGeom>
          <a:blipFill dpi="0" rotWithShape="1">
            <a:blip r:embed="rId6" cstate="print">
              <a:extLst>
                <a:ext uri="{28A0092B-C50C-407E-A947-70E740481C1C}">
                  <a14:useLocalDpi xmlns:a14="http://schemas.microsoft.com/office/drawing/2010/main" val="0"/>
                </a:ext>
              </a:extLst>
            </a:blip>
            <a:srcRect/>
            <a:stretch>
              <a:fillRect l="-25024" r="-25024"/>
            </a:stretch>
          </a:blipFill>
          <a:ln w="5715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31" name="椭圆 30"/>
          <p:cNvSpPr/>
          <p:nvPr/>
        </p:nvSpPr>
        <p:spPr>
          <a:xfrm>
            <a:off x="3656223" y="2345661"/>
            <a:ext cx="366369" cy="366369"/>
          </a:xfrm>
          <a:prstGeom prst="ellipse">
            <a:avLst/>
          </a:prstGeom>
          <a:gradFill>
            <a:gsLst>
              <a:gs pos="0">
                <a:schemeClr val="bg1"/>
              </a:gs>
              <a:gs pos="100000">
                <a:schemeClr val="bg1">
                  <a:lumMod val="85000"/>
                </a:schemeClr>
              </a:gs>
            </a:gsLst>
            <a:lin ang="5400000" scaled="1"/>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ea typeface="思源黑体" panose="020B0500000000000000" pitchFamily="34" charset="-122"/>
            </a:endParaRPr>
          </a:p>
        </p:txBody>
      </p:sp>
      <p:sp>
        <p:nvSpPr>
          <p:cNvPr id="33" name="椭圆 32"/>
          <p:cNvSpPr/>
          <p:nvPr/>
        </p:nvSpPr>
        <p:spPr>
          <a:xfrm>
            <a:off x="3820690" y="4374649"/>
            <a:ext cx="183185" cy="183185"/>
          </a:xfrm>
          <a:prstGeom prst="ellipse">
            <a:avLst/>
          </a:prstGeom>
          <a:gradFill>
            <a:gsLst>
              <a:gs pos="0">
                <a:schemeClr val="bg1"/>
              </a:gs>
              <a:gs pos="100000">
                <a:schemeClr val="bg1">
                  <a:lumMod val="85000"/>
                </a:schemeClr>
              </a:gs>
            </a:gsLst>
            <a:lin ang="5400000" scaled="1"/>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43" name="矩形 42"/>
          <p:cNvSpPr/>
          <p:nvPr/>
        </p:nvSpPr>
        <p:spPr>
          <a:xfrm>
            <a:off x="6899273" y="3686169"/>
            <a:ext cx="4122881" cy="1998689"/>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r>
              <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rPr>
              <a:t>。</a:t>
            </a:r>
            <a:endPar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44" name="矩形 43"/>
          <p:cNvSpPr/>
          <p:nvPr/>
        </p:nvSpPr>
        <p:spPr>
          <a:xfrm>
            <a:off x="6885201" y="3147744"/>
            <a:ext cx="3750715" cy="461665"/>
          </a:xfrm>
          <a:prstGeom prst="rect">
            <a:avLst/>
          </a:prstGeom>
        </p:spPr>
        <p:txBody>
          <a:bodyPr wrap="square">
            <a:spAutoFit/>
          </a:bodyPr>
          <a:lstStyle/>
          <a:p>
            <a:pPr>
              <a:lnSpc>
                <a:spcPct val="150000"/>
              </a:lnSpc>
            </a:pPr>
            <a:r>
              <a:rPr lang="en-US" altLang="zh-CN" sz="1600" dirty="0">
                <a:solidFill>
                  <a:schemeClr val="tx1">
                    <a:lumMod val="50000"/>
                    <a:lumOff val="50000"/>
                  </a:schemeClr>
                </a:solidFill>
                <a:latin typeface="思源黑体" panose="020B0500000000000000" pitchFamily="34" charset="-122"/>
                <a:ea typeface="Dotum" panose="020B0600000101010101" pitchFamily="34" charset="-127"/>
                <a:cs typeface="Segoe UI Semilight" panose="020B0402040204020203" pitchFamily="34" charset="0"/>
              </a:rPr>
              <a:t>New Chapter Of Cohesion Spectrum</a:t>
            </a:r>
            <a:endParaRPr lang="zh-CN" altLang="en-US" sz="1600" dirty="0">
              <a:solidFill>
                <a:schemeClr val="tx1">
                  <a:lumMod val="50000"/>
                  <a:lumOff val="50000"/>
                </a:schemeClr>
              </a:solidFill>
              <a:latin typeface="思源黑体" panose="020B0500000000000000" pitchFamily="34" charset="-122"/>
              <a:ea typeface="Dotum" panose="020B0600000101010101" pitchFamily="34" charset="-127"/>
              <a:cs typeface="Segoe UI Semilight" panose="020B0402040204020203" pitchFamily="34" charset="0"/>
            </a:endParaRPr>
          </a:p>
        </p:txBody>
      </p:sp>
      <p:sp>
        <p:nvSpPr>
          <p:cNvPr id="37" name="椭圆 36"/>
          <p:cNvSpPr/>
          <p:nvPr/>
        </p:nvSpPr>
        <p:spPr>
          <a:xfrm>
            <a:off x="2836185" y="2345659"/>
            <a:ext cx="242748" cy="242748"/>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sp>
        <p:nvSpPr>
          <p:cNvPr id="40" name="椭圆 39"/>
          <p:cNvSpPr/>
          <p:nvPr/>
        </p:nvSpPr>
        <p:spPr>
          <a:xfrm>
            <a:off x="1615103" y="5567505"/>
            <a:ext cx="313268" cy="313268"/>
          </a:xfrm>
          <a:prstGeom prst="ellipse">
            <a:avLst/>
          </a:prstGeom>
          <a:gradFill>
            <a:gsLst>
              <a:gs pos="100000">
                <a:srgbClr val="F1F3F5"/>
              </a:gs>
              <a:gs pos="0">
                <a:srgbClr val="D7DBE1"/>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思源黑体" panose="020B0500000000000000" pitchFamily="34" charset="-122"/>
              <a:ea typeface="思源黑体" panose="020B0500000000000000" pitchFamily="34" charset="-122"/>
            </a:endParaRPr>
          </a:p>
        </p:txBody>
      </p:sp>
      <p:grpSp>
        <p:nvGrpSpPr>
          <p:cNvPr id="39" name="组合 38"/>
          <p:cNvGrpSpPr/>
          <p:nvPr/>
        </p:nvGrpSpPr>
        <p:grpSpPr>
          <a:xfrm>
            <a:off x="1479743" y="398877"/>
            <a:ext cx="3703656" cy="756344"/>
            <a:chOff x="1634686" y="538743"/>
            <a:chExt cx="3703656" cy="756344"/>
          </a:xfrm>
        </p:grpSpPr>
        <p:sp>
          <p:nvSpPr>
            <p:cNvPr id="41"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2"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313072891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10" presetClass="entr" presetSubtype="0" fill="hold" nodeType="withEffect">
                                  <p:stCondLst>
                                    <p:cond delay="75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175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par>
                          <p:cTn id="56" fill="hold">
                            <p:stCondLst>
                              <p:cond delay="2250"/>
                            </p:stCondLst>
                            <p:childTnLst>
                              <p:par>
                                <p:cTn id="57" presetID="53" presetClass="entr" presetSubtype="16"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par>
                                <p:cTn id="62" presetID="53" presetClass="entr" presetSubtype="16" fill="hold" grpId="0" nodeType="withEffect">
                                  <p:stCondLst>
                                    <p:cond delay="25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par>
                                <p:cTn id="72" presetID="53" presetClass="entr" presetSubtype="16" fill="hold" grpId="0" nodeType="withEffect">
                                  <p:stCondLst>
                                    <p:cond delay="75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Effect transition="in" filter="fade">
                                      <p:cBhvr>
                                        <p:cTn id="81" dur="500"/>
                                        <p:tgtEl>
                                          <p:spTgt spid="7"/>
                                        </p:tgtEl>
                                      </p:cBhvr>
                                    </p:animEffect>
                                  </p:childTnLst>
                                </p:cTn>
                              </p:par>
                            </p:childTnLst>
                          </p:cTn>
                        </p:par>
                        <p:par>
                          <p:cTn id="82" fill="hold">
                            <p:stCondLst>
                              <p:cond delay="3750"/>
                            </p:stCondLst>
                            <p:childTnLst>
                              <p:par>
                                <p:cTn id="83" presetID="42" presetClass="entr" presetSubtype="0" fill="hold" grpId="0"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childTnLst>
                          </p:cTn>
                        </p:par>
                        <p:par>
                          <p:cTn id="88" fill="hold">
                            <p:stCondLst>
                              <p:cond delay="4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4" fill="hold" grpId="0" nodeType="clickEffect">
                                  <p:stCondLst>
                                    <p:cond delay="0"/>
                                  </p:stCondLst>
                                  <p:childTnLst>
                                    <p:set>
                                      <p:cBhvr>
                                        <p:cTn id="95" dur="1" fill="hold">
                                          <p:stCondLst>
                                            <p:cond delay="0"/>
                                          </p:stCondLst>
                                        </p:cTn>
                                        <p:tgtEl>
                                          <p:spTgt spid="43">
                                            <p:txEl>
                                              <p:pRg st="0" end="0"/>
                                            </p:txEl>
                                          </p:spTgt>
                                        </p:tgtEl>
                                        <p:attrNameLst>
                                          <p:attrName>style.visibility</p:attrName>
                                        </p:attrNameLst>
                                      </p:cBhvr>
                                      <p:to>
                                        <p:strVal val="visible"/>
                                      </p:to>
                                    </p:set>
                                    <p:anim calcmode="lin" valueType="num">
                                      <p:cBhvr additive="base">
                                        <p:cTn id="96" dur="500"/>
                                        <p:tgtEl>
                                          <p:spTgt spid="43">
                                            <p:txEl>
                                              <p:pRg st="0" end="0"/>
                                            </p:txEl>
                                          </p:spTgt>
                                        </p:tgtEl>
                                        <p:attrNameLst>
                                          <p:attrName>ppt_y</p:attrName>
                                        </p:attrNameLst>
                                      </p:cBhvr>
                                      <p:tavLst>
                                        <p:tav tm="0">
                                          <p:val>
                                            <p:strVal val="#ppt_y+#ppt_h*1.125000"/>
                                          </p:val>
                                        </p:tav>
                                        <p:tav tm="100000">
                                          <p:val>
                                            <p:strVal val="#ppt_y"/>
                                          </p:val>
                                        </p:tav>
                                      </p:tavLst>
                                    </p:anim>
                                    <p:animEffect transition="in" filter="wipe(up)">
                                      <p:cBhvr>
                                        <p:cTn id="97" dur="500"/>
                                        <p:tgtEl>
                                          <p:spTgt spid="43">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43">
                                            <p:txEl>
                                              <p:pRg st="1" end="1"/>
                                            </p:txEl>
                                          </p:spTgt>
                                        </p:tgtEl>
                                        <p:attrNameLst>
                                          <p:attrName>style.visibility</p:attrName>
                                        </p:attrNameLst>
                                      </p:cBhvr>
                                      <p:to>
                                        <p:strVal val="visible"/>
                                      </p:to>
                                    </p:set>
                                    <p:anim calcmode="lin" valueType="num">
                                      <p:cBhvr additive="base">
                                        <p:cTn id="102" dur="500"/>
                                        <p:tgtEl>
                                          <p:spTgt spid="43">
                                            <p:txEl>
                                              <p:pRg st="1" end="1"/>
                                            </p:txEl>
                                          </p:spTgt>
                                        </p:tgtEl>
                                        <p:attrNameLst>
                                          <p:attrName>ppt_y</p:attrName>
                                        </p:attrNameLst>
                                      </p:cBhvr>
                                      <p:tavLst>
                                        <p:tav tm="0">
                                          <p:val>
                                            <p:strVal val="#ppt_y+#ppt_h*1.125000"/>
                                          </p:val>
                                        </p:tav>
                                        <p:tav tm="100000">
                                          <p:val>
                                            <p:strVal val="#ppt_y"/>
                                          </p:val>
                                        </p:tav>
                                      </p:tavLst>
                                    </p:anim>
                                    <p:animEffect transition="in" filter="wipe(up)">
                                      <p:cBhvr>
                                        <p:cTn id="103"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4" grpId="0" animBg="1"/>
      <p:bldP spid="15" grpId="0" animBg="1"/>
      <p:bldP spid="16" grpId="0" animBg="1"/>
      <p:bldP spid="19" grpId="0" animBg="1"/>
      <p:bldP spid="25" grpId="0" animBg="1"/>
      <p:bldP spid="26" grpId="0" animBg="1"/>
      <p:bldP spid="27" grpId="0" animBg="1"/>
      <p:bldP spid="30" grpId="0" animBg="1"/>
      <p:bldP spid="31" grpId="0" animBg="1"/>
      <p:bldP spid="33" grpId="0" animBg="1"/>
      <p:bldP spid="43" grpId="0" build="p"/>
      <p:bldP spid="44" grpId="0"/>
      <p:bldP spid="37"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椭圆 163"/>
          <p:cNvSpPr/>
          <p:nvPr/>
        </p:nvSpPr>
        <p:spPr>
          <a:xfrm>
            <a:off x="-675251" y="-2099239"/>
            <a:ext cx="4286752" cy="4286752"/>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1538345" y="571400"/>
            <a:ext cx="1884675" cy="1884675"/>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p:cNvSpPr txBox="1"/>
          <p:nvPr/>
        </p:nvSpPr>
        <p:spPr>
          <a:xfrm>
            <a:off x="382135" y="3168770"/>
            <a:ext cx="7302036" cy="1107996"/>
          </a:xfrm>
          <a:prstGeom prst="rect">
            <a:avLst/>
          </a:prstGeom>
          <a:noFill/>
        </p:spPr>
        <p:txBody>
          <a:bodyPr wrap="square" rtlCol="0">
            <a:spAutoFit/>
          </a:bodyPr>
          <a:lstStyle/>
          <a:p>
            <a:r>
              <a:rPr lang="en-US" altLang="zh-CN" sz="6600" dirty="0">
                <a:solidFill>
                  <a:schemeClr val="tx1">
                    <a:lumMod val="85000"/>
                    <a:lumOff val="15000"/>
                  </a:schemeClr>
                </a:solidFill>
                <a:effectLst>
                  <a:outerShdw blurRad="25400" dist="25400" dir="2700000" algn="tl">
                    <a:srgbClr val="000000">
                      <a:alpha val="20000"/>
                    </a:srgbClr>
                  </a:outerShdw>
                </a:effectLst>
                <a:latin typeface="思源宋体 CN Heavy" panose="02020900000000000000" pitchFamily="18" charset="-122"/>
                <a:ea typeface="思源宋体 CN Heavy" panose="02020900000000000000" pitchFamily="18" charset="-122"/>
              </a:rPr>
              <a:t>THANK . YOU</a:t>
            </a:r>
            <a:endParaRPr lang="zh-CN" altLang="en-US" sz="6600" dirty="0">
              <a:solidFill>
                <a:schemeClr val="tx1">
                  <a:lumMod val="85000"/>
                  <a:lumOff val="15000"/>
                </a:schemeClr>
              </a:solidFill>
              <a:effectLst>
                <a:outerShdw blurRad="25400" dist="25400" dir="2700000" algn="tl">
                  <a:srgbClr val="000000">
                    <a:alpha val="20000"/>
                  </a:srgbClr>
                </a:outerShdw>
              </a:effectLst>
              <a:latin typeface="思源宋体 CN Heavy" panose="02020900000000000000" pitchFamily="18" charset="-122"/>
              <a:ea typeface="思源宋体 CN Heavy" panose="02020900000000000000" pitchFamily="18" charset="-122"/>
            </a:endParaRPr>
          </a:p>
        </p:txBody>
      </p:sp>
      <p:cxnSp>
        <p:nvCxnSpPr>
          <p:cNvPr id="179" name="直接连接符 178"/>
          <p:cNvCxnSpPr/>
          <p:nvPr/>
        </p:nvCxnSpPr>
        <p:spPr>
          <a:xfrm>
            <a:off x="4962145" y="953726"/>
            <a:ext cx="3366225"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842290" y="2226576"/>
            <a:ext cx="7061796" cy="7061796"/>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639991" y="2425593"/>
            <a:ext cx="4048612" cy="4048612"/>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825833" y="4042817"/>
            <a:ext cx="1853705" cy="1853705"/>
          </a:xfrm>
          <a:prstGeom prst="ellipse">
            <a:avLst/>
          </a:prstGeom>
          <a:gradFill>
            <a:gsLst>
              <a:gs pos="0">
                <a:srgbClr val="DEE1E6"/>
              </a:gs>
              <a:gs pos="100000">
                <a:srgbClr val="EAEEF1"/>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3">
            <a:extLst>
              <a:ext uri="{FF2B5EF4-FFF2-40B4-BE49-F238E27FC236}">
                <a16:creationId xmlns:a16="http://schemas.microsoft.com/office/drawing/2014/main" id="{DE7A8D7D-8286-180F-D3B0-40A7BEE4C985}"/>
              </a:ext>
            </a:extLst>
          </p:cNvPr>
          <p:cNvSpPr/>
          <p:nvPr/>
        </p:nvSpPr>
        <p:spPr>
          <a:xfrm>
            <a:off x="645239" y="5412397"/>
            <a:ext cx="1518364" cy="265082"/>
          </a:xfrm>
          <a:prstGeom prst="roundRect">
            <a:avLst>
              <a:gd name="adj" fmla="val 50000"/>
            </a:avLst>
          </a:prstGeom>
          <a:gradFill>
            <a:gsLst>
              <a:gs pos="100000">
                <a:srgbClr val="DEE1E6"/>
              </a:gs>
              <a:gs pos="0">
                <a:srgbClr val="EAEEF1"/>
              </a:gs>
            </a:gsLst>
            <a:lin ang="2700000" scaled="0"/>
          </a:gradFill>
          <a:ln w="76200" cap="flat" cmpd="sng" algn="ctr">
            <a:noFill/>
            <a:prstDash val="solid"/>
            <a:miter lim="800000"/>
          </a:ln>
          <a:effectLst>
            <a:glow rad="63500">
              <a:srgbClr val="596481">
                <a:alpha val="10000"/>
              </a:srgbClr>
            </a:glow>
            <a:outerShdw blurRad="190500" dist="63500" dir="2700000" algn="tl" rotWithShape="0">
              <a:prstClr val="black">
                <a:alpha val="15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altLang="zh-CN" sz="1000" kern="0" dirty="0">
                <a:solidFill>
                  <a:schemeClr val="tx1">
                    <a:lumMod val="75000"/>
                    <a:lumOff val="25000"/>
                  </a:schemeClr>
                </a:solidFill>
                <a:latin typeface="思源黑体" panose="020B0500000000000000" pitchFamily="34" charset="-122"/>
                <a:ea typeface="思源黑体" panose="020B0500000000000000" pitchFamily="34" charset="-122"/>
              </a:rPr>
              <a:t>www.freeppt7.com</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endParaRPr>
          </a:p>
        </p:txBody>
      </p:sp>
      <p:grpSp>
        <p:nvGrpSpPr>
          <p:cNvPr id="3" name="组合 2">
            <a:extLst>
              <a:ext uri="{FF2B5EF4-FFF2-40B4-BE49-F238E27FC236}">
                <a16:creationId xmlns:a16="http://schemas.microsoft.com/office/drawing/2014/main" id="{45970FC0-259F-EB2A-E0E6-6A01C746221E}"/>
              </a:ext>
            </a:extLst>
          </p:cNvPr>
          <p:cNvGrpSpPr/>
          <p:nvPr/>
        </p:nvGrpSpPr>
        <p:grpSpPr>
          <a:xfrm>
            <a:off x="8618044" y="779299"/>
            <a:ext cx="2895880" cy="215444"/>
            <a:chOff x="8246962" y="402459"/>
            <a:chExt cx="2895880" cy="215444"/>
          </a:xfrm>
        </p:grpSpPr>
        <p:sp>
          <p:nvSpPr>
            <p:cNvPr id="4" name="TextBox 7">
              <a:extLst>
                <a:ext uri="{FF2B5EF4-FFF2-40B4-BE49-F238E27FC236}">
                  <a16:creationId xmlns:a16="http://schemas.microsoft.com/office/drawing/2014/main" id="{8128216A-9D9C-62A0-E6EB-584DD43DD363}"/>
                </a:ext>
              </a:extLst>
            </p:cNvPr>
            <p:cNvSpPr>
              <a:spLocks noChangeArrowheads="1"/>
            </p:cNvSpPr>
            <p:nvPr/>
          </p:nvSpPr>
          <p:spPr bwMode="auto">
            <a:xfrm>
              <a:off x="8246962"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5" name="TextBox 7">
              <a:extLst>
                <a:ext uri="{FF2B5EF4-FFF2-40B4-BE49-F238E27FC236}">
                  <a16:creationId xmlns:a16="http://schemas.microsoft.com/office/drawing/2014/main" id="{C494D591-01A6-2A07-AB90-0D8CB34D9B5A}"/>
                </a:ext>
              </a:extLst>
            </p:cNvPr>
            <p:cNvSpPr>
              <a:spLocks noChangeArrowheads="1"/>
            </p:cNvSpPr>
            <p:nvPr/>
          </p:nvSpPr>
          <p:spPr bwMode="auto">
            <a:xfrm>
              <a:off x="8993111"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6" name="TextBox 7">
              <a:extLst>
                <a:ext uri="{FF2B5EF4-FFF2-40B4-BE49-F238E27FC236}">
                  <a16:creationId xmlns:a16="http://schemas.microsoft.com/office/drawing/2014/main" id="{4B1CDFCF-8AEA-5626-571D-8742F87930BE}"/>
                </a:ext>
              </a:extLst>
            </p:cNvPr>
            <p:cNvSpPr>
              <a:spLocks noChangeArrowheads="1"/>
            </p:cNvSpPr>
            <p:nvPr/>
          </p:nvSpPr>
          <p:spPr bwMode="auto">
            <a:xfrm>
              <a:off x="9739260"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7" name="TextBox 7">
              <a:extLst>
                <a:ext uri="{FF2B5EF4-FFF2-40B4-BE49-F238E27FC236}">
                  <a16:creationId xmlns:a16="http://schemas.microsoft.com/office/drawing/2014/main" id="{E1BC7385-0F04-8B4F-1A94-5BDA89E91295}"/>
                </a:ext>
              </a:extLst>
            </p:cNvPr>
            <p:cNvSpPr>
              <a:spLocks noChangeArrowheads="1"/>
            </p:cNvSpPr>
            <p:nvPr/>
          </p:nvSpPr>
          <p:spPr bwMode="auto">
            <a:xfrm>
              <a:off x="10485409" y="402459"/>
              <a:ext cx="6574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en-US" altLang="zh-CN"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text</a:t>
              </a:r>
              <a:endParaRPr lang="zh-CN" altLang="en-US" sz="1400" b="1" spc="300" dirty="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8" name="椭圆 7">
              <a:extLst>
                <a:ext uri="{FF2B5EF4-FFF2-40B4-BE49-F238E27FC236}">
                  <a16:creationId xmlns:a16="http://schemas.microsoft.com/office/drawing/2014/main" id="{D0823F27-F5F7-F3E8-9BFE-F0E41060F5FD}"/>
                </a:ext>
              </a:extLst>
            </p:cNvPr>
            <p:cNvSpPr/>
            <p:nvPr/>
          </p:nvSpPr>
          <p:spPr>
            <a:xfrm>
              <a:off x="8915031" y="492956"/>
              <a:ext cx="45719" cy="45719"/>
            </a:xfrm>
            <a:prstGeom prst="ellipse">
              <a:avLst/>
            </a:prstGeom>
            <a:solidFill>
              <a:schemeClr val="tx1">
                <a:lumMod val="65000"/>
                <a:lumOff val="35000"/>
              </a:schemeClr>
            </a:soli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 name="椭圆 8">
              <a:extLst>
                <a:ext uri="{FF2B5EF4-FFF2-40B4-BE49-F238E27FC236}">
                  <a16:creationId xmlns:a16="http://schemas.microsoft.com/office/drawing/2014/main" id="{1FEE8B83-088B-5068-6A65-474DE95D8C6A}"/>
                </a:ext>
              </a:extLst>
            </p:cNvPr>
            <p:cNvSpPr/>
            <p:nvPr/>
          </p:nvSpPr>
          <p:spPr>
            <a:xfrm>
              <a:off x="9666756" y="492956"/>
              <a:ext cx="45719" cy="45719"/>
            </a:xfrm>
            <a:prstGeom prst="ellipse">
              <a:avLst/>
            </a:prstGeom>
            <a:solidFill>
              <a:schemeClr val="tx1">
                <a:lumMod val="65000"/>
                <a:lumOff val="35000"/>
              </a:schemeClr>
            </a:soli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 name="椭圆 9">
              <a:extLst>
                <a:ext uri="{FF2B5EF4-FFF2-40B4-BE49-F238E27FC236}">
                  <a16:creationId xmlns:a16="http://schemas.microsoft.com/office/drawing/2014/main" id="{96F2471D-2184-055B-E476-8328ADD884FA}"/>
                </a:ext>
              </a:extLst>
            </p:cNvPr>
            <p:cNvSpPr/>
            <p:nvPr/>
          </p:nvSpPr>
          <p:spPr>
            <a:xfrm>
              <a:off x="10410665" y="492956"/>
              <a:ext cx="45719" cy="45719"/>
            </a:xfrm>
            <a:prstGeom prst="ellipse">
              <a:avLst/>
            </a:prstGeom>
            <a:solidFill>
              <a:schemeClr val="tx1">
                <a:lumMod val="65000"/>
                <a:lumOff val="35000"/>
              </a:schemeClr>
            </a:soli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Tree>
    <p:extLst>
      <p:ext uri="{BB962C8B-B14F-4D97-AF65-F5344CB8AC3E}">
        <p14:creationId xmlns:p14="http://schemas.microsoft.com/office/powerpoint/2010/main" val="2060029588"/>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25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0-#ppt_w/2"/>
                                          </p:val>
                                        </p:tav>
                                        <p:tav tm="100000">
                                          <p:val>
                                            <p:strVal val="#ppt_x"/>
                                          </p:val>
                                        </p:tav>
                                      </p:tavLst>
                                    </p:anim>
                                    <p:anim calcmode="lin" valueType="num">
                                      <p:cBhvr additive="base">
                                        <p:cTn id="8" dur="500" fill="hold"/>
                                        <p:tgtEl>
                                          <p:spTgt spid="16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0-#ppt_w/2"/>
                                          </p:val>
                                        </p:tav>
                                        <p:tav tm="100000">
                                          <p:val>
                                            <p:strVal val="#ppt_x"/>
                                          </p:val>
                                        </p:tav>
                                      </p:tavLst>
                                    </p:anim>
                                    <p:anim calcmode="lin" valueType="num">
                                      <p:cBhvr additive="base">
                                        <p:cTn id="12" dur="500" fill="hold"/>
                                        <p:tgtEl>
                                          <p:spTgt spid="165"/>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69"/>
                                        </p:tgtEl>
                                        <p:attrNameLst>
                                          <p:attrName>style.visibility</p:attrName>
                                        </p:attrNameLst>
                                      </p:cBhvr>
                                      <p:to>
                                        <p:strVal val="visible"/>
                                      </p:to>
                                    </p:set>
                                    <p:anim calcmode="lin" valueType="num">
                                      <p:cBhvr>
                                        <p:cTn id="15" dur="500" fill="hold"/>
                                        <p:tgtEl>
                                          <p:spTgt spid="169"/>
                                        </p:tgtEl>
                                        <p:attrNameLst>
                                          <p:attrName>ppt_w</p:attrName>
                                        </p:attrNameLst>
                                      </p:cBhvr>
                                      <p:tavLst>
                                        <p:tav tm="0">
                                          <p:val>
                                            <p:fltVal val="0"/>
                                          </p:val>
                                        </p:tav>
                                        <p:tav tm="100000">
                                          <p:val>
                                            <p:strVal val="#ppt_w"/>
                                          </p:val>
                                        </p:tav>
                                      </p:tavLst>
                                    </p:anim>
                                    <p:anim calcmode="lin" valueType="num">
                                      <p:cBhvr>
                                        <p:cTn id="16" dur="500" fill="hold"/>
                                        <p:tgtEl>
                                          <p:spTgt spid="169"/>
                                        </p:tgtEl>
                                        <p:attrNameLst>
                                          <p:attrName>ppt_h</p:attrName>
                                        </p:attrNameLst>
                                      </p:cBhvr>
                                      <p:tavLst>
                                        <p:tav tm="0">
                                          <p:val>
                                            <p:fltVal val="0"/>
                                          </p:val>
                                        </p:tav>
                                        <p:tav tm="100000">
                                          <p:val>
                                            <p:strVal val="#ppt_h"/>
                                          </p:val>
                                        </p:tav>
                                      </p:tavLst>
                                    </p:anim>
                                    <p:animEffect transition="in" filter="fade">
                                      <p:cBhvr>
                                        <p:cTn id="17" dur="500"/>
                                        <p:tgtEl>
                                          <p:spTgt spid="169"/>
                                        </p:tgtEl>
                                      </p:cBhvr>
                                    </p:animEffect>
                                  </p:childTnLst>
                                </p:cTn>
                              </p:par>
                              <p:par>
                                <p:cTn id="18" presetID="2" presetClass="entr" presetSubtype="2" fill="hold" nodeType="withEffect">
                                  <p:stCondLst>
                                    <p:cond delay="0"/>
                                  </p:stCondLst>
                                  <p:childTnLst>
                                    <p:set>
                                      <p:cBhvr>
                                        <p:cTn id="19" dur="1" fill="hold">
                                          <p:stCondLst>
                                            <p:cond delay="0"/>
                                          </p:stCondLst>
                                        </p:cTn>
                                        <p:tgtEl>
                                          <p:spTgt spid="179"/>
                                        </p:tgtEl>
                                        <p:attrNameLst>
                                          <p:attrName>style.visibility</p:attrName>
                                        </p:attrNameLst>
                                      </p:cBhvr>
                                      <p:to>
                                        <p:strVal val="visible"/>
                                      </p:to>
                                    </p:set>
                                    <p:anim calcmode="lin" valueType="num">
                                      <p:cBhvr additive="base">
                                        <p:cTn id="20" dur="500" fill="hold"/>
                                        <p:tgtEl>
                                          <p:spTgt spid="179"/>
                                        </p:tgtEl>
                                        <p:attrNameLst>
                                          <p:attrName>ppt_x</p:attrName>
                                        </p:attrNameLst>
                                      </p:cBhvr>
                                      <p:tavLst>
                                        <p:tav tm="0">
                                          <p:val>
                                            <p:strVal val="1+#ppt_w/2"/>
                                          </p:val>
                                        </p:tav>
                                        <p:tav tm="100000">
                                          <p:val>
                                            <p:strVal val="#ppt_x"/>
                                          </p:val>
                                        </p:tav>
                                      </p:tavLst>
                                    </p:anim>
                                    <p:anim calcmode="lin" valueType="num">
                                      <p:cBhvr additive="base">
                                        <p:cTn id="21" dur="500" fill="hold"/>
                                        <p:tgtEl>
                                          <p:spTgt spid="179"/>
                                        </p:tgtEl>
                                        <p:attrNameLst>
                                          <p:attrName>ppt_y</p:attrName>
                                        </p:attrNameLst>
                                      </p:cBhvr>
                                      <p:tavLst>
                                        <p:tav tm="0">
                                          <p:val>
                                            <p:strVal val="#ppt_y"/>
                                          </p:val>
                                        </p:tav>
                                        <p:tav tm="100000">
                                          <p:val>
                                            <p:strVal val="#ppt_y"/>
                                          </p:val>
                                        </p:tav>
                                      </p:tavLst>
                                    </p:anim>
                                  </p:childTnLst>
                                </p:cTn>
                              </p:par>
                              <p:par>
                                <p:cTn id="22" presetID="2" presetClass="entr" presetSubtype="6" fill="hold" grpId="0" nodeType="withEffect">
                                  <p:stCondLst>
                                    <p:cond delay="5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37" presetClass="entr" presetSubtype="0" fill="hold" grpId="0" nodeType="withEffect">
                                  <p:stCondLst>
                                    <p:cond delay="15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900" decel="100000" fill="hold"/>
                                        <p:tgtEl>
                                          <p:spTgt spid="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animBg="1"/>
      <p:bldP spid="169" grpId="0"/>
      <p:bldP spid="19" grpId="0" animBg="1"/>
      <p:bldP spid="20" grpId="0" animBg="1"/>
      <p:bldP spid="21"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449238" y="-1207699"/>
            <a:ext cx="9299276" cy="9299276"/>
          </a:xfrm>
          <a:prstGeom prst="ellipse">
            <a:avLst/>
          </a:prstGeom>
          <a:gradFill>
            <a:gsLst>
              <a:gs pos="0">
                <a:srgbClr val="E2E5EA"/>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587261" y="709730"/>
            <a:ext cx="1035171" cy="977811"/>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8">
            <a:extLst>
              <a:ext uri="{FF2B5EF4-FFF2-40B4-BE49-F238E27FC236}">
                <a16:creationId xmlns:a16="http://schemas.microsoft.com/office/drawing/2014/main" id="{BE43F9A8-4DFA-4DE9-923B-1B135377E046}"/>
              </a:ext>
            </a:extLst>
          </p:cNvPr>
          <p:cNvSpPr txBox="1"/>
          <p:nvPr/>
        </p:nvSpPr>
        <p:spPr>
          <a:xfrm>
            <a:off x="2570667" y="2424596"/>
            <a:ext cx="7073667" cy="1895519"/>
          </a:xfrm>
          <a:prstGeom prst="rect">
            <a:avLst/>
          </a:prstGeom>
          <a:noFill/>
        </p:spPr>
        <p:txBody>
          <a:bodyPr wrap="square" rtlCol="0">
            <a:spAutoFit/>
          </a:bodyPr>
          <a:lstStyle/>
          <a:p>
            <a:pPr algn="ctr">
              <a:lnSpc>
                <a:spcPct val="150000"/>
              </a:lnSpc>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rPr>
              <a:t>We provide professional-quality free PowerPoint templates to help you with your business presentations - freeppt7.com</a:t>
            </a:r>
          </a:p>
          <a:p>
            <a:pPr algn="ctr">
              <a:lnSpc>
                <a:spcPct val="150000"/>
              </a:lnSpc>
            </a:pPr>
            <a:r>
              <a:rPr lang="en-US" altLang="zh-CN" sz="1600" dirty="0">
                <a:solidFill>
                  <a:schemeClr val="bg1">
                    <a:lumMod val="50000"/>
                  </a:schemeClr>
                </a:solidFill>
                <a:latin typeface="思源黑体" panose="020B0500000000000000" pitchFamily="34" charset="-122"/>
                <a:ea typeface="思源黑体" panose="020B0500000000000000" pitchFamily="34" charset="-122"/>
              </a:rPr>
              <a:t>We provide professional-quality free PowerPoint templates to help you with your business presentations - freeppt7.com</a:t>
            </a:r>
            <a:endParaRPr lang="zh-CN" altLang="en-US" sz="1600" dirty="0">
              <a:solidFill>
                <a:schemeClr val="bg1">
                  <a:lumMod val="50000"/>
                </a:schemeClr>
              </a:solidFill>
              <a:latin typeface="思源黑体" panose="020B0500000000000000" pitchFamily="34" charset="-122"/>
              <a:ea typeface="思源黑体" panose="020B0500000000000000" pitchFamily="34" charset="-122"/>
            </a:endParaRPr>
          </a:p>
          <a:p>
            <a:pPr algn="ctr">
              <a:lnSpc>
                <a:spcPct val="150000"/>
              </a:lnSpc>
            </a:pPr>
            <a:endParaRPr lang="zh-CN" altLang="en-US" sz="1600"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10" name="TextBox 29">
            <a:extLst>
              <a:ext uri="{FF2B5EF4-FFF2-40B4-BE49-F238E27FC236}">
                <a16:creationId xmlns:a16="http://schemas.microsoft.com/office/drawing/2014/main" id="{57F97756-5137-418E-9AAB-A2DF18E9F8C5}"/>
              </a:ext>
            </a:extLst>
          </p:cNvPr>
          <p:cNvSpPr txBox="1"/>
          <p:nvPr/>
        </p:nvSpPr>
        <p:spPr>
          <a:xfrm>
            <a:off x="3520714" y="1364375"/>
            <a:ext cx="4988134" cy="646331"/>
          </a:xfrm>
          <a:prstGeom prst="rect">
            <a:avLst/>
          </a:prstGeom>
          <a:noFill/>
        </p:spPr>
        <p:txBody>
          <a:bodyPr wrap="square" rtlCol="0">
            <a:spAutoFit/>
          </a:bodyPr>
          <a:lstStyle/>
          <a:p>
            <a:pPr algn="ctr"/>
            <a:r>
              <a:rPr lang="en-US" altLang="zh-CN" sz="3600" dirty="0">
                <a:latin typeface="思源宋体 CN Heavy" panose="02020900000000000000" pitchFamily="18" charset="-122"/>
                <a:ea typeface="思源宋体 CN Heavy" panose="02020900000000000000" pitchFamily="18" charset="-122"/>
              </a:rPr>
              <a:t>COMPANY  PROFILE</a:t>
            </a:r>
          </a:p>
        </p:txBody>
      </p:sp>
      <p:sp>
        <p:nvSpPr>
          <p:cNvPr id="12" name="矩形 11"/>
          <p:cNvSpPr/>
          <p:nvPr/>
        </p:nvSpPr>
        <p:spPr>
          <a:xfrm>
            <a:off x="3186507" y="4984830"/>
            <a:ext cx="5841984" cy="525657"/>
          </a:xfrm>
          <a:prstGeom prst="rect">
            <a:avLst/>
          </a:prstGeom>
        </p:spPr>
        <p:txBody>
          <a:bodyPr wrap="square">
            <a:spAutoFit/>
            <a:scene3d>
              <a:camera prst="orthographicFront"/>
              <a:lightRig rig="threePt" dir="t"/>
            </a:scene3d>
            <a:sp3d contourW="12700"/>
          </a:bodyPr>
          <a:lstStyle/>
          <a:p>
            <a:pPr algn="ctr">
              <a:lnSpc>
                <a:spcPct val="130000"/>
              </a:lnSpc>
            </a:pPr>
            <a:r>
              <a:rPr lang="en-US" altLang="zh-CN" sz="24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Enter the entrepreneurial spirit here</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4" name="椭圆 13"/>
          <p:cNvSpPr/>
          <p:nvPr/>
        </p:nvSpPr>
        <p:spPr>
          <a:xfrm>
            <a:off x="10297308" y="6174106"/>
            <a:ext cx="483080" cy="456312"/>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986756" y="5458563"/>
            <a:ext cx="310552" cy="293344"/>
          </a:xfrm>
          <a:prstGeom prst="ellipse">
            <a:avLst/>
          </a:prstGeom>
          <a:gradFill>
            <a:gsLst>
              <a:gs pos="0">
                <a:srgbClr val="DEE1E6"/>
              </a:gs>
              <a:gs pos="100000">
                <a:srgbClr val="F1F3F5"/>
              </a:gs>
            </a:gsLst>
            <a:lin ang="2700000" scaled="0"/>
          </a:gradFill>
          <a:ln>
            <a:noFill/>
          </a:ln>
          <a:effectLst>
            <a:outerShdw blurRad="381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1900850"/>
      </p:ext>
    </p:ext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9" fill="hold" grpId="0" nodeType="with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2" presetClass="entr" presetSubtype="6" fill="hold" grpId="0" nodeType="withEffect" p14:presetBounceEnd="40000">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14:bounceEnd="40000">
                                          <p:cBhvr additive="base">
                                            <p:cTn id="31" dur="75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14:presetBounceEnd="40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40000">
                                          <p:cBhvr additive="base">
                                            <p:cTn id="35"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2" grpId="0"/>
          <p:bldP spid="14" grpId="0" animBg="1"/>
          <p:bldP spid="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9"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1+#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1+#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2" grpId="0"/>
          <p:bldP spid="14" grpId="0" animBg="1"/>
          <p:bldP spid="1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1479743" y="398877"/>
            <a:ext cx="3703656" cy="756344"/>
            <a:chOff x="1634686" y="538743"/>
            <a:chExt cx="3703656" cy="756344"/>
          </a:xfrm>
        </p:grpSpPr>
        <p:sp>
          <p:nvSpPr>
            <p:cNvPr id="4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
        <p:nvSpPr>
          <p:cNvPr id="67" name="圆角矩形 66"/>
          <p:cNvSpPr/>
          <p:nvPr/>
        </p:nvSpPr>
        <p:spPr>
          <a:xfrm>
            <a:off x="4732239" y="2226992"/>
            <a:ext cx="2682132" cy="3536918"/>
          </a:xfrm>
          <a:prstGeom prst="roundRect">
            <a:avLst>
              <a:gd name="adj" fmla="val 11520"/>
            </a:avLst>
          </a:prstGeom>
          <a:gradFill>
            <a:gsLst>
              <a:gs pos="0">
                <a:srgbClr val="D7DBE1"/>
              </a:gs>
              <a:gs pos="55000">
                <a:srgbClr val="F1F3F5"/>
              </a:gs>
            </a:gsLst>
            <a:lin ang="2700000" scaled="0"/>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68" name="圆角矩形 67"/>
          <p:cNvSpPr/>
          <p:nvPr/>
        </p:nvSpPr>
        <p:spPr>
          <a:xfrm>
            <a:off x="7939110" y="2229898"/>
            <a:ext cx="2681996" cy="3536918"/>
          </a:xfrm>
          <a:prstGeom prst="roundRect">
            <a:avLst>
              <a:gd name="adj" fmla="val 11520"/>
            </a:avLst>
          </a:prstGeom>
          <a:gradFill>
            <a:gsLst>
              <a:gs pos="0">
                <a:srgbClr val="D7DBE1"/>
              </a:gs>
              <a:gs pos="55000">
                <a:srgbClr val="F1F3F5"/>
              </a:gs>
            </a:gsLst>
            <a:lin ang="2700000" scaled="0"/>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69" name="圆角矩形 68"/>
          <p:cNvSpPr/>
          <p:nvPr/>
        </p:nvSpPr>
        <p:spPr>
          <a:xfrm>
            <a:off x="1563139" y="2229898"/>
            <a:ext cx="2681996" cy="3536918"/>
          </a:xfrm>
          <a:prstGeom prst="roundRect">
            <a:avLst>
              <a:gd name="adj" fmla="val 11520"/>
            </a:avLst>
          </a:prstGeom>
          <a:gradFill>
            <a:gsLst>
              <a:gs pos="0">
                <a:srgbClr val="D7DBE1"/>
              </a:gs>
              <a:gs pos="55000">
                <a:srgbClr val="F1F3F5"/>
              </a:gs>
            </a:gsLst>
            <a:lin ang="2700000" scaled="0"/>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grpSp>
        <p:nvGrpSpPr>
          <p:cNvPr id="70" name="组合 69"/>
          <p:cNvGrpSpPr/>
          <p:nvPr/>
        </p:nvGrpSpPr>
        <p:grpSpPr>
          <a:xfrm>
            <a:off x="1823510" y="2601809"/>
            <a:ext cx="2154091" cy="2601308"/>
            <a:chOff x="2090810" y="1897485"/>
            <a:chExt cx="2154090" cy="2601308"/>
          </a:xfrm>
        </p:grpSpPr>
        <p:sp>
          <p:nvSpPr>
            <p:cNvPr id="71" name="矩形 70"/>
            <p:cNvSpPr/>
            <p:nvPr/>
          </p:nvSpPr>
          <p:spPr>
            <a:xfrm>
              <a:off x="2310517" y="3474672"/>
              <a:ext cx="1777618" cy="1024121"/>
            </a:xfrm>
            <a:prstGeom prst="rect">
              <a:avLst/>
            </a:prstGeom>
          </p:spPr>
          <p:txBody>
            <a:bodyPr wrap="square" lIns="91816" tIns="45908" rIns="91816" bIns="45908">
              <a:spAutoFit/>
            </a:bodyPr>
            <a:lstStyle/>
            <a:p>
              <a:pPr algn="ctr">
                <a:lnSpc>
                  <a:spcPct val="150000"/>
                </a:lnSpc>
              </a:pPr>
              <a:r>
                <a:rPr lang="en-US" altLang="zh-CN" sz="1400" dirty="0">
                  <a:solidFill>
                    <a:schemeClr val="bg1">
                      <a:lumMod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400" dirty="0">
                <a:solidFill>
                  <a:schemeClr val="bg1">
                    <a:lumMod val="50000"/>
                  </a:schemeClr>
                </a:solidFill>
                <a:latin typeface="思源黑体" panose="020B0500000000000000" pitchFamily="34" charset="-122"/>
                <a:ea typeface="思源黑体" panose="020B0500000000000000" pitchFamily="34" charset="-122"/>
                <a:cs typeface="华文黑体" pitchFamily="2" charset="-122"/>
              </a:endParaRPr>
            </a:p>
          </p:txBody>
        </p:sp>
        <p:grpSp>
          <p:nvGrpSpPr>
            <p:cNvPr id="72" name="组合 71"/>
            <p:cNvGrpSpPr/>
            <p:nvPr/>
          </p:nvGrpSpPr>
          <p:grpSpPr>
            <a:xfrm>
              <a:off x="2090810" y="1897485"/>
              <a:ext cx="2154090" cy="1062229"/>
              <a:chOff x="557984" y="1960044"/>
              <a:chExt cx="2154090" cy="1062229"/>
            </a:xfrm>
          </p:grpSpPr>
          <p:sp>
            <p:nvSpPr>
              <p:cNvPr id="74" name="文本框 3629"/>
              <p:cNvSpPr txBox="1"/>
              <p:nvPr/>
            </p:nvSpPr>
            <p:spPr>
              <a:xfrm>
                <a:off x="557984" y="1960044"/>
                <a:ext cx="2115430" cy="646307"/>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3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rPr>
                  <a:t>10</a:t>
                </a:r>
                <a:endParaRPr lang="zh-CN" altLang="en-US" sz="3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endParaRPr>
              </a:p>
            </p:txBody>
          </p:sp>
          <p:sp>
            <p:nvSpPr>
              <p:cNvPr id="75" name="文本框 60"/>
              <p:cNvSpPr txBox="1"/>
              <p:nvPr/>
            </p:nvSpPr>
            <p:spPr>
              <a:xfrm>
                <a:off x="1083829" y="2555435"/>
                <a:ext cx="1063738" cy="338530"/>
              </a:xfrm>
              <a:prstGeom prst="rect">
                <a:avLst/>
              </a:prstGeom>
              <a:noFill/>
            </p:spPr>
            <p:txBody>
              <a:bodyPr wrap="square" lIns="91415" tIns="45708" rIns="91415" bIns="45708" rtlCol="0">
                <a:spAutoFit/>
              </a:bodyPr>
              <a:lstStyle/>
              <a:p>
                <a:pPr algn="ct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OPTION</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6" name="圆角矩形 75"/>
              <p:cNvSpPr/>
              <p:nvPr/>
            </p:nvSpPr>
            <p:spPr>
              <a:xfrm>
                <a:off x="615404" y="2937724"/>
                <a:ext cx="2096670" cy="84549"/>
              </a:xfrm>
              <a:prstGeom prst="roundRect">
                <a:avLst>
                  <a:gd name="adj" fmla="val 8586"/>
                </a:avLst>
              </a:prstGeom>
              <a:solidFill>
                <a:srgbClr val="D7DBE1"/>
              </a:solidFill>
              <a:ln w="25400">
                <a:noFill/>
              </a:ln>
              <a:effectLst>
                <a:innerShdw blurRad="254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dirty="0">
                  <a:solidFill>
                    <a:prstClr val="white"/>
                  </a:solidFill>
                  <a:latin typeface="思源黑体" panose="020B0500000000000000" pitchFamily="34" charset="-122"/>
                  <a:ea typeface="思源黑体" panose="020B0500000000000000" pitchFamily="34" charset="-122"/>
                </a:endParaRPr>
              </a:p>
            </p:txBody>
          </p:sp>
        </p:grpSp>
        <p:sp>
          <p:nvSpPr>
            <p:cNvPr id="73" name="TextBox 127"/>
            <p:cNvSpPr txBox="1"/>
            <p:nvPr/>
          </p:nvSpPr>
          <p:spPr>
            <a:xfrm>
              <a:off x="2411761" y="3105340"/>
              <a:ext cx="1728883" cy="369308"/>
            </a:xfrm>
            <a:prstGeom prst="rect">
              <a:avLst/>
            </a:prstGeom>
            <a:noFill/>
          </p:spPr>
          <p:txBody>
            <a:bodyPr wrap="none" lIns="91415" tIns="45708" rIns="91415" bIns="45708"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77" name="组合 76"/>
          <p:cNvGrpSpPr/>
          <p:nvPr/>
        </p:nvGrpSpPr>
        <p:grpSpPr>
          <a:xfrm>
            <a:off x="5024972" y="2601941"/>
            <a:ext cx="2096671" cy="2601176"/>
            <a:chOff x="5010910" y="1897617"/>
            <a:chExt cx="2096670" cy="2601176"/>
          </a:xfrm>
        </p:grpSpPr>
        <p:grpSp>
          <p:nvGrpSpPr>
            <p:cNvPr id="78" name="组合 77"/>
            <p:cNvGrpSpPr/>
            <p:nvPr/>
          </p:nvGrpSpPr>
          <p:grpSpPr>
            <a:xfrm>
              <a:off x="5010910" y="1897617"/>
              <a:ext cx="2096670" cy="1200304"/>
              <a:chOff x="3478084" y="1960176"/>
              <a:chExt cx="2096670" cy="1200304"/>
            </a:xfrm>
          </p:grpSpPr>
          <p:sp>
            <p:nvSpPr>
              <p:cNvPr id="81" name="文本框 1538"/>
              <p:cNvSpPr txBox="1"/>
              <p:nvPr/>
            </p:nvSpPr>
            <p:spPr>
              <a:xfrm>
                <a:off x="3844643" y="1960176"/>
                <a:ext cx="1305498" cy="1200304"/>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3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rPr>
                  <a:t>500+</a:t>
                </a:r>
                <a:endParaRPr lang="zh-CN" altLang="en-US" sz="3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endParaRPr>
              </a:p>
            </p:txBody>
          </p:sp>
          <p:sp>
            <p:nvSpPr>
              <p:cNvPr id="82" name="文本框 1"/>
              <p:cNvSpPr txBox="1"/>
              <p:nvPr/>
            </p:nvSpPr>
            <p:spPr>
              <a:xfrm>
                <a:off x="3961941" y="2555567"/>
                <a:ext cx="1063740" cy="338530"/>
              </a:xfrm>
              <a:prstGeom prst="rect">
                <a:avLst/>
              </a:prstGeom>
              <a:noFill/>
            </p:spPr>
            <p:txBody>
              <a:bodyPr wrap="square" lIns="91415" tIns="45708" rIns="91415" bIns="45708" rtlCol="0">
                <a:spAutoFit/>
              </a:bodyPr>
              <a:lstStyle/>
              <a:p>
                <a:pPr algn="ct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OPTION</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83" name="圆角矩形 82"/>
              <p:cNvSpPr/>
              <p:nvPr/>
            </p:nvSpPr>
            <p:spPr>
              <a:xfrm>
                <a:off x="3478084" y="2937724"/>
                <a:ext cx="2096670" cy="84549"/>
              </a:xfrm>
              <a:prstGeom prst="roundRect">
                <a:avLst>
                  <a:gd name="adj" fmla="val 8586"/>
                </a:avLst>
              </a:prstGeom>
              <a:solidFill>
                <a:srgbClr val="D7DBE1"/>
              </a:solidFill>
              <a:ln w="25400">
                <a:noFill/>
              </a:ln>
              <a:effectLst>
                <a:innerShdw blurRad="254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dirty="0">
                  <a:solidFill>
                    <a:prstClr val="white"/>
                  </a:solidFill>
                  <a:latin typeface="思源黑体" panose="020B0500000000000000" pitchFamily="34" charset="-122"/>
                  <a:ea typeface="思源黑体" panose="020B0500000000000000" pitchFamily="34" charset="-122"/>
                </a:endParaRPr>
              </a:p>
            </p:txBody>
          </p:sp>
        </p:grpSp>
        <p:sp>
          <p:nvSpPr>
            <p:cNvPr id="79" name="矩形 78"/>
            <p:cNvSpPr/>
            <p:nvPr/>
          </p:nvSpPr>
          <p:spPr>
            <a:xfrm>
              <a:off x="5185099" y="3474672"/>
              <a:ext cx="1777618" cy="1024121"/>
            </a:xfrm>
            <a:prstGeom prst="rect">
              <a:avLst/>
            </a:prstGeom>
          </p:spPr>
          <p:txBody>
            <a:bodyPr wrap="square" lIns="91816" tIns="45908" rIns="91816" bIns="45908">
              <a:spAutoFit/>
            </a:bodyPr>
            <a:lstStyle/>
            <a:p>
              <a:pPr algn="ctr">
                <a:lnSpc>
                  <a:spcPct val="150000"/>
                </a:lnSpc>
              </a:pPr>
              <a:r>
                <a:rPr lang="en-US" altLang="zh-CN" sz="1400" dirty="0">
                  <a:solidFill>
                    <a:schemeClr val="bg1">
                      <a:lumMod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400" dirty="0">
                <a:solidFill>
                  <a:schemeClr val="bg1">
                    <a:lumMod val="50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80" name="TextBox 129"/>
            <p:cNvSpPr txBox="1"/>
            <p:nvPr/>
          </p:nvSpPr>
          <p:spPr>
            <a:xfrm>
              <a:off x="5274441" y="3105340"/>
              <a:ext cx="1728883" cy="369308"/>
            </a:xfrm>
            <a:prstGeom prst="rect">
              <a:avLst/>
            </a:prstGeom>
            <a:noFill/>
          </p:spPr>
          <p:txBody>
            <a:bodyPr wrap="none" lIns="91415" tIns="45708" rIns="91415" bIns="45708"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84" name="组合 83"/>
          <p:cNvGrpSpPr/>
          <p:nvPr/>
        </p:nvGrpSpPr>
        <p:grpSpPr>
          <a:xfrm>
            <a:off x="8231774" y="2601809"/>
            <a:ext cx="2096671" cy="2601284"/>
            <a:chOff x="7936353" y="1897485"/>
            <a:chExt cx="2096670" cy="2601284"/>
          </a:xfrm>
        </p:grpSpPr>
        <p:grpSp>
          <p:nvGrpSpPr>
            <p:cNvPr id="85" name="组合 84"/>
            <p:cNvGrpSpPr/>
            <p:nvPr/>
          </p:nvGrpSpPr>
          <p:grpSpPr>
            <a:xfrm>
              <a:off x="7936353" y="1897485"/>
              <a:ext cx="2096670" cy="1062229"/>
              <a:chOff x="6403527" y="1960044"/>
              <a:chExt cx="2096670" cy="1062229"/>
            </a:xfrm>
          </p:grpSpPr>
          <p:sp>
            <p:nvSpPr>
              <p:cNvPr id="88" name="文本框 1540"/>
              <p:cNvSpPr txBox="1"/>
              <p:nvPr/>
            </p:nvSpPr>
            <p:spPr>
              <a:xfrm>
                <a:off x="6783363" y="1960044"/>
                <a:ext cx="1415713" cy="646307"/>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3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rPr>
                  <a:t>300</a:t>
                </a:r>
                <a:r>
                  <a:rPr lang="en-US" altLang="zh-CN" sz="1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rPr>
                  <a:t>M</a:t>
                </a:r>
                <a:endParaRPr lang="zh-CN" altLang="en-US" sz="1600" dirty="0">
                  <a:solidFill>
                    <a:schemeClr val="tx1">
                      <a:lumMod val="75000"/>
                      <a:lumOff val="25000"/>
                    </a:schemeClr>
                  </a:solidFill>
                  <a:effectLst>
                    <a:innerShdw blurRad="50800" dist="25400" dir="10800000">
                      <a:prstClr val="black">
                        <a:alpha val="50000"/>
                      </a:prstClr>
                    </a:innerShdw>
                  </a:effectLst>
                  <a:latin typeface="思源黑体" panose="020B0500000000000000" pitchFamily="34" charset="-122"/>
                  <a:ea typeface="思源黑体" panose="020B0500000000000000" pitchFamily="34" charset="-122"/>
                </a:endParaRPr>
              </a:p>
            </p:txBody>
          </p:sp>
          <p:sp>
            <p:nvSpPr>
              <p:cNvPr id="89" name="文本框 61"/>
              <p:cNvSpPr txBox="1"/>
              <p:nvPr/>
            </p:nvSpPr>
            <p:spPr>
              <a:xfrm>
                <a:off x="6897080" y="2555435"/>
                <a:ext cx="1063740" cy="338530"/>
              </a:xfrm>
              <a:prstGeom prst="rect">
                <a:avLst/>
              </a:prstGeom>
              <a:noFill/>
            </p:spPr>
            <p:txBody>
              <a:bodyPr wrap="square" lIns="91415" tIns="45708" rIns="91415" bIns="45708" rtlCol="0">
                <a:spAutoFit/>
              </a:bodyPr>
              <a:lstStyle/>
              <a:p>
                <a:pPr algn="ct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OPTION</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90" name="圆角矩形 89"/>
              <p:cNvSpPr/>
              <p:nvPr/>
            </p:nvSpPr>
            <p:spPr>
              <a:xfrm>
                <a:off x="6403527" y="2937724"/>
                <a:ext cx="2096670" cy="84549"/>
              </a:xfrm>
              <a:prstGeom prst="roundRect">
                <a:avLst>
                  <a:gd name="adj" fmla="val 8586"/>
                </a:avLst>
              </a:prstGeom>
              <a:solidFill>
                <a:srgbClr val="D7DBE1"/>
              </a:solidFill>
              <a:ln w="25400">
                <a:noFill/>
              </a:ln>
              <a:effectLst>
                <a:innerShdw blurRad="254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dirty="0">
                  <a:solidFill>
                    <a:prstClr val="white"/>
                  </a:solidFill>
                  <a:latin typeface="思源黑体" panose="020B0500000000000000" pitchFamily="34" charset="-122"/>
                  <a:ea typeface="思源黑体" panose="020B0500000000000000" pitchFamily="34" charset="-122"/>
                </a:endParaRPr>
              </a:p>
            </p:txBody>
          </p:sp>
        </p:grpSp>
        <p:sp>
          <p:nvSpPr>
            <p:cNvPr id="86" name="矩形 85"/>
            <p:cNvSpPr/>
            <p:nvPr/>
          </p:nvSpPr>
          <p:spPr>
            <a:xfrm>
              <a:off x="8095880" y="3474648"/>
              <a:ext cx="1777618" cy="1024121"/>
            </a:xfrm>
            <a:prstGeom prst="rect">
              <a:avLst/>
            </a:prstGeom>
          </p:spPr>
          <p:txBody>
            <a:bodyPr wrap="square" lIns="91816" tIns="45908" rIns="91816" bIns="45908">
              <a:spAutoFit/>
            </a:bodyPr>
            <a:lstStyle/>
            <a:p>
              <a:pPr algn="ctr">
                <a:lnSpc>
                  <a:spcPct val="150000"/>
                </a:lnSpc>
              </a:pPr>
              <a:r>
                <a:rPr lang="en-US" altLang="zh-CN" sz="1400" dirty="0">
                  <a:solidFill>
                    <a:schemeClr val="bg1">
                      <a:lumMod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400" dirty="0">
                <a:solidFill>
                  <a:schemeClr val="bg1">
                    <a:lumMod val="50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87" name="TextBox 131"/>
            <p:cNvSpPr txBox="1"/>
            <p:nvPr/>
          </p:nvSpPr>
          <p:spPr>
            <a:xfrm>
              <a:off x="8239240" y="3105340"/>
              <a:ext cx="1728883" cy="369308"/>
            </a:xfrm>
            <a:prstGeom prst="rect">
              <a:avLst/>
            </a:prstGeom>
            <a:noFill/>
          </p:spPr>
          <p:txBody>
            <a:bodyPr wrap="none" lIns="91415" tIns="45708" rIns="91415" bIns="45708"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328948039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500" fill="hold"/>
                                        <p:tgtEl>
                                          <p:spTgt spid="67"/>
                                        </p:tgtEl>
                                        <p:attrNameLst>
                                          <p:attrName>ppt_x</p:attrName>
                                        </p:attrNameLst>
                                      </p:cBhvr>
                                      <p:tavLst>
                                        <p:tav tm="0">
                                          <p:val>
                                            <p:strVal val="#ppt_x"/>
                                          </p:val>
                                        </p:tav>
                                        <p:tav tm="100000">
                                          <p:val>
                                            <p:strVal val="#ppt_x"/>
                                          </p:val>
                                        </p:tav>
                                      </p:tavLst>
                                    </p:anim>
                                    <p:anim calcmode="lin" valueType="num">
                                      <p:cBhvr additive="base">
                                        <p:cTn id="17" dur="500" fill="hold"/>
                                        <p:tgtEl>
                                          <p:spTgt spid="6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up)">
                                      <p:cBhvr>
                                        <p:cTn id="21" dur="500"/>
                                        <p:tgtEl>
                                          <p:spTgt spid="7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up)">
                                      <p:cBhvr>
                                        <p:cTn id="3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9743" y="398877"/>
            <a:ext cx="3703656" cy="756344"/>
            <a:chOff x="1634686" y="538743"/>
            <a:chExt cx="3703656" cy="756344"/>
          </a:xfrm>
        </p:grpSpPr>
        <p:sp>
          <p:nvSpPr>
            <p:cNvPr id="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
        <p:nvSpPr>
          <p:cNvPr id="6" name="任意多边形 5"/>
          <p:cNvSpPr/>
          <p:nvPr/>
        </p:nvSpPr>
        <p:spPr>
          <a:xfrm rot="21593252">
            <a:off x="1274968" y="2046797"/>
            <a:ext cx="9521184" cy="181610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solidFill>
            <a:srgbClr val="F1F3F5"/>
          </a:solidFill>
          <a:ln w="15875">
            <a:gradFill>
              <a:gsLst>
                <a:gs pos="0">
                  <a:schemeClr val="bg1"/>
                </a:gs>
                <a:gs pos="100000">
                  <a:schemeClr val="bg1">
                    <a:lumMod val="75000"/>
                  </a:schemeClr>
                </a:gs>
              </a:gsLst>
              <a:lin ang="5400000" scaled="1"/>
            </a:gradFill>
          </a:ln>
          <a:effectLst>
            <a:innerShdw blurRad="50800" dist="381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latin typeface="思源黑体" panose="020B0500000000000000" pitchFamily="34" charset="-122"/>
              <a:ea typeface="思源黑体" panose="020B0500000000000000" pitchFamily="34" charset="-122"/>
            </a:endParaRPr>
          </a:p>
        </p:txBody>
      </p:sp>
      <p:grpSp>
        <p:nvGrpSpPr>
          <p:cNvPr id="7" name="组合 6"/>
          <p:cNvGrpSpPr/>
          <p:nvPr/>
        </p:nvGrpSpPr>
        <p:grpSpPr>
          <a:xfrm>
            <a:off x="1481186" y="2245911"/>
            <a:ext cx="1370303" cy="1370302"/>
            <a:chOff x="1980293" y="2133924"/>
            <a:chExt cx="1307070" cy="1307071"/>
          </a:xfrm>
        </p:grpSpPr>
        <p:sp>
          <p:nvSpPr>
            <p:cNvPr id="8" name="圆角矩形 7"/>
            <p:cNvSpPr/>
            <p:nvPr/>
          </p:nvSpPr>
          <p:spPr>
            <a:xfrm rot="2693252">
              <a:off x="1980293" y="2133924"/>
              <a:ext cx="1307070" cy="1307071"/>
            </a:xfrm>
            <a:prstGeom prst="roundRect">
              <a:avLst>
                <a:gd name="adj" fmla="val 50000"/>
              </a:avLst>
            </a:prstGeom>
            <a:gradFill>
              <a:gsLst>
                <a:gs pos="0">
                  <a:srgbClr val="D7DBE1"/>
                </a:gs>
                <a:gs pos="100000">
                  <a:srgbClr val="F1F3F5"/>
                </a:gs>
              </a:gsLst>
              <a:lin ang="5400000" scaled="0"/>
            </a:gradFill>
            <a:ln w="508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rgbClr val="596481"/>
                </a:solidFill>
                <a:latin typeface="思源黑体" panose="020B0500000000000000" pitchFamily="34" charset="-122"/>
                <a:ea typeface="思源黑体" panose="020B0500000000000000" pitchFamily="34" charset="-122"/>
              </a:endParaRPr>
            </a:p>
          </p:txBody>
        </p:sp>
        <p:sp>
          <p:nvSpPr>
            <p:cNvPr id="9" name="TextBox 129"/>
            <p:cNvSpPr txBox="1"/>
            <p:nvPr/>
          </p:nvSpPr>
          <p:spPr>
            <a:xfrm>
              <a:off x="2003307" y="2589718"/>
              <a:ext cx="1261041" cy="381647"/>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0" name="组合 9"/>
          <p:cNvGrpSpPr/>
          <p:nvPr/>
        </p:nvGrpSpPr>
        <p:grpSpPr>
          <a:xfrm>
            <a:off x="3984147" y="2239815"/>
            <a:ext cx="1510504" cy="1370302"/>
            <a:chOff x="4116896" y="2127828"/>
            <a:chExt cx="1440803" cy="1307071"/>
          </a:xfrm>
        </p:grpSpPr>
        <p:sp>
          <p:nvSpPr>
            <p:cNvPr id="11" name="圆角矩形 10"/>
            <p:cNvSpPr/>
            <p:nvPr/>
          </p:nvSpPr>
          <p:spPr>
            <a:xfrm rot="2693252">
              <a:off x="4192881" y="2127828"/>
              <a:ext cx="1307070" cy="1307071"/>
            </a:xfrm>
            <a:prstGeom prst="roundRect">
              <a:avLst>
                <a:gd name="adj" fmla="val 50000"/>
              </a:avLst>
            </a:prstGeom>
            <a:gradFill>
              <a:gsLst>
                <a:gs pos="0">
                  <a:srgbClr val="D7DBE1"/>
                </a:gs>
                <a:gs pos="100000">
                  <a:srgbClr val="F1F3F5"/>
                </a:gs>
              </a:gsLst>
              <a:lin ang="5400000" scaled="0"/>
            </a:gradFill>
            <a:ln w="508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rgbClr val="596481"/>
                </a:solidFill>
                <a:latin typeface="思源黑体" panose="020B0500000000000000" pitchFamily="34" charset="-122"/>
                <a:ea typeface="思源黑体" panose="020B0500000000000000" pitchFamily="34" charset="-122"/>
              </a:endParaRPr>
            </a:p>
          </p:txBody>
        </p:sp>
        <p:sp>
          <p:nvSpPr>
            <p:cNvPr id="12" name="TextBox 144"/>
            <p:cNvSpPr txBox="1"/>
            <p:nvPr/>
          </p:nvSpPr>
          <p:spPr>
            <a:xfrm>
              <a:off x="4116896" y="2595647"/>
              <a:ext cx="1440803" cy="381647"/>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3" name="组合 12"/>
          <p:cNvGrpSpPr/>
          <p:nvPr/>
        </p:nvGrpSpPr>
        <p:grpSpPr>
          <a:xfrm>
            <a:off x="6627395" y="2246186"/>
            <a:ext cx="1370304" cy="1370304"/>
            <a:chOff x="6406852" y="2134200"/>
            <a:chExt cx="1307070" cy="1307071"/>
          </a:xfrm>
        </p:grpSpPr>
        <p:sp>
          <p:nvSpPr>
            <p:cNvPr id="14" name="圆角矩形 13"/>
            <p:cNvSpPr/>
            <p:nvPr/>
          </p:nvSpPr>
          <p:spPr>
            <a:xfrm rot="2693252">
              <a:off x="6406852" y="2134200"/>
              <a:ext cx="1307070" cy="1307071"/>
            </a:xfrm>
            <a:prstGeom prst="roundRect">
              <a:avLst>
                <a:gd name="adj" fmla="val 50000"/>
              </a:avLst>
            </a:prstGeom>
            <a:gradFill>
              <a:gsLst>
                <a:gs pos="0">
                  <a:srgbClr val="D7DBE1"/>
                </a:gs>
                <a:gs pos="100000">
                  <a:srgbClr val="F1F3F5"/>
                </a:gs>
              </a:gsLst>
              <a:lin ang="5400000" scaled="0"/>
            </a:gradFill>
            <a:ln w="508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rgbClr val="596481"/>
                </a:solidFill>
                <a:latin typeface="思源黑体" panose="020B0500000000000000" pitchFamily="34" charset="-122"/>
                <a:ea typeface="思源黑体" panose="020B0500000000000000" pitchFamily="34" charset="-122"/>
              </a:endParaRPr>
            </a:p>
          </p:txBody>
        </p:sp>
        <p:sp>
          <p:nvSpPr>
            <p:cNvPr id="15" name="TextBox 147"/>
            <p:cNvSpPr txBox="1"/>
            <p:nvPr/>
          </p:nvSpPr>
          <p:spPr>
            <a:xfrm>
              <a:off x="6415590" y="2589731"/>
              <a:ext cx="1289593" cy="381647"/>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6" name="组合 15"/>
          <p:cNvGrpSpPr/>
          <p:nvPr/>
        </p:nvGrpSpPr>
        <p:grpSpPr>
          <a:xfrm>
            <a:off x="9210734" y="2240059"/>
            <a:ext cx="1370303" cy="1370302"/>
            <a:chOff x="8603995" y="2128072"/>
            <a:chExt cx="1307070" cy="1307071"/>
          </a:xfrm>
        </p:grpSpPr>
        <p:sp>
          <p:nvSpPr>
            <p:cNvPr id="17" name="圆角矩形 16"/>
            <p:cNvSpPr/>
            <p:nvPr/>
          </p:nvSpPr>
          <p:spPr>
            <a:xfrm rot="2693252">
              <a:off x="8603995" y="2128072"/>
              <a:ext cx="1307070" cy="1307071"/>
            </a:xfrm>
            <a:prstGeom prst="roundRect">
              <a:avLst>
                <a:gd name="adj" fmla="val 50000"/>
              </a:avLst>
            </a:prstGeom>
            <a:gradFill>
              <a:gsLst>
                <a:gs pos="0">
                  <a:srgbClr val="D7DBE1"/>
                </a:gs>
                <a:gs pos="100000">
                  <a:srgbClr val="F1F3F5"/>
                </a:gs>
              </a:gsLst>
              <a:lin ang="5400000" scaled="0"/>
            </a:gradFill>
            <a:ln w="508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rgbClr val="596481"/>
                </a:solidFill>
                <a:latin typeface="思源黑体" panose="020B0500000000000000" pitchFamily="34" charset="-122"/>
                <a:ea typeface="思源黑体" panose="020B0500000000000000" pitchFamily="34" charset="-122"/>
              </a:endParaRPr>
            </a:p>
          </p:txBody>
        </p:sp>
        <p:sp>
          <p:nvSpPr>
            <p:cNvPr id="18" name="TextBox 190"/>
            <p:cNvSpPr txBox="1"/>
            <p:nvPr/>
          </p:nvSpPr>
          <p:spPr>
            <a:xfrm>
              <a:off x="8611695" y="2615773"/>
              <a:ext cx="1291670" cy="381647"/>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keyword</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sp>
        <p:nvSpPr>
          <p:cNvPr id="19" name="矩形 18"/>
          <p:cNvSpPr/>
          <p:nvPr/>
        </p:nvSpPr>
        <p:spPr>
          <a:xfrm>
            <a:off x="1017111" y="4630480"/>
            <a:ext cx="2454164" cy="516745"/>
          </a:xfrm>
          <a:prstGeom prst="rect">
            <a:avLst/>
          </a:prstGeom>
        </p:spPr>
        <p:txBody>
          <a:bodyPr wrap="square">
            <a:spAutoFit/>
          </a:bodyPr>
          <a:lstStyle/>
          <a:p>
            <a:pPr algn="ct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0" name="矩形 19"/>
          <p:cNvSpPr/>
          <p:nvPr/>
        </p:nvSpPr>
        <p:spPr>
          <a:xfrm>
            <a:off x="3581397" y="4630480"/>
            <a:ext cx="2454164" cy="516745"/>
          </a:xfrm>
          <a:prstGeom prst="rect">
            <a:avLst/>
          </a:prstGeom>
        </p:spPr>
        <p:txBody>
          <a:bodyPr wrap="square">
            <a:spAutoFit/>
          </a:bodyPr>
          <a:lstStyle/>
          <a:p>
            <a:pPr algn="ct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21" name="矩形 20"/>
          <p:cNvSpPr/>
          <p:nvPr/>
        </p:nvSpPr>
        <p:spPr>
          <a:xfrm>
            <a:off x="6236954" y="4630480"/>
            <a:ext cx="2454164" cy="516745"/>
          </a:xfrm>
          <a:prstGeom prst="rect">
            <a:avLst/>
          </a:prstGeom>
        </p:spPr>
        <p:txBody>
          <a:bodyPr wrap="square">
            <a:spAutoFit/>
          </a:bodyPr>
          <a:lstStyle/>
          <a:p>
            <a:pPr algn="ct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22" name="矩形 21"/>
          <p:cNvSpPr/>
          <p:nvPr/>
        </p:nvSpPr>
        <p:spPr>
          <a:xfrm>
            <a:off x="8820293" y="4630480"/>
            <a:ext cx="2454164" cy="516745"/>
          </a:xfrm>
          <a:prstGeom prst="rect">
            <a:avLst/>
          </a:prstGeom>
        </p:spPr>
        <p:txBody>
          <a:bodyPr wrap="square">
            <a:spAutoFit/>
          </a:bodyPr>
          <a:lstStyle/>
          <a:p>
            <a:pPr algn="ctr">
              <a:lnSpc>
                <a:spcPct val="12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rPr>
              <a:t>Click here to add content, content to match the title. </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23" name="TextBox 129"/>
          <p:cNvSpPr txBox="1"/>
          <p:nvPr/>
        </p:nvSpPr>
        <p:spPr>
          <a:xfrm>
            <a:off x="1197390" y="4159656"/>
            <a:ext cx="2182023" cy="400110"/>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October 2022</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4" name="TextBox 129"/>
          <p:cNvSpPr txBox="1"/>
          <p:nvPr/>
        </p:nvSpPr>
        <p:spPr>
          <a:xfrm>
            <a:off x="3780010" y="4159656"/>
            <a:ext cx="2182023" cy="400110"/>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October 2023</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5" name="TextBox 129"/>
          <p:cNvSpPr txBox="1"/>
          <p:nvPr/>
        </p:nvSpPr>
        <p:spPr>
          <a:xfrm>
            <a:off x="6362630" y="4159656"/>
            <a:ext cx="2182023" cy="400110"/>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October 2025</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6" name="TextBox 129"/>
          <p:cNvSpPr txBox="1"/>
          <p:nvPr/>
        </p:nvSpPr>
        <p:spPr>
          <a:xfrm>
            <a:off x="8945250" y="4159656"/>
            <a:ext cx="2182023" cy="400110"/>
          </a:xfrm>
          <a:prstGeom prst="rect">
            <a:avLst/>
          </a:prstGeom>
          <a:noFill/>
        </p:spPr>
        <p:txBody>
          <a:bodyPr wrap="square" rtlCol="0">
            <a:spAutoFit/>
          </a:bodyPr>
          <a:lstStyle/>
          <a:p>
            <a:pPr lvl="0" algn="ctr"/>
            <a:r>
              <a:rPr lang="en-US" altLang="zh-CN" sz="2000" b="1" dirty="0">
                <a:solidFill>
                  <a:schemeClr val="tx1">
                    <a:lumMod val="75000"/>
                    <a:lumOff val="25000"/>
                  </a:schemeClr>
                </a:solidFill>
                <a:latin typeface="思源黑体" panose="020B0500000000000000" pitchFamily="34" charset="-122"/>
                <a:ea typeface="思源黑体" panose="020B0500000000000000" pitchFamily="34" charset="-122"/>
              </a:rPr>
              <a:t>October 2028</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8935941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strVal val="(6*min(max(#ppt_w*#ppt_h,.3),1)-7.4)/-.7*#ppt_w"/>
                                              </p:val>
                                            </p:tav>
                                            <p:tav tm="100000">
                                              <p:val>
                                                <p:strVal val="#ppt_w"/>
                                              </p:val>
                                            </p:tav>
                                          </p:tavLst>
                                        </p:anim>
                                        <p:anim calcmode="lin" valueType="num">
                                          <p:cBhvr>
                                            <p:cTn id="13" dur="300" fill="hold"/>
                                            <p:tgtEl>
                                              <p:spTgt spid="7"/>
                                            </p:tgtEl>
                                            <p:attrNameLst>
                                              <p:attrName>ppt_h</p:attrName>
                                            </p:attrNameLst>
                                          </p:cBhvr>
                                          <p:tavLst>
                                            <p:tav tm="0">
                                              <p:val>
                                                <p:strVal val="(6*min(max(#ppt_w*#ppt_h,.3),1)-7.4)/-.7*#ppt_h"/>
                                              </p:val>
                                            </p:tav>
                                            <p:tav tm="100000">
                                              <p:val>
                                                <p:strVal val="#ppt_h"/>
                                              </p:val>
                                            </p:tav>
                                          </p:tavLst>
                                        </p:anim>
                                        <p:anim calcmode="lin" valueType="num">
                                          <p:cBhvr>
                                            <p:cTn id="14" dur="300" fill="hold"/>
                                            <p:tgtEl>
                                              <p:spTgt spid="7"/>
                                            </p:tgtEl>
                                            <p:attrNameLst>
                                              <p:attrName>ppt_x</p:attrName>
                                            </p:attrNameLst>
                                          </p:cBhvr>
                                          <p:tavLst>
                                            <p:tav tm="0">
                                              <p:val>
                                                <p:fltVal val="0.5"/>
                                              </p:val>
                                            </p:tav>
                                            <p:tav tm="100000">
                                              <p:val>
                                                <p:strVal val="#ppt_x"/>
                                              </p:val>
                                            </p:tav>
                                          </p:tavLst>
                                        </p:anim>
                                        <p:anim calcmode="lin" valueType="num">
                                          <p:cBhvr>
                                            <p:cTn id="15" dur="3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800"/>
                                </p:stCondLst>
                                <p:childTnLst>
                                  <p:par>
                                    <p:cTn id="17" presetID="23" presetClass="entr" presetSubtype="3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strVal val="(6*min(max(#ppt_w*#ppt_h,.3),1)-7.4)/-.7*#ppt_w"/>
                                              </p:val>
                                            </p:tav>
                                            <p:tav tm="100000">
                                              <p:val>
                                                <p:strVal val="#ppt_w"/>
                                              </p:val>
                                            </p:tav>
                                          </p:tavLst>
                                        </p:anim>
                                        <p:anim calcmode="lin" valueType="num">
                                          <p:cBhvr>
                                            <p:cTn id="20" dur="300" fill="hold"/>
                                            <p:tgtEl>
                                              <p:spTgt spid="10"/>
                                            </p:tgtEl>
                                            <p:attrNameLst>
                                              <p:attrName>ppt_h</p:attrName>
                                            </p:attrNameLst>
                                          </p:cBhvr>
                                          <p:tavLst>
                                            <p:tav tm="0">
                                              <p:val>
                                                <p:strVal val="(6*min(max(#ppt_w*#ppt_h,.3),1)-7.4)/-.7*#ppt_h"/>
                                              </p:val>
                                            </p:tav>
                                            <p:tav tm="100000">
                                              <p:val>
                                                <p:strVal val="#ppt_h"/>
                                              </p:val>
                                            </p:tav>
                                          </p:tavLst>
                                        </p:anim>
                                        <p:anim calcmode="lin" valueType="num">
                                          <p:cBhvr>
                                            <p:cTn id="21" dur="300" fill="hold"/>
                                            <p:tgtEl>
                                              <p:spTgt spid="10"/>
                                            </p:tgtEl>
                                            <p:attrNameLst>
                                              <p:attrName>ppt_x</p:attrName>
                                            </p:attrNameLst>
                                          </p:cBhvr>
                                          <p:tavLst>
                                            <p:tav tm="0">
                                              <p:val>
                                                <p:fltVal val="0.5"/>
                                              </p:val>
                                            </p:tav>
                                            <p:tav tm="100000">
                                              <p:val>
                                                <p:strVal val="#ppt_x"/>
                                              </p:val>
                                            </p:tav>
                                          </p:tavLst>
                                        </p:anim>
                                        <p:anim calcmode="lin" valueType="num">
                                          <p:cBhvr>
                                            <p:cTn id="22" dur="3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100"/>
                                </p:stCondLst>
                                <p:childTnLst>
                                  <p:par>
                                    <p:cTn id="24" presetID="23" presetClass="entr" presetSubtype="3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300" fill="hold"/>
                                            <p:tgtEl>
                                              <p:spTgt spid="13"/>
                                            </p:tgtEl>
                                            <p:attrNameLst>
                                              <p:attrName>ppt_w</p:attrName>
                                            </p:attrNameLst>
                                          </p:cBhvr>
                                          <p:tavLst>
                                            <p:tav tm="0">
                                              <p:val>
                                                <p:strVal val="(6*min(max(#ppt_w*#ppt_h,.3),1)-7.4)/-.7*#ppt_w"/>
                                              </p:val>
                                            </p:tav>
                                            <p:tav tm="100000">
                                              <p:val>
                                                <p:strVal val="#ppt_w"/>
                                              </p:val>
                                            </p:tav>
                                          </p:tavLst>
                                        </p:anim>
                                        <p:anim calcmode="lin" valueType="num">
                                          <p:cBhvr>
                                            <p:cTn id="27" dur="300" fill="hold"/>
                                            <p:tgtEl>
                                              <p:spTgt spid="13"/>
                                            </p:tgtEl>
                                            <p:attrNameLst>
                                              <p:attrName>ppt_h</p:attrName>
                                            </p:attrNameLst>
                                          </p:cBhvr>
                                          <p:tavLst>
                                            <p:tav tm="0">
                                              <p:val>
                                                <p:strVal val="(6*min(max(#ppt_w*#ppt_h,.3),1)-7.4)/-.7*#ppt_h"/>
                                              </p:val>
                                            </p:tav>
                                            <p:tav tm="100000">
                                              <p:val>
                                                <p:strVal val="#ppt_h"/>
                                              </p:val>
                                            </p:tav>
                                          </p:tavLst>
                                        </p:anim>
                                        <p:anim calcmode="lin" valueType="num">
                                          <p:cBhvr>
                                            <p:cTn id="28" dur="300" fill="hold"/>
                                            <p:tgtEl>
                                              <p:spTgt spid="13"/>
                                            </p:tgtEl>
                                            <p:attrNameLst>
                                              <p:attrName>ppt_x</p:attrName>
                                            </p:attrNameLst>
                                          </p:cBhvr>
                                          <p:tavLst>
                                            <p:tav tm="0">
                                              <p:val>
                                                <p:fltVal val="0.5"/>
                                              </p:val>
                                            </p:tav>
                                            <p:tav tm="100000">
                                              <p:val>
                                                <p:strVal val="#ppt_x"/>
                                              </p:val>
                                            </p:tav>
                                          </p:tavLst>
                                        </p:anim>
                                        <p:anim calcmode="lin" valueType="num">
                                          <p:cBhvr>
                                            <p:cTn id="29" dur="3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1400"/>
                                </p:stCondLst>
                                <p:childTnLst>
                                  <p:par>
                                    <p:cTn id="31" presetID="23" presetClass="entr" presetSubtype="3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 fill="hold"/>
                                            <p:tgtEl>
                                              <p:spTgt spid="16"/>
                                            </p:tgtEl>
                                            <p:attrNameLst>
                                              <p:attrName>ppt_w</p:attrName>
                                            </p:attrNameLst>
                                          </p:cBhvr>
                                          <p:tavLst>
                                            <p:tav tm="0">
                                              <p:val>
                                                <p:strVal val="(6*min(max(#ppt_w*#ppt_h,.3),1)-7.4)/-.7*#ppt_w"/>
                                              </p:val>
                                            </p:tav>
                                            <p:tav tm="100000">
                                              <p:val>
                                                <p:strVal val="#ppt_w"/>
                                              </p:val>
                                            </p:tav>
                                          </p:tavLst>
                                        </p:anim>
                                        <p:anim calcmode="lin" valueType="num">
                                          <p:cBhvr>
                                            <p:cTn id="34" dur="300" fill="hold"/>
                                            <p:tgtEl>
                                              <p:spTgt spid="16"/>
                                            </p:tgtEl>
                                            <p:attrNameLst>
                                              <p:attrName>ppt_h</p:attrName>
                                            </p:attrNameLst>
                                          </p:cBhvr>
                                          <p:tavLst>
                                            <p:tav tm="0">
                                              <p:val>
                                                <p:strVal val="(6*min(max(#ppt_w*#ppt_h,.3),1)-7.4)/-.7*#ppt_h"/>
                                              </p:val>
                                            </p:tav>
                                            <p:tav tm="100000">
                                              <p:val>
                                                <p:strVal val="#ppt_h"/>
                                              </p:val>
                                            </p:tav>
                                          </p:tavLst>
                                        </p:anim>
                                        <p:anim calcmode="lin" valueType="num">
                                          <p:cBhvr>
                                            <p:cTn id="35" dur="300" fill="hold"/>
                                            <p:tgtEl>
                                              <p:spTgt spid="16"/>
                                            </p:tgtEl>
                                            <p:attrNameLst>
                                              <p:attrName>ppt_x</p:attrName>
                                            </p:attrNameLst>
                                          </p:cBhvr>
                                          <p:tavLst>
                                            <p:tav tm="0">
                                              <p:val>
                                                <p:fltVal val="0.5"/>
                                              </p:val>
                                            </p:tav>
                                            <p:tav tm="100000">
                                              <p:val>
                                                <p:strVal val="#ppt_x"/>
                                              </p:val>
                                            </p:tav>
                                          </p:tavLst>
                                        </p:anim>
                                        <p:anim calcmode="lin" valueType="num">
                                          <p:cBhvr>
                                            <p:cTn id="36" dur="300" fill="hold"/>
                                            <p:tgtEl>
                                              <p:spTgt spid="16"/>
                                            </p:tgtEl>
                                            <p:attrNameLst>
                                              <p:attrName>ppt_y</p:attrName>
                                            </p:attrNameLst>
                                          </p:cBhvr>
                                          <p:tavLst>
                                            <p:tav tm="0">
                                              <p:val>
                                                <p:strVal val="1+(6*min(max(#ppt_w*#ppt_h,.3),1)-7.4)/-.7*#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strVal val="(6*min(max(#ppt_w*#ppt_h,.3),1)-7.4)/-.7*#ppt_w"/>
                                              </p:val>
                                            </p:tav>
                                            <p:tav tm="100000">
                                              <p:val>
                                                <p:strVal val="#ppt_w"/>
                                              </p:val>
                                            </p:tav>
                                          </p:tavLst>
                                        </p:anim>
                                        <p:anim calcmode="lin" valueType="num">
                                          <p:cBhvr>
                                            <p:cTn id="13" dur="300" fill="hold"/>
                                            <p:tgtEl>
                                              <p:spTgt spid="7"/>
                                            </p:tgtEl>
                                            <p:attrNameLst>
                                              <p:attrName>ppt_h</p:attrName>
                                            </p:attrNameLst>
                                          </p:cBhvr>
                                          <p:tavLst>
                                            <p:tav tm="0">
                                              <p:val>
                                                <p:strVal val="(6*min(max(#ppt_w*#ppt_h,.3),1)-7.4)/-.7*#ppt_h"/>
                                              </p:val>
                                            </p:tav>
                                            <p:tav tm="100000">
                                              <p:val>
                                                <p:strVal val="#ppt_h"/>
                                              </p:val>
                                            </p:tav>
                                          </p:tavLst>
                                        </p:anim>
                                        <p:anim calcmode="lin" valueType="num">
                                          <p:cBhvr>
                                            <p:cTn id="14" dur="300" fill="hold"/>
                                            <p:tgtEl>
                                              <p:spTgt spid="7"/>
                                            </p:tgtEl>
                                            <p:attrNameLst>
                                              <p:attrName>ppt_x</p:attrName>
                                            </p:attrNameLst>
                                          </p:cBhvr>
                                          <p:tavLst>
                                            <p:tav tm="0">
                                              <p:val>
                                                <p:fltVal val="0.5"/>
                                              </p:val>
                                            </p:tav>
                                            <p:tav tm="100000">
                                              <p:val>
                                                <p:strVal val="#ppt_x"/>
                                              </p:val>
                                            </p:tav>
                                          </p:tavLst>
                                        </p:anim>
                                        <p:anim calcmode="lin" valueType="num">
                                          <p:cBhvr>
                                            <p:cTn id="15" dur="3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800"/>
                                </p:stCondLst>
                                <p:childTnLst>
                                  <p:par>
                                    <p:cTn id="17" presetID="23" presetClass="entr" presetSubtype="3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strVal val="(6*min(max(#ppt_w*#ppt_h,.3),1)-7.4)/-.7*#ppt_w"/>
                                              </p:val>
                                            </p:tav>
                                            <p:tav tm="100000">
                                              <p:val>
                                                <p:strVal val="#ppt_w"/>
                                              </p:val>
                                            </p:tav>
                                          </p:tavLst>
                                        </p:anim>
                                        <p:anim calcmode="lin" valueType="num">
                                          <p:cBhvr>
                                            <p:cTn id="20" dur="300" fill="hold"/>
                                            <p:tgtEl>
                                              <p:spTgt spid="10"/>
                                            </p:tgtEl>
                                            <p:attrNameLst>
                                              <p:attrName>ppt_h</p:attrName>
                                            </p:attrNameLst>
                                          </p:cBhvr>
                                          <p:tavLst>
                                            <p:tav tm="0">
                                              <p:val>
                                                <p:strVal val="(6*min(max(#ppt_w*#ppt_h,.3),1)-7.4)/-.7*#ppt_h"/>
                                              </p:val>
                                            </p:tav>
                                            <p:tav tm="100000">
                                              <p:val>
                                                <p:strVal val="#ppt_h"/>
                                              </p:val>
                                            </p:tav>
                                          </p:tavLst>
                                        </p:anim>
                                        <p:anim calcmode="lin" valueType="num">
                                          <p:cBhvr>
                                            <p:cTn id="21" dur="300" fill="hold"/>
                                            <p:tgtEl>
                                              <p:spTgt spid="10"/>
                                            </p:tgtEl>
                                            <p:attrNameLst>
                                              <p:attrName>ppt_x</p:attrName>
                                            </p:attrNameLst>
                                          </p:cBhvr>
                                          <p:tavLst>
                                            <p:tav tm="0">
                                              <p:val>
                                                <p:fltVal val="0.5"/>
                                              </p:val>
                                            </p:tav>
                                            <p:tav tm="100000">
                                              <p:val>
                                                <p:strVal val="#ppt_x"/>
                                              </p:val>
                                            </p:tav>
                                          </p:tavLst>
                                        </p:anim>
                                        <p:anim calcmode="lin" valueType="num">
                                          <p:cBhvr>
                                            <p:cTn id="22" dur="3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100"/>
                                </p:stCondLst>
                                <p:childTnLst>
                                  <p:par>
                                    <p:cTn id="24" presetID="23" presetClass="entr" presetSubtype="3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300" fill="hold"/>
                                            <p:tgtEl>
                                              <p:spTgt spid="13"/>
                                            </p:tgtEl>
                                            <p:attrNameLst>
                                              <p:attrName>ppt_w</p:attrName>
                                            </p:attrNameLst>
                                          </p:cBhvr>
                                          <p:tavLst>
                                            <p:tav tm="0">
                                              <p:val>
                                                <p:strVal val="(6*min(max(#ppt_w*#ppt_h,.3),1)-7.4)/-.7*#ppt_w"/>
                                              </p:val>
                                            </p:tav>
                                            <p:tav tm="100000">
                                              <p:val>
                                                <p:strVal val="#ppt_w"/>
                                              </p:val>
                                            </p:tav>
                                          </p:tavLst>
                                        </p:anim>
                                        <p:anim calcmode="lin" valueType="num">
                                          <p:cBhvr>
                                            <p:cTn id="27" dur="300" fill="hold"/>
                                            <p:tgtEl>
                                              <p:spTgt spid="13"/>
                                            </p:tgtEl>
                                            <p:attrNameLst>
                                              <p:attrName>ppt_h</p:attrName>
                                            </p:attrNameLst>
                                          </p:cBhvr>
                                          <p:tavLst>
                                            <p:tav tm="0">
                                              <p:val>
                                                <p:strVal val="(6*min(max(#ppt_w*#ppt_h,.3),1)-7.4)/-.7*#ppt_h"/>
                                              </p:val>
                                            </p:tav>
                                            <p:tav tm="100000">
                                              <p:val>
                                                <p:strVal val="#ppt_h"/>
                                              </p:val>
                                            </p:tav>
                                          </p:tavLst>
                                        </p:anim>
                                        <p:anim calcmode="lin" valueType="num">
                                          <p:cBhvr>
                                            <p:cTn id="28" dur="300" fill="hold"/>
                                            <p:tgtEl>
                                              <p:spTgt spid="13"/>
                                            </p:tgtEl>
                                            <p:attrNameLst>
                                              <p:attrName>ppt_x</p:attrName>
                                            </p:attrNameLst>
                                          </p:cBhvr>
                                          <p:tavLst>
                                            <p:tav tm="0">
                                              <p:val>
                                                <p:fltVal val="0.5"/>
                                              </p:val>
                                            </p:tav>
                                            <p:tav tm="100000">
                                              <p:val>
                                                <p:strVal val="#ppt_x"/>
                                              </p:val>
                                            </p:tav>
                                          </p:tavLst>
                                        </p:anim>
                                        <p:anim calcmode="lin" valueType="num">
                                          <p:cBhvr>
                                            <p:cTn id="29" dur="3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1400"/>
                                </p:stCondLst>
                                <p:childTnLst>
                                  <p:par>
                                    <p:cTn id="31" presetID="23" presetClass="entr" presetSubtype="3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 fill="hold"/>
                                            <p:tgtEl>
                                              <p:spTgt spid="16"/>
                                            </p:tgtEl>
                                            <p:attrNameLst>
                                              <p:attrName>ppt_w</p:attrName>
                                            </p:attrNameLst>
                                          </p:cBhvr>
                                          <p:tavLst>
                                            <p:tav tm="0">
                                              <p:val>
                                                <p:strVal val="(6*min(max(#ppt_w*#ppt_h,.3),1)-7.4)/-.7*#ppt_w"/>
                                              </p:val>
                                            </p:tav>
                                            <p:tav tm="100000">
                                              <p:val>
                                                <p:strVal val="#ppt_w"/>
                                              </p:val>
                                            </p:tav>
                                          </p:tavLst>
                                        </p:anim>
                                        <p:anim calcmode="lin" valueType="num">
                                          <p:cBhvr>
                                            <p:cTn id="34" dur="300" fill="hold"/>
                                            <p:tgtEl>
                                              <p:spTgt spid="16"/>
                                            </p:tgtEl>
                                            <p:attrNameLst>
                                              <p:attrName>ppt_h</p:attrName>
                                            </p:attrNameLst>
                                          </p:cBhvr>
                                          <p:tavLst>
                                            <p:tav tm="0">
                                              <p:val>
                                                <p:strVal val="(6*min(max(#ppt_w*#ppt_h,.3),1)-7.4)/-.7*#ppt_h"/>
                                              </p:val>
                                            </p:tav>
                                            <p:tav tm="100000">
                                              <p:val>
                                                <p:strVal val="#ppt_h"/>
                                              </p:val>
                                            </p:tav>
                                          </p:tavLst>
                                        </p:anim>
                                        <p:anim calcmode="lin" valueType="num">
                                          <p:cBhvr>
                                            <p:cTn id="35" dur="300" fill="hold"/>
                                            <p:tgtEl>
                                              <p:spTgt spid="16"/>
                                            </p:tgtEl>
                                            <p:attrNameLst>
                                              <p:attrName>ppt_x</p:attrName>
                                            </p:attrNameLst>
                                          </p:cBhvr>
                                          <p:tavLst>
                                            <p:tav tm="0">
                                              <p:val>
                                                <p:fltVal val="0.5"/>
                                              </p:val>
                                            </p:tav>
                                            <p:tav tm="100000">
                                              <p:val>
                                                <p:strVal val="#ppt_x"/>
                                              </p:val>
                                            </p:tav>
                                          </p:tavLst>
                                        </p:anim>
                                        <p:anim calcmode="lin" valueType="num">
                                          <p:cBhvr>
                                            <p:cTn id="36" dur="300" fill="hold"/>
                                            <p:tgtEl>
                                              <p:spTgt spid="16"/>
                                            </p:tgtEl>
                                            <p:attrNameLst>
                                              <p:attrName>ppt_y</p:attrName>
                                            </p:attrNameLst>
                                          </p:cBhvr>
                                          <p:tavLst>
                                            <p:tav tm="0">
                                              <p:val>
                                                <p:strVal val="1+(6*min(max(#ppt_w*#ppt_h,.3),1)-7.4)/-.7*#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P spid="23" grpId="0"/>
          <p:bldP spid="24" grpId="0"/>
          <p:bldP spid="25" grpId="0"/>
          <p:bldP spid="2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721838" y="2402062"/>
            <a:ext cx="812271" cy="812271"/>
          </a:xfrm>
          <a:prstGeom prst="ellipse">
            <a:avLst/>
          </a:prstGeom>
          <a:gradFill>
            <a:gsLst>
              <a:gs pos="0">
                <a:srgbClr val="D7DBE1"/>
              </a:gs>
              <a:gs pos="100000">
                <a:srgbClr val="F1F3F5"/>
              </a:gs>
            </a:gsLst>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3" dirty="0">
              <a:solidFill>
                <a:srgbClr val="FFFFFF"/>
              </a:solidFill>
              <a:latin typeface="Arial" panose="020B0604020202020204"/>
              <a:ea typeface="思源黑体" panose="020B0500000000000000" pitchFamily="34" charset="-122"/>
            </a:endParaRPr>
          </a:p>
        </p:txBody>
      </p:sp>
      <p:sp>
        <p:nvSpPr>
          <p:cNvPr id="8" name="椭圆 7"/>
          <p:cNvSpPr/>
          <p:nvPr/>
        </p:nvSpPr>
        <p:spPr>
          <a:xfrm>
            <a:off x="5721838" y="3591758"/>
            <a:ext cx="812271" cy="812271"/>
          </a:xfrm>
          <a:prstGeom prst="ellipse">
            <a:avLst/>
          </a:prstGeom>
          <a:gradFill>
            <a:gsLst>
              <a:gs pos="0">
                <a:srgbClr val="D7DBE1"/>
              </a:gs>
              <a:gs pos="100000">
                <a:srgbClr val="F1F3F5"/>
              </a:gs>
            </a:gsLst>
            <a:lin ang="2700000" scaled="1"/>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3" dirty="0">
              <a:solidFill>
                <a:srgbClr val="FFFFFF"/>
              </a:solidFill>
              <a:latin typeface="Arial" panose="020B0604020202020204"/>
              <a:ea typeface="思源黑体" panose="020B0500000000000000" pitchFamily="34" charset="-122"/>
            </a:endParaRPr>
          </a:p>
        </p:txBody>
      </p:sp>
      <p:sp>
        <p:nvSpPr>
          <p:cNvPr id="9" name="椭圆 8"/>
          <p:cNvSpPr/>
          <p:nvPr/>
        </p:nvSpPr>
        <p:spPr>
          <a:xfrm>
            <a:off x="5721838" y="4781454"/>
            <a:ext cx="812271" cy="812271"/>
          </a:xfrm>
          <a:prstGeom prst="ellipse">
            <a:avLst/>
          </a:prstGeom>
          <a:gradFill>
            <a:gsLst>
              <a:gs pos="0">
                <a:srgbClr val="D7DBE1"/>
              </a:gs>
              <a:gs pos="100000">
                <a:srgbClr val="F1F3F5"/>
              </a:gs>
            </a:gsLst>
            <a:lin ang="2700000" scaled="1"/>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3" dirty="0">
              <a:solidFill>
                <a:srgbClr val="FFFFFF"/>
              </a:solidFill>
              <a:latin typeface="Arial" panose="020B0604020202020204"/>
              <a:ea typeface="思源黑体" panose="020B0500000000000000" pitchFamily="34" charset="-122"/>
            </a:endParaRPr>
          </a:p>
        </p:txBody>
      </p:sp>
      <p:sp>
        <p:nvSpPr>
          <p:cNvPr id="11" name="椭圆 18"/>
          <p:cNvSpPr/>
          <p:nvPr/>
        </p:nvSpPr>
        <p:spPr>
          <a:xfrm flipH="1">
            <a:off x="5151809" y="2689936"/>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D7DBE1"/>
              </a:gs>
              <a:gs pos="100000">
                <a:srgbClr val="F1F3F5"/>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思源黑体" panose="020B0500000000000000" pitchFamily="34" charset="-122"/>
            </a:endParaRPr>
          </a:p>
        </p:txBody>
      </p:sp>
      <p:sp>
        <p:nvSpPr>
          <p:cNvPr id="12" name="椭圆 18"/>
          <p:cNvSpPr/>
          <p:nvPr/>
        </p:nvSpPr>
        <p:spPr>
          <a:xfrm flipH="1">
            <a:off x="5151809" y="3879630"/>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D7DBE1"/>
              </a:gs>
              <a:gs pos="100000">
                <a:srgbClr val="F1F3F5"/>
              </a:gs>
            </a:gsLst>
            <a:lin ang="2700000" scaled="1"/>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思源黑体" panose="020B0500000000000000" pitchFamily="34" charset="-122"/>
            </a:endParaRPr>
          </a:p>
        </p:txBody>
      </p:sp>
      <p:sp>
        <p:nvSpPr>
          <p:cNvPr id="13" name="椭圆 18"/>
          <p:cNvSpPr/>
          <p:nvPr/>
        </p:nvSpPr>
        <p:spPr>
          <a:xfrm flipH="1">
            <a:off x="5151809" y="5069328"/>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D7DBE1"/>
              </a:gs>
              <a:gs pos="100000">
                <a:srgbClr val="F1F3F5"/>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思源黑体" panose="020B0500000000000000" pitchFamily="34" charset="-122"/>
            </a:endParaRPr>
          </a:p>
        </p:txBody>
      </p:sp>
      <p:sp>
        <p:nvSpPr>
          <p:cNvPr id="15" name="椭圆 20"/>
          <p:cNvSpPr/>
          <p:nvPr/>
        </p:nvSpPr>
        <p:spPr>
          <a:xfrm>
            <a:off x="5947662" y="2627886"/>
            <a:ext cx="360623" cy="360623"/>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a:ea typeface="思源黑体" panose="020B0500000000000000" pitchFamily="34" charset="-122"/>
            </a:endParaRPr>
          </a:p>
        </p:txBody>
      </p:sp>
      <p:sp>
        <p:nvSpPr>
          <p:cNvPr id="16" name="椭圆 21"/>
          <p:cNvSpPr/>
          <p:nvPr/>
        </p:nvSpPr>
        <p:spPr>
          <a:xfrm>
            <a:off x="5959694" y="3894183"/>
            <a:ext cx="360623" cy="303679"/>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a:ea typeface="思源黑体" panose="020B0500000000000000" pitchFamily="34" charset="-122"/>
            </a:endParaRPr>
          </a:p>
        </p:txBody>
      </p:sp>
      <p:sp>
        <p:nvSpPr>
          <p:cNvPr id="17" name="椭圆 22"/>
          <p:cNvSpPr/>
          <p:nvPr/>
        </p:nvSpPr>
        <p:spPr>
          <a:xfrm>
            <a:off x="5964593" y="5007278"/>
            <a:ext cx="326761" cy="360623"/>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a:ea typeface="思源黑体" panose="020B0500000000000000" pitchFamily="34" charset="-122"/>
            </a:endParaRPr>
          </a:p>
        </p:txBody>
      </p:sp>
      <p:grpSp>
        <p:nvGrpSpPr>
          <p:cNvPr id="19" name="组合 18"/>
          <p:cNvGrpSpPr/>
          <p:nvPr/>
        </p:nvGrpSpPr>
        <p:grpSpPr>
          <a:xfrm>
            <a:off x="6759931" y="2412528"/>
            <a:ext cx="3803797" cy="920710"/>
            <a:chOff x="6798184" y="1678126"/>
            <a:chExt cx="5149474" cy="920710"/>
          </a:xfrm>
        </p:grpSpPr>
        <p:sp>
          <p:nvSpPr>
            <p:cNvPr id="20" name="矩形 19"/>
            <p:cNvSpPr/>
            <p:nvPr/>
          </p:nvSpPr>
          <p:spPr>
            <a:xfrm>
              <a:off x="6798184" y="2006686"/>
              <a:ext cx="5149474" cy="59215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en-US" altLang="zh-CN" sz="1400" dirty="0">
                  <a:solidFill>
                    <a:schemeClr val="tx1">
                      <a:lumMod val="50000"/>
                      <a:lumOff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400" dirty="0">
                <a:solidFill>
                  <a:schemeClr val="tx1">
                    <a:lumMod val="50000"/>
                    <a:lumOff val="50000"/>
                  </a:schemeClr>
                </a:solidFill>
                <a:ea typeface="思源黑体" panose="020B0500000000000000" pitchFamily="34" charset="-122"/>
                <a:sym typeface="微软雅黑" panose="020B0503020204020204" pitchFamily="34" charset="-122"/>
              </a:endParaRPr>
            </a:p>
          </p:txBody>
        </p:sp>
        <p:sp>
          <p:nvSpPr>
            <p:cNvPr id="21" name="矩形 20"/>
            <p:cNvSpPr/>
            <p:nvPr/>
          </p:nvSpPr>
          <p:spPr>
            <a:xfrm>
              <a:off x="6798184" y="1678126"/>
              <a:ext cx="2241974" cy="369332"/>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b="1" kern="0" dirty="0">
                  <a:solidFill>
                    <a:schemeClr val="tx1">
                      <a:lumMod val="65000"/>
                      <a:lumOff val="35000"/>
                    </a:schemeClr>
                  </a:solidFill>
                  <a:ea typeface="思源黑体" panose="020B0500000000000000" pitchFamily="34" charset="-122"/>
                  <a:cs typeface="+mn-ea"/>
                  <a:sym typeface="+mn-lt"/>
                </a:rPr>
                <a:t>Add title text</a:t>
              </a:r>
              <a:endParaRPr lang="zh-CN" altLang="en-US" b="1" kern="0" dirty="0">
                <a:solidFill>
                  <a:schemeClr val="tx1">
                    <a:lumMod val="65000"/>
                    <a:lumOff val="35000"/>
                  </a:schemeClr>
                </a:solidFill>
                <a:ea typeface="思源黑体" panose="020B0500000000000000" pitchFamily="34" charset="-122"/>
                <a:cs typeface="+mn-ea"/>
                <a:sym typeface="+mn-lt"/>
              </a:endParaRPr>
            </a:p>
          </p:txBody>
        </p:sp>
      </p:grpSp>
      <p:grpSp>
        <p:nvGrpSpPr>
          <p:cNvPr id="22" name="组合 21"/>
          <p:cNvGrpSpPr/>
          <p:nvPr/>
        </p:nvGrpSpPr>
        <p:grpSpPr>
          <a:xfrm>
            <a:off x="6759931" y="3602224"/>
            <a:ext cx="3803797" cy="944774"/>
            <a:chOff x="6798184" y="1678126"/>
            <a:chExt cx="5149474" cy="944774"/>
          </a:xfrm>
        </p:grpSpPr>
        <p:sp>
          <p:nvSpPr>
            <p:cNvPr id="23" name="矩形 22"/>
            <p:cNvSpPr/>
            <p:nvPr/>
          </p:nvSpPr>
          <p:spPr>
            <a:xfrm>
              <a:off x="6798184" y="2030750"/>
              <a:ext cx="5149474" cy="59215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en-US" altLang="zh-CN" sz="14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4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24" name="矩形 23"/>
            <p:cNvSpPr/>
            <p:nvPr/>
          </p:nvSpPr>
          <p:spPr>
            <a:xfrm>
              <a:off x="6798184" y="1678126"/>
              <a:ext cx="2241974" cy="369332"/>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b="1" kern="0" dirty="0">
                  <a:solidFill>
                    <a:schemeClr val="tx1">
                      <a:lumMod val="65000"/>
                      <a:lumOff val="35000"/>
                    </a:schemeClr>
                  </a:solidFill>
                  <a:ea typeface="思源黑体" panose="020B0500000000000000" pitchFamily="34" charset="-122"/>
                  <a:cs typeface="+mn-ea"/>
                  <a:sym typeface="+mn-lt"/>
                </a:rPr>
                <a:t>Add title text</a:t>
              </a:r>
              <a:endParaRPr lang="zh-CN" altLang="en-US" b="1" kern="0" dirty="0">
                <a:solidFill>
                  <a:schemeClr val="tx1">
                    <a:lumMod val="65000"/>
                    <a:lumOff val="35000"/>
                  </a:schemeClr>
                </a:solidFill>
                <a:ea typeface="思源黑体" panose="020B0500000000000000" pitchFamily="34" charset="-122"/>
                <a:cs typeface="+mn-ea"/>
                <a:sym typeface="+mn-lt"/>
              </a:endParaRPr>
            </a:p>
          </p:txBody>
        </p:sp>
      </p:grpSp>
      <p:grpSp>
        <p:nvGrpSpPr>
          <p:cNvPr id="25" name="组合 24"/>
          <p:cNvGrpSpPr/>
          <p:nvPr/>
        </p:nvGrpSpPr>
        <p:grpSpPr>
          <a:xfrm>
            <a:off x="6759931" y="4791920"/>
            <a:ext cx="3803797" cy="944774"/>
            <a:chOff x="6798184" y="1678126"/>
            <a:chExt cx="5149474" cy="944774"/>
          </a:xfrm>
        </p:grpSpPr>
        <p:sp>
          <p:nvSpPr>
            <p:cNvPr id="26" name="矩形 25"/>
            <p:cNvSpPr/>
            <p:nvPr/>
          </p:nvSpPr>
          <p:spPr>
            <a:xfrm>
              <a:off x="6798184" y="2030750"/>
              <a:ext cx="5149474" cy="59215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en-US" altLang="zh-CN" sz="1400" dirty="0">
                  <a:solidFill>
                    <a:schemeClr val="bg1">
                      <a:lumMod val="50000"/>
                    </a:schemeClr>
                  </a:solidFill>
                  <a:ea typeface="思源黑体" panose="020B0500000000000000" pitchFamily="34" charset="-122"/>
                  <a:sym typeface="微软雅黑" panose="020B0503020204020204" pitchFamily="34" charset="-122"/>
                </a:rPr>
                <a:t>Click here to add content, content to match the title. </a:t>
              </a:r>
              <a:endParaRPr lang="zh-CN" altLang="en-US" sz="1400" dirty="0">
                <a:solidFill>
                  <a:schemeClr val="bg1">
                    <a:lumMod val="50000"/>
                  </a:schemeClr>
                </a:solidFill>
                <a:ea typeface="思源黑体" panose="020B0500000000000000" pitchFamily="34" charset="-122"/>
                <a:sym typeface="微软雅黑" panose="020B0503020204020204" pitchFamily="34" charset="-122"/>
              </a:endParaRPr>
            </a:p>
          </p:txBody>
        </p:sp>
        <p:sp>
          <p:nvSpPr>
            <p:cNvPr id="27" name="矩形 26"/>
            <p:cNvSpPr/>
            <p:nvPr/>
          </p:nvSpPr>
          <p:spPr>
            <a:xfrm>
              <a:off x="6798184" y="1678126"/>
              <a:ext cx="2241974" cy="369332"/>
            </a:xfrm>
            <a:prstGeom prst="rect">
              <a:avLst/>
            </a:prstGeom>
          </p:spPr>
          <p:txBody>
            <a:bodyPr wrap="square">
              <a:spAutoFit/>
              <a:scene3d>
                <a:camera prst="orthographicFront"/>
                <a:lightRig rig="threePt" dir="t"/>
              </a:scene3d>
              <a:sp3d contourW="12700"/>
            </a:bodyPr>
            <a:lstStyle/>
            <a:p>
              <a:pPr defTabSz="457189">
                <a:buClr>
                  <a:srgbClr val="151314"/>
                </a:buClr>
                <a:buSzPct val="25000"/>
              </a:pPr>
              <a:r>
                <a:rPr lang="en-US" altLang="zh-CN" b="1" kern="0" dirty="0">
                  <a:solidFill>
                    <a:schemeClr val="tx1">
                      <a:lumMod val="65000"/>
                      <a:lumOff val="35000"/>
                    </a:schemeClr>
                  </a:solidFill>
                  <a:ea typeface="思源黑体" panose="020B0500000000000000" pitchFamily="34" charset="-122"/>
                  <a:cs typeface="+mn-ea"/>
                  <a:sym typeface="+mn-lt"/>
                </a:rPr>
                <a:t>Add title text</a:t>
              </a:r>
              <a:endParaRPr lang="zh-CN" altLang="en-US" b="1" kern="0" dirty="0">
                <a:solidFill>
                  <a:schemeClr val="tx1">
                    <a:lumMod val="65000"/>
                    <a:lumOff val="35000"/>
                  </a:schemeClr>
                </a:solidFill>
                <a:ea typeface="思源黑体" panose="020B0500000000000000" pitchFamily="34" charset="-122"/>
                <a:cs typeface="+mn-ea"/>
                <a:sym typeface="+mn-lt"/>
              </a:endParaRPr>
            </a:p>
          </p:txBody>
        </p:sp>
      </p:grpSp>
      <p:pic>
        <p:nvPicPr>
          <p:cNvPr id="33" name="图片占位符 42"/>
          <p:cNvPicPr>
            <a:picLocks noChangeAspect="1"/>
          </p:cNvPicPr>
          <p:nvPr/>
        </p:nvPicPr>
        <p:blipFill rotWithShape="1">
          <a:blip r:embed="rId3">
            <a:extLst>
              <a:ext uri="{28A0092B-C50C-407E-A947-70E740481C1C}">
                <a14:useLocalDpi xmlns:a14="http://schemas.microsoft.com/office/drawing/2010/main" val="0"/>
              </a:ext>
            </a:extLst>
          </a:blip>
          <a:srcRect l="25042" r="14914"/>
          <a:stretch/>
        </p:blipFill>
        <p:spPr>
          <a:xfrm>
            <a:off x="1460269" y="2464905"/>
            <a:ext cx="3180360" cy="3176972"/>
          </a:xfrm>
          <a:custGeom>
            <a:avLst/>
            <a:gdLst>
              <a:gd name="connsiteX0" fmla="*/ 1524000 w 3048000"/>
              <a:gd name="connsiteY0" fmla="*/ 0 h 3048000"/>
              <a:gd name="connsiteX1" fmla="*/ 3048000 w 3048000"/>
              <a:gd name="connsiteY1" fmla="*/ 1524000 h 3048000"/>
              <a:gd name="connsiteX2" fmla="*/ 1524000 w 3048000"/>
              <a:gd name="connsiteY2" fmla="*/ 3048000 h 3048000"/>
              <a:gd name="connsiteX3" fmla="*/ 0 w 3048000"/>
              <a:gd name="connsiteY3" fmla="*/ 1524000 h 3048000"/>
              <a:gd name="connsiteX4" fmla="*/ 1524000 w 3048000"/>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blipFill>
            <a:blip r:embed="rId4"/>
            <a:stretch>
              <a:fillRect l="-37794" r="-61232"/>
            </a:stretch>
          </a:blipFill>
          <a:effectLst>
            <a:outerShdw blurRad="190500" dist="63500" dir="2700000" algn="tl" rotWithShape="0">
              <a:prstClr val="black">
                <a:alpha val="30000"/>
              </a:prstClr>
            </a:outerShdw>
          </a:effectLst>
        </p:spPr>
      </p:pic>
      <p:grpSp>
        <p:nvGrpSpPr>
          <p:cNvPr id="31" name="组合 30"/>
          <p:cNvGrpSpPr/>
          <p:nvPr/>
        </p:nvGrpSpPr>
        <p:grpSpPr>
          <a:xfrm>
            <a:off x="1479743" y="398877"/>
            <a:ext cx="3703656" cy="756344"/>
            <a:chOff x="1634686" y="538743"/>
            <a:chExt cx="3703656" cy="756344"/>
          </a:xfrm>
        </p:grpSpPr>
        <p:sp>
          <p:nvSpPr>
            <p:cNvPr id="37"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8"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Tree>
    <p:extLst>
      <p:ext uri="{BB962C8B-B14F-4D97-AF65-F5344CB8AC3E}">
        <p14:creationId xmlns:p14="http://schemas.microsoft.com/office/powerpoint/2010/main" val="3097481960"/>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1500"/>
                                </p:stCondLst>
                                <p:childTnLst>
                                  <p:par>
                                    <p:cTn id="55" presetID="2" presetClass="entr" presetSubtype="2" fill="hold" nodeType="afterEffect" p14:presetBounceEnd="60000">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14:bounceEnd="60000">
                                          <p:cBhvr additive="base">
                                            <p:cTn id="57" dur="10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58" dur="10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60000">
                                      <p:stCondLst>
                                        <p:cond delay="250"/>
                                      </p:stCondLst>
                                      <p:childTnLst>
                                        <p:set>
                                          <p:cBhvr>
                                            <p:cTn id="60" dur="1" fill="hold">
                                              <p:stCondLst>
                                                <p:cond delay="0"/>
                                              </p:stCondLst>
                                            </p:cTn>
                                            <p:tgtEl>
                                              <p:spTgt spid="22"/>
                                            </p:tgtEl>
                                            <p:attrNameLst>
                                              <p:attrName>style.visibility</p:attrName>
                                            </p:attrNameLst>
                                          </p:cBhvr>
                                          <p:to>
                                            <p:strVal val="visible"/>
                                          </p:to>
                                        </p:set>
                                        <p:anim calcmode="lin" valueType="num" p14:bounceEnd="60000">
                                          <p:cBhvr additive="base">
                                            <p:cTn id="61" dur="100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62" dur="10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14:presetBounceEnd="60000">
                                      <p:stCondLst>
                                        <p:cond delay="500"/>
                                      </p:stCondLst>
                                      <p:childTnLst>
                                        <p:set>
                                          <p:cBhvr>
                                            <p:cTn id="64" dur="1" fill="hold">
                                              <p:stCondLst>
                                                <p:cond delay="0"/>
                                              </p:stCondLst>
                                            </p:cTn>
                                            <p:tgtEl>
                                              <p:spTgt spid="25"/>
                                            </p:tgtEl>
                                            <p:attrNameLst>
                                              <p:attrName>style.visibility</p:attrName>
                                            </p:attrNameLst>
                                          </p:cBhvr>
                                          <p:to>
                                            <p:strVal val="visible"/>
                                          </p:to>
                                        </p:set>
                                        <p:anim calcmode="lin" valueType="num" p14:bounceEnd="60000">
                                          <p:cBhvr additive="base">
                                            <p:cTn id="65"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6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1500"/>
                                </p:stCondLst>
                                <p:childTnLst>
                                  <p:par>
                                    <p:cTn id="55" presetID="2" presetClass="entr" presetSubtype="2"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1000" fill="hold"/>
                                            <p:tgtEl>
                                              <p:spTgt spid="19"/>
                                            </p:tgtEl>
                                            <p:attrNameLst>
                                              <p:attrName>ppt_x</p:attrName>
                                            </p:attrNameLst>
                                          </p:cBhvr>
                                          <p:tavLst>
                                            <p:tav tm="0">
                                              <p:val>
                                                <p:strVal val="1+#ppt_w/2"/>
                                              </p:val>
                                            </p:tav>
                                            <p:tav tm="100000">
                                              <p:val>
                                                <p:strVal val="#ppt_x"/>
                                              </p:val>
                                            </p:tav>
                                          </p:tavLst>
                                        </p:anim>
                                        <p:anim calcmode="lin" valueType="num">
                                          <p:cBhvr additive="base">
                                            <p:cTn id="58" dur="10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25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1+#ppt_w/2"/>
                                              </p:val>
                                            </p:tav>
                                            <p:tav tm="100000">
                                              <p:val>
                                                <p:strVal val="#ppt_x"/>
                                              </p:val>
                                            </p:tav>
                                          </p:tavLst>
                                        </p:anim>
                                        <p:anim calcmode="lin" valueType="num">
                                          <p:cBhvr additive="base">
                                            <p:cTn id="62" dur="10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5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1000" fill="hold"/>
                                            <p:tgtEl>
                                              <p:spTgt spid="25"/>
                                            </p:tgtEl>
                                            <p:attrNameLst>
                                              <p:attrName>ppt_x</p:attrName>
                                            </p:attrNameLst>
                                          </p:cBhvr>
                                          <p:tavLst>
                                            <p:tav tm="0">
                                              <p:val>
                                                <p:strVal val="1+#ppt_w/2"/>
                                              </p:val>
                                            </p:tav>
                                            <p:tav tm="100000">
                                              <p:val>
                                                <p:strVal val="#ppt_x"/>
                                              </p:val>
                                            </p:tav>
                                          </p:tavLst>
                                        </p:anim>
                                        <p:anim calcmode="lin" valueType="num">
                                          <p:cBhvr additive="base">
                                            <p:cTn id="6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5" grpId="0" animBg="1"/>
          <p:bldP spid="16" grpId="0" animBg="1"/>
          <p:bldP spid="1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9743" y="398877"/>
            <a:ext cx="3703656" cy="756344"/>
            <a:chOff x="1634686" y="538743"/>
            <a:chExt cx="3703656" cy="756344"/>
          </a:xfrm>
        </p:grpSpPr>
        <p:sp>
          <p:nvSpPr>
            <p:cNvPr id="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
        <p:nvSpPr>
          <p:cNvPr id="6" name="任意多边形 5"/>
          <p:cNvSpPr/>
          <p:nvPr/>
        </p:nvSpPr>
        <p:spPr>
          <a:xfrm>
            <a:off x="1413938" y="2401423"/>
            <a:ext cx="4143023" cy="3428999"/>
          </a:xfrm>
          <a:custGeom>
            <a:avLst/>
            <a:gdLst>
              <a:gd name="connsiteX0" fmla="*/ 206254 w 4143023"/>
              <a:gd name="connsiteY0" fmla="*/ 0 h 3428999"/>
              <a:gd name="connsiteX1" fmla="*/ 4143023 w 4143023"/>
              <a:gd name="connsiteY1" fmla="*/ 0 h 3428999"/>
              <a:gd name="connsiteX2" fmla="*/ 4143023 w 4143023"/>
              <a:gd name="connsiteY2" fmla="*/ 3428999 h 3428999"/>
              <a:gd name="connsiteX3" fmla="*/ 206254 w 4143023"/>
              <a:gd name="connsiteY3" fmla="*/ 3428999 h 3428999"/>
              <a:gd name="connsiteX4" fmla="*/ 0 w 4143023"/>
              <a:gd name="connsiteY4" fmla="*/ 3222745 h 3428999"/>
              <a:gd name="connsiteX5" fmla="*/ 0 w 4143023"/>
              <a:gd name="connsiteY5" fmla="*/ 206254 h 3428999"/>
              <a:gd name="connsiteX6" fmla="*/ 206254 w 4143023"/>
              <a:gd name="connsiteY6" fmla="*/ 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023" h="3428999">
                <a:moveTo>
                  <a:pt x="206254" y="0"/>
                </a:moveTo>
                <a:lnTo>
                  <a:pt x="4143023" y="0"/>
                </a:lnTo>
                <a:lnTo>
                  <a:pt x="4143023" y="3428999"/>
                </a:lnTo>
                <a:lnTo>
                  <a:pt x="206254" y="3428999"/>
                </a:lnTo>
                <a:cubicBezTo>
                  <a:pt x="92343" y="3428999"/>
                  <a:pt x="0" y="3336656"/>
                  <a:pt x="0" y="3222745"/>
                </a:cubicBezTo>
                <a:lnTo>
                  <a:pt x="0" y="206254"/>
                </a:lnTo>
                <a:cubicBezTo>
                  <a:pt x="0" y="92343"/>
                  <a:pt x="92343" y="0"/>
                  <a:pt x="206254" y="0"/>
                </a:cubicBezTo>
                <a:close/>
              </a:path>
            </a:pathLst>
          </a:custGeom>
          <a:gradFill>
            <a:gsLst>
              <a:gs pos="0">
                <a:srgbClr val="D7DBE1"/>
              </a:gs>
              <a:gs pos="100000">
                <a:srgbClr val="F1F3F5"/>
              </a:gs>
            </a:gsLst>
            <a:lin ang="2700000" scaled="0"/>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dirty="0">
              <a:solidFill>
                <a:srgbClr val="FFFFFF"/>
              </a:solidFill>
              <a:ea typeface="思源黑体" panose="020B0500000000000000" pitchFamily="34" charset="-122"/>
              <a:cs typeface="+mn-ea"/>
              <a:sym typeface="+mn-lt"/>
            </a:endParaRPr>
          </a:p>
        </p:txBody>
      </p:sp>
      <p:sp>
        <p:nvSpPr>
          <p:cNvPr id="7" name="矩形 6"/>
          <p:cNvSpPr/>
          <p:nvPr/>
        </p:nvSpPr>
        <p:spPr>
          <a:xfrm>
            <a:off x="1809702" y="3479774"/>
            <a:ext cx="3286556" cy="1023742"/>
          </a:xfrm>
          <a:prstGeom prst="rect">
            <a:avLst/>
          </a:prstGeom>
        </p:spPr>
        <p:txBody>
          <a:bodyPr wrap="square">
            <a:spAutoFit/>
          </a:bodyPr>
          <a:lstStyle/>
          <a:p>
            <a:pPr>
              <a:lnSpc>
                <a:spcPct val="150000"/>
              </a:lnSpc>
            </a:pPr>
            <a:r>
              <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rPr>
              <a:t>Click here to add text content, such as keywords, some brief introductions, etc.</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8" name="矩形 7"/>
          <p:cNvSpPr/>
          <p:nvPr/>
        </p:nvSpPr>
        <p:spPr>
          <a:xfrm>
            <a:off x="1809700" y="3025407"/>
            <a:ext cx="1554336" cy="418191"/>
          </a:xfrm>
          <a:prstGeom prst="rect">
            <a:avLst/>
          </a:prstGeom>
        </p:spPr>
        <p:txBody>
          <a:bodyPr wrap="none">
            <a:spAutoFit/>
          </a:bodyPr>
          <a:lstStyle/>
          <a:p>
            <a:pPr>
              <a:lnSpc>
                <a:spcPct val="150000"/>
              </a:lnSpc>
            </a:pPr>
            <a:r>
              <a:rPr lang="en-US" altLang="zh-CN" sz="16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Add title text</a:t>
            </a:r>
            <a:endPar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9" name="圆角矩形 8"/>
          <p:cNvSpPr/>
          <p:nvPr/>
        </p:nvSpPr>
        <p:spPr>
          <a:xfrm>
            <a:off x="1880436" y="4906292"/>
            <a:ext cx="1580048" cy="321059"/>
          </a:xfrm>
          <a:prstGeom prst="roundRect">
            <a:avLst>
              <a:gd name="adj" fmla="val 22311"/>
            </a:avLst>
          </a:prstGeom>
          <a:gradFill>
            <a:gsLst>
              <a:gs pos="0">
                <a:srgbClr val="D7DBE1"/>
              </a:gs>
              <a:gs pos="100000">
                <a:srgbClr val="F1F3F5"/>
              </a:gs>
            </a:gsLst>
          </a:gra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24313A"/>
                </a:solidFill>
                <a:latin typeface="思源黑体" panose="020B0500000000000000" pitchFamily="34" charset="-122"/>
                <a:ea typeface="思源黑体" panose="020B0500000000000000" pitchFamily="34" charset="-122"/>
                <a:cs typeface="+mn-ea"/>
                <a:sym typeface="+mn-lt"/>
              </a:rPr>
              <a:t>Add title text</a:t>
            </a:r>
            <a:endParaRPr lang="zh-CN" altLang="en-US" sz="1400" dirty="0">
              <a:solidFill>
                <a:srgbClr val="24313A"/>
              </a:solidFill>
              <a:latin typeface="思源黑体" panose="020B0500000000000000" pitchFamily="34" charset="-122"/>
              <a:ea typeface="思源黑体" panose="020B0500000000000000" pitchFamily="34" charset="-122"/>
              <a:cs typeface="+mn-ea"/>
              <a:sym typeface="+mn-lt"/>
            </a:endParaRPr>
          </a:p>
        </p:txBody>
      </p:sp>
      <p:grpSp>
        <p:nvGrpSpPr>
          <p:cNvPr id="10" name="组合 9"/>
          <p:cNvGrpSpPr/>
          <p:nvPr/>
        </p:nvGrpSpPr>
        <p:grpSpPr>
          <a:xfrm>
            <a:off x="6148273" y="2384703"/>
            <a:ext cx="683040" cy="693874"/>
            <a:chOff x="5898887" y="2384703"/>
            <a:chExt cx="683040" cy="693874"/>
          </a:xfrm>
        </p:grpSpPr>
        <p:sp>
          <p:nvSpPr>
            <p:cNvPr id="11" name="椭圆 10"/>
            <p:cNvSpPr/>
            <p:nvPr/>
          </p:nvSpPr>
          <p:spPr>
            <a:xfrm>
              <a:off x="5898887" y="2384703"/>
              <a:ext cx="683040" cy="693874"/>
            </a:xfrm>
            <a:prstGeom prst="ellipse">
              <a:avLst/>
            </a:prstGeom>
            <a:gradFill flip="none" rotWithShape="1">
              <a:gsLst>
                <a:gs pos="0">
                  <a:srgbClr val="D7DBE1"/>
                </a:gs>
                <a:gs pos="100000">
                  <a:srgbClr val="F1F3F5"/>
                </a:gs>
              </a:gsLst>
              <a:lin ang="2700000" scaled="1"/>
              <a:tileRect t="-100000" r="-10000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73" dirty="0">
                <a:solidFill>
                  <a:schemeClr val="tx1">
                    <a:lumMod val="75000"/>
                    <a:lumOff val="25000"/>
                  </a:schemeClr>
                </a:solidFill>
                <a:latin typeface="DIN Mittelschrift Std" pitchFamily="50" charset="0"/>
                <a:ea typeface="思源黑体" panose="020B0500000000000000" pitchFamily="34" charset="-122"/>
              </a:endParaRPr>
            </a:p>
          </p:txBody>
        </p:sp>
        <p:sp>
          <p:nvSpPr>
            <p:cNvPr id="12" name="Freeform 6"/>
            <p:cNvSpPr>
              <a:spLocks noEditPoints="1"/>
            </p:cNvSpPr>
            <p:nvPr/>
          </p:nvSpPr>
          <p:spPr bwMode="auto">
            <a:xfrm>
              <a:off x="6062906" y="2556532"/>
              <a:ext cx="409754" cy="297138"/>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tx1">
                <a:lumMod val="75000"/>
                <a:lumOff val="25000"/>
              </a:schemeClr>
            </a:solidFill>
            <a:ln>
              <a:noFill/>
            </a:ln>
          </p:spPr>
          <p:txBody>
            <a:bodyPr vert="horz" wrap="square" lIns="90516" tIns="45259" rIns="90516" bIns="45259" numCol="1" anchor="t" anchorCtr="0" compatLnSpc="1"/>
            <a:lstStyle/>
            <a:p>
              <a:endParaRPr lang="zh-CN" altLang="en-US" sz="1933" dirty="0">
                <a:solidFill>
                  <a:srgbClr val="DA0000"/>
                </a:solidFill>
                <a:ea typeface="思源黑体" panose="020B0500000000000000" pitchFamily="34" charset="-122"/>
              </a:endParaRPr>
            </a:p>
          </p:txBody>
        </p:sp>
      </p:grpSp>
      <p:grpSp>
        <p:nvGrpSpPr>
          <p:cNvPr id="13" name="组合 12"/>
          <p:cNvGrpSpPr/>
          <p:nvPr/>
        </p:nvGrpSpPr>
        <p:grpSpPr>
          <a:xfrm>
            <a:off x="6148275" y="3719988"/>
            <a:ext cx="683040" cy="693874"/>
            <a:chOff x="5898888" y="3719988"/>
            <a:chExt cx="683040" cy="693874"/>
          </a:xfrm>
        </p:grpSpPr>
        <p:sp>
          <p:nvSpPr>
            <p:cNvPr id="14" name="椭圆 13"/>
            <p:cNvSpPr/>
            <p:nvPr/>
          </p:nvSpPr>
          <p:spPr>
            <a:xfrm>
              <a:off x="5898888" y="3719988"/>
              <a:ext cx="683040" cy="693874"/>
            </a:xfrm>
            <a:prstGeom prst="ellipse">
              <a:avLst/>
            </a:prstGeom>
            <a:gradFill flip="none" rotWithShape="1">
              <a:gsLst>
                <a:gs pos="0">
                  <a:srgbClr val="D7DBE1"/>
                </a:gs>
                <a:gs pos="100000">
                  <a:srgbClr val="F1F3F5"/>
                </a:gs>
              </a:gsLst>
              <a:lin ang="2700000" scaled="1"/>
              <a:tileRect t="-100000" r="-10000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73" dirty="0">
                <a:solidFill>
                  <a:schemeClr val="tx1">
                    <a:lumMod val="75000"/>
                    <a:lumOff val="25000"/>
                  </a:schemeClr>
                </a:solidFill>
                <a:latin typeface="DIN Mittelschrift Std" pitchFamily="50" charset="0"/>
                <a:ea typeface="思源黑体" panose="020B0500000000000000" pitchFamily="34" charset="-122"/>
              </a:endParaRPr>
            </a:p>
          </p:txBody>
        </p:sp>
        <p:sp>
          <p:nvSpPr>
            <p:cNvPr id="15" name="Freeform 45"/>
            <p:cNvSpPr>
              <a:spLocks noEditPoints="1"/>
            </p:cNvSpPr>
            <p:nvPr/>
          </p:nvSpPr>
          <p:spPr bwMode="auto">
            <a:xfrm>
              <a:off x="6063138" y="3835920"/>
              <a:ext cx="406028" cy="45832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75000"/>
                <a:lumOff val="25000"/>
              </a:schemeClr>
            </a:solidFill>
            <a:ln>
              <a:noFill/>
            </a:ln>
          </p:spPr>
          <p:txBody>
            <a:bodyPr vert="horz" wrap="square" lIns="80197" tIns="40097" rIns="80197" bIns="40097" numCol="1" anchor="t" anchorCtr="0" compatLnSpc="1"/>
            <a:lstStyle/>
            <a:p>
              <a:endParaRPr lang="zh-CN" altLang="en-US" sz="1933" dirty="0">
                <a:ea typeface="思源黑体" panose="020B0500000000000000" pitchFamily="34" charset="-122"/>
              </a:endParaRPr>
            </a:p>
          </p:txBody>
        </p:sp>
      </p:grpSp>
      <p:cxnSp>
        <p:nvCxnSpPr>
          <p:cNvPr id="16" name="直接连接符 15"/>
          <p:cNvCxnSpPr/>
          <p:nvPr/>
        </p:nvCxnSpPr>
        <p:spPr>
          <a:xfrm>
            <a:off x="7174197" y="3829822"/>
            <a:ext cx="1" cy="4699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174197" y="2462020"/>
            <a:ext cx="1" cy="4699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6195082" y="4969045"/>
            <a:ext cx="979116" cy="693874"/>
            <a:chOff x="5945695" y="4969045"/>
            <a:chExt cx="979116" cy="693874"/>
          </a:xfrm>
        </p:grpSpPr>
        <p:sp>
          <p:nvSpPr>
            <p:cNvPr id="19" name="椭圆 18"/>
            <p:cNvSpPr/>
            <p:nvPr/>
          </p:nvSpPr>
          <p:spPr>
            <a:xfrm>
              <a:off x="5945695" y="4969045"/>
              <a:ext cx="683040" cy="693874"/>
            </a:xfrm>
            <a:prstGeom prst="ellipse">
              <a:avLst/>
            </a:prstGeom>
            <a:gradFill flip="none" rotWithShape="1">
              <a:gsLst>
                <a:gs pos="0">
                  <a:srgbClr val="D7DBE1"/>
                </a:gs>
                <a:gs pos="100000">
                  <a:srgbClr val="F1F3F5"/>
                </a:gs>
              </a:gsLst>
              <a:lin ang="2700000" scaled="1"/>
              <a:tileRect t="-100000" r="-100000"/>
            </a:gradFill>
            <a:ln w="12700">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73" dirty="0">
                <a:solidFill>
                  <a:schemeClr val="tx1">
                    <a:lumMod val="75000"/>
                    <a:lumOff val="25000"/>
                  </a:schemeClr>
                </a:solidFill>
                <a:latin typeface="DIN Mittelschrift Std" pitchFamily="50" charset="0"/>
                <a:ea typeface="思源黑体" panose="020B0500000000000000" pitchFamily="34" charset="-122"/>
              </a:endParaRPr>
            </a:p>
          </p:txBody>
        </p:sp>
        <p:sp>
          <p:nvSpPr>
            <p:cNvPr id="20" name="Freeform 44"/>
            <p:cNvSpPr>
              <a:spLocks noEditPoints="1"/>
            </p:cNvSpPr>
            <p:nvPr/>
          </p:nvSpPr>
          <p:spPr bwMode="auto">
            <a:xfrm>
              <a:off x="6103379" y="5167305"/>
              <a:ext cx="348522" cy="3083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75000"/>
                <a:lumOff val="25000"/>
              </a:schemeClr>
            </a:solidFill>
            <a:ln>
              <a:noFill/>
            </a:ln>
          </p:spPr>
          <p:txBody>
            <a:bodyPr vert="horz" wrap="square" lIns="80197" tIns="40097" rIns="80197" bIns="40097" numCol="1" anchor="t" anchorCtr="0" compatLnSpc="1"/>
            <a:lstStyle/>
            <a:p>
              <a:endParaRPr lang="zh-CN" altLang="en-US" sz="1933" dirty="0">
                <a:ea typeface="思源黑体" panose="020B0500000000000000" pitchFamily="34" charset="-122"/>
              </a:endParaRPr>
            </a:p>
          </p:txBody>
        </p:sp>
        <p:cxnSp>
          <p:nvCxnSpPr>
            <p:cNvPr id="21" name="直接连接符 20"/>
            <p:cNvCxnSpPr/>
            <p:nvPr/>
          </p:nvCxnSpPr>
          <p:spPr>
            <a:xfrm>
              <a:off x="6924810" y="5078878"/>
              <a:ext cx="1" cy="4699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5"/>
          <p:cNvSpPr txBox="1"/>
          <p:nvPr/>
        </p:nvSpPr>
        <p:spPr>
          <a:xfrm>
            <a:off x="7388588" y="2356832"/>
            <a:ext cx="2930385" cy="370865"/>
          </a:xfrm>
          <a:prstGeom prst="rect">
            <a:avLst/>
          </a:prstGeom>
          <a:noFill/>
        </p:spPr>
        <p:txBody>
          <a:bodyPr wrap="square" lIns="123437" tIns="61719" rIns="123437" bIns="61719" rtlCol="0">
            <a:spAutoFit/>
          </a:bodyPr>
          <a:lstStyle/>
          <a:p>
            <a:r>
              <a:rPr lang="en-US" altLang="zh-CN" sz="1600" b="1" dirty="0">
                <a:solidFill>
                  <a:schemeClr val="tx1">
                    <a:lumMod val="65000"/>
                    <a:lumOff val="3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3" name="矩形 30"/>
          <p:cNvSpPr>
            <a:spLocks noChangeArrowheads="1"/>
          </p:cNvSpPr>
          <p:nvPr/>
        </p:nvSpPr>
        <p:spPr bwMode="auto">
          <a:xfrm>
            <a:off x="7480544" y="2700770"/>
            <a:ext cx="3488981" cy="592021"/>
          </a:xfrm>
          <a:prstGeom prst="rect">
            <a:avLst/>
          </a:prstGeom>
          <a:noFill/>
          <a:ln w="9525">
            <a:noFill/>
            <a:miter lim="800000"/>
          </a:ln>
        </p:spPr>
        <p:txBody>
          <a:bodyPr wrap="square" lIns="69976" tIns="34988" rIns="69976" bIns="34988">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4" name="TextBox 62"/>
          <p:cNvSpPr txBox="1"/>
          <p:nvPr/>
        </p:nvSpPr>
        <p:spPr>
          <a:xfrm>
            <a:off x="7439464" y="3634520"/>
            <a:ext cx="2845753" cy="370865"/>
          </a:xfrm>
          <a:prstGeom prst="rect">
            <a:avLst/>
          </a:prstGeom>
          <a:noFill/>
        </p:spPr>
        <p:txBody>
          <a:bodyPr wrap="square" lIns="123437" tIns="61719" rIns="123437" bIns="61719" rtlCol="0">
            <a:spAutoFit/>
          </a:bodyPr>
          <a:lstStyle/>
          <a:p>
            <a:r>
              <a:rPr lang="en-US" altLang="zh-CN" sz="1600" b="1" dirty="0">
                <a:solidFill>
                  <a:schemeClr val="tx1">
                    <a:lumMod val="65000"/>
                    <a:lumOff val="3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5" name="矩形 30"/>
          <p:cNvSpPr>
            <a:spLocks noChangeArrowheads="1"/>
          </p:cNvSpPr>
          <p:nvPr/>
        </p:nvSpPr>
        <p:spPr bwMode="auto">
          <a:xfrm>
            <a:off x="7480543" y="3947570"/>
            <a:ext cx="3488983" cy="592021"/>
          </a:xfrm>
          <a:prstGeom prst="rect">
            <a:avLst/>
          </a:prstGeom>
          <a:noFill/>
          <a:ln w="9525">
            <a:noFill/>
            <a:miter lim="800000"/>
          </a:ln>
        </p:spPr>
        <p:txBody>
          <a:bodyPr wrap="square" lIns="69976" tIns="34988" rIns="69976" bIns="34988">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6" name="TextBox 68"/>
          <p:cNvSpPr txBox="1"/>
          <p:nvPr/>
        </p:nvSpPr>
        <p:spPr>
          <a:xfrm>
            <a:off x="7439461" y="4896817"/>
            <a:ext cx="2676491" cy="370865"/>
          </a:xfrm>
          <a:prstGeom prst="rect">
            <a:avLst/>
          </a:prstGeom>
          <a:noFill/>
        </p:spPr>
        <p:txBody>
          <a:bodyPr wrap="square" lIns="123437" tIns="61719" rIns="123437" bIns="61719" rtlCol="0">
            <a:spAutoFit/>
          </a:bodyPr>
          <a:lstStyle/>
          <a:p>
            <a:r>
              <a:rPr lang="en-US" altLang="zh-CN" sz="1600" b="1" dirty="0">
                <a:solidFill>
                  <a:schemeClr val="tx1">
                    <a:lumMod val="65000"/>
                    <a:lumOff val="35000"/>
                  </a:schemeClr>
                </a:solidFill>
                <a:latin typeface="思源黑体" panose="020B0500000000000000" pitchFamily="34" charset="-122"/>
                <a:ea typeface="思源黑体" panose="020B0500000000000000" pitchFamily="34" charset="-122"/>
              </a:rPr>
              <a:t>Add title text</a:t>
            </a:r>
            <a:endPar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7" name="矩形 30"/>
          <p:cNvSpPr>
            <a:spLocks noChangeArrowheads="1"/>
          </p:cNvSpPr>
          <p:nvPr/>
        </p:nvSpPr>
        <p:spPr bwMode="auto">
          <a:xfrm>
            <a:off x="7480543" y="5221054"/>
            <a:ext cx="3488983" cy="592021"/>
          </a:xfrm>
          <a:prstGeom prst="rect">
            <a:avLst/>
          </a:prstGeom>
          <a:noFill/>
          <a:ln w="9525">
            <a:noFill/>
            <a:miter lim="800000"/>
          </a:ln>
        </p:spPr>
        <p:txBody>
          <a:bodyPr wrap="square" lIns="69976" tIns="34988" rIns="69976" bIns="34988">
            <a:spAutoFit/>
          </a:bodyPr>
          <a:lstStyle/>
          <a:p>
            <a:pPr>
              <a:lnSpc>
                <a:spcPct val="150000"/>
              </a:lnSpc>
            </a:pPr>
            <a:r>
              <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94188757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125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1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2500"/>
                            </p:stCondLst>
                            <p:childTnLst>
                              <p:par>
                                <p:cTn id="42" presetID="39" presetClass="entr" presetSubtype="0" ac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
                                          </p:val>
                                        </p:tav>
                                        <p:tav tm="100000">
                                          <p:val>
                                            <p:strVal val="#ppt_y"/>
                                          </p:val>
                                        </p:tav>
                                      </p:tavLst>
                                    </p:anim>
                                  </p:childTnLst>
                                </p:cTn>
                              </p:par>
                              <p:par>
                                <p:cTn id="48" presetID="39" presetClass="entr" presetSubtype="0" accel="10000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9" presetClass="entr" presetSubtype="0" ac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39" presetClass="entr" presetSubtype="0" accel="10000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childTnLst>
                                </p:cTn>
                              </p:par>
                              <p:par>
                                <p:cTn id="74" presetID="39" presetClass="entr" presetSubtype="0" accel="10000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9743" y="398877"/>
            <a:ext cx="3703656" cy="756344"/>
            <a:chOff x="1634686" y="538743"/>
            <a:chExt cx="3703656" cy="756344"/>
          </a:xfrm>
        </p:grpSpPr>
        <p:sp>
          <p:nvSpPr>
            <p:cNvPr id="4" name="标题 1"/>
            <p:cNvSpPr txBox="1">
              <a:spLocks/>
            </p:cNvSpPr>
            <p:nvPr/>
          </p:nvSpPr>
          <p:spPr>
            <a:xfrm>
              <a:off x="1634686" y="538743"/>
              <a:ext cx="2937899" cy="683927"/>
            </a:xfrm>
            <a:prstGeom prst="rect">
              <a:avLst/>
            </a:prstGeom>
          </p:spPr>
          <p:txBody>
            <a:bodyPr lIns="91415" tIns="45708" rIns="91415" bIns="45708" anchor="ctr">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gn="l">
                <a:lnSpc>
                  <a:spcPct val="100000"/>
                </a:lnSpc>
              </a:pPr>
              <a:r>
                <a:rPr lang="en-US" altLang="zh-CN" sz="2800" b="1" dirty="0">
                  <a:solidFill>
                    <a:schemeClr val="tx1">
                      <a:lumMod val="75000"/>
                      <a:lumOff val="25000"/>
                    </a:schemeClr>
                  </a:solidFill>
                  <a:latin typeface="思源黑体" panose="020B0500000000000000" pitchFamily="34" charset="-122"/>
                  <a:ea typeface="思源黑体" panose="020B0500000000000000" pitchFamily="34" charset="-122"/>
                </a:rPr>
                <a:t>Add title text</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TextBox 62"/>
            <p:cNvSpPr txBox="1"/>
            <p:nvPr/>
          </p:nvSpPr>
          <p:spPr>
            <a:xfrm>
              <a:off x="1664191" y="1048866"/>
              <a:ext cx="3674151" cy="246221"/>
            </a:xfrm>
            <a:prstGeom prst="rect">
              <a:avLst/>
            </a:prstGeom>
            <a:noFill/>
            <a:effectLst/>
          </p:spPr>
          <p:txBody>
            <a:bodyPr wrap="square" rtlCol="0">
              <a:spAutoFit/>
            </a:bodyPr>
            <a:lstStyle/>
            <a:p>
              <a:r>
                <a:rPr lang="en-US" altLang="zh-CN" sz="1000" dirty="0">
                  <a:solidFill>
                    <a:prstClr val="black">
                      <a:lumMod val="50000"/>
                      <a:lumOff val="50000"/>
                    </a:prstClr>
                  </a:solidFill>
                  <a:latin typeface="思源黑体" panose="020B0500000000000000" pitchFamily="34" charset="-122"/>
                  <a:ea typeface="思源黑体" panose="020B0500000000000000" pitchFamily="34" charset="-122"/>
                  <a:cs typeface="Open Sans" panose="020B0606030504020204" pitchFamily="34" charset="0"/>
                </a:rPr>
                <a:t>Commercial microsomal product launch</a:t>
              </a:r>
            </a:p>
          </p:txBody>
        </p:sp>
      </p:grpSp>
      <p:sp>
        <p:nvSpPr>
          <p:cNvPr id="6" name="等腰三角形 5"/>
          <p:cNvSpPr/>
          <p:nvPr/>
        </p:nvSpPr>
        <p:spPr>
          <a:xfrm>
            <a:off x="1710862" y="2827162"/>
            <a:ext cx="2887804" cy="2489486"/>
          </a:xfrm>
          <a:prstGeom prst="triangle">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800" rIns="0" bIns="576000" numCol="1" spcCol="0" rtlCol="0" fromWordArt="0" anchor="ctr" anchorCtr="0" forceAA="0" compatLnSpc="1">
            <a:prstTxWarp prst="textNoShape">
              <a:avLst/>
            </a:prstTxWarp>
            <a:noAutofit/>
          </a:bodyPr>
          <a:lstStyle/>
          <a:p>
            <a:pPr algn="ctr">
              <a:lnSpc>
                <a:spcPts val="2000"/>
              </a:lnSpc>
            </a:pP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6795405" y="2523075"/>
            <a:ext cx="4290359" cy="885966"/>
            <a:chOff x="6975351" y="1787585"/>
            <a:chExt cx="4290358" cy="885966"/>
          </a:xfrm>
        </p:grpSpPr>
        <p:sp>
          <p:nvSpPr>
            <p:cNvPr id="8" name="TextBox 96"/>
            <p:cNvSpPr txBox="1"/>
            <p:nvPr/>
          </p:nvSpPr>
          <p:spPr>
            <a:xfrm>
              <a:off x="6975351" y="1787585"/>
              <a:ext cx="2085975" cy="461665"/>
            </a:xfrm>
            <a:prstGeom prst="rect">
              <a:avLst/>
            </a:prstGeom>
            <a:noFill/>
          </p:spPr>
          <p:txBody>
            <a:bodyPr wrap="square" rtlCol="0">
              <a:spAutoFit/>
            </a:bodyPr>
            <a:lstStyle/>
            <a:p>
              <a:pPr lvl="0"/>
              <a:r>
                <a:rPr lang="en-US" altLang="zh-CN" sz="2400" dirty="0">
                  <a:solidFill>
                    <a:schemeClr val="tx1">
                      <a:lumMod val="75000"/>
                      <a:lumOff val="25000"/>
                    </a:schemeClr>
                  </a:solidFill>
                  <a:latin typeface="DIN Mittelschrift Std" pitchFamily="50" charset="0"/>
                  <a:ea typeface="思源黑体" panose="020B0500000000000000" pitchFamily="34" charset="-122"/>
                </a:rPr>
                <a:t>Add title text</a:t>
              </a:r>
              <a:endParaRPr lang="zh-CN" altLang="en-US" sz="2400" dirty="0">
                <a:solidFill>
                  <a:schemeClr val="tx1">
                    <a:lumMod val="75000"/>
                    <a:lumOff val="25000"/>
                  </a:schemeClr>
                </a:solidFill>
                <a:latin typeface="DIN Mittelschrift Std" pitchFamily="50" charset="0"/>
                <a:ea typeface="思源黑体" panose="020B0500000000000000" pitchFamily="34" charset="-122"/>
              </a:endParaRPr>
            </a:p>
          </p:txBody>
        </p:sp>
        <p:sp>
          <p:nvSpPr>
            <p:cNvPr id="9" name="矩形 8"/>
            <p:cNvSpPr/>
            <p:nvPr/>
          </p:nvSpPr>
          <p:spPr>
            <a:xfrm>
              <a:off x="6975351" y="2059857"/>
              <a:ext cx="4290358" cy="61369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latin typeface="思源黑体 Light" panose="020B03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Light" panose="020B0300000000000000" pitchFamily="34" charset="-122"/>
                <a:ea typeface="思源黑体" panose="020B0500000000000000" pitchFamily="34" charset="-122"/>
              </a:endParaRPr>
            </a:p>
          </p:txBody>
        </p:sp>
      </p:grpSp>
      <p:grpSp>
        <p:nvGrpSpPr>
          <p:cNvPr id="10" name="组合 9"/>
          <p:cNvGrpSpPr/>
          <p:nvPr/>
        </p:nvGrpSpPr>
        <p:grpSpPr>
          <a:xfrm>
            <a:off x="6795405" y="3702685"/>
            <a:ext cx="4290359" cy="885966"/>
            <a:chOff x="6975351" y="2799374"/>
            <a:chExt cx="4290358" cy="885966"/>
          </a:xfrm>
        </p:grpSpPr>
        <p:sp>
          <p:nvSpPr>
            <p:cNvPr id="11" name="TextBox 99"/>
            <p:cNvSpPr txBox="1"/>
            <p:nvPr/>
          </p:nvSpPr>
          <p:spPr>
            <a:xfrm>
              <a:off x="6975351" y="2799374"/>
              <a:ext cx="2085975" cy="461665"/>
            </a:xfrm>
            <a:prstGeom prst="rect">
              <a:avLst/>
            </a:prstGeom>
            <a:noFill/>
          </p:spPr>
          <p:txBody>
            <a:bodyPr wrap="square" rtlCol="0">
              <a:spAutoFit/>
            </a:bodyPr>
            <a:lstStyle/>
            <a:p>
              <a:pPr lvl="0"/>
              <a:r>
                <a:rPr lang="en-US" altLang="zh-CN" sz="2400" dirty="0">
                  <a:solidFill>
                    <a:schemeClr val="tx1">
                      <a:lumMod val="75000"/>
                      <a:lumOff val="25000"/>
                    </a:schemeClr>
                  </a:solidFill>
                  <a:latin typeface="DIN Mittelschrift Std" pitchFamily="50" charset="0"/>
                  <a:ea typeface="思源黑体" panose="020B0500000000000000" pitchFamily="34" charset="-122"/>
                </a:rPr>
                <a:t>Add title text</a:t>
              </a:r>
              <a:endParaRPr lang="zh-CN" altLang="en-US" sz="2400" dirty="0">
                <a:solidFill>
                  <a:schemeClr val="tx1">
                    <a:lumMod val="75000"/>
                    <a:lumOff val="25000"/>
                  </a:schemeClr>
                </a:solidFill>
                <a:latin typeface="DIN Mittelschrift Std" pitchFamily="50" charset="0"/>
                <a:ea typeface="思源黑体" panose="020B0500000000000000" pitchFamily="34" charset="-122"/>
              </a:endParaRPr>
            </a:p>
          </p:txBody>
        </p:sp>
        <p:sp>
          <p:nvSpPr>
            <p:cNvPr id="12" name="矩形 11"/>
            <p:cNvSpPr/>
            <p:nvPr/>
          </p:nvSpPr>
          <p:spPr>
            <a:xfrm>
              <a:off x="6975351" y="3071646"/>
              <a:ext cx="4290358" cy="61369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latin typeface="思源黑体 Light" panose="020B03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Light" panose="020B0300000000000000" pitchFamily="34" charset="-122"/>
                <a:ea typeface="思源黑体" panose="020B0500000000000000" pitchFamily="34" charset="-122"/>
              </a:endParaRPr>
            </a:p>
          </p:txBody>
        </p:sp>
      </p:grpSp>
      <p:grpSp>
        <p:nvGrpSpPr>
          <p:cNvPr id="13" name="组合 12"/>
          <p:cNvGrpSpPr/>
          <p:nvPr/>
        </p:nvGrpSpPr>
        <p:grpSpPr>
          <a:xfrm>
            <a:off x="6795405" y="4948077"/>
            <a:ext cx="4290359" cy="885966"/>
            <a:chOff x="6975351" y="3835216"/>
            <a:chExt cx="4290358" cy="885966"/>
          </a:xfrm>
        </p:grpSpPr>
        <p:sp>
          <p:nvSpPr>
            <p:cNvPr id="14" name="TextBox 103"/>
            <p:cNvSpPr txBox="1"/>
            <p:nvPr/>
          </p:nvSpPr>
          <p:spPr>
            <a:xfrm>
              <a:off x="6975351" y="3835216"/>
              <a:ext cx="2085975" cy="461665"/>
            </a:xfrm>
            <a:prstGeom prst="rect">
              <a:avLst/>
            </a:prstGeom>
            <a:noFill/>
          </p:spPr>
          <p:txBody>
            <a:bodyPr wrap="square" rtlCol="0">
              <a:spAutoFit/>
            </a:bodyPr>
            <a:lstStyle/>
            <a:p>
              <a:pPr lvl="0"/>
              <a:r>
                <a:rPr lang="en-US" altLang="zh-CN" sz="2400" dirty="0">
                  <a:solidFill>
                    <a:schemeClr val="tx1">
                      <a:lumMod val="75000"/>
                      <a:lumOff val="25000"/>
                    </a:schemeClr>
                  </a:solidFill>
                  <a:latin typeface="DIN Mittelschrift Std" pitchFamily="50" charset="0"/>
                  <a:ea typeface="思源黑体" panose="020B0500000000000000" pitchFamily="34" charset="-122"/>
                </a:rPr>
                <a:t>Add title text</a:t>
              </a:r>
              <a:endParaRPr lang="zh-CN" altLang="en-US" sz="2400" dirty="0">
                <a:solidFill>
                  <a:schemeClr val="tx1">
                    <a:lumMod val="75000"/>
                    <a:lumOff val="25000"/>
                  </a:schemeClr>
                </a:solidFill>
                <a:latin typeface="DIN Mittelschrift Std" pitchFamily="50" charset="0"/>
                <a:ea typeface="思源黑体" panose="020B0500000000000000" pitchFamily="34" charset="-122"/>
              </a:endParaRPr>
            </a:p>
          </p:txBody>
        </p:sp>
        <p:sp>
          <p:nvSpPr>
            <p:cNvPr id="15" name="矩形 14"/>
            <p:cNvSpPr/>
            <p:nvPr/>
          </p:nvSpPr>
          <p:spPr>
            <a:xfrm>
              <a:off x="6975351" y="4107488"/>
              <a:ext cx="4290358" cy="61369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latin typeface="思源黑体 Light" panose="020B0300000000000000" pitchFamily="34" charset="-122"/>
                  <a:ea typeface="思源黑体" panose="020B0500000000000000" pitchFamily="34" charset="-122"/>
                </a:rPr>
                <a:t>Click here to add text content, such as keywords, some brief introductions, etc.</a:t>
              </a:r>
              <a:endParaRPr lang="zh-CN" altLang="en-US" sz="1200" dirty="0">
                <a:solidFill>
                  <a:schemeClr val="tx1">
                    <a:lumMod val="50000"/>
                    <a:lumOff val="50000"/>
                  </a:schemeClr>
                </a:solidFill>
                <a:latin typeface="思源黑体 Light" panose="020B0300000000000000" pitchFamily="34" charset="-122"/>
                <a:ea typeface="思源黑体" panose="020B0500000000000000" pitchFamily="34" charset="-122"/>
              </a:endParaRPr>
            </a:p>
          </p:txBody>
        </p:sp>
      </p:grpSp>
      <p:sp>
        <p:nvSpPr>
          <p:cNvPr id="16" name="Freeform 6"/>
          <p:cNvSpPr>
            <a:spLocks noEditPoints="1"/>
          </p:cNvSpPr>
          <p:nvPr/>
        </p:nvSpPr>
        <p:spPr bwMode="auto">
          <a:xfrm>
            <a:off x="1284396" y="2745059"/>
            <a:ext cx="3646096" cy="3331916"/>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2700" cap="flat">
            <a:solidFill>
              <a:schemeClr val="tx1">
                <a:lumMod val="65000"/>
                <a:lumOff val="35000"/>
              </a:schemeClr>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思源黑体 Light" panose="020B0300000000000000" pitchFamily="34" charset="-122"/>
              <a:ea typeface="思源黑体" panose="020B0500000000000000" pitchFamily="34" charset="-122"/>
            </a:endParaRPr>
          </a:p>
        </p:txBody>
      </p:sp>
      <p:grpSp>
        <p:nvGrpSpPr>
          <p:cNvPr id="17" name="组合 16"/>
          <p:cNvGrpSpPr/>
          <p:nvPr/>
        </p:nvGrpSpPr>
        <p:grpSpPr>
          <a:xfrm>
            <a:off x="6168355" y="2578540"/>
            <a:ext cx="561031" cy="585569"/>
            <a:chOff x="6168354" y="2398729"/>
            <a:chExt cx="561031" cy="585569"/>
          </a:xfrm>
          <a:effectLst>
            <a:outerShdw blurRad="190500" dist="63500" dir="2700000" algn="tl" rotWithShape="0">
              <a:prstClr val="black">
                <a:alpha val="30000"/>
              </a:prstClr>
            </a:outerShdw>
          </a:effectLst>
        </p:grpSpPr>
        <p:sp>
          <p:nvSpPr>
            <p:cNvPr id="18" name="椭圆 17"/>
            <p:cNvSpPr/>
            <p:nvPr/>
          </p:nvSpPr>
          <p:spPr>
            <a:xfrm>
              <a:off x="6168354" y="2423266"/>
              <a:ext cx="561031" cy="561032"/>
            </a:xfrm>
            <a:prstGeom prst="ellipse">
              <a:avLst/>
            </a:prstGeom>
            <a:gradFill>
              <a:gsLst>
                <a:gs pos="0">
                  <a:srgbClr val="D7DBE1"/>
                </a:gs>
                <a:gs pos="100000">
                  <a:srgbClr val="F1F3F5"/>
                </a:gs>
              </a:gsLst>
              <a:lin ang="2700000" scaled="0"/>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Arial" panose="020B0604020202020204" pitchFamily="34" charset="0"/>
              </a:endParaRPr>
            </a:p>
          </p:txBody>
        </p:sp>
        <p:sp>
          <p:nvSpPr>
            <p:cNvPr id="19" name="TextBox 147"/>
            <p:cNvSpPr txBox="1"/>
            <p:nvPr/>
          </p:nvSpPr>
          <p:spPr>
            <a:xfrm>
              <a:off x="6202585" y="2398729"/>
              <a:ext cx="233927" cy="584775"/>
            </a:xfrm>
            <a:prstGeom prst="rect">
              <a:avLst/>
            </a:prstGeom>
            <a:noFill/>
            <a:effectLst>
              <a:outerShdw blurRad="254000" dist="114300" dir="2700000" algn="tl" rotWithShape="0">
                <a:prstClr val="black">
                  <a:alpha val="15000"/>
                </a:prstClr>
              </a:outerShdw>
            </a:effectLst>
          </p:spPr>
          <p:txBody>
            <a:bodyPr wrap="square" rtlCol="0">
              <a:spAutoFit/>
            </a:bodyPr>
            <a:lstStyle/>
            <a:p>
              <a:r>
                <a:rPr lang="zh-CN" altLang="en-US" sz="3200" dirty="0">
                  <a:solidFill>
                    <a:schemeClr val="tx1">
                      <a:lumMod val="75000"/>
                      <a:lumOff val="25000"/>
                    </a:schemeClr>
                  </a:solidFill>
                  <a:latin typeface="思源黑体" panose="020B0500000000000000" pitchFamily="34" charset="-122"/>
                  <a:ea typeface="思源黑体" panose="020B0500000000000000" pitchFamily="34" charset="-122"/>
                </a:rPr>
                <a:t>√</a:t>
              </a:r>
            </a:p>
          </p:txBody>
        </p:sp>
      </p:grpSp>
      <p:grpSp>
        <p:nvGrpSpPr>
          <p:cNvPr id="20" name="组合 19"/>
          <p:cNvGrpSpPr/>
          <p:nvPr/>
        </p:nvGrpSpPr>
        <p:grpSpPr>
          <a:xfrm>
            <a:off x="6168357" y="3652433"/>
            <a:ext cx="733019" cy="705749"/>
            <a:chOff x="6168356" y="3400052"/>
            <a:chExt cx="733019" cy="705749"/>
          </a:xfrm>
          <a:effectLst>
            <a:outerShdw blurRad="190500" dist="63500" dir="2700000" algn="tl" rotWithShape="0">
              <a:prstClr val="black">
                <a:alpha val="30000"/>
              </a:prstClr>
            </a:outerShdw>
          </a:effectLst>
        </p:grpSpPr>
        <p:grpSp>
          <p:nvGrpSpPr>
            <p:cNvPr id="21" name="组合 20"/>
            <p:cNvGrpSpPr/>
            <p:nvPr/>
          </p:nvGrpSpPr>
          <p:grpSpPr>
            <a:xfrm>
              <a:off x="6168356" y="3400052"/>
              <a:ext cx="733019" cy="705749"/>
              <a:chOff x="4776826" y="764773"/>
              <a:chExt cx="1792692" cy="1726001"/>
            </a:xfrm>
          </p:grpSpPr>
          <p:sp>
            <p:nvSpPr>
              <p:cNvPr id="23" name="椭圆 22"/>
              <p:cNvSpPr/>
              <p:nvPr/>
            </p:nvSpPr>
            <p:spPr>
              <a:xfrm>
                <a:off x="4776826" y="1118698"/>
                <a:ext cx="1372075" cy="1372076"/>
              </a:xfrm>
              <a:prstGeom prst="ellipse">
                <a:avLst/>
              </a:prstGeom>
              <a:gradFill>
                <a:gsLst>
                  <a:gs pos="0">
                    <a:srgbClr val="D7DBE1"/>
                  </a:gs>
                  <a:gs pos="100000">
                    <a:srgbClr val="F1F3F5"/>
                  </a:gs>
                </a:gsLst>
                <a:lin ang="2700000" scaled="0"/>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Arial" panose="020B0604020202020204" pitchFamily="34" charset="0"/>
                </a:endParaRPr>
              </a:p>
            </p:txBody>
          </p:sp>
          <p:sp>
            <p:nvSpPr>
              <p:cNvPr id="24" name="椭圆 23"/>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panose="020B0500000000000000" pitchFamily="34" charset="-122"/>
                  <a:ea typeface="思源黑体" panose="020B0500000000000000" pitchFamily="34" charset="-122"/>
                  <a:sym typeface="Arial" panose="020B0604020202020204" pitchFamily="34" charset="0"/>
                </a:endParaRPr>
              </a:p>
            </p:txBody>
          </p:sp>
        </p:grpSp>
        <p:sp>
          <p:nvSpPr>
            <p:cNvPr id="22" name="TextBox 148"/>
            <p:cNvSpPr txBox="1"/>
            <p:nvPr/>
          </p:nvSpPr>
          <p:spPr>
            <a:xfrm>
              <a:off x="6178730" y="3519628"/>
              <a:ext cx="233927" cy="584775"/>
            </a:xfrm>
            <a:prstGeom prst="rect">
              <a:avLst/>
            </a:prstGeom>
            <a:noFill/>
          </p:spPr>
          <p:txBody>
            <a:bodyPr wrap="square" rtlCol="0">
              <a:spAutoFit/>
            </a:bodyPr>
            <a:lstStyle/>
            <a:p>
              <a:r>
                <a:rPr lang="zh-CN" altLang="en-US" sz="3200" dirty="0">
                  <a:solidFill>
                    <a:schemeClr val="tx1">
                      <a:lumMod val="75000"/>
                      <a:lumOff val="25000"/>
                    </a:schemeClr>
                  </a:solidFill>
                  <a:latin typeface="思源黑体" panose="020B0500000000000000" pitchFamily="34" charset="-122"/>
                  <a:ea typeface="思源黑体" panose="020B0500000000000000" pitchFamily="34" charset="-122"/>
                </a:rPr>
                <a:t>√</a:t>
              </a:r>
            </a:p>
          </p:txBody>
        </p:sp>
      </p:grpSp>
      <p:grpSp>
        <p:nvGrpSpPr>
          <p:cNvPr id="25" name="组合 24"/>
          <p:cNvGrpSpPr/>
          <p:nvPr/>
        </p:nvGrpSpPr>
        <p:grpSpPr>
          <a:xfrm>
            <a:off x="6168355" y="4991223"/>
            <a:ext cx="561031" cy="602763"/>
            <a:chOff x="6168354" y="4624542"/>
            <a:chExt cx="561031" cy="602763"/>
          </a:xfrm>
          <a:effectLst>
            <a:outerShdw blurRad="254000" dist="114300" dir="2700000" algn="tl" rotWithShape="0">
              <a:prstClr val="black">
                <a:alpha val="15000"/>
              </a:prstClr>
            </a:outerShdw>
          </a:effectLst>
        </p:grpSpPr>
        <p:sp>
          <p:nvSpPr>
            <p:cNvPr id="26" name="椭圆 25"/>
            <p:cNvSpPr/>
            <p:nvPr/>
          </p:nvSpPr>
          <p:spPr>
            <a:xfrm>
              <a:off x="6168354" y="4666273"/>
              <a:ext cx="561031" cy="561032"/>
            </a:xfrm>
            <a:prstGeom prst="ellipse">
              <a:avLst/>
            </a:prstGeom>
            <a:gradFill>
              <a:gsLst>
                <a:gs pos="0">
                  <a:srgbClr val="D7DBE1"/>
                </a:gs>
                <a:gs pos="100000">
                  <a:srgbClr val="F1F3F5"/>
                </a:gs>
              </a:gsLst>
            </a:gradFill>
            <a:ln w="22225">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Arial" panose="020B0604020202020204" pitchFamily="34" charset="0"/>
              </a:endParaRPr>
            </a:p>
          </p:txBody>
        </p:sp>
        <p:sp>
          <p:nvSpPr>
            <p:cNvPr id="27" name="TextBox 149"/>
            <p:cNvSpPr txBox="1"/>
            <p:nvPr/>
          </p:nvSpPr>
          <p:spPr>
            <a:xfrm>
              <a:off x="6177247" y="4624542"/>
              <a:ext cx="233927" cy="584775"/>
            </a:xfrm>
            <a:prstGeom prst="rect">
              <a:avLst/>
            </a:prstGeom>
            <a:noFill/>
            <a:effectLst>
              <a:outerShdw blurRad="190500" dist="63500" dir="2700000" algn="tl" rotWithShape="0">
                <a:prstClr val="black">
                  <a:alpha val="25000"/>
                </a:prstClr>
              </a:outerShdw>
            </a:effectLst>
          </p:spPr>
          <p:txBody>
            <a:bodyPr wrap="square" rtlCol="0">
              <a:spAutoFit/>
            </a:bodyPr>
            <a:lstStyle/>
            <a:p>
              <a:r>
                <a:rPr lang="zh-CN" altLang="en-US" sz="3200" dirty="0">
                  <a:solidFill>
                    <a:schemeClr val="tx1">
                      <a:lumMod val="75000"/>
                      <a:lumOff val="25000"/>
                    </a:schemeClr>
                  </a:solidFill>
                  <a:latin typeface="思源黑体" panose="020B0500000000000000" pitchFamily="34" charset="-122"/>
                  <a:ea typeface="思源黑体" panose="020B0500000000000000" pitchFamily="34" charset="-122"/>
                </a:rPr>
                <a:t>√</a:t>
              </a:r>
            </a:p>
          </p:txBody>
        </p:sp>
      </p:grpSp>
      <p:grpSp>
        <p:nvGrpSpPr>
          <p:cNvPr id="28" name="组合 27"/>
          <p:cNvGrpSpPr/>
          <p:nvPr/>
        </p:nvGrpSpPr>
        <p:grpSpPr>
          <a:xfrm>
            <a:off x="2297970" y="2123591"/>
            <a:ext cx="1660655" cy="1864148"/>
            <a:chOff x="1838475" y="1673554"/>
            <a:chExt cx="1869095" cy="2098130"/>
          </a:xfrm>
          <a:effectLst/>
        </p:grpSpPr>
        <p:sp>
          <p:nvSpPr>
            <p:cNvPr id="29" name="Freeform 13"/>
            <p:cNvSpPr>
              <a:spLocks/>
            </p:cNvSpPr>
            <p:nvPr/>
          </p:nvSpPr>
          <p:spPr bwMode="auto">
            <a:xfrm>
              <a:off x="1838475" y="1673554"/>
              <a:ext cx="1869095" cy="20981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D7DBE1"/>
                </a:gs>
                <a:gs pos="100000">
                  <a:srgbClr val="F1F3F5"/>
                </a:gs>
              </a:gsLst>
              <a:lin ang="5400000" scaled="1"/>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0" name="矩形 29"/>
            <p:cNvSpPr/>
            <p:nvPr/>
          </p:nvSpPr>
          <p:spPr>
            <a:xfrm>
              <a:off x="1881858" y="2296235"/>
              <a:ext cx="1738389" cy="796738"/>
            </a:xfrm>
            <a:prstGeom prst="rect">
              <a:avLst/>
            </a:prstGeom>
          </p:spPr>
          <p:txBody>
            <a:bodyPr wrap="none">
              <a:spAutoFit/>
            </a:bodyPr>
            <a:lstStyle/>
            <a:p>
              <a:pPr lvl="0" algn="ctr"/>
              <a:r>
                <a:rPr lang="en-US" altLang="zh-CN" sz="2000" dirty="0">
                  <a:solidFill>
                    <a:schemeClr val="tx1">
                      <a:lumMod val="75000"/>
                      <a:lumOff val="25000"/>
                    </a:schemeClr>
                  </a:solidFill>
                  <a:latin typeface="DIN Mittelschrift Std" pitchFamily="50" charset="0"/>
                  <a:ea typeface="思源黑体" panose="020B0500000000000000" pitchFamily="34" charset="-122"/>
                </a:rPr>
                <a:t>keyword</a:t>
              </a:r>
            </a:p>
            <a:p>
              <a:pPr lvl="0" algn="ctr"/>
              <a:r>
                <a:rPr lang="en-US" altLang="zh-CN" sz="2000" dirty="0">
                  <a:solidFill>
                    <a:schemeClr val="tx1">
                      <a:lumMod val="75000"/>
                      <a:lumOff val="25000"/>
                    </a:schemeClr>
                  </a:solidFill>
                  <a:latin typeface="DIN Mittelschrift Std" pitchFamily="50" charset="0"/>
                  <a:ea typeface="思源黑体" panose="020B0500000000000000" pitchFamily="34" charset="-122"/>
                </a:rPr>
                <a:t>Add title text</a:t>
              </a:r>
              <a:endParaRPr lang="zh-CN" altLang="en-US" sz="2000" dirty="0">
                <a:solidFill>
                  <a:schemeClr val="tx1">
                    <a:lumMod val="75000"/>
                    <a:lumOff val="25000"/>
                  </a:schemeClr>
                </a:solidFill>
                <a:latin typeface="DIN Mittelschrift Std" pitchFamily="50" charset="0"/>
                <a:ea typeface="思源黑体" panose="020B0500000000000000" pitchFamily="34" charset="-122"/>
              </a:endParaRPr>
            </a:p>
          </p:txBody>
        </p:sp>
      </p:grpSp>
      <p:grpSp>
        <p:nvGrpSpPr>
          <p:cNvPr id="31" name="组合 30"/>
          <p:cNvGrpSpPr/>
          <p:nvPr/>
        </p:nvGrpSpPr>
        <p:grpSpPr>
          <a:xfrm>
            <a:off x="1193587" y="4027410"/>
            <a:ext cx="1660655" cy="1864148"/>
            <a:chOff x="732973" y="3575581"/>
            <a:chExt cx="1869095" cy="2098130"/>
          </a:xfrm>
          <a:effectLst/>
        </p:grpSpPr>
        <p:sp>
          <p:nvSpPr>
            <p:cNvPr id="32" name="Freeform 13"/>
            <p:cNvSpPr>
              <a:spLocks/>
            </p:cNvSpPr>
            <p:nvPr/>
          </p:nvSpPr>
          <p:spPr bwMode="auto">
            <a:xfrm>
              <a:off x="732973" y="3575581"/>
              <a:ext cx="1869095" cy="20981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D7DBE1"/>
                </a:gs>
                <a:gs pos="100000">
                  <a:srgbClr val="F1F3F5"/>
                </a:gs>
              </a:gsLst>
              <a:lin ang="5400000" scaled="1"/>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3" name="矩形 32"/>
            <p:cNvSpPr/>
            <p:nvPr/>
          </p:nvSpPr>
          <p:spPr>
            <a:xfrm>
              <a:off x="798328" y="4209148"/>
              <a:ext cx="1738389" cy="796738"/>
            </a:xfrm>
            <a:prstGeom prst="rect">
              <a:avLst/>
            </a:prstGeom>
          </p:spPr>
          <p:txBody>
            <a:bodyPr wrap="none">
              <a:spAutoFit/>
            </a:bodyPr>
            <a:lstStyle/>
            <a:p>
              <a:pPr lvl="0" algn="ctr"/>
              <a:r>
                <a:rPr lang="en-US" altLang="zh-CN" sz="2000" dirty="0">
                  <a:solidFill>
                    <a:schemeClr val="tx1">
                      <a:lumMod val="75000"/>
                      <a:lumOff val="25000"/>
                    </a:schemeClr>
                  </a:solidFill>
                  <a:latin typeface="DIN Mittelschrift Std" pitchFamily="50" charset="0"/>
                  <a:ea typeface="思源黑体" panose="020B0500000000000000" pitchFamily="34" charset="-122"/>
                </a:rPr>
                <a:t>keyword</a:t>
              </a:r>
            </a:p>
            <a:p>
              <a:pPr lvl="0" algn="ctr"/>
              <a:r>
                <a:rPr lang="en-US" altLang="zh-CN" sz="2000" dirty="0">
                  <a:solidFill>
                    <a:schemeClr val="tx1">
                      <a:lumMod val="75000"/>
                      <a:lumOff val="25000"/>
                    </a:schemeClr>
                  </a:solidFill>
                  <a:latin typeface="DIN Mittelschrift Std" pitchFamily="50" charset="0"/>
                  <a:ea typeface="思源黑体" panose="020B0500000000000000" pitchFamily="34" charset="-122"/>
                </a:rPr>
                <a:t>Add title text</a:t>
              </a:r>
              <a:endParaRPr lang="zh-CN" altLang="en-US" sz="2000" dirty="0">
                <a:solidFill>
                  <a:schemeClr val="tx1">
                    <a:lumMod val="75000"/>
                    <a:lumOff val="25000"/>
                  </a:schemeClr>
                </a:solidFill>
                <a:latin typeface="DIN Mittelschrift Std" pitchFamily="50" charset="0"/>
                <a:ea typeface="思源黑体" panose="020B0500000000000000" pitchFamily="34" charset="-122"/>
              </a:endParaRPr>
            </a:p>
          </p:txBody>
        </p:sp>
      </p:grpSp>
      <p:grpSp>
        <p:nvGrpSpPr>
          <p:cNvPr id="34" name="组合 33"/>
          <p:cNvGrpSpPr/>
          <p:nvPr/>
        </p:nvGrpSpPr>
        <p:grpSpPr>
          <a:xfrm>
            <a:off x="3383871" y="4064395"/>
            <a:ext cx="1660655" cy="1864148"/>
            <a:chOff x="2923176" y="3617208"/>
            <a:chExt cx="1869095" cy="2098130"/>
          </a:xfrm>
          <a:effectLst/>
        </p:grpSpPr>
        <p:sp>
          <p:nvSpPr>
            <p:cNvPr id="35" name="Freeform 13"/>
            <p:cNvSpPr>
              <a:spLocks/>
            </p:cNvSpPr>
            <p:nvPr/>
          </p:nvSpPr>
          <p:spPr bwMode="auto">
            <a:xfrm>
              <a:off x="2923176" y="3617208"/>
              <a:ext cx="1869095" cy="20981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D7DBE1"/>
                </a:gs>
                <a:gs pos="100000">
                  <a:srgbClr val="F1F3F5"/>
                </a:gs>
              </a:gsLst>
              <a:lin ang="5400000" scaled="1"/>
            </a:gradFill>
            <a:ln w="22225">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6" name="矩形 35"/>
            <p:cNvSpPr/>
            <p:nvPr/>
          </p:nvSpPr>
          <p:spPr>
            <a:xfrm>
              <a:off x="3000314" y="4209148"/>
              <a:ext cx="1738389" cy="796738"/>
            </a:xfrm>
            <a:prstGeom prst="rect">
              <a:avLst/>
            </a:prstGeom>
          </p:spPr>
          <p:txBody>
            <a:bodyPr wrap="none">
              <a:spAutoFit/>
            </a:bodyPr>
            <a:lstStyle/>
            <a:p>
              <a:pPr lvl="0" algn="ctr"/>
              <a:r>
                <a:rPr lang="en-US" altLang="zh-CN" sz="2000" dirty="0">
                  <a:solidFill>
                    <a:schemeClr val="tx1">
                      <a:lumMod val="75000"/>
                      <a:lumOff val="25000"/>
                    </a:schemeClr>
                  </a:solidFill>
                  <a:latin typeface="DIN Mittelschrift Std" pitchFamily="50" charset="0"/>
                  <a:ea typeface="思源黑体" panose="020B0500000000000000" pitchFamily="34" charset="-122"/>
                </a:rPr>
                <a:t>keyword</a:t>
              </a:r>
            </a:p>
            <a:p>
              <a:pPr lvl="0" algn="ctr"/>
              <a:r>
                <a:rPr lang="en-US" altLang="zh-CN" sz="2000" dirty="0">
                  <a:solidFill>
                    <a:schemeClr val="tx1">
                      <a:lumMod val="75000"/>
                      <a:lumOff val="25000"/>
                    </a:schemeClr>
                  </a:solidFill>
                  <a:latin typeface="DIN Mittelschrift Std" pitchFamily="50" charset="0"/>
                  <a:ea typeface="思源黑体" panose="020B0500000000000000" pitchFamily="34" charset="-122"/>
                </a:rPr>
                <a:t>Add title text</a:t>
              </a:r>
              <a:endParaRPr lang="zh-CN" altLang="en-US" sz="2000" dirty="0">
                <a:solidFill>
                  <a:schemeClr val="tx1">
                    <a:lumMod val="75000"/>
                    <a:lumOff val="25000"/>
                  </a:schemeClr>
                </a:solidFill>
                <a:latin typeface="DIN Mittelschrift Std" pitchFamily="50" charset="0"/>
                <a:ea typeface="思源黑体" panose="020B0500000000000000" pitchFamily="34" charset="-122"/>
              </a:endParaRPr>
            </a:p>
          </p:txBody>
        </p:sp>
      </p:grpSp>
    </p:spTree>
    <p:extLst>
      <p:ext uri="{BB962C8B-B14F-4D97-AF65-F5344CB8AC3E}">
        <p14:creationId xmlns:p14="http://schemas.microsoft.com/office/powerpoint/2010/main" val="10495410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360"/>
                                          </p:val>
                                        </p:tav>
                                        <p:tav tm="100000">
                                          <p:val>
                                            <p:fltVal val="0"/>
                                          </p:val>
                                        </p:tav>
                                      </p:tavLst>
                                    </p:anim>
                                    <p:animEffect transition="in" filter="fade">
                                      <p:cBhvr>
                                        <p:cTn id="25" dur="1000"/>
                                        <p:tgtEl>
                                          <p:spTgt spid="1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2" presetClass="entr" presetSubtype="2" fill="hold" nodeType="withEffect">
                                  <p:stCondLst>
                                    <p:cond delay="40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2869</TotalTime>
  <Words>2150</Words>
  <Application>Microsoft Office PowerPoint</Application>
  <PresentationFormat>宽屏</PresentationFormat>
  <Paragraphs>411</Paragraphs>
  <Slides>35</Slides>
  <Notes>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35</vt:i4>
      </vt:variant>
    </vt:vector>
  </HeadingPairs>
  <TitlesOfParts>
    <vt:vector size="47" baseType="lpstr">
      <vt:lpstr>DIN Mittelschrift Std</vt:lpstr>
      <vt:lpstr>阿里巴巴普惠体</vt:lpstr>
      <vt:lpstr>思源黑体</vt:lpstr>
      <vt:lpstr>思源黑体 CN Normal</vt:lpstr>
      <vt:lpstr>思源黑体 Light</vt:lpstr>
      <vt:lpstr>思源宋体 CN Heavy</vt:lpstr>
      <vt:lpstr>微软雅黑</vt:lpstr>
      <vt:lpstr>Arial</vt:lpstr>
      <vt:lpstr>Calibri</vt:lpstr>
      <vt:lpstr>MS Reference Sans Serif</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主题名称</dc:title>
  <cp:lastModifiedBy>kaiweiliu9209@outlook.com</cp:lastModifiedBy>
  <cp:revision>202</cp:revision>
  <dcterms:created xsi:type="dcterms:W3CDTF">2022-08-17T14:34:35Z</dcterms:created>
  <dcterms:modified xsi:type="dcterms:W3CDTF">2024-08-27T11:44:04Z</dcterms:modified>
</cp:coreProperties>
</file>