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8"/>
  </p:notesMasterIdLst>
  <p:sldIdLst>
    <p:sldId id="256" r:id="rId3"/>
    <p:sldId id="259" r:id="rId4"/>
    <p:sldId id="260" r:id="rId5"/>
    <p:sldId id="263" r:id="rId6"/>
    <p:sldId id="321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1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F8EB0-AA9D-40A8-BF30-0B747C44BFF2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11B67-8D86-44D9-A645-DC655605D8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 dirty="0"/>
              <a:t>PPT https://www.1ppt.com/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679682" y="-2679680"/>
            <a:ext cx="6854958" cy="12214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49679" y="1971676"/>
            <a:ext cx="7664642" cy="48832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124" y="2892451"/>
            <a:ext cx="4981749" cy="41380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768" y="309042"/>
            <a:ext cx="4523232" cy="43434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325" y="4723183"/>
            <a:ext cx="1307592" cy="1456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373" y="3780334"/>
            <a:ext cx="1901952" cy="28437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dur="5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dur="5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DAA9E47-986A-42E6-B1C9-235F8E1BC4D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38328CB-898D-4129-B2A1-D5337A9E502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84FDC8E-6F90-4117-8A2A-BEE45B207C96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8521" y="-2671562"/>
            <a:ext cx="6854958" cy="12192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668521" y="-2666999"/>
            <a:ext cx="6854958" cy="121919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4"/>
          <a:stretch>
            <a:fillRect/>
          </a:stretch>
        </p:blipFill>
        <p:spPr>
          <a:xfrm flipH="1">
            <a:off x="265004" y="401505"/>
            <a:ext cx="1573321" cy="950120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89228" y="181084"/>
            <a:ext cx="2230098" cy="729430"/>
          </a:xfrm>
        </p:spPr>
        <p:txBody>
          <a:bodyPr vert="horz" wrap="none">
            <a:spAutoFit/>
          </a:bodyPr>
          <a:lstStyle>
            <a:lvl1pPr algn="l">
              <a:defRPr sz="4600">
                <a:solidFill>
                  <a:srgbClr val="FBA30F"/>
                </a:solidFill>
              </a:defRPr>
            </a:lvl1pPr>
          </a:lstStyle>
          <a:p>
            <a:r>
              <a:rPr lang="en-US" altLang="zh-CN" dirty="0"/>
              <a:t>Edit title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5105665" y="932699"/>
            <a:ext cx="1787669" cy="590931"/>
          </a:xfrm>
        </p:spPr>
        <p:txBody>
          <a:bodyPr wrap="none" anchor="ctr" anchorCtr="0">
            <a:sp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altLang="zh-CN" dirty="0"/>
              <a:t>Edit text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755" y="4787900"/>
            <a:ext cx="3984567" cy="20701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-1" y="6286119"/>
            <a:ext cx="9766301" cy="565798"/>
            <a:chOff x="-1" y="5891228"/>
            <a:chExt cx="13182602" cy="960689"/>
          </a:xfrm>
        </p:grpSpPr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" y="5891228"/>
              <a:ext cx="6591301" cy="96068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591300" y="5891228"/>
              <a:ext cx="6591301" cy="960689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910514"/>
            <a:ext cx="1712030" cy="8179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9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2024/8/28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2024/8/28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7361" y="-2682722"/>
            <a:ext cx="6854958" cy="12214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668522" y="-2668520"/>
            <a:ext cx="6854958" cy="121919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200275"/>
            <a:ext cx="12192001" cy="46516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8"/>
          <a:stretch>
            <a:fillRect/>
          </a:stretch>
        </p:blipFill>
        <p:spPr>
          <a:xfrm flipH="1">
            <a:off x="6528328" y="4105275"/>
            <a:ext cx="5663672" cy="27527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4"/>
          <a:stretch>
            <a:fillRect/>
          </a:stretch>
        </p:blipFill>
        <p:spPr>
          <a:xfrm>
            <a:off x="9613480" y="310767"/>
            <a:ext cx="1986264" cy="1199494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7361" y="-2682722"/>
            <a:ext cx="6854958" cy="122143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668522" y="-2668520"/>
            <a:ext cx="6854958" cy="121919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4"/>
          <a:stretch>
            <a:fillRect/>
          </a:stretch>
        </p:blipFill>
        <p:spPr>
          <a:xfrm>
            <a:off x="9132687" y="352384"/>
            <a:ext cx="1986264" cy="1199494"/>
          </a:xfrm>
          <a:prstGeom prst="rect">
            <a:avLst/>
          </a:prstGeom>
        </p:spPr>
      </p:pic>
      <p:sp>
        <p:nvSpPr>
          <p:cNvPr id="14" name="标题 9"/>
          <p:cNvSpPr>
            <a:spLocks noGrp="1"/>
          </p:cNvSpPr>
          <p:nvPr>
            <p:ph type="title" hasCustomPrompt="1"/>
          </p:nvPr>
        </p:nvSpPr>
        <p:spPr>
          <a:xfrm>
            <a:off x="7763656" y="1705690"/>
            <a:ext cx="1107996" cy="320600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7200">
                <a:solidFill>
                  <a:schemeClr val="accent1">
                    <a:lumMod val="75000"/>
                  </a:schemeClr>
                </a:solidFill>
                <a:latin typeface="+mn-lt"/>
                <a:ea typeface="华文新魏" panose="02010800040101010101" pitchFamily="2" charset="-122"/>
                <a:cs typeface="+mn-cs"/>
              </a:defRPr>
            </a:lvl1pPr>
          </a:lstStyle>
          <a:p>
            <a:pPr marL="0" lvl="0" algn="ctr"/>
            <a:r>
              <a:rPr lang="en-US" altLang="zh-CN" dirty="0"/>
              <a:t>Edit title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8891429" y="1122522"/>
            <a:ext cx="626325" cy="1928412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smtClean="0">
                <a:solidFill>
                  <a:schemeClr val="accent1">
                    <a:lumMod val="75000"/>
                  </a:schemeClr>
                </a:solidFill>
              </a:defRPr>
            </a:lvl1pPr>
            <a:lvl2pPr marL="228600" indent="0">
              <a:buNone/>
              <a:defRPr lang="zh-CN" altLang="en-US" sz="1800" smtClean="0"/>
            </a:lvl2pPr>
            <a:lvl3pPr marL="685800" indent="0">
              <a:buNone/>
              <a:defRPr lang="zh-CN" altLang="en-US" sz="1800" smtClean="0"/>
            </a:lvl3pPr>
            <a:lvl4pPr marL="1143000" indent="0">
              <a:buNone/>
              <a:defRPr lang="zh-CN" altLang="en-US" smtClean="0"/>
            </a:lvl4pPr>
            <a:lvl5pPr marL="1600200" indent="0">
              <a:buNone/>
              <a:defRPr lang="zh-CN" altLang="en-US"/>
            </a:lvl5pPr>
          </a:lstStyle>
          <a:p>
            <a:pPr marL="0" lvl="0" algn="ctr"/>
            <a:r>
              <a:rPr lang="en-US" altLang="zh-CN" dirty="0"/>
              <a:t>Edit text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1384"/>
            <a:ext cx="6619802" cy="635661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5074920"/>
            <a:ext cx="12192001" cy="17769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8588">
            <a:off x="9339190" y="4695937"/>
            <a:ext cx="1682258" cy="18744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52419">
            <a:off x="10380429" y="5113574"/>
            <a:ext cx="1508051" cy="14010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dur="125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dur="125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ur="150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ur="150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21" grpId="1">
        <p:tmplLst>
          <p:tmpl>
            <p:tnLst>
              <p:par>
                <p:cTn presetID="18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Left)">
                      <p:cBhvr>
                        <p:cTn dur="1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8521" y="-2671562"/>
            <a:ext cx="6854958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668521" y="-2666999"/>
            <a:ext cx="6854958" cy="121919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4"/>
          <a:stretch>
            <a:fillRect/>
          </a:stretch>
        </p:blipFill>
        <p:spPr>
          <a:xfrm flipH="1">
            <a:off x="265004" y="401505"/>
            <a:ext cx="1573321" cy="95012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489228" y="181084"/>
            <a:ext cx="2230098" cy="729430"/>
          </a:xfrm>
        </p:spPr>
        <p:txBody>
          <a:bodyPr vert="horz" wrap="none">
            <a:spAutoFit/>
          </a:bodyPr>
          <a:lstStyle>
            <a:lvl1pPr algn="l">
              <a:defRPr sz="4600">
                <a:solidFill>
                  <a:srgbClr val="FBA30F"/>
                </a:solidFill>
              </a:defRPr>
            </a:lvl1pPr>
          </a:lstStyle>
          <a:p>
            <a:r>
              <a:rPr lang="en-US" altLang="zh-CN" dirty="0"/>
              <a:t>Edit title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755" y="4787900"/>
            <a:ext cx="3984567" cy="20701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" y="6286119"/>
            <a:ext cx="9766301" cy="565798"/>
            <a:chOff x="-1" y="5891228"/>
            <a:chExt cx="13182602" cy="960689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" y="5891228"/>
              <a:ext cx="6591301" cy="96068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591300" y="5891228"/>
              <a:ext cx="6591301" cy="960689"/>
            </a:xfrm>
            <a:prstGeom prst="rect">
              <a:avLst/>
            </a:prstGeom>
          </p:spPr>
        </p:pic>
      </p:grp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28D37BF-6A6F-48A6-AFA7-0DAB0FA7315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F799998-980D-4306-8AFD-EF94116D173C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460980F-BC0B-451F-84C9-5F1157F04CD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837CC11-8E82-4092-98E9-9CB7AA0E15C3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pic>
        <p:nvPicPr>
          <p:cNvPr id="5" name="墨迹 6">
            <a:extLst>
              <a:ext uri="{FF2B5EF4-FFF2-40B4-BE49-F238E27FC236}">
                <a16:creationId xmlns:a16="http://schemas.microsoft.com/office/drawing/2014/main" id="{6EBBEC50-721B-9297-DE8C-65115C350AC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270030" y="494801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8873970" y="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82848F1-EE5D-4622-A40D-94F663349671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华文新魏" panose="02010800040101010101" pitchFamily="2" charset="-122"/>
              </a:defRPr>
            </a:lvl1pPr>
          </a:lstStyle>
          <a:p>
            <a:fld id="{BB8137CA-D131-4EF6-9B14-D9F7E276C745}" type="datetimeFigureOut">
              <a:rPr lang="zh-CN" altLang="en-US" smtClean="0"/>
              <a:pPr/>
              <a:t>2024/8/28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华文新魏" panose="020108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华文新魏" panose="02010800040101010101" pitchFamily="2" charset="-122"/>
              </a:defRPr>
            </a:lvl1pPr>
          </a:lstStyle>
          <a:p>
            <a:fld id="{F7755A1B-FC52-483B-B683-58CCB797846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53" r:id="rId13"/>
    <p:sldLayoutId id="2147483687" r:id="rId14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文新魏" panose="0201080004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华文新魏" panose="020108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华文新魏" panose="020108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华文新魏" panose="020108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华文新魏" panose="020108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6" r:id="rId2"/>
    <p:sldLayoutId id="2147483677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www.freeppt7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949" y="192959"/>
            <a:ext cx="2890659" cy="13811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4"/>
          <a:stretch>
            <a:fillRect/>
          </a:stretch>
        </p:blipFill>
        <p:spPr>
          <a:xfrm>
            <a:off x="5043877" y="2829253"/>
            <a:ext cx="1986264" cy="1199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 advTm="4000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000">
        <p14:glitter dir="d"/>
      </p:transition>
    </mc:Choice>
    <mc:Fallback xmlns="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 spd="slow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ISPRING_FIRST_PUBLISH" val="1"/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72">
      <a:dk1>
        <a:srgbClr val="323F4F"/>
      </a:dk1>
      <a:lt1>
        <a:sysClr val="window" lastClr="FFFFFF"/>
      </a:lt1>
      <a:dk2>
        <a:srgbClr val="44546A"/>
      </a:dk2>
      <a:lt2>
        <a:srgbClr val="E7E6E6"/>
      </a:lt2>
      <a:accent1>
        <a:srgbClr val="F07800"/>
      </a:accent1>
      <a:accent2>
        <a:srgbClr val="90CE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3">
      <a:majorFont>
        <a:latin typeface="Times New Roman"/>
        <a:ea typeface="字魂47号-三分行楷"/>
        <a:cs typeface="Arial"/>
      </a:majorFont>
      <a:minorFont>
        <a:latin typeface="Times New Roman"/>
        <a:ea typeface="字魂47号-三分行楷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46000"/>
          </a:schemeClr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19</TotalTime>
  <Words>80</Words>
  <Application>Microsoft Office PowerPoint</Application>
  <PresentationFormat>宽屏</PresentationFormat>
  <Paragraphs>8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微软雅黑</vt:lpstr>
      <vt:lpstr>Arial</vt:lpstr>
      <vt:lpstr>MS Reference Sans Serif</vt:lpstr>
      <vt:lpstr>Times New Roman</vt:lpstr>
      <vt:lpstr>www.freeppt7.com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</dc:title>
  <cp:lastModifiedBy>kaiweiliu9209@outlook.com</cp:lastModifiedBy>
  <cp:revision>11</cp:revision>
  <dcterms:created xsi:type="dcterms:W3CDTF">2019-03-13T05:38:00Z</dcterms:created>
  <dcterms:modified xsi:type="dcterms:W3CDTF">2024-08-28T02:47:28Z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08A7460F53FF41F68445F137B0A7E8ED_12</vt:lpwstr>
  </property>
  <property fmtid="{D5CDD505-2E9C-101B-9397-08002B2CF9AE}" pid="3" name="KSOProductBuildVer">
    <vt:lpwstr>2052-12.1.0.16729</vt:lpwstr>
  </property>
</Properties>
</file>