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328" r:id="rId3"/>
    <p:sldId id="329" r:id="rId4"/>
    <p:sldId id="330" r:id="rId5"/>
    <p:sldId id="337" r:id="rId6"/>
    <p:sldId id="336" r:id="rId7"/>
    <p:sldId id="338" r:id="rId8"/>
    <p:sldId id="335" r:id="rId9"/>
    <p:sldId id="332" r:id="rId10"/>
    <p:sldId id="339" r:id="rId11"/>
    <p:sldId id="340" r:id="rId12"/>
    <p:sldId id="342" r:id="rId13"/>
    <p:sldId id="341" r:id="rId14"/>
    <p:sldId id="343" r:id="rId15"/>
    <p:sldId id="333" r:id="rId16"/>
    <p:sldId id="345" r:id="rId17"/>
    <p:sldId id="347" r:id="rId18"/>
    <p:sldId id="344" r:id="rId19"/>
    <p:sldId id="346" r:id="rId20"/>
    <p:sldId id="334" r:id="rId21"/>
    <p:sldId id="351" r:id="rId22"/>
    <p:sldId id="348" r:id="rId23"/>
    <p:sldId id="349" r:id="rId24"/>
    <p:sldId id="350" r:id="rId25"/>
    <p:sldId id="352" r:id="rId26"/>
    <p:sldId id="331" r:id="rId27"/>
    <p:sldId id="321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6E78"/>
    <a:srgbClr val="FBF1E9"/>
    <a:srgbClr val="FBFBFB"/>
    <a:srgbClr val="F7F7F7"/>
    <a:srgbClr val="FEF0A9"/>
    <a:srgbClr val="FFEFA6"/>
    <a:srgbClr val="FFDEA0"/>
    <a:srgbClr val="441F23"/>
    <a:srgbClr val="F9E7BA"/>
    <a:srgbClr val="C68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06" autoAdjust="0"/>
    <p:restoredTop sz="93155" autoAdjust="0"/>
  </p:normalViewPr>
  <p:slideViewPr>
    <p:cSldViewPr snapToGrid="0">
      <p:cViewPr varScale="1">
        <p:scale>
          <a:sx n="87" d="100"/>
          <a:sy n="87" d="100"/>
        </p:scale>
        <p:origin x="30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 altLang="zh-CN" dirty="0"/>
              <a:t>Add title text</a:t>
            </a:r>
            <a:endParaRPr lang="zh-CN" alt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B6E78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78-4AF9-A1D6-1F77F942FF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BF1E9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78-4AF9-A1D6-1F77F942FFC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78-4AF9-A1D6-1F77F942FF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774592"/>
        <c:axId val="161780480"/>
      </c:barChart>
      <c:catAx>
        <c:axId val="1617745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161780480"/>
        <c:crosses val="autoZero"/>
        <c:auto val="1"/>
        <c:lblAlgn val="ctr"/>
        <c:lblOffset val="100"/>
        <c:noMultiLvlLbl val="0"/>
      </c:catAx>
      <c:valAx>
        <c:axId val="161780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161774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/>
          <a:ea typeface="阿里巴巴普惠体 Medium"/>
          <a:cs typeface="阿里巴巴普惠体 Medium"/>
          <a:sym typeface="Arial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302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包图粗朗体" panose="02000000000000000000" pitchFamily="2" charset="-122"/>
                <a:ea typeface="包图粗朗体" panose="02000000000000000000" pitchFamily="2" charset="-122"/>
                <a:cs typeface="包图粗朗体" panose="020000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包图粗朗体" panose="02000000000000000000" pitchFamily="2" charset="-122"/>
                <a:ea typeface="包图粗朗体" panose="02000000000000000000" pitchFamily="2" charset="-122"/>
                <a:cs typeface="包图粗朗体" panose="02000000000000000000" pitchFamily="2" charset="-122"/>
              </a:defRPr>
            </a:lvl1pPr>
          </a:lstStyle>
          <a:p>
            <a:fld id="{E9C7C8D6-8378-491C-A88C-F5C0F1DDB3DF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包图粗朗体" panose="02000000000000000000" pitchFamily="2" charset="-122"/>
                <a:ea typeface="包图粗朗体" panose="02000000000000000000" pitchFamily="2" charset="-122"/>
                <a:cs typeface="包图粗朗体" panose="020000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包图粗朗体" panose="02000000000000000000" pitchFamily="2" charset="-122"/>
                <a:ea typeface="包图粗朗体" panose="02000000000000000000" pitchFamily="2" charset="-122"/>
                <a:cs typeface="包图粗朗体" panose="02000000000000000000" pitchFamily="2" charset="-122"/>
              </a:defRPr>
            </a:lvl1pPr>
          </a:lstStyle>
          <a:p>
            <a:fld id="{82681912-8CC0-4B9F-BE2A-5B54BD796B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89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包图粗朗体" panose="02000000000000000000" pitchFamily="2" charset="-122"/>
        <a:ea typeface="包图粗朗体" panose="02000000000000000000" pitchFamily="2" charset="-122"/>
        <a:cs typeface="包图粗朗体" panose="02000000000000000000" pitchFamily="2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包图粗朗体" panose="02000000000000000000" pitchFamily="2" charset="-122"/>
        <a:ea typeface="包图粗朗体" panose="02000000000000000000" pitchFamily="2" charset="-122"/>
        <a:cs typeface="包图粗朗体" panose="02000000000000000000" pitchFamily="2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包图粗朗体" panose="02000000000000000000" pitchFamily="2" charset="-122"/>
        <a:ea typeface="包图粗朗体" panose="02000000000000000000" pitchFamily="2" charset="-122"/>
        <a:cs typeface="包图粗朗体" panose="02000000000000000000" pitchFamily="2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包图粗朗体" panose="02000000000000000000" pitchFamily="2" charset="-122"/>
        <a:ea typeface="包图粗朗体" panose="02000000000000000000" pitchFamily="2" charset="-122"/>
        <a:cs typeface="包图粗朗体" panose="02000000000000000000" pitchFamily="2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包图粗朗体" panose="02000000000000000000" pitchFamily="2" charset="-122"/>
        <a:ea typeface="包图粗朗体" panose="02000000000000000000" pitchFamily="2" charset="-122"/>
        <a:cs typeface="包图粗朗体" panose="02000000000000000000" pitchFamily="2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Template from: https://www.freeppt7.com/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661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651940" y="0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15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2024/9/9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86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2024/9/9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275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789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包图粗朗体" panose="02000000000000000000" pitchFamily="2" charset="-122"/>
              </a:defRPr>
            </a:lvl1pPr>
          </a:lstStyle>
          <a:p>
            <a:fld id="{EE4C556E-D11A-48D7-81C0-B1B5323EC136}" type="datetimeFigureOut">
              <a:rPr lang="zh-CN" altLang="en-US" smtClean="0"/>
              <a:t>2024/9/9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包图粗朗体" panose="020000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包图粗朗体" panose="02000000000000000000" pitchFamily="2" charset="-122"/>
                <a:ea typeface="包图粗朗体" panose="02000000000000000000" pitchFamily="2" charset="-122"/>
                <a:cs typeface="包图粗朗体" panose="02000000000000000000" pitchFamily="2" charset="-122"/>
              </a:defRPr>
            </a:lvl1pPr>
          </a:lstStyle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包图粗朗体" panose="02000000000000000000" pitchFamily="2" charset="-122"/>
          <a:ea typeface="包图粗朗体" panose="02000000000000000000" pitchFamily="2" charset="-122"/>
          <a:cs typeface="包图粗朗体" panose="02000000000000000000" pitchFamily="2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包图粗朗体" panose="02000000000000000000" pitchFamily="2" charset="-122"/>
          <a:ea typeface="包图粗朗体" panose="02000000000000000000" pitchFamily="2" charset="-122"/>
          <a:cs typeface="包图粗朗体" panose="02000000000000000000" pitchFamily="2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包图粗朗体" panose="02000000000000000000" pitchFamily="2" charset="-122"/>
          <a:ea typeface="包图粗朗体" panose="02000000000000000000" pitchFamily="2" charset="-122"/>
          <a:cs typeface="包图粗朗体" panose="02000000000000000000" pitchFamily="2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包图粗朗体" panose="02000000000000000000" pitchFamily="2" charset="-122"/>
          <a:ea typeface="包图粗朗体" panose="02000000000000000000" pitchFamily="2" charset="-122"/>
          <a:cs typeface="包图粗朗体" panose="02000000000000000000" pitchFamily="2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包图粗朗体" panose="02000000000000000000" pitchFamily="2" charset="-122"/>
          <a:ea typeface="包图粗朗体" panose="02000000000000000000" pitchFamily="2" charset="-122"/>
          <a:cs typeface="包图粗朗体" panose="02000000000000000000" pitchFamily="2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包图粗朗体" panose="02000000000000000000" pitchFamily="2" charset="-122"/>
          <a:ea typeface="包图粗朗体" panose="02000000000000000000" pitchFamily="2" charset="-122"/>
          <a:cs typeface="包图粗朗体" panose="02000000000000000000" pitchFamily="2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35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29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平行四边形 5"/>
          <p:cNvSpPr/>
          <p:nvPr/>
        </p:nvSpPr>
        <p:spPr>
          <a:xfrm>
            <a:off x="1485209" y="0"/>
            <a:ext cx="12574551" cy="6858000"/>
          </a:xfrm>
          <a:prstGeom prst="parallelogram">
            <a:avLst>
              <a:gd name="adj" fmla="val 117566"/>
            </a:avLst>
          </a:prstGeom>
          <a:solidFill>
            <a:srgbClr val="FBF1E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4796" y="1533097"/>
            <a:ext cx="4314120" cy="3857296"/>
            <a:chOff x="789606" y="1476862"/>
            <a:chExt cx="4314120" cy="385729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7431029">
              <a:off x="1246430" y="1476862"/>
              <a:ext cx="3857296" cy="3857296"/>
            </a:xfrm>
            <a:prstGeom prst="ellipse">
              <a:avLst/>
            </a:prstGeom>
            <a:effectLst>
              <a:outerShdw blurRad="635000" dist="254000" dir="3000000" algn="ctr" rotWithShape="0">
                <a:schemeClr val="tx1">
                  <a:lumMod val="75000"/>
                  <a:lumOff val="25000"/>
                  <a:alpha val="30000"/>
                </a:schemeClr>
              </a:outerShdw>
            </a:effectLst>
          </p:spPr>
        </p:pic>
        <p:sp>
          <p:nvSpPr>
            <p:cNvPr id="7" name="泪滴形 6"/>
            <p:cNvSpPr/>
            <p:nvPr/>
          </p:nvSpPr>
          <p:spPr>
            <a:xfrm rot="4070460">
              <a:off x="777305" y="1703571"/>
              <a:ext cx="922918" cy="898316"/>
            </a:xfrm>
            <a:prstGeom prst="teardrop">
              <a:avLst>
                <a:gd name="adj" fmla="val 180000"/>
              </a:avLst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6038402" y="1587898"/>
            <a:ext cx="613479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200" dirty="0">
                <a:solidFill>
                  <a:schemeClr val="bg1"/>
                </a:solidFill>
                <a:latin typeface="阿里巴巴普惠体 Heavy" pitchFamily="18" charset="-122"/>
                <a:ea typeface="阿里巴巴普惠体 Heavy" pitchFamily="18" charset="-122"/>
                <a:cs typeface="阿里巴巴普惠体 Heavy" pitchFamily="18" charset="-122"/>
                <a:sym typeface="Arial"/>
              </a:rPr>
              <a:t>Free</a:t>
            </a:r>
          </a:p>
          <a:p>
            <a:r>
              <a:rPr lang="en-US" altLang="zh-CN" sz="6200" dirty="0">
                <a:solidFill>
                  <a:schemeClr val="bg1"/>
                </a:solidFill>
                <a:latin typeface="阿里巴巴普惠体 Heavy" pitchFamily="18" charset="-122"/>
                <a:ea typeface="阿里巴巴普惠体 Heavy" pitchFamily="18" charset="-122"/>
                <a:cs typeface="阿里巴巴普惠体 Heavy" pitchFamily="18" charset="-122"/>
                <a:sym typeface="Arial"/>
              </a:rPr>
              <a:t>PPT templates</a:t>
            </a:r>
            <a:endParaRPr lang="zh-CN" altLang="en-US" sz="6200" dirty="0">
              <a:solidFill>
                <a:schemeClr val="bg1"/>
              </a:solidFill>
              <a:latin typeface="阿里巴巴普惠体 Heavy" pitchFamily="18" charset="-122"/>
              <a:ea typeface="阿里巴巴普惠体 Heavy" pitchFamily="18" charset="-122"/>
              <a:cs typeface="阿里巴巴普惠体 Heavy" pitchFamily="18" charset="-122"/>
              <a:sym typeface="Arial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107240" y="4504068"/>
            <a:ext cx="2621230" cy="456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Design by freeppt7.com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062750" y="3429002"/>
            <a:ext cx="553502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 Insert the Subtitle of Your Presentation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6179126" y="4434273"/>
            <a:ext cx="93102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0C11BC3C-B850-3281-6151-3AE4C7108684}"/>
              </a:ext>
            </a:extLst>
          </p:cNvPr>
          <p:cNvSpPr/>
          <p:nvPr/>
        </p:nvSpPr>
        <p:spPr>
          <a:xfrm>
            <a:off x="594227" y="37214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6" grpId="0"/>
      <p:bldP spid="27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"/>
          <a:stretch>
            <a:fillRect/>
          </a:stretch>
        </p:blipFill>
        <p:spPr>
          <a:xfrm>
            <a:off x="0" y="1"/>
            <a:ext cx="12192000" cy="160156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1601563"/>
            <a:ext cx="12192000" cy="566873"/>
          </a:xfrm>
          <a:prstGeom prst="rect">
            <a:avLst/>
          </a:prstGeom>
          <a:solidFill>
            <a:srgbClr val="CB6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0" name="平行四边形 9"/>
          <p:cNvSpPr/>
          <p:nvPr/>
        </p:nvSpPr>
        <p:spPr>
          <a:xfrm>
            <a:off x="7097488" y="2168434"/>
            <a:ext cx="503669" cy="2155372"/>
          </a:xfrm>
          <a:prstGeom prst="parallelogram">
            <a:avLst>
              <a:gd name="adj" fmla="val 0"/>
            </a:avLst>
          </a:prstGeom>
          <a:solidFill>
            <a:srgbClr val="FBF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1" name="平行四边形 10"/>
          <p:cNvSpPr/>
          <p:nvPr/>
        </p:nvSpPr>
        <p:spPr>
          <a:xfrm>
            <a:off x="8116391" y="2168433"/>
            <a:ext cx="503669" cy="3357156"/>
          </a:xfrm>
          <a:prstGeom prst="parallelogram">
            <a:avLst>
              <a:gd name="adj" fmla="val 0"/>
            </a:avLst>
          </a:prstGeom>
          <a:solidFill>
            <a:srgbClr val="FBF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9135292" y="2168433"/>
            <a:ext cx="503669" cy="2847704"/>
          </a:xfrm>
          <a:prstGeom prst="parallelogram">
            <a:avLst>
              <a:gd name="adj" fmla="val 0"/>
            </a:avLst>
          </a:prstGeom>
          <a:solidFill>
            <a:srgbClr val="FBF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3" name="平行四边形 12"/>
          <p:cNvSpPr/>
          <p:nvPr/>
        </p:nvSpPr>
        <p:spPr>
          <a:xfrm>
            <a:off x="10207875" y="2171155"/>
            <a:ext cx="503669" cy="1598840"/>
          </a:xfrm>
          <a:prstGeom prst="parallelogram">
            <a:avLst>
              <a:gd name="adj" fmla="val 0"/>
            </a:avLst>
          </a:prstGeom>
          <a:solidFill>
            <a:srgbClr val="FBF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839871" y="4490569"/>
            <a:ext cx="1018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30%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858774" y="5733759"/>
            <a:ext cx="1018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70%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877675" y="5166886"/>
            <a:ext cx="1018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50%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996647" y="3847011"/>
            <a:ext cx="1018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25%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839871" y="1684942"/>
            <a:ext cx="1018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2019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858774" y="1684942"/>
            <a:ext cx="1018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2020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877675" y="1685108"/>
            <a:ext cx="1018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2025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943759" y="1691473"/>
            <a:ext cx="1018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2029</a:t>
            </a:r>
          </a:p>
        </p:txBody>
      </p:sp>
      <p:sp>
        <p:nvSpPr>
          <p:cNvPr id="22" name="TextBox 7"/>
          <p:cNvSpPr txBox="1"/>
          <p:nvPr/>
        </p:nvSpPr>
        <p:spPr>
          <a:xfrm>
            <a:off x="1033066" y="3517519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altLang="en-US" sz="3200" dirty="0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23" name="Google Shape;86;p19"/>
          <p:cNvSpPr txBox="1"/>
          <p:nvPr/>
        </p:nvSpPr>
        <p:spPr>
          <a:xfrm>
            <a:off x="1033066" y="3083249"/>
            <a:ext cx="3183655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YOUR TITLE HERE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33065" y="4216001"/>
            <a:ext cx="4681003" cy="698701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Click here to add text content, such as keywords, some brief introductions, etc.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47"/>
          <a:stretch>
            <a:fillRect/>
          </a:stretch>
        </p:blipFill>
        <p:spPr>
          <a:xfrm>
            <a:off x="2" y="-25006"/>
            <a:ext cx="3106615" cy="6883006"/>
          </a:xfrm>
          <a:prstGeom prst="rect">
            <a:avLst/>
          </a:prstGeom>
        </p:spPr>
      </p:pic>
      <p:sp>
        <p:nvSpPr>
          <p:cNvPr id="4" name="泪滴形 3"/>
          <p:cNvSpPr/>
          <p:nvPr/>
        </p:nvSpPr>
        <p:spPr>
          <a:xfrm rot="11908126">
            <a:off x="3042432" y="583410"/>
            <a:ext cx="885013" cy="868754"/>
          </a:xfrm>
          <a:prstGeom prst="teardrop">
            <a:avLst>
              <a:gd name="adj" fmla="val 18000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6709726" y="1307558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altLang="en-US" sz="3200" dirty="0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2" name="Google Shape;86;p19"/>
          <p:cNvSpPr txBox="1"/>
          <p:nvPr/>
        </p:nvSpPr>
        <p:spPr>
          <a:xfrm>
            <a:off x="6195965" y="873288"/>
            <a:ext cx="3183655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YOUR TITLE HERE</a:t>
            </a:r>
          </a:p>
        </p:txBody>
      </p:sp>
      <p:sp>
        <p:nvSpPr>
          <p:cNvPr id="13" name="TextBox 24"/>
          <p:cNvSpPr txBox="1"/>
          <p:nvPr/>
        </p:nvSpPr>
        <p:spPr>
          <a:xfrm>
            <a:off x="5123971" y="2041444"/>
            <a:ext cx="5327640" cy="78532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ctr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Click here to add text content, such as keywords, some brief introductions, etc.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5" name="Google Shape;86;p19"/>
          <p:cNvSpPr txBox="1"/>
          <p:nvPr/>
        </p:nvSpPr>
        <p:spPr>
          <a:xfrm>
            <a:off x="4350909" y="5002874"/>
            <a:ext cx="2491142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YOUR TITLE HERE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350909" y="5344049"/>
            <a:ext cx="2211825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Please enter text </a:t>
            </a:r>
            <a:r>
              <a:rPr lang="en-US" sz="1200" dirty="0" err="1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here.Please</a:t>
            </a:r>
            <a:r>
              <a:rPr lang="en-US" sz="12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 enter text here.</a:t>
            </a:r>
            <a:endParaRPr lang="en-US" altLang="zh-CN" sz="1200" dirty="0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7" name="Google Shape;86;p19"/>
          <p:cNvSpPr txBox="1"/>
          <p:nvPr/>
        </p:nvSpPr>
        <p:spPr>
          <a:xfrm>
            <a:off x="6747758" y="5002874"/>
            <a:ext cx="2491142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YOUR TITLE HERE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747758" y="5344049"/>
            <a:ext cx="2211825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Please enter text </a:t>
            </a:r>
            <a:r>
              <a:rPr lang="en-US" sz="1200" dirty="0" err="1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here.Please</a:t>
            </a:r>
            <a:r>
              <a:rPr lang="en-US" sz="12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 enter text here.</a:t>
            </a:r>
            <a:endParaRPr lang="en-US" altLang="zh-CN" sz="1200" dirty="0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9" name="Google Shape;86;p19"/>
          <p:cNvSpPr txBox="1"/>
          <p:nvPr/>
        </p:nvSpPr>
        <p:spPr>
          <a:xfrm>
            <a:off x="9144609" y="5002874"/>
            <a:ext cx="2689428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YOUR TITLE HERE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144609" y="5344049"/>
            <a:ext cx="2211825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Please enter text </a:t>
            </a:r>
            <a:r>
              <a:rPr lang="en-US" sz="1200" dirty="0" err="1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here.Please</a:t>
            </a:r>
            <a:r>
              <a:rPr lang="en-US" sz="12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 enter text here.</a:t>
            </a:r>
            <a:endParaRPr lang="en-US" altLang="zh-CN" sz="1200" dirty="0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998819" y="4223300"/>
            <a:ext cx="566535" cy="566534"/>
          </a:xfrm>
          <a:prstGeom prst="ellipse">
            <a:avLst/>
          </a:prstGeom>
          <a:solidFill>
            <a:srgbClr val="FBFBFB"/>
          </a:solidFill>
          <a:ln w="19050">
            <a:solidFill>
              <a:srgbClr val="CB6E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990506" y="4296188"/>
            <a:ext cx="573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01</a:t>
            </a:r>
          </a:p>
        </p:txBody>
      </p:sp>
      <p:sp>
        <p:nvSpPr>
          <p:cNvPr id="27" name="椭圆 26"/>
          <p:cNvSpPr/>
          <p:nvPr/>
        </p:nvSpPr>
        <p:spPr>
          <a:xfrm>
            <a:off x="7447674" y="4223300"/>
            <a:ext cx="566535" cy="566534"/>
          </a:xfrm>
          <a:prstGeom prst="ellipse">
            <a:avLst/>
          </a:prstGeom>
          <a:solidFill>
            <a:srgbClr val="FBFBFB"/>
          </a:solidFill>
          <a:ln w="19050">
            <a:solidFill>
              <a:srgbClr val="CB6E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439362" y="4296188"/>
            <a:ext cx="573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02</a:t>
            </a:r>
          </a:p>
        </p:txBody>
      </p:sp>
      <p:sp>
        <p:nvSpPr>
          <p:cNvPr id="29" name="椭圆 28"/>
          <p:cNvSpPr/>
          <p:nvPr/>
        </p:nvSpPr>
        <p:spPr>
          <a:xfrm>
            <a:off x="9886646" y="4223300"/>
            <a:ext cx="566535" cy="566534"/>
          </a:xfrm>
          <a:prstGeom prst="ellipse">
            <a:avLst/>
          </a:prstGeom>
          <a:solidFill>
            <a:srgbClr val="FBFBFB"/>
          </a:solidFill>
          <a:ln w="19050">
            <a:solidFill>
              <a:srgbClr val="CB6E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878334" y="4296188"/>
            <a:ext cx="573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 bldLvl="0"/>
      <p:bldP spid="17" grpId="0"/>
      <p:bldP spid="18" grpId="0" bldLvl="0"/>
      <p:bldP spid="19" grpId="0"/>
      <p:bldP spid="20" grpId="0" bldLvl="0"/>
      <p:bldP spid="24" grpId="0"/>
      <p:bldP spid="28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630479" y="442064"/>
            <a:ext cx="2860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altLang="en-US" sz="3200" dirty="0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3836403"/>
            <a:ext cx="12192000" cy="3021599"/>
          </a:xfrm>
          <a:prstGeom prst="rect">
            <a:avLst/>
          </a:prstGeom>
          <a:solidFill>
            <a:srgbClr val="FBF1E9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026917" y="2115648"/>
            <a:ext cx="3586395" cy="3206630"/>
            <a:chOff x="789606" y="1491467"/>
            <a:chExt cx="4314120" cy="3857296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7431029">
              <a:off x="1246430" y="1491467"/>
              <a:ext cx="3857296" cy="3857296"/>
            </a:xfrm>
            <a:prstGeom prst="ellipse">
              <a:avLst/>
            </a:prstGeom>
            <a:effectLst>
              <a:outerShdw blurRad="635000" dist="254000" dir="3000000" algn="ctr" rotWithShape="0">
                <a:schemeClr val="tx1">
                  <a:lumMod val="75000"/>
                  <a:lumOff val="25000"/>
                  <a:alpha val="30000"/>
                </a:schemeClr>
              </a:outerShdw>
            </a:effectLst>
          </p:spPr>
        </p:pic>
        <p:sp>
          <p:nvSpPr>
            <p:cNvPr id="13" name="泪滴形 12"/>
            <p:cNvSpPr/>
            <p:nvPr/>
          </p:nvSpPr>
          <p:spPr>
            <a:xfrm rot="4070460">
              <a:off x="777305" y="1703571"/>
              <a:ext cx="922918" cy="898316"/>
            </a:xfrm>
            <a:prstGeom prst="teardrop">
              <a:avLst>
                <a:gd name="adj" fmla="val 180000"/>
              </a:avLst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099826" y="2103675"/>
            <a:ext cx="2685537" cy="1480528"/>
            <a:chOff x="3406158" y="4280485"/>
            <a:chExt cx="5050152" cy="1480528"/>
          </a:xfrm>
        </p:grpSpPr>
        <p:sp>
          <p:nvSpPr>
            <p:cNvPr id="15" name="文本框 14"/>
            <p:cNvSpPr txBox="1"/>
            <p:nvPr/>
          </p:nvSpPr>
          <p:spPr>
            <a:xfrm>
              <a:off x="3406158" y="4699184"/>
              <a:ext cx="5050152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406162" y="4280485"/>
              <a:ext cx="353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99826" y="4240293"/>
            <a:ext cx="2685537" cy="1480528"/>
            <a:chOff x="3406158" y="4280485"/>
            <a:chExt cx="5050152" cy="1480528"/>
          </a:xfrm>
        </p:grpSpPr>
        <p:sp>
          <p:nvSpPr>
            <p:cNvPr id="18" name="文本框 17"/>
            <p:cNvSpPr txBox="1"/>
            <p:nvPr/>
          </p:nvSpPr>
          <p:spPr>
            <a:xfrm>
              <a:off x="3406158" y="4699184"/>
              <a:ext cx="5050152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406162" y="4280485"/>
              <a:ext cx="353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359074" y="2169245"/>
            <a:ext cx="2685537" cy="1480528"/>
            <a:chOff x="3406158" y="4280485"/>
            <a:chExt cx="5050152" cy="1480528"/>
          </a:xfrm>
        </p:grpSpPr>
        <p:sp>
          <p:nvSpPr>
            <p:cNvPr id="21" name="文本框 20"/>
            <p:cNvSpPr txBox="1"/>
            <p:nvPr/>
          </p:nvSpPr>
          <p:spPr>
            <a:xfrm>
              <a:off x="3406158" y="4699184"/>
              <a:ext cx="5050152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406162" y="4280485"/>
              <a:ext cx="353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359074" y="4305863"/>
            <a:ext cx="2685537" cy="1480528"/>
            <a:chOff x="3406158" y="4280485"/>
            <a:chExt cx="5050152" cy="1480528"/>
          </a:xfrm>
        </p:grpSpPr>
        <p:sp>
          <p:nvSpPr>
            <p:cNvPr id="24" name="文本框 23"/>
            <p:cNvSpPr txBox="1"/>
            <p:nvPr/>
          </p:nvSpPr>
          <p:spPr>
            <a:xfrm>
              <a:off x="3406158" y="4699184"/>
              <a:ext cx="5050152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406162" y="4280485"/>
              <a:ext cx="353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52753" y="442064"/>
            <a:ext cx="2753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altLang="en-US" sz="3200" dirty="0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"/>
          <a:stretch>
            <a:fillRect/>
          </a:stretch>
        </p:blipFill>
        <p:spPr>
          <a:xfrm>
            <a:off x="691663" y="1850321"/>
            <a:ext cx="10808676" cy="1256295"/>
          </a:xfrm>
          <a:prstGeom prst="rect">
            <a:avLst/>
          </a:prstGeom>
        </p:spPr>
      </p:pic>
      <p:grpSp>
        <p:nvGrpSpPr>
          <p:cNvPr id="26" name="组合 17"/>
          <p:cNvGrpSpPr/>
          <p:nvPr/>
        </p:nvGrpSpPr>
        <p:grpSpPr>
          <a:xfrm flipH="1">
            <a:off x="1697450" y="4606846"/>
            <a:ext cx="8797103" cy="1405559"/>
            <a:chOff x="1137991" y="3631201"/>
            <a:chExt cx="9796676" cy="1565620"/>
          </a:xfrm>
        </p:grpSpPr>
        <p:sp>
          <p:nvSpPr>
            <p:cNvPr id="27" name="文本框 26"/>
            <p:cNvSpPr txBox="1"/>
            <p:nvPr/>
          </p:nvSpPr>
          <p:spPr>
            <a:xfrm>
              <a:off x="1137991" y="3631201"/>
              <a:ext cx="2771775" cy="514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400" b="1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219063" y="4168345"/>
              <a:ext cx="2609632" cy="10284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619380" y="3631201"/>
              <a:ext cx="2771775" cy="514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400" b="1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700450" y="4168345"/>
              <a:ext cx="2609632" cy="10284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8162892" y="3631201"/>
              <a:ext cx="2771775" cy="514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400" b="1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8243965" y="4168345"/>
              <a:ext cx="2609632" cy="10284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cxnSp>
        <p:nvCxnSpPr>
          <p:cNvPr id="34" name="直接箭头连接符 33"/>
          <p:cNvCxnSpPr/>
          <p:nvPr/>
        </p:nvCxnSpPr>
        <p:spPr>
          <a:xfrm>
            <a:off x="2941931" y="3429000"/>
            <a:ext cx="0" cy="1037492"/>
          </a:xfrm>
          <a:prstGeom prst="straightConnector1">
            <a:avLst/>
          </a:prstGeom>
          <a:ln>
            <a:solidFill>
              <a:srgbClr val="CB6E78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6123892" y="3429000"/>
            <a:ext cx="0" cy="1037492"/>
          </a:xfrm>
          <a:prstGeom prst="straightConnector1">
            <a:avLst/>
          </a:prstGeom>
          <a:ln>
            <a:solidFill>
              <a:srgbClr val="CB6E78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9250068" y="3429000"/>
            <a:ext cx="0" cy="1037492"/>
          </a:xfrm>
          <a:prstGeom prst="straightConnector1">
            <a:avLst/>
          </a:prstGeom>
          <a:ln>
            <a:solidFill>
              <a:srgbClr val="CB6E78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84"/>
          <p:cNvSpPr>
            <a:spLocks noEditPoints="1"/>
          </p:cNvSpPr>
          <p:nvPr/>
        </p:nvSpPr>
        <p:spPr bwMode="auto">
          <a:xfrm>
            <a:off x="2660015" y="2240163"/>
            <a:ext cx="563832" cy="563832"/>
          </a:xfrm>
          <a:custGeom>
            <a:avLst/>
            <a:gdLst>
              <a:gd name="T0" fmla="*/ 1017 w 1019"/>
              <a:gd name="T1" fmla="*/ 375 h 1017"/>
              <a:gd name="T2" fmla="*/ 1014 w 1019"/>
              <a:gd name="T3" fmla="*/ 366 h 1017"/>
              <a:gd name="T4" fmla="*/ 757 w 1019"/>
              <a:gd name="T5" fmla="*/ 13 h 1017"/>
              <a:gd name="T6" fmla="*/ 750 w 1019"/>
              <a:gd name="T7" fmla="*/ 6 h 1017"/>
              <a:gd name="T8" fmla="*/ 749 w 1019"/>
              <a:gd name="T9" fmla="*/ 5 h 1017"/>
              <a:gd name="T10" fmla="*/ 739 w 1019"/>
              <a:gd name="T11" fmla="*/ 1 h 1017"/>
              <a:gd name="T12" fmla="*/ 739 w 1019"/>
              <a:gd name="T13" fmla="*/ 1 h 1017"/>
              <a:gd name="T14" fmla="*/ 286 w 1019"/>
              <a:gd name="T15" fmla="*/ 0 h 1017"/>
              <a:gd name="T16" fmla="*/ 279 w 1019"/>
              <a:gd name="T17" fmla="*/ 1 h 1017"/>
              <a:gd name="T18" fmla="*/ 278 w 1019"/>
              <a:gd name="T19" fmla="*/ 1 h 1017"/>
              <a:gd name="T20" fmla="*/ 269 w 1019"/>
              <a:gd name="T21" fmla="*/ 5 h 1017"/>
              <a:gd name="T22" fmla="*/ 267 w 1019"/>
              <a:gd name="T23" fmla="*/ 6 h 1017"/>
              <a:gd name="T24" fmla="*/ 6 w 1019"/>
              <a:gd name="T25" fmla="*/ 363 h 1017"/>
              <a:gd name="T26" fmla="*/ 5 w 1019"/>
              <a:gd name="T27" fmla="*/ 365 h 1017"/>
              <a:gd name="T28" fmla="*/ 3 w 1019"/>
              <a:gd name="T29" fmla="*/ 369 h 1017"/>
              <a:gd name="T30" fmla="*/ 1 w 1019"/>
              <a:gd name="T31" fmla="*/ 373 h 1017"/>
              <a:gd name="T32" fmla="*/ 0 w 1019"/>
              <a:gd name="T33" fmla="*/ 382 h 1017"/>
              <a:gd name="T34" fmla="*/ 0 w 1019"/>
              <a:gd name="T35" fmla="*/ 386 h 1017"/>
              <a:gd name="T36" fmla="*/ 3 w 1019"/>
              <a:gd name="T37" fmla="*/ 395 h 1017"/>
              <a:gd name="T38" fmla="*/ 4 w 1019"/>
              <a:gd name="T39" fmla="*/ 396 h 1017"/>
              <a:gd name="T40" fmla="*/ 7 w 1019"/>
              <a:gd name="T41" fmla="*/ 401 h 1017"/>
              <a:gd name="T42" fmla="*/ 485 w 1019"/>
              <a:gd name="T43" fmla="*/ 1007 h 1017"/>
              <a:gd name="T44" fmla="*/ 490 w 1019"/>
              <a:gd name="T45" fmla="*/ 1011 h 1017"/>
              <a:gd name="T46" fmla="*/ 493 w 1019"/>
              <a:gd name="T47" fmla="*/ 1013 h 1017"/>
              <a:gd name="T48" fmla="*/ 496 w 1019"/>
              <a:gd name="T49" fmla="*/ 1015 h 1017"/>
              <a:gd name="T50" fmla="*/ 501 w 1019"/>
              <a:gd name="T51" fmla="*/ 1017 h 1017"/>
              <a:gd name="T52" fmla="*/ 509 w 1019"/>
              <a:gd name="T53" fmla="*/ 1017 h 1017"/>
              <a:gd name="T54" fmla="*/ 509 w 1019"/>
              <a:gd name="T55" fmla="*/ 1017 h 1017"/>
              <a:gd name="T56" fmla="*/ 515 w 1019"/>
              <a:gd name="T57" fmla="*/ 1017 h 1017"/>
              <a:gd name="T58" fmla="*/ 518 w 1019"/>
              <a:gd name="T59" fmla="*/ 1016 h 1017"/>
              <a:gd name="T60" fmla="*/ 524 w 1019"/>
              <a:gd name="T61" fmla="*/ 1013 h 1017"/>
              <a:gd name="T62" fmla="*/ 525 w 1019"/>
              <a:gd name="T63" fmla="*/ 1013 h 1017"/>
              <a:gd name="T64" fmla="*/ 532 w 1019"/>
              <a:gd name="T65" fmla="*/ 1007 h 1017"/>
              <a:gd name="T66" fmla="*/ 1008 w 1019"/>
              <a:gd name="T67" fmla="*/ 404 h 1017"/>
              <a:gd name="T68" fmla="*/ 1015 w 1019"/>
              <a:gd name="T69" fmla="*/ 394 h 1017"/>
              <a:gd name="T70" fmla="*/ 1019 w 1019"/>
              <a:gd name="T71" fmla="*/ 382 h 1017"/>
              <a:gd name="T72" fmla="*/ 691 w 1019"/>
              <a:gd name="T73" fmla="*/ 63 h 1017"/>
              <a:gd name="T74" fmla="*/ 327 w 1019"/>
              <a:gd name="T75" fmla="*/ 63 h 1017"/>
              <a:gd name="T76" fmla="*/ 328 w 1019"/>
              <a:gd name="T77" fmla="*/ 350 h 1017"/>
              <a:gd name="T78" fmla="*/ 97 w 1019"/>
              <a:gd name="T79" fmla="*/ 413 h 1017"/>
              <a:gd name="T80" fmla="*/ 97 w 1019"/>
              <a:gd name="T81" fmla="*/ 413 h 1017"/>
              <a:gd name="T82" fmla="*/ 610 w 1019"/>
              <a:gd name="T83" fmla="*/ 413 h 1017"/>
              <a:gd name="T84" fmla="*/ 675 w 1019"/>
              <a:gd name="T85" fmla="*/ 413 h 1017"/>
              <a:gd name="T86" fmla="*/ 689 w 1019"/>
              <a:gd name="T87" fmla="*/ 350 h 1017"/>
              <a:gd name="T88" fmla="*/ 689 w 1019"/>
              <a:gd name="T89" fmla="*/ 350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19" h="1017">
                <a:moveTo>
                  <a:pt x="1018" y="376"/>
                </a:moveTo>
                <a:lnTo>
                  <a:pt x="1018" y="376"/>
                </a:lnTo>
                <a:lnTo>
                  <a:pt x="1017" y="375"/>
                </a:lnTo>
                <a:lnTo>
                  <a:pt x="1017" y="375"/>
                </a:lnTo>
                <a:lnTo>
                  <a:pt x="1015" y="371"/>
                </a:lnTo>
                <a:lnTo>
                  <a:pt x="1014" y="366"/>
                </a:lnTo>
                <a:lnTo>
                  <a:pt x="1011" y="363"/>
                </a:lnTo>
                <a:lnTo>
                  <a:pt x="1008" y="358"/>
                </a:lnTo>
                <a:lnTo>
                  <a:pt x="757" y="13"/>
                </a:lnTo>
                <a:lnTo>
                  <a:pt x="757" y="13"/>
                </a:lnTo>
                <a:lnTo>
                  <a:pt x="754" y="10"/>
                </a:lnTo>
                <a:lnTo>
                  <a:pt x="750" y="6"/>
                </a:lnTo>
                <a:lnTo>
                  <a:pt x="750" y="6"/>
                </a:lnTo>
                <a:lnTo>
                  <a:pt x="749" y="5"/>
                </a:lnTo>
                <a:lnTo>
                  <a:pt x="749" y="5"/>
                </a:lnTo>
                <a:lnTo>
                  <a:pt x="744" y="2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1" y="0"/>
                </a:lnTo>
                <a:lnTo>
                  <a:pt x="286" y="0"/>
                </a:lnTo>
                <a:lnTo>
                  <a:pt x="286" y="0"/>
                </a:lnTo>
                <a:lnTo>
                  <a:pt x="279" y="1"/>
                </a:lnTo>
                <a:lnTo>
                  <a:pt x="279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3" y="2"/>
                </a:lnTo>
                <a:lnTo>
                  <a:pt x="269" y="5"/>
                </a:lnTo>
                <a:lnTo>
                  <a:pt x="269" y="5"/>
                </a:lnTo>
                <a:lnTo>
                  <a:pt x="267" y="6"/>
                </a:lnTo>
                <a:lnTo>
                  <a:pt x="267" y="6"/>
                </a:lnTo>
                <a:lnTo>
                  <a:pt x="263" y="10"/>
                </a:lnTo>
                <a:lnTo>
                  <a:pt x="260" y="13"/>
                </a:lnTo>
                <a:lnTo>
                  <a:pt x="6" y="363"/>
                </a:lnTo>
                <a:lnTo>
                  <a:pt x="6" y="363"/>
                </a:lnTo>
                <a:lnTo>
                  <a:pt x="5" y="365"/>
                </a:lnTo>
                <a:lnTo>
                  <a:pt x="5" y="365"/>
                </a:lnTo>
                <a:lnTo>
                  <a:pt x="3" y="368"/>
                </a:lnTo>
                <a:lnTo>
                  <a:pt x="3" y="368"/>
                </a:lnTo>
                <a:lnTo>
                  <a:pt x="3" y="369"/>
                </a:lnTo>
                <a:lnTo>
                  <a:pt x="3" y="369"/>
                </a:lnTo>
                <a:lnTo>
                  <a:pt x="1" y="373"/>
                </a:lnTo>
                <a:lnTo>
                  <a:pt x="1" y="373"/>
                </a:lnTo>
                <a:lnTo>
                  <a:pt x="0" y="378"/>
                </a:lnTo>
                <a:lnTo>
                  <a:pt x="0" y="378"/>
                </a:lnTo>
                <a:lnTo>
                  <a:pt x="0" y="382"/>
                </a:lnTo>
                <a:lnTo>
                  <a:pt x="0" y="382"/>
                </a:lnTo>
                <a:lnTo>
                  <a:pt x="0" y="386"/>
                </a:lnTo>
                <a:lnTo>
                  <a:pt x="0" y="386"/>
                </a:lnTo>
                <a:lnTo>
                  <a:pt x="1" y="390"/>
                </a:lnTo>
                <a:lnTo>
                  <a:pt x="1" y="390"/>
                </a:lnTo>
                <a:lnTo>
                  <a:pt x="3" y="395"/>
                </a:lnTo>
                <a:lnTo>
                  <a:pt x="3" y="395"/>
                </a:lnTo>
                <a:lnTo>
                  <a:pt x="4" y="396"/>
                </a:lnTo>
                <a:lnTo>
                  <a:pt x="4" y="396"/>
                </a:lnTo>
                <a:lnTo>
                  <a:pt x="5" y="398"/>
                </a:lnTo>
                <a:lnTo>
                  <a:pt x="5" y="398"/>
                </a:lnTo>
                <a:lnTo>
                  <a:pt x="7" y="401"/>
                </a:lnTo>
                <a:lnTo>
                  <a:pt x="483" y="1005"/>
                </a:lnTo>
                <a:lnTo>
                  <a:pt x="483" y="1005"/>
                </a:lnTo>
                <a:lnTo>
                  <a:pt x="485" y="1007"/>
                </a:lnTo>
                <a:lnTo>
                  <a:pt x="485" y="1007"/>
                </a:lnTo>
                <a:lnTo>
                  <a:pt x="490" y="1011"/>
                </a:lnTo>
                <a:lnTo>
                  <a:pt x="490" y="1011"/>
                </a:lnTo>
                <a:lnTo>
                  <a:pt x="492" y="1013"/>
                </a:lnTo>
                <a:lnTo>
                  <a:pt x="492" y="1013"/>
                </a:lnTo>
                <a:lnTo>
                  <a:pt x="493" y="1013"/>
                </a:lnTo>
                <a:lnTo>
                  <a:pt x="493" y="1013"/>
                </a:lnTo>
                <a:lnTo>
                  <a:pt x="496" y="1015"/>
                </a:lnTo>
                <a:lnTo>
                  <a:pt x="496" y="1015"/>
                </a:lnTo>
                <a:lnTo>
                  <a:pt x="500" y="1016"/>
                </a:lnTo>
                <a:lnTo>
                  <a:pt x="500" y="1016"/>
                </a:lnTo>
                <a:lnTo>
                  <a:pt x="501" y="1017"/>
                </a:lnTo>
                <a:lnTo>
                  <a:pt x="501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15" y="1017"/>
                </a:lnTo>
                <a:lnTo>
                  <a:pt x="515" y="1017"/>
                </a:lnTo>
                <a:lnTo>
                  <a:pt x="518" y="1016"/>
                </a:lnTo>
                <a:lnTo>
                  <a:pt x="518" y="1016"/>
                </a:lnTo>
                <a:lnTo>
                  <a:pt x="521" y="1015"/>
                </a:lnTo>
                <a:lnTo>
                  <a:pt x="521" y="1015"/>
                </a:lnTo>
                <a:lnTo>
                  <a:pt x="524" y="1013"/>
                </a:lnTo>
                <a:lnTo>
                  <a:pt x="524" y="1013"/>
                </a:lnTo>
                <a:lnTo>
                  <a:pt x="525" y="1013"/>
                </a:lnTo>
                <a:lnTo>
                  <a:pt x="525" y="1013"/>
                </a:lnTo>
                <a:lnTo>
                  <a:pt x="527" y="1011"/>
                </a:lnTo>
                <a:lnTo>
                  <a:pt x="527" y="1011"/>
                </a:lnTo>
                <a:lnTo>
                  <a:pt x="532" y="1007"/>
                </a:lnTo>
                <a:lnTo>
                  <a:pt x="532" y="1007"/>
                </a:lnTo>
                <a:lnTo>
                  <a:pt x="534" y="1005"/>
                </a:lnTo>
                <a:lnTo>
                  <a:pt x="1008" y="404"/>
                </a:lnTo>
                <a:lnTo>
                  <a:pt x="1008" y="404"/>
                </a:lnTo>
                <a:lnTo>
                  <a:pt x="1012" y="400"/>
                </a:lnTo>
                <a:lnTo>
                  <a:pt x="1015" y="394"/>
                </a:lnTo>
                <a:lnTo>
                  <a:pt x="1018" y="388"/>
                </a:lnTo>
                <a:lnTo>
                  <a:pt x="1019" y="382"/>
                </a:lnTo>
                <a:lnTo>
                  <a:pt x="1019" y="382"/>
                </a:lnTo>
                <a:lnTo>
                  <a:pt x="1018" y="376"/>
                </a:lnTo>
                <a:lnTo>
                  <a:pt x="1018" y="376"/>
                </a:lnTo>
                <a:close/>
                <a:moveTo>
                  <a:pt x="691" y="63"/>
                </a:moveTo>
                <a:lnTo>
                  <a:pt x="625" y="350"/>
                </a:lnTo>
                <a:lnTo>
                  <a:pt x="393" y="350"/>
                </a:lnTo>
                <a:lnTo>
                  <a:pt x="327" y="63"/>
                </a:lnTo>
                <a:lnTo>
                  <a:pt x="691" y="63"/>
                </a:lnTo>
                <a:close/>
                <a:moveTo>
                  <a:pt x="271" y="106"/>
                </a:moveTo>
                <a:lnTo>
                  <a:pt x="328" y="350"/>
                </a:lnTo>
                <a:lnTo>
                  <a:pt x="94" y="350"/>
                </a:lnTo>
                <a:lnTo>
                  <a:pt x="271" y="106"/>
                </a:lnTo>
                <a:close/>
                <a:moveTo>
                  <a:pt x="97" y="413"/>
                </a:moveTo>
                <a:lnTo>
                  <a:pt x="343" y="413"/>
                </a:lnTo>
                <a:lnTo>
                  <a:pt x="446" y="854"/>
                </a:lnTo>
                <a:lnTo>
                  <a:pt x="97" y="413"/>
                </a:lnTo>
                <a:close/>
                <a:moveTo>
                  <a:pt x="509" y="845"/>
                </a:moveTo>
                <a:lnTo>
                  <a:pt x="408" y="413"/>
                </a:lnTo>
                <a:lnTo>
                  <a:pt x="610" y="413"/>
                </a:lnTo>
                <a:lnTo>
                  <a:pt x="509" y="845"/>
                </a:lnTo>
                <a:close/>
                <a:moveTo>
                  <a:pt x="572" y="854"/>
                </a:moveTo>
                <a:lnTo>
                  <a:pt x="675" y="413"/>
                </a:lnTo>
                <a:lnTo>
                  <a:pt x="920" y="413"/>
                </a:lnTo>
                <a:lnTo>
                  <a:pt x="572" y="854"/>
                </a:lnTo>
                <a:close/>
                <a:moveTo>
                  <a:pt x="689" y="350"/>
                </a:moveTo>
                <a:lnTo>
                  <a:pt x="746" y="106"/>
                </a:lnTo>
                <a:lnTo>
                  <a:pt x="923" y="350"/>
                </a:lnTo>
                <a:lnTo>
                  <a:pt x="689" y="3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38" name="Freeform 84"/>
          <p:cNvSpPr>
            <a:spLocks noEditPoints="1"/>
          </p:cNvSpPr>
          <p:nvPr/>
        </p:nvSpPr>
        <p:spPr bwMode="auto">
          <a:xfrm>
            <a:off x="5814084" y="2232377"/>
            <a:ext cx="563832" cy="563832"/>
          </a:xfrm>
          <a:custGeom>
            <a:avLst/>
            <a:gdLst>
              <a:gd name="T0" fmla="*/ 1017 w 1019"/>
              <a:gd name="T1" fmla="*/ 375 h 1017"/>
              <a:gd name="T2" fmla="*/ 1014 w 1019"/>
              <a:gd name="T3" fmla="*/ 366 h 1017"/>
              <a:gd name="T4" fmla="*/ 757 w 1019"/>
              <a:gd name="T5" fmla="*/ 13 h 1017"/>
              <a:gd name="T6" fmla="*/ 750 w 1019"/>
              <a:gd name="T7" fmla="*/ 6 h 1017"/>
              <a:gd name="T8" fmla="*/ 749 w 1019"/>
              <a:gd name="T9" fmla="*/ 5 h 1017"/>
              <a:gd name="T10" fmla="*/ 739 w 1019"/>
              <a:gd name="T11" fmla="*/ 1 h 1017"/>
              <a:gd name="T12" fmla="*/ 739 w 1019"/>
              <a:gd name="T13" fmla="*/ 1 h 1017"/>
              <a:gd name="T14" fmla="*/ 286 w 1019"/>
              <a:gd name="T15" fmla="*/ 0 h 1017"/>
              <a:gd name="T16" fmla="*/ 279 w 1019"/>
              <a:gd name="T17" fmla="*/ 1 h 1017"/>
              <a:gd name="T18" fmla="*/ 278 w 1019"/>
              <a:gd name="T19" fmla="*/ 1 h 1017"/>
              <a:gd name="T20" fmla="*/ 269 w 1019"/>
              <a:gd name="T21" fmla="*/ 5 h 1017"/>
              <a:gd name="T22" fmla="*/ 267 w 1019"/>
              <a:gd name="T23" fmla="*/ 6 h 1017"/>
              <a:gd name="T24" fmla="*/ 6 w 1019"/>
              <a:gd name="T25" fmla="*/ 363 h 1017"/>
              <a:gd name="T26" fmla="*/ 5 w 1019"/>
              <a:gd name="T27" fmla="*/ 365 h 1017"/>
              <a:gd name="T28" fmla="*/ 3 w 1019"/>
              <a:gd name="T29" fmla="*/ 369 h 1017"/>
              <a:gd name="T30" fmla="*/ 1 w 1019"/>
              <a:gd name="T31" fmla="*/ 373 h 1017"/>
              <a:gd name="T32" fmla="*/ 0 w 1019"/>
              <a:gd name="T33" fmla="*/ 382 h 1017"/>
              <a:gd name="T34" fmla="*/ 0 w 1019"/>
              <a:gd name="T35" fmla="*/ 386 h 1017"/>
              <a:gd name="T36" fmla="*/ 3 w 1019"/>
              <a:gd name="T37" fmla="*/ 395 h 1017"/>
              <a:gd name="T38" fmla="*/ 4 w 1019"/>
              <a:gd name="T39" fmla="*/ 396 h 1017"/>
              <a:gd name="T40" fmla="*/ 7 w 1019"/>
              <a:gd name="T41" fmla="*/ 401 h 1017"/>
              <a:gd name="T42" fmla="*/ 485 w 1019"/>
              <a:gd name="T43" fmla="*/ 1007 h 1017"/>
              <a:gd name="T44" fmla="*/ 490 w 1019"/>
              <a:gd name="T45" fmla="*/ 1011 h 1017"/>
              <a:gd name="T46" fmla="*/ 493 w 1019"/>
              <a:gd name="T47" fmla="*/ 1013 h 1017"/>
              <a:gd name="T48" fmla="*/ 496 w 1019"/>
              <a:gd name="T49" fmla="*/ 1015 h 1017"/>
              <a:gd name="T50" fmla="*/ 501 w 1019"/>
              <a:gd name="T51" fmla="*/ 1017 h 1017"/>
              <a:gd name="T52" fmla="*/ 509 w 1019"/>
              <a:gd name="T53" fmla="*/ 1017 h 1017"/>
              <a:gd name="T54" fmla="*/ 509 w 1019"/>
              <a:gd name="T55" fmla="*/ 1017 h 1017"/>
              <a:gd name="T56" fmla="*/ 515 w 1019"/>
              <a:gd name="T57" fmla="*/ 1017 h 1017"/>
              <a:gd name="T58" fmla="*/ 518 w 1019"/>
              <a:gd name="T59" fmla="*/ 1016 h 1017"/>
              <a:gd name="T60" fmla="*/ 524 w 1019"/>
              <a:gd name="T61" fmla="*/ 1013 h 1017"/>
              <a:gd name="T62" fmla="*/ 525 w 1019"/>
              <a:gd name="T63" fmla="*/ 1013 h 1017"/>
              <a:gd name="T64" fmla="*/ 532 w 1019"/>
              <a:gd name="T65" fmla="*/ 1007 h 1017"/>
              <a:gd name="T66" fmla="*/ 1008 w 1019"/>
              <a:gd name="T67" fmla="*/ 404 h 1017"/>
              <a:gd name="T68" fmla="*/ 1015 w 1019"/>
              <a:gd name="T69" fmla="*/ 394 h 1017"/>
              <a:gd name="T70" fmla="*/ 1019 w 1019"/>
              <a:gd name="T71" fmla="*/ 382 h 1017"/>
              <a:gd name="T72" fmla="*/ 691 w 1019"/>
              <a:gd name="T73" fmla="*/ 63 h 1017"/>
              <a:gd name="T74" fmla="*/ 327 w 1019"/>
              <a:gd name="T75" fmla="*/ 63 h 1017"/>
              <a:gd name="T76" fmla="*/ 328 w 1019"/>
              <a:gd name="T77" fmla="*/ 350 h 1017"/>
              <a:gd name="T78" fmla="*/ 97 w 1019"/>
              <a:gd name="T79" fmla="*/ 413 h 1017"/>
              <a:gd name="T80" fmla="*/ 97 w 1019"/>
              <a:gd name="T81" fmla="*/ 413 h 1017"/>
              <a:gd name="T82" fmla="*/ 610 w 1019"/>
              <a:gd name="T83" fmla="*/ 413 h 1017"/>
              <a:gd name="T84" fmla="*/ 675 w 1019"/>
              <a:gd name="T85" fmla="*/ 413 h 1017"/>
              <a:gd name="T86" fmla="*/ 689 w 1019"/>
              <a:gd name="T87" fmla="*/ 350 h 1017"/>
              <a:gd name="T88" fmla="*/ 689 w 1019"/>
              <a:gd name="T89" fmla="*/ 350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19" h="1017">
                <a:moveTo>
                  <a:pt x="1018" y="376"/>
                </a:moveTo>
                <a:lnTo>
                  <a:pt x="1018" y="376"/>
                </a:lnTo>
                <a:lnTo>
                  <a:pt x="1017" y="375"/>
                </a:lnTo>
                <a:lnTo>
                  <a:pt x="1017" y="375"/>
                </a:lnTo>
                <a:lnTo>
                  <a:pt x="1015" y="371"/>
                </a:lnTo>
                <a:lnTo>
                  <a:pt x="1014" y="366"/>
                </a:lnTo>
                <a:lnTo>
                  <a:pt x="1011" y="363"/>
                </a:lnTo>
                <a:lnTo>
                  <a:pt x="1008" y="358"/>
                </a:lnTo>
                <a:lnTo>
                  <a:pt x="757" y="13"/>
                </a:lnTo>
                <a:lnTo>
                  <a:pt x="757" y="13"/>
                </a:lnTo>
                <a:lnTo>
                  <a:pt x="754" y="10"/>
                </a:lnTo>
                <a:lnTo>
                  <a:pt x="750" y="6"/>
                </a:lnTo>
                <a:lnTo>
                  <a:pt x="750" y="6"/>
                </a:lnTo>
                <a:lnTo>
                  <a:pt x="749" y="5"/>
                </a:lnTo>
                <a:lnTo>
                  <a:pt x="749" y="5"/>
                </a:lnTo>
                <a:lnTo>
                  <a:pt x="744" y="2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1" y="0"/>
                </a:lnTo>
                <a:lnTo>
                  <a:pt x="286" y="0"/>
                </a:lnTo>
                <a:lnTo>
                  <a:pt x="286" y="0"/>
                </a:lnTo>
                <a:lnTo>
                  <a:pt x="279" y="1"/>
                </a:lnTo>
                <a:lnTo>
                  <a:pt x="279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3" y="2"/>
                </a:lnTo>
                <a:lnTo>
                  <a:pt x="269" y="5"/>
                </a:lnTo>
                <a:lnTo>
                  <a:pt x="269" y="5"/>
                </a:lnTo>
                <a:lnTo>
                  <a:pt x="267" y="6"/>
                </a:lnTo>
                <a:lnTo>
                  <a:pt x="267" y="6"/>
                </a:lnTo>
                <a:lnTo>
                  <a:pt x="263" y="10"/>
                </a:lnTo>
                <a:lnTo>
                  <a:pt x="260" y="13"/>
                </a:lnTo>
                <a:lnTo>
                  <a:pt x="6" y="363"/>
                </a:lnTo>
                <a:lnTo>
                  <a:pt x="6" y="363"/>
                </a:lnTo>
                <a:lnTo>
                  <a:pt x="5" y="365"/>
                </a:lnTo>
                <a:lnTo>
                  <a:pt x="5" y="365"/>
                </a:lnTo>
                <a:lnTo>
                  <a:pt x="3" y="368"/>
                </a:lnTo>
                <a:lnTo>
                  <a:pt x="3" y="368"/>
                </a:lnTo>
                <a:lnTo>
                  <a:pt x="3" y="369"/>
                </a:lnTo>
                <a:lnTo>
                  <a:pt x="3" y="369"/>
                </a:lnTo>
                <a:lnTo>
                  <a:pt x="1" y="373"/>
                </a:lnTo>
                <a:lnTo>
                  <a:pt x="1" y="373"/>
                </a:lnTo>
                <a:lnTo>
                  <a:pt x="0" y="378"/>
                </a:lnTo>
                <a:lnTo>
                  <a:pt x="0" y="378"/>
                </a:lnTo>
                <a:lnTo>
                  <a:pt x="0" y="382"/>
                </a:lnTo>
                <a:lnTo>
                  <a:pt x="0" y="382"/>
                </a:lnTo>
                <a:lnTo>
                  <a:pt x="0" y="386"/>
                </a:lnTo>
                <a:lnTo>
                  <a:pt x="0" y="386"/>
                </a:lnTo>
                <a:lnTo>
                  <a:pt x="1" y="390"/>
                </a:lnTo>
                <a:lnTo>
                  <a:pt x="1" y="390"/>
                </a:lnTo>
                <a:lnTo>
                  <a:pt x="3" y="395"/>
                </a:lnTo>
                <a:lnTo>
                  <a:pt x="3" y="395"/>
                </a:lnTo>
                <a:lnTo>
                  <a:pt x="4" y="396"/>
                </a:lnTo>
                <a:lnTo>
                  <a:pt x="4" y="396"/>
                </a:lnTo>
                <a:lnTo>
                  <a:pt x="5" y="398"/>
                </a:lnTo>
                <a:lnTo>
                  <a:pt x="5" y="398"/>
                </a:lnTo>
                <a:lnTo>
                  <a:pt x="7" y="401"/>
                </a:lnTo>
                <a:lnTo>
                  <a:pt x="483" y="1005"/>
                </a:lnTo>
                <a:lnTo>
                  <a:pt x="483" y="1005"/>
                </a:lnTo>
                <a:lnTo>
                  <a:pt x="485" y="1007"/>
                </a:lnTo>
                <a:lnTo>
                  <a:pt x="485" y="1007"/>
                </a:lnTo>
                <a:lnTo>
                  <a:pt x="490" y="1011"/>
                </a:lnTo>
                <a:lnTo>
                  <a:pt x="490" y="1011"/>
                </a:lnTo>
                <a:lnTo>
                  <a:pt x="492" y="1013"/>
                </a:lnTo>
                <a:lnTo>
                  <a:pt x="492" y="1013"/>
                </a:lnTo>
                <a:lnTo>
                  <a:pt x="493" y="1013"/>
                </a:lnTo>
                <a:lnTo>
                  <a:pt x="493" y="1013"/>
                </a:lnTo>
                <a:lnTo>
                  <a:pt x="496" y="1015"/>
                </a:lnTo>
                <a:lnTo>
                  <a:pt x="496" y="1015"/>
                </a:lnTo>
                <a:lnTo>
                  <a:pt x="500" y="1016"/>
                </a:lnTo>
                <a:lnTo>
                  <a:pt x="500" y="1016"/>
                </a:lnTo>
                <a:lnTo>
                  <a:pt x="501" y="1017"/>
                </a:lnTo>
                <a:lnTo>
                  <a:pt x="501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15" y="1017"/>
                </a:lnTo>
                <a:lnTo>
                  <a:pt x="515" y="1017"/>
                </a:lnTo>
                <a:lnTo>
                  <a:pt x="518" y="1016"/>
                </a:lnTo>
                <a:lnTo>
                  <a:pt x="518" y="1016"/>
                </a:lnTo>
                <a:lnTo>
                  <a:pt x="521" y="1015"/>
                </a:lnTo>
                <a:lnTo>
                  <a:pt x="521" y="1015"/>
                </a:lnTo>
                <a:lnTo>
                  <a:pt x="524" y="1013"/>
                </a:lnTo>
                <a:lnTo>
                  <a:pt x="524" y="1013"/>
                </a:lnTo>
                <a:lnTo>
                  <a:pt x="525" y="1013"/>
                </a:lnTo>
                <a:lnTo>
                  <a:pt x="525" y="1013"/>
                </a:lnTo>
                <a:lnTo>
                  <a:pt x="527" y="1011"/>
                </a:lnTo>
                <a:lnTo>
                  <a:pt x="527" y="1011"/>
                </a:lnTo>
                <a:lnTo>
                  <a:pt x="532" y="1007"/>
                </a:lnTo>
                <a:lnTo>
                  <a:pt x="532" y="1007"/>
                </a:lnTo>
                <a:lnTo>
                  <a:pt x="534" y="1005"/>
                </a:lnTo>
                <a:lnTo>
                  <a:pt x="1008" y="404"/>
                </a:lnTo>
                <a:lnTo>
                  <a:pt x="1008" y="404"/>
                </a:lnTo>
                <a:lnTo>
                  <a:pt x="1012" y="400"/>
                </a:lnTo>
                <a:lnTo>
                  <a:pt x="1015" y="394"/>
                </a:lnTo>
                <a:lnTo>
                  <a:pt x="1018" y="388"/>
                </a:lnTo>
                <a:lnTo>
                  <a:pt x="1019" y="382"/>
                </a:lnTo>
                <a:lnTo>
                  <a:pt x="1019" y="382"/>
                </a:lnTo>
                <a:lnTo>
                  <a:pt x="1018" y="376"/>
                </a:lnTo>
                <a:lnTo>
                  <a:pt x="1018" y="376"/>
                </a:lnTo>
                <a:close/>
                <a:moveTo>
                  <a:pt x="691" y="63"/>
                </a:moveTo>
                <a:lnTo>
                  <a:pt x="625" y="350"/>
                </a:lnTo>
                <a:lnTo>
                  <a:pt x="393" y="350"/>
                </a:lnTo>
                <a:lnTo>
                  <a:pt x="327" y="63"/>
                </a:lnTo>
                <a:lnTo>
                  <a:pt x="691" y="63"/>
                </a:lnTo>
                <a:close/>
                <a:moveTo>
                  <a:pt x="271" y="106"/>
                </a:moveTo>
                <a:lnTo>
                  <a:pt x="328" y="350"/>
                </a:lnTo>
                <a:lnTo>
                  <a:pt x="94" y="350"/>
                </a:lnTo>
                <a:lnTo>
                  <a:pt x="271" y="106"/>
                </a:lnTo>
                <a:close/>
                <a:moveTo>
                  <a:pt x="97" y="413"/>
                </a:moveTo>
                <a:lnTo>
                  <a:pt x="343" y="413"/>
                </a:lnTo>
                <a:lnTo>
                  <a:pt x="446" y="854"/>
                </a:lnTo>
                <a:lnTo>
                  <a:pt x="97" y="413"/>
                </a:lnTo>
                <a:close/>
                <a:moveTo>
                  <a:pt x="509" y="845"/>
                </a:moveTo>
                <a:lnTo>
                  <a:pt x="408" y="413"/>
                </a:lnTo>
                <a:lnTo>
                  <a:pt x="610" y="413"/>
                </a:lnTo>
                <a:lnTo>
                  <a:pt x="509" y="845"/>
                </a:lnTo>
                <a:close/>
                <a:moveTo>
                  <a:pt x="572" y="854"/>
                </a:moveTo>
                <a:lnTo>
                  <a:pt x="675" y="413"/>
                </a:lnTo>
                <a:lnTo>
                  <a:pt x="920" y="413"/>
                </a:lnTo>
                <a:lnTo>
                  <a:pt x="572" y="854"/>
                </a:lnTo>
                <a:close/>
                <a:moveTo>
                  <a:pt x="689" y="350"/>
                </a:moveTo>
                <a:lnTo>
                  <a:pt x="746" y="106"/>
                </a:lnTo>
                <a:lnTo>
                  <a:pt x="923" y="350"/>
                </a:lnTo>
                <a:lnTo>
                  <a:pt x="689" y="3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39" name="Freeform 84"/>
          <p:cNvSpPr>
            <a:spLocks noEditPoints="1"/>
          </p:cNvSpPr>
          <p:nvPr/>
        </p:nvSpPr>
        <p:spPr bwMode="auto">
          <a:xfrm>
            <a:off x="8968152" y="2241218"/>
            <a:ext cx="563832" cy="563832"/>
          </a:xfrm>
          <a:custGeom>
            <a:avLst/>
            <a:gdLst>
              <a:gd name="T0" fmla="*/ 1017 w 1019"/>
              <a:gd name="T1" fmla="*/ 375 h 1017"/>
              <a:gd name="T2" fmla="*/ 1014 w 1019"/>
              <a:gd name="T3" fmla="*/ 366 h 1017"/>
              <a:gd name="T4" fmla="*/ 757 w 1019"/>
              <a:gd name="T5" fmla="*/ 13 h 1017"/>
              <a:gd name="T6" fmla="*/ 750 w 1019"/>
              <a:gd name="T7" fmla="*/ 6 h 1017"/>
              <a:gd name="T8" fmla="*/ 749 w 1019"/>
              <a:gd name="T9" fmla="*/ 5 h 1017"/>
              <a:gd name="T10" fmla="*/ 739 w 1019"/>
              <a:gd name="T11" fmla="*/ 1 h 1017"/>
              <a:gd name="T12" fmla="*/ 739 w 1019"/>
              <a:gd name="T13" fmla="*/ 1 h 1017"/>
              <a:gd name="T14" fmla="*/ 286 w 1019"/>
              <a:gd name="T15" fmla="*/ 0 h 1017"/>
              <a:gd name="T16" fmla="*/ 279 w 1019"/>
              <a:gd name="T17" fmla="*/ 1 h 1017"/>
              <a:gd name="T18" fmla="*/ 278 w 1019"/>
              <a:gd name="T19" fmla="*/ 1 h 1017"/>
              <a:gd name="T20" fmla="*/ 269 w 1019"/>
              <a:gd name="T21" fmla="*/ 5 h 1017"/>
              <a:gd name="T22" fmla="*/ 267 w 1019"/>
              <a:gd name="T23" fmla="*/ 6 h 1017"/>
              <a:gd name="T24" fmla="*/ 6 w 1019"/>
              <a:gd name="T25" fmla="*/ 363 h 1017"/>
              <a:gd name="T26" fmla="*/ 5 w 1019"/>
              <a:gd name="T27" fmla="*/ 365 h 1017"/>
              <a:gd name="T28" fmla="*/ 3 w 1019"/>
              <a:gd name="T29" fmla="*/ 369 h 1017"/>
              <a:gd name="T30" fmla="*/ 1 w 1019"/>
              <a:gd name="T31" fmla="*/ 373 h 1017"/>
              <a:gd name="T32" fmla="*/ 0 w 1019"/>
              <a:gd name="T33" fmla="*/ 382 h 1017"/>
              <a:gd name="T34" fmla="*/ 0 w 1019"/>
              <a:gd name="T35" fmla="*/ 386 h 1017"/>
              <a:gd name="T36" fmla="*/ 3 w 1019"/>
              <a:gd name="T37" fmla="*/ 395 h 1017"/>
              <a:gd name="T38" fmla="*/ 4 w 1019"/>
              <a:gd name="T39" fmla="*/ 396 h 1017"/>
              <a:gd name="T40" fmla="*/ 7 w 1019"/>
              <a:gd name="T41" fmla="*/ 401 h 1017"/>
              <a:gd name="T42" fmla="*/ 485 w 1019"/>
              <a:gd name="T43" fmla="*/ 1007 h 1017"/>
              <a:gd name="T44" fmla="*/ 490 w 1019"/>
              <a:gd name="T45" fmla="*/ 1011 h 1017"/>
              <a:gd name="T46" fmla="*/ 493 w 1019"/>
              <a:gd name="T47" fmla="*/ 1013 h 1017"/>
              <a:gd name="T48" fmla="*/ 496 w 1019"/>
              <a:gd name="T49" fmla="*/ 1015 h 1017"/>
              <a:gd name="T50" fmla="*/ 501 w 1019"/>
              <a:gd name="T51" fmla="*/ 1017 h 1017"/>
              <a:gd name="T52" fmla="*/ 509 w 1019"/>
              <a:gd name="T53" fmla="*/ 1017 h 1017"/>
              <a:gd name="T54" fmla="*/ 509 w 1019"/>
              <a:gd name="T55" fmla="*/ 1017 h 1017"/>
              <a:gd name="T56" fmla="*/ 515 w 1019"/>
              <a:gd name="T57" fmla="*/ 1017 h 1017"/>
              <a:gd name="T58" fmla="*/ 518 w 1019"/>
              <a:gd name="T59" fmla="*/ 1016 h 1017"/>
              <a:gd name="T60" fmla="*/ 524 w 1019"/>
              <a:gd name="T61" fmla="*/ 1013 h 1017"/>
              <a:gd name="T62" fmla="*/ 525 w 1019"/>
              <a:gd name="T63" fmla="*/ 1013 h 1017"/>
              <a:gd name="T64" fmla="*/ 532 w 1019"/>
              <a:gd name="T65" fmla="*/ 1007 h 1017"/>
              <a:gd name="T66" fmla="*/ 1008 w 1019"/>
              <a:gd name="T67" fmla="*/ 404 h 1017"/>
              <a:gd name="T68" fmla="*/ 1015 w 1019"/>
              <a:gd name="T69" fmla="*/ 394 h 1017"/>
              <a:gd name="T70" fmla="*/ 1019 w 1019"/>
              <a:gd name="T71" fmla="*/ 382 h 1017"/>
              <a:gd name="T72" fmla="*/ 691 w 1019"/>
              <a:gd name="T73" fmla="*/ 63 h 1017"/>
              <a:gd name="T74" fmla="*/ 327 w 1019"/>
              <a:gd name="T75" fmla="*/ 63 h 1017"/>
              <a:gd name="T76" fmla="*/ 328 w 1019"/>
              <a:gd name="T77" fmla="*/ 350 h 1017"/>
              <a:gd name="T78" fmla="*/ 97 w 1019"/>
              <a:gd name="T79" fmla="*/ 413 h 1017"/>
              <a:gd name="T80" fmla="*/ 97 w 1019"/>
              <a:gd name="T81" fmla="*/ 413 h 1017"/>
              <a:gd name="T82" fmla="*/ 610 w 1019"/>
              <a:gd name="T83" fmla="*/ 413 h 1017"/>
              <a:gd name="T84" fmla="*/ 675 w 1019"/>
              <a:gd name="T85" fmla="*/ 413 h 1017"/>
              <a:gd name="T86" fmla="*/ 689 w 1019"/>
              <a:gd name="T87" fmla="*/ 350 h 1017"/>
              <a:gd name="T88" fmla="*/ 689 w 1019"/>
              <a:gd name="T89" fmla="*/ 350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19" h="1017">
                <a:moveTo>
                  <a:pt x="1018" y="376"/>
                </a:moveTo>
                <a:lnTo>
                  <a:pt x="1018" y="376"/>
                </a:lnTo>
                <a:lnTo>
                  <a:pt x="1017" y="375"/>
                </a:lnTo>
                <a:lnTo>
                  <a:pt x="1017" y="375"/>
                </a:lnTo>
                <a:lnTo>
                  <a:pt x="1015" y="371"/>
                </a:lnTo>
                <a:lnTo>
                  <a:pt x="1014" y="366"/>
                </a:lnTo>
                <a:lnTo>
                  <a:pt x="1011" y="363"/>
                </a:lnTo>
                <a:lnTo>
                  <a:pt x="1008" y="358"/>
                </a:lnTo>
                <a:lnTo>
                  <a:pt x="757" y="13"/>
                </a:lnTo>
                <a:lnTo>
                  <a:pt x="757" y="13"/>
                </a:lnTo>
                <a:lnTo>
                  <a:pt x="754" y="10"/>
                </a:lnTo>
                <a:lnTo>
                  <a:pt x="750" y="6"/>
                </a:lnTo>
                <a:lnTo>
                  <a:pt x="750" y="6"/>
                </a:lnTo>
                <a:lnTo>
                  <a:pt x="749" y="5"/>
                </a:lnTo>
                <a:lnTo>
                  <a:pt x="749" y="5"/>
                </a:lnTo>
                <a:lnTo>
                  <a:pt x="744" y="2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9" y="1"/>
                </a:lnTo>
                <a:lnTo>
                  <a:pt x="731" y="0"/>
                </a:lnTo>
                <a:lnTo>
                  <a:pt x="286" y="0"/>
                </a:lnTo>
                <a:lnTo>
                  <a:pt x="286" y="0"/>
                </a:lnTo>
                <a:lnTo>
                  <a:pt x="279" y="1"/>
                </a:lnTo>
                <a:lnTo>
                  <a:pt x="279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8" y="1"/>
                </a:lnTo>
                <a:lnTo>
                  <a:pt x="273" y="2"/>
                </a:lnTo>
                <a:lnTo>
                  <a:pt x="269" y="5"/>
                </a:lnTo>
                <a:lnTo>
                  <a:pt x="269" y="5"/>
                </a:lnTo>
                <a:lnTo>
                  <a:pt x="267" y="6"/>
                </a:lnTo>
                <a:lnTo>
                  <a:pt x="267" y="6"/>
                </a:lnTo>
                <a:lnTo>
                  <a:pt x="263" y="10"/>
                </a:lnTo>
                <a:lnTo>
                  <a:pt x="260" y="13"/>
                </a:lnTo>
                <a:lnTo>
                  <a:pt x="6" y="363"/>
                </a:lnTo>
                <a:lnTo>
                  <a:pt x="6" y="363"/>
                </a:lnTo>
                <a:lnTo>
                  <a:pt x="5" y="365"/>
                </a:lnTo>
                <a:lnTo>
                  <a:pt x="5" y="365"/>
                </a:lnTo>
                <a:lnTo>
                  <a:pt x="3" y="368"/>
                </a:lnTo>
                <a:lnTo>
                  <a:pt x="3" y="368"/>
                </a:lnTo>
                <a:lnTo>
                  <a:pt x="3" y="369"/>
                </a:lnTo>
                <a:lnTo>
                  <a:pt x="3" y="369"/>
                </a:lnTo>
                <a:lnTo>
                  <a:pt x="1" y="373"/>
                </a:lnTo>
                <a:lnTo>
                  <a:pt x="1" y="373"/>
                </a:lnTo>
                <a:lnTo>
                  <a:pt x="0" y="378"/>
                </a:lnTo>
                <a:lnTo>
                  <a:pt x="0" y="378"/>
                </a:lnTo>
                <a:lnTo>
                  <a:pt x="0" y="382"/>
                </a:lnTo>
                <a:lnTo>
                  <a:pt x="0" y="382"/>
                </a:lnTo>
                <a:lnTo>
                  <a:pt x="0" y="386"/>
                </a:lnTo>
                <a:lnTo>
                  <a:pt x="0" y="386"/>
                </a:lnTo>
                <a:lnTo>
                  <a:pt x="1" y="390"/>
                </a:lnTo>
                <a:lnTo>
                  <a:pt x="1" y="390"/>
                </a:lnTo>
                <a:lnTo>
                  <a:pt x="3" y="395"/>
                </a:lnTo>
                <a:lnTo>
                  <a:pt x="3" y="395"/>
                </a:lnTo>
                <a:lnTo>
                  <a:pt x="4" y="396"/>
                </a:lnTo>
                <a:lnTo>
                  <a:pt x="4" y="396"/>
                </a:lnTo>
                <a:lnTo>
                  <a:pt x="5" y="398"/>
                </a:lnTo>
                <a:lnTo>
                  <a:pt x="5" y="398"/>
                </a:lnTo>
                <a:lnTo>
                  <a:pt x="7" y="401"/>
                </a:lnTo>
                <a:lnTo>
                  <a:pt x="483" y="1005"/>
                </a:lnTo>
                <a:lnTo>
                  <a:pt x="483" y="1005"/>
                </a:lnTo>
                <a:lnTo>
                  <a:pt x="485" y="1007"/>
                </a:lnTo>
                <a:lnTo>
                  <a:pt x="485" y="1007"/>
                </a:lnTo>
                <a:lnTo>
                  <a:pt x="490" y="1011"/>
                </a:lnTo>
                <a:lnTo>
                  <a:pt x="490" y="1011"/>
                </a:lnTo>
                <a:lnTo>
                  <a:pt x="492" y="1013"/>
                </a:lnTo>
                <a:lnTo>
                  <a:pt x="492" y="1013"/>
                </a:lnTo>
                <a:lnTo>
                  <a:pt x="493" y="1013"/>
                </a:lnTo>
                <a:lnTo>
                  <a:pt x="493" y="1013"/>
                </a:lnTo>
                <a:lnTo>
                  <a:pt x="496" y="1015"/>
                </a:lnTo>
                <a:lnTo>
                  <a:pt x="496" y="1015"/>
                </a:lnTo>
                <a:lnTo>
                  <a:pt x="500" y="1016"/>
                </a:lnTo>
                <a:lnTo>
                  <a:pt x="500" y="1016"/>
                </a:lnTo>
                <a:lnTo>
                  <a:pt x="501" y="1017"/>
                </a:lnTo>
                <a:lnTo>
                  <a:pt x="501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09" y="1017"/>
                </a:lnTo>
                <a:lnTo>
                  <a:pt x="515" y="1017"/>
                </a:lnTo>
                <a:lnTo>
                  <a:pt x="515" y="1017"/>
                </a:lnTo>
                <a:lnTo>
                  <a:pt x="518" y="1016"/>
                </a:lnTo>
                <a:lnTo>
                  <a:pt x="518" y="1016"/>
                </a:lnTo>
                <a:lnTo>
                  <a:pt x="521" y="1015"/>
                </a:lnTo>
                <a:lnTo>
                  <a:pt x="521" y="1015"/>
                </a:lnTo>
                <a:lnTo>
                  <a:pt x="524" y="1013"/>
                </a:lnTo>
                <a:lnTo>
                  <a:pt x="524" y="1013"/>
                </a:lnTo>
                <a:lnTo>
                  <a:pt x="525" y="1013"/>
                </a:lnTo>
                <a:lnTo>
                  <a:pt x="525" y="1013"/>
                </a:lnTo>
                <a:lnTo>
                  <a:pt x="527" y="1011"/>
                </a:lnTo>
                <a:lnTo>
                  <a:pt x="527" y="1011"/>
                </a:lnTo>
                <a:lnTo>
                  <a:pt x="532" y="1007"/>
                </a:lnTo>
                <a:lnTo>
                  <a:pt x="532" y="1007"/>
                </a:lnTo>
                <a:lnTo>
                  <a:pt x="534" y="1005"/>
                </a:lnTo>
                <a:lnTo>
                  <a:pt x="1008" y="404"/>
                </a:lnTo>
                <a:lnTo>
                  <a:pt x="1008" y="404"/>
                </a:lnTo>
                <a:lnTo>
                  <a:pt x="1012" y="400"/>
                </a:lnTo>
                <a:lnTo>
                  <a:pt x="1015" y="394"/>
                </a:lnTo>
                <a:lnTo>
                  <a:pt x="1018" y="388"/>
                </a:lnTo>
                <a:lnTo>
                  <a:pt x="1019" y="382"/>
                </a:lnTo>
                <a:lnTo>
                  <a:pt x="1019" y="382"/>
                </a:lnTo>
                <a:lnTo>
                  <a:pt x="1018" y="376"/>
                </a:lnTo>
                <a:lnTo>
                  <a:pt x="1018" y="376"/>
                </a:lnTo>
                <a:close/>
                <a:moveTo>
                  <a:pt x="691" y="63"/>
                </a:moveTo>
                <a:lnTo>
                  <a:pt x="625" y="350"/>
                </a:lnTo>
                <a:lnTo>
                  <a:pt x="393" y="350"/>
                </a:lnTo>
                <a:lnTo>
                  <a:pt x="327" y="63"/>
                </a:lnTo>
                <a:lnTo>
                  <a:pt x="691" y="63"/>
                </a:lnTo>
                <a:close/>
                <a:moveTo>
                  <a:pt x="271" y="106"/>
                </a:moveTo>
                <a:lnTo>
                  <a:pt x="328" y="350"/>
                </a:lnTo>
                <a:lnTo>
                  <a:pt x="94" y="350"/>
                </a:lnTo>
                <a:lnTo>
                  <a:pt x="271" y="106"/>
                </a:lnTo>
                <a:close/>
                <a:moveTo>
                  <a:pt x="97" y="413"/>
                </a:moveTo>
                <a:lnTo>
                  <a:pt x="343" y="413"/>
                </a:lnTo>
                <a:lnTo>
                  <a:pt x="446" y="854"/>
                </a:lnTo>
                <a:lnTo>
                  <a:pt x="97" y="413"/>
                </a:lnTo>
                <a:close/>
                <a:moveTo>
                  <a:pt x="509" y="845"/>
                </a:moveTo>
                <a:lnTo>
                  <a:pt x="408" y="413"/>
                </a:lnTo>
                <a:lnTo>
                  <a:pt x="610" y="413"/>
                </a:lnTo>
                <a:lnTo>
                  <a:pt x="509" y="845"/>
                </a:lnTo>
                <a:close/>
                <a:moveTo>
                  <a:pt x="572" y="854"/>
                </a:moveTo>
                <a:lnTo>
                  <a:pt x="675" y="413"/>
                </a:lnTo>
                <a:lnTo>
                  <a:pt x="920" y="413"/>
                </a:lnTo>
                <a:lnTo>
                  <a:pt x="572" y="854"/>
                </a:lnTo>
                <a:close/>
                <a:moveTo>
                  <a:pt x="689" y="350"/>
                </a:moveTo>
                <a:lnTo>
                  <a:pt x="746" y="106"/>
                </a:lnTo>
                <a:lnTo>
                  <a:pt x="923" y="350"/>
                </a:lnTo>
                <a:lnTo>
                  <a:pt x="689" y="3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397726" y="2403868"/>
            <a:ext cx="5137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5400">
                <a:solidFill>
                  <a:schemeClr val="bg1"/>
                </a:solidFill>
                <a:latin typeface="阿里巴巴普惠体 Heavy" pitchFamily="18" charset="-122"/>
                <a:ea typeface="阿里巴巴普惠体 Heavy" pitchFamily="18" charset="-122"/>
                <a:cs typeface="阿里巴巴普惠体 Heavy" pitchFamily="18" charset="-122"/>
              </a:defRPr>
            </a:lvl1pPr>
          </a:lstStyle>
          <a:p>
            <a:pPr algn="l"/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sp>
        <p:nvSpPr>
          <p:cNvPr id="6" name="平行四边形 5"/>
          <p:cNvSpPr/>
          <p:nvPr/>
        </p:nvSpPr>
        <p:spPr>
          <a:xfrm flipH="1">
            <a:off x="881143" y="13882"/>
            <a:ext cx="5137269" cy="6858001"/>
          </a:xfrm>
          <a:prstGeom prst="parallelogram">
            <a:avLst>
              <a:gd name="adj" fmla="val 40381"/>
            </a:avLst>
          </a:prstGeom>
          <a:solidFill>
            <a:srgbClr val="FBF1E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14733" y="1570812"/>
            <a:ext cx="387009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b="1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03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38421" y="3442882"/>
            <a:ext cx="40547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 Life isn't about waiting for the storm to pass. it's about learning to dance in the rain.  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ldLvl="0" animBg="1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35795" y="442064"/>
            <a:ext cx="293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altLang="en-US" sz="3200" dirty="0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21" name="平行四边形 20"/>
          <p:cNvSpPr/>
          <p:nvPr/>
        </p:nvSpPr>
        <p:spPr>
          <a:xfrm flipH="1">
            <a:off x="1402771" y="2321169"/>
            <a:ext cx="1668676" cy="3118339"/>
          </a:xfrm>
          <a:prstGeom prst="parallelogram">
            <a:avLst>
              <a:gd name="adj" fmla="val 0"/>
            </a:avLst>
          </a:prstGeom>
          <a:solidFill>
            <a:srgbClr val="FBF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22" name="平行四边形 21"/>
          <p:cNvSpPr/>
          <p:nvPr/>
        </p:nvSpPr>
        <p:spPr>
          <a:xfrm flipH="1">
            <a:off x="4009295" y="2324080"/>
            <a:ext cx="1668676" cy="3118339"/>
          </a:xfrm>
          <a:prstGeom prst="parallelogram">
            <a:avLst>
              <a:gd name="adj" fmla="val 0"/>
            </a:avLst>
          </a:prstGeom>
          <a:solidFill>
            <a:srgbClr val="FBF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23" name="平行四边形 22"/>
          <p:cNvSpPr/>
          <p:nvPr/>
        </p:nvSpPr>
        <p:spPr>
          <a:xfrm flipH="1">
            <a:off x="6514033" y="2321168"/>
            <a:ext cx="1668676" cy="3118339"/>
          </a:xfrm>
          <a:prstGeom prst="parallelogram">
            <a:avLst>
              <a:gd name="adj" fmla="val 0"/>
            </a:avLst>
          </a:prstGeom>
          <a:solidFill>
            <a:srgbClr val="FBF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24" name="平行四边形 23"/>
          <p:cNvSpPr/>
          <p:nvPr/>
        </p:nvSpPr>
        <p:spPr>
          <a:xfrm flipH="1">
            <a:off x="9120557" y="2324080"/>
            <a:ext cx="1668676" cy="3118339"/>
          </a:xfrm>
          <a:prstGeom prst="parallelogram">
            <a:avLst>
              <a:gd name="adj" fmla="val 0"/>
            </a:avLst>
          </a:prstGeom>
          <a:solidFill>
            <a:srgbClr val="FBF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7431029">
            <a:off x="1440778" y="4584563"/>
            <a:ext cx="1592658" cy="1592659"/>
          </a:xfrm>
          <a:prstGeom prst="ellipse">
            <a:avLst/>
          </a:prstGeom>
          <a:effectLst>
            <a:outerShdw blurRad="635000" dist="254000" dir="3000000" algn="ctr" rotWithShape="0">
              <a:schemeClr val="tx1">
                <a:lumMod val="75000"/>
                <a:lumOff val="25000"/>
                <a:alpha val="30000"/>
              </a:schemeClr>
            </a:outerShdw>
          </a:effectLst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7431029">
            <a:off x="4055030" y="1586364"/>
            <a:ext cx="1592658" cy="1592659"/>
          </a:xfrm>
          <a:prstGeom prst="ellipse">
            <a:avLst/>
          </a:prstGeom>
          <a:effectLst>
            <a:outerShdw blurRad="635000" dist="254000" dir="3000000" algn="ctr" rotWithShape="0">
              <a:schemeClr val="tx1">
                <a:lumMod val="75000"/>
                <a:lumOff val="25000"/>
                <a:alpha val="30000"/>
              </a:scheme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7431029">
            <a:off x="6552040" y="4584562"/>
            <a:ext cx="1592658" cy="1592659"/>
          </a:xfrm>
          <a:prstGeom prst="ellipse">
            <a:avLst/>
          </a:prstGeom>
          <a:effectLst>
            <a:outerShdw blurRad="635000" dist="254000" dir="3000000" algn="ctr" rotWithShape="0">
              <a:schemeClr val="tx1">
                <a:lumMod val="75000"/>
                <a:lumOff val="25000"/>
                <a:alpha val="30000"/>
              </a:schemeClr>
            </a:outerShdw>
          </a:effectLst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7431029">
            <a:off x="9158564" y="1586362"/>
            <a:ext cx="1592658" cy="1592659"/>
          </a:xfrm>
          <a:prstGeom prst="ellipse">
            <a:avLst/>
          </a:prstGeom>
          <a:effectLst>
            <a:outerShdw blurRad="635000" dist="254000" dir="3000000" algn="ctr" rotWithShape="0">
              <a:schemeClr val="tx1">
                <a:lumMod val="75000"/>
                <a:lumOff val="25000"/>
                <a:alpha val="30000"/>
              </a:schemeClr>
            </a:outerShdw>
          </a:effectLst>
        </p:spPr>
      </p:pic>
      <p:sp>
        <p:nvSpPr>
          <p:cNvPr id="34" name="文本框 33"/>
          <p:cNvSpPr txBox="1"/>
          <p:nvPr/>
        </p:nvSpPr>
        <p:spPr>
          <a:xfrm flipH="1">
            <a:off x="2004591" y="2399598"/>
            <a:ext cx="553998" cy="21760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35" name="文本框 34"/>
          <p:cNvSpPr txBox="1"/>
          <p:nvPr/>
        </p:nvSpPr>
        <p:spPr>
          <a:xfrm flipH="1">
            <a:off x="4574360" y="3288747"/>
            <a:ext cx="553998" cy="19744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36" name="文本框 35"/>
          <p:cNvSpPr txBox="1"/>
          <p:nvPr/>
        </p:nvSpPr>
        <p:spPr>
          <a:xfrm flipH="1">
            <a:off x="7063643" y="2321168"/>
            <a:ext cx="553998" cy="21445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37" name="文本框 36"/>
          <p:cNvSpPr txBox="1"/>
          <p:nvPr/>
        </p:nvSpPr>
        <p:spPr>
          <a:xfrm flipH="1">
            <a:off x="9677894" y="3288747"/>
            <a:ext cx="553998" cy="19903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34" grpId="0"/>
      <p:bldP spid="35" grpId="0"/>
      <p:bldP spid="36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9847" y="442064"/>
            <a:ext cx="292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altLang="en-US" sz="3200" dirty="0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4" name="平行四边形 3"/>
          <p:cNvSpPr/>
          <p:nvPr/>
        </p:nvSpPr>
        <p:spPr>
          <a:xfrm flipH="1">
            <a:off x="418032" y="1547447"/>
            <a:ext cx="5806923" cy="5310555"/>
          </a:xfrm>
          <a:prstGeom prst="parallelogram">
            <a:avLst>
              <a:gd name="adj" fmla="val 23047"/>
            </a:avLst>
          </a:prstGeom>
          <a:solidFill>
            <a:srgbClr val="FBF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5" name="平行四边形 4"/>
          <p:cNvSpPr/>
          <p:nvPr/>
        </p:nvSpPr>
        <p:spPr>
          <a:xfrm flipH="1">
            <a:off x="1092153" y="1875693"/>
            <a:ext cx="5965419" cy="3903784"/>
          </a:xfrm>
          <a:prstGeom prst="parallelogram">
            <a:avLst>
              <a:gd name="adj" fmla="val 21009"/>
            </a:avLst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214254" y="1982456"/>
            <a:ext cx="3885593" cy="1117416"/>
            <a:chOff x="3406158" y="4280485"/>
            <a:chExt cx="5050152" cy="1117416"/>
          </a:xfrm>
        </p:grpSpPr>
        <p:sp>
          <p:nvSpPr>
            <p:cNvPr id="7" name="文本框 6"/>
            <p:cNvSpPr txBox="1"/>
            <p:nvPr/>
          </p:nvSpPr>
          <p:spPr>
            <a:xfrm>
              <a:off x="3406158" y="4699184"/>
              <a:ext cx="5050152" cy="69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406161" y="4280485"/>
              <a:ext cx="24401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731697" y="4017851"/>
            <a:ext cx="3885593" cy="1117416"/>
            <a:chOff x="3406158" y="4280485"/>
            <a:chExt cx="5050152" cy="1117416"/>
          </a:xfrm>
        </p:grpSpPr>
        <p:sp>
          <p:nvSpPr>
            <p:cNvPr id="10" name="文本框 9"/>
            <p:cNvSpPr txBox="1"/>
            <p:nvPr/>
          </p:nvSpPr>
          <p:spPr>
            <a:xfrm>
              <a:off x="3406158" y="4699184"/>
              <a:ext cx="5050152" cy="69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406161" y="4280485"/>
              <a:ext cx="24401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25163" y="442064"/>
            <a:ext cx="3006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altLang="en-US" sz="3200" dirty="0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3" name="任意多边形 73"/>
          <p:cNvSpPr/>
          <p:nvPr/>
        </p:nvSpPr>
        <p:spPr>
          <a:xfrm>
            <a:off x="6419775" y="1704941"/>
            <a:ext cx="1479028" cy="1492534"/>
          </a:xfrm>
          <a:custGeom>
            <a:avLst/>
            <a:gdLst/>
            <a:ahLst/>
            <a:cxnLst/>
            <a:rect l="l" t="t" r="r" b="b"/>
            <a:pathLst>
              <a:path w="1742428" h="1758341">
                <a:moveTo>
                  <a:pt x="86051" y="43"/>
                </a:moveTo>
                <a:cubicBezTo>
                  <a:pt x="102184" y="540"/>
                  <a:pt x="117245" y="5418"/>
                  <a:pt x="131232" y="14677"/>
                </a:cubicBezTo>
                <a:cubicBezTo>
                  <a:pt x="149882" y="27022"/>
                  <a:pt x="161538" y="43658"/>
                  <a:pt x="166201" y="64586"/>
                </a:cubicBezTo>
                <a:cubicBezTo>
                  <a:pt x="209011" y="293207"/>
                  <a:pt x="251185" y="517536"/>
                  <a:pt x="292724" y="737574"/>
                </a:cubicBezTo>
                <a:cubicBezTo>
                  <a:pt x="334262" y="957612"/>
                  <a:pt x="377708" y="1182577"/>
                  <a:pt x="423061" y="1412469"/>
                </a:cubicBezTo>
                <a:cubicBezTo>
                  <a:pt x="480495" y="1268727"/>
                  <a:pt x="538564" y="1125143"/>
                  <a:pt x="597269" y="981719"/>
                </a:cubicBezTo>
                <a:cubicBezTo>
                  <a:pt x="655974" y="838294"/>
                  <a:pt x="714043" y="695347"/>
                  <a:pt x="771476" y="552876"/>
                </a:cubicBezTo>
                <a:cubicBezTo>
                  <a:pt x="781914" y="531206"/>
                  <a:pt x="795372" y="514781"/>
                  <a:pt x="811849" y="503602"/>
                </a:cubicBezTo>
                <a:cubicBezTo>
                  <a:pt x="828327" y="492423"/>
                  <a:pt x="846235" y="486807"/>
                  <a:pt x="865574" y="486753"/>
                </a:cubicBezTo>
                <a:cubicBezTo>
                  <a:pt x="882740" y="487124"/>
                  <a:pt x="899907" y="493376"/>
                  <a:pt x="917073" y="505509"/>
                </a:cubicBezTo>
                <a:cubicBezTo>
                  <a:pt x="934240" y="517642"/>
                  <a:pt x="947591" y="533431"/>
                  <a:pt x="957128" y="552876"/>
                </a:cubicBezTo>
                <a:lnTo>
                  <a:pt x="1313173" y="1415012"/>
                </a:lnTo>
                <a:lnTo>
                  <a:pt x="1577663" y="72216"/>
                </a:lnTo>
                <a:cubicBezTo>
                  <a:pt x="1583226" y="50175"/>
                  <a:pt x="1594988" y="33221"/>
                  <a:pt x="1612950" y="21352"/>
                </a:cubicBezTo>
                <a:cubicBezTo>
                  <a:pt x="1630911" y="9484"/>
                  <a:pt x="1652210" y="5246"/>
                  <a:pt x="1676847" y="8637"/>
                </a:cubicBezTo>
                <a:cubicBezTo>
                  <a:pt x="1688450" y="9855"/>
                  <a:pt x="1698940" y="13140"/>
                  <a:pt x="1708318" y="18491"/>
                </a:cubicBezTo>
                <a:cubicBezTo>
                  <a:pt x="1717696" y="23843"/>
                  <a:pt x="1725008" y="31578"/>
                  <a:pt x="1730254" y="41698"/>
                </a:cubicBezTo>
                <a:cubicBezTo>
                  <a:pt x="1735446" y="50705"/>
                  <a:pt x="1739048" y="60666"/>
                  <a:pt x="1741062" y="71580"/>
                </a:cubicBezTo>
                <a:cubicBezTo>
                  <a:pt x="1743075" y="82495"/>
                  <a:pt x="1742863" y="93727"/>
                  <a:pt x="1740426" y="105277"/>
                </a:cubicBezTo>
                <a:lnTo>
                  <a:pt x="1430159" y="1671873"/>
                </a:lnTo>
                <a:cubicBezTo>
                  <a:pt x="1423271" y="1701067"/>
                  <a:pt x="1411615" y="1722790"/>
                  <a:pt x="1395190" y="1737042"/>
                </a:cubicBezTo>
                <a:cubicBezTo>
                  <a:pt x="1378765" y="1751294"/>
                  <a:pt x="1360751" y="1758394"/>
                  <a:pt x="1341148" y="1758341"/>
                </a:cubicBezTo>
                <a:cubicBezTo>
                  <a:pt x="1324087" y="1757705"/>
                  <a:pt x="1307345" y="1750711"/>
                  <a:pt x="1290920" y="1737360"/>
                </a:cubicBezTo>
                <a:cubicBezTo>
                  <a:pt x="1274495" y="1724008"/>
                  <a:pt x="1261567" y="1708113"/>
                  <a:pt x="1252137" y="1689675"/>
                </a:cubicBezTo>
                <a:cubicBezTo>
                  <a:pt x="1187392" y="1532687"/>
                  <a:pt x="1122964" y="1378083"/>
                  <a:pt x="1058855" y="1225864"/>
                </a:cubicBezTo>
                <a:cubicBezTo>
                  <a:pt x="994746" y="1073644"/>
                  <a:pt x="930319" y="919676"/>
                  <a:pt x="865574" y="763959"/>
                </a:cubicBezTo>
                <a:lnTo>
                  <a:pt x="481554" y="1689675"/>
                </a:lnTo>
                <a:lnTo>
                  <a:pt x="484097" y="1687132"/>
                </a:lnTo>
                <a:cubicBezTo>
                  <a:pt x="473713" y="1710021"/>
                  <a:pt x="460785" y="1727187"/>
                  <a:pt x="445314" y="1738631"/>
                </a:cubicBezTo>
                <a:cubicBezTo>
                  <a:pt x="429843" y="1750076"/>
                  <a:pt x="413101" y="1755798"/>
                  <a:pt x="395087" y="1755798"/>
                </a:cubicBezTo>
                <a:cubicBezTo>
                  <a:pt x="374264" y="1755586"/>
                  <a:pt x="355508" y="1748380"/>
                  <a:pt x="338819" y="1734181"/>
                </a:cubicBezTo>
                <a:cubicBezTo>
                  <a:pt x="322129" y="1719981"/>
                  <a:pt x="310367" y="1700060"/>
                  <a:pt x="303532" y="1674416"/>
                </a:cubicBezTo>
                <a:lnTo>
                  <a:pt x="894" y="95105"/>
                </a:lnTo>
                <a:cubicBezTo>
                  <a:pt x="-483" y="83660"/>
                  <a:pt x="-271" y="72852"/>
                  <a:pt x="1530" y="62679"/>
                </a:cubicBezTo>
                <a:cubicBezTo>
                  <a:pt x="3332" y="52506"/>
                  <a:pt x="7358" y="42969"/>
                  <a:pt x="13610" y="34068"/>
                </a:cubicBezTo>
                <a:cubicBezTo>
                  <a:pt x="20233" y="26174"/>
                  <a:pt x="28605" y="19074"/>
                  <a:pt x="38724" y="12769"/>
                </a:cubicBezTo>
                <a:cubicBezTo>
                  <a:pt x="48844" y="6464"/>
                  <a:pt x="59123" y="2544"/>
                  <a:pt x="69560" y="1007"/>
                </a:cubicBezTo>
                <a:cubicBezTo>
                  <a:pt x="75176" y="199"/>
                  <a:pt x="80673" y="-122"/>
                  <a:pt x="86051" y="43"/>
                </a:cubicBezTo>
                <a:close/>
              </a:path>
            </a:pathLst>
          </a:custGeom>
          <a:noFill/>
          <a:ln w="19050">
            <a:solidFill>
              <a:srgbClr val="FBF1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4" name="任意多边形 74"/>
          <p:cNvSpPr/>
          <p:nvPr/>
        </p:nvSpPr>
        <p:spPr>
          <a:xfrm>
            <a:off x="1285867" y="4403707"/>
            <a:ext cx="1096632" cy="1529706"/>
          </a:xfrm>
          <a:custGeom>
            <a:avLst/>
            <a:gdLst/>
            <a:ahLst/>
            <a:cxnLst/>
            <a:rect l="l" t="t" r="r" b="b"/>
            <a:pathLst>
              <a:path w="1291932" h="1802132">
                <a:moveTo>
                  <a:pt x="641627" y="70"/>
                </a:moveTo>
                <a:cubicBezTo>
                  <a:pt x="657348" y="-134"/>
                  <a:pt x="673206" y="112"/>
                  <a:pt x="689200" y="807"/>
                </a:cubicBezTo>
                <a:cubicBezTo>
                  <a:pt x="814716" y="4675"/>
                  <a:pt x="921635" y="34451"/>
                  <a:pt x="1009958" y="90136"/>
                </a:cubicBezTo>
                <a:cubicBezTo>
                  <a:pt x="1098280" y="145821"/>
                  <a:pt x="1162601" y="227097"/>
                  <a:pt x="1202921" y="333963"/>
                </a:cubicBezTo>
                <a:lnTo>
                  <a:pt x="1202921" y="331420"/>
                </a:lnTo>
                <a:cubicBezTo>
                  <a:pt x="1232220" y="407556"/>
                  <a:pt x="1254368" y="494978"/>
                  <a:pt x="1269362" y="593685"/>
                </a:cubicBezTo>
                <a:cubicBezTo>
                  <a:pt x="1284356" y="692392"/>
                  <a:pt x="1291880" y="795708"/>
                  <a:pt x="1291932" y="903634"/>
                </a:cubicBezTo>
                <a:cubicBezTo>
                  <a:pt x="1291932" y="987983"/>
                  <a:pt x="1286846" y="1071060"/>
                  <a:pt x="1276674" y="1152866"/>
                </a:cubicBezTo>
                <a:cubicBezTo>
                  <a:pt x="1269309" y="1207703"/>
                  <a:pt x="1259877" y="1260791"/>
                  <a:pt x="1248380" y="1312132"/>
                </a:cubicBezTo>
                <a:cubicBezTo>
                  <a:pt x="1236883" y="1363472"/>
                  <a:pt x="1221730" y="1412110"/>
                  <a:pt x="1202921" y="1458047"/>
                </a:cubicBezTo>
                <a:cubicBezTo>
                  <a:pt x="1148879" y="1587430"/>
                  <a:pt x="1066861" y="1678349"/>
                  <a:pt x="956869" y="1730802"/>
                </a:cubicBezTo>
                <a:cubicBezTo>
                  <a:pt x="846876" y="1783255"/>
                  <a:pt x="727983" y="1806779"/>
                  <a:pt x="600189" y="1801375"/>
                </a:cubicBezTo>
                <a:cubicBezTo>
                  <a:pt x="475944" y="1797719"/>
                  <a:pt x="369661" y="1768155"/>
                  <a:pt x="281338" y="1712682"/>
                </a:cubicBezTo>
                <a:cubicBezTo>
                  <a:pt x="193016" y="1657209"/>
                  <a:pt x="128059" y="1574874"/>
                  <a:pt x="86468" y="1465676"/>
                </a:cubicBezTo>
                <a:lnTo>
                  <a:pt x="86468" y="1468219"/>
                </a:lnTo>
                <a:cubicBezTo>
                  <a:pt x="58387" y="1392030"/>
                  <a:pt x="36982" y="1304714"/>
                  <a:pt x="22252" y="1206272"/>
                </a:cubicBezTo>
                <a:cubicBezTo>
                  <a:pt x="7523" y="1107830"/>
                  <a:pt x="105" y="1005255"/>
                  <a:pt x="0" y="898548"/>
                </a:cubicBezTo>
                <a:cubicBezTo>
                  <a:pt x="0" y="811656"/>
                  <a:pt x="5086" y="728579"/>
                  <a:pt x="15259" y="649317"/>
                </a:cubicBezTo>
                <a:cubicBezTo>
                  <a:pt x="22517" y="594374"/>
                  <a:pt x="31525" y="540861"/>
                  <a:pt x="42280" y="488779"/>
                </a:cubicBezTo>
                <a:cubicBezTo>
                  <a:pt x="53035" y="436697"/>
                  <a:pt x="67765" y="387635"/>
                  <a:pt x="86468" y="341593"/>
                </a:cubicBezTo>
                <a:lnTo>
                  <a:pt x="86468" y="344136"/>
                </a:lnTo>
                <a:cubicBezTo>
                  <a:pt x="139398" y="213639"/>
                  <a:pt x="221097" y="122403"/>
                  <a:pt x="331566" y="70427"/>
                </a:cubicBezTo>
                <a:cubicBezTo>
                  <a:pt x="428226" y="24947"/>
                  <a:pt x="531580" y="1495"/>
                  <a:pt x="641627" y="70"/>
                </a:cubicBezTo>
                <a:close/>
                <a:moveTo>
                  <a:pt x="684114" y="166114"/>
                </a:moveTo>
                <a:cubicBezTo>
                  <a:pt x="659583" y="165955"/>
                  <a:pt x="633621" y="166908"/>
                  <a:pt x="606229" y="168975"/>
                </a:cubicBezTo>
                <a:cubicBezTo>
                  <a:pt x="578837" y="171041"/>
                  <a:pt x="552239" y="175174"/>
                  <a:pt x="526437" y="181373"/>
                </a:cubicBezTo>
                <a:cubicBezTo>
                  <a:pt x="464447" y="193824"/>
                  <a:pt x="408497" y="218514"/>
                  <a:pt x="358587" y="255443"/>
                </a:cubicBezTo>
                <a:cubicBezTo>
                  <a:pt x="308677" y="292372"/>
                  <a:pt x="270530" y="343129"/>
                  <a:pt x="244144" y="407715"/>
                </a:cubicBezTo>
                <a:cubicBezTo>
                  <a:pt x="228938" y="445227"/>
                  <a:pt x="216117" y="486554"/>
                  <a:pt x="205679" y="531695"/>
                </a:cubicBezTo>
                <a:cubicBezTo>
                  <a:pt x="195241" y="576836"/>
                  <a:pt x="186870" y="621978"/>
                  <a:pt x="180565" y="667119"/>
                </a:cubicBezTo>
                <a:cubicBezTo>
                  <a:pt x="175585" y="704419"/>
                  <a:pt x="172194" y="742990"/>
                  <a:pt x="170392" y="782833"/>
                </a:cubicBezTo>
                <a:cubicBezTo>
                  <a:pt x="168591" y="822677"/>
                  <a:pt x="167744" y="861248"/>
                  <a:pt x="167849" y="898548"/>
                </a:cubicBezTo>
                <a:cubicBezTo>
                  <a:pt x="167796" y="993758"/>
                  <a:pt x="174260" y="1085630"/>
                  <a:pt x="187241" y="1174165"/>
                </a:cubicBezTo>
                <a:cubicBezTo>
                  <a:pt x="200222" y="1262699"/>
                  <a:pt x="220037" y="1341219"/>
                  <a:pt x="246688" y="1409726"/>
                </a:cubicBezTo>
                <a:cubicBezTo>
                  <a:pt x="254211" y="1428747"/>
                  <a:pt x="262688" y="1446655"/>
                  <a:pt x="272119" y="1463451"/>
                </a:cubicBezTo>
                <a:cubicBezTo>
                  <a:pt x="281550" y="1480246"/>
                  <a:pt x="292571" y="1496247"/>
                  <a:pt x="305180" y="1511453"/>
                </a:cubicBezTo>
                <a:cubicBezTo>
                  <a:pt x="339620" y="1549601"/>
                  <a:pt x="382005" y="1578847"/>
                  <a:pt x="432339" y="1599193"/>
                </a:cubicBezTo>
                <a:cubicBezTo>
                  <a:pt x="482673" y="1619538"/>
                  <a:pt x="540318" y="1630982"/>
                  <a:pt x="605275" y="1633526"/>
                </a:cubicBezTo>
                <a:cubicBezTo>
                  <a:pt x="630759" y="1633685"/>
                  <a:pt x="656722" y="1632731"/>
                  <a:pt x="683160" y="1630664"/>
                </a:cubicBezTo>
                <a:cubicBezTo>
                  <a:pt x="709598" y="1628598"/>
                  <a:pt x="736196" y="1624465"/>
                  <a:pt x="762952" y="1618267"/>
                </a:cubicBezTo>
                <a:cubicBezTo>
                  <a:pt x="824942" y="1606027"/>
                  <a:pt x="880892" y="1582185"/>
                  <a:pt x="930802" y="1546740"/>
                </a:cubicBezTo>
                <a:cubicBezTo>
                  <a:pt x="980711" y="1511294"/>
                  <a:pt x="1018859" y="1461384"/>
                  <a:pt x="1045245" y="1397010"/>
                </a:cubicBezTo>
                <a:cubicBezTo>
                  <a:pt x="1060451" y="1355790"/>
                  <a:pt x="1073272" y="1312344"/>
                  <a:pt x="1083710" y="1266673"/>
                </a:cubicBezTo>
                <a:cubicBezTo>
                  <a:pt x="1094147" y="1221001"/>
                  <a:pt x="1102518" y="1176284"/>
                  <a:pt x="1108824" y="1132520"/>
                </a:cubicBezTo>
                <a:cubicBezTo>
                  <a:pt x="1113910" y="1095167"/>
                  <a:pt x="1117725" y="1056702"/>
                  <a:pt x="1120268" y="1017124"/>
                </a:cubicBezTo>
                <a:cubicBezTo>
                  <a:pt x="1122811" y="977545"/>
                  <a:pt x="1124083" y="939716"/>
                  <a:pt x="1124083" y="903634"/>
                </a:cubicBezTo>
                <a:cubicBezTo>
                  <a:pt x="1123976" y="808530"/>
                  <a:pt x="1117195" y="717082"/>
                  <a:pt x="1103738" y="629289"/>
                </a:cubicBezTo>
                <a:cubicBezTo>
                  <a:pt x="1090280" y="541497"/>
                  <a:pt x="1070782" y="463400"/>
                  <a:pt x="1045245" y="394999"/>
                </a:cubicBezTo>
                <a:cubicBezTo>
                  <a:pt x="1037615" y="373223"/>
                  <a:pt x="1028714" y="353196"/>
                  <a:pt x="1018541" y="334917"/>
                </a:cubicBezTo>
                <a:cubicBezTo>
                  <a:pt x="1008368" y="316638"/>
                  <a:pt x="996924" y="301061"/>
                  <a:pt x="984208" y="288186"/>
                </a:cubicBezTo>
                <a:cubicBezTo>
                  <a:pt x="950882" y="250038"/>
                  <a:pt x="908814" y="220792"/>
                  <a:pt x="858003" y="200446"/>
                </a:cubicBezTo>
                <a:cubicBezTo>
                  <a:pt x="807192" y="180101"/>
                  <a:pt x="749230" y="168657"/>
                  <a:pt x="684114" y="166114"/>
                </a:cubicBezTo>
                <a:close/>
              </a:path>
            </a:pathLst>
          </a:custGeom>
          <a:solidFill>
            <a:srgbClr val="CB6E7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5" name="任意多边形 75"/>
          <p:cNvSpPr/>
          <p:nvPr/>
        </p:nvSpPr>
        <p:spPr>
          <a:xfrm>
            <a:off x="6610972" y="4420561"/>
            <a:ext cx="1096632" cy="1495998"/>
          </a:xfrm>
          <a:custGeom>
            <a:avLst/>
            <a:gdLst/>
            <a:ahLst/>
            <a:cxnLst/>
            <a:rect l="l" t="t" r="r" b="b"/>
            <a:pathLst>
              <a:path w="1253786" h="1762420">
                <a:moveTo>
                  <a:pt x="81382" y="0"/>
                </a:moveTo>
                <a:lnTo>
                  <a:pt x="1172404" y="0"/>
                </a:lnTo>
                <a:cubicBezTo>
                  <a:pt x="1195822" y="371"/>
                  <a:pt x="1215108" y="8530"/>
                  <a:pt x="1230261" y="24478"/>
                </a:cubicBezTo>
                <a:cubicBezTo>
                  <a:pt x="1245414" y="40426"/>
                  <a:pt x="1253256" y="61937"/>
                  <a:pt x="1253786" y="89011"/>
                </a:cubicBezTo>
                <a:cubicBezTo>
                  <a:pt x="1253256" y="111211"/>
                  <a:pt x="1245414" y="129755"/>
                  <a:pt x="1230261" y="144643"/>
                </a:cubicBezTo>
                <a:cubicBezTo>
                  <a:pt x="1215108" y="159531"/>
                  <a:pt x="1195822" y="167266"/>
                  <a:pt x="1172404" y="167849"/>
                </a:cubicBezTo>
                <a:lnTo>
                  <a:pt x="704460" y="167849"/>
                </a:lnTo>
                <a:lnTo>
                  <a:pt x="704460" y="1681038"/>
                </a:lnTo>
                <a:cubicBezTo>
                  <a:pt x="704036" y="1704457"/>
                  <a:pt x="695983" y="1723743"/>
                  <a:pt x="680300" y="1738896"/>
                </a:cubicBezTo>
                <a:cubicBezTo>
                  <a:pt x="664616" y="1754049"/>
                  <a:pt x="643848" y="1761890"/>
                  <a:pt x="617992" y="1762420"/>
                </a:cubicBezTo>
                <a:cubicBezTo>
                  <a:pt x="595686" y="1761890"/>
                  <a:pt x="576718" y="1754049"/>
                  <a:pt x="561088" y="1738896"/>
                </a:cubicBezTo>
                <a:cubicBezTo>
                  <a:pt x="545459" y="1723743"/>
                  <a:pt x="537299" y="1704457"/>
                  <a:pt x="536610" y="1681038"/>
                </a:cubicBezTo>
                <a:lnTo>
                  <a:pt x="536610" y="167849"/>
                </a:lnTo>
                <a:lnTo>
                  <a:pt x="81382" y="167849"/>
                </a:lnTo>
                <a:cubicBezTo>
                  <a:pt x="57964" y="167373"/>
                  <a:pt x="38678" y="159425"/>
                  <a:pt x="23525" y="144007"/>
                </a:cubicBezTo>
                <a:cubicBezTo>
                  <a:pt x="8372" y="128589"/>
                  <a:pt x="530" y="108562"/>
                  <a:pt x="0" y="83925"/>
                </a:cubicBezTo>
                <a:cubicBezTo>
                  <a:pt x="530" y="59288"/>
                  <a:pt x="8372" y="39260"/>
                  <a:pt x="23525" y="23842"/>
                </a:cubicBezTo>
                <a:cubicBezTo>
                  <a:pt x="38678" y="8424"/>
                  <a:pt x="57964" y="477"/>
                  <a:pt x="81382" y="0"/>
                </a:cubicBezTo>
                <a:close/>
              </a:path>
            </a:pathLst>
          </a:custGeom>
          <a:noFill/>
          <a:ln w="19050">
            <a:solidFill>
              <a:srgbClr val="FBF1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6" name="任意多边形 72"/>
          <p:cNvSpPr/>
          <p:nvPr/>
        </p:nvSpPr>
        <p:spPr>
          <a:xfrm>
            <a:off x="1343160" y="1683777"/>
            <a:ext cx="982047" cy="1534860"/>
          </a:xfrm>
          <a:custGeom>
            <a:avLst/>
            <a:gdLst/>
            <a:ahLst/>
            <a:cxnLst/>
            <a:rect l="l" t="t" r="r" b="b"/>
            <a:pathLst>
              <a:path w="1063138" h="1808204">
                <a:moveTo>
                  <a:pt x="595194" y="6"/>
                </a:moveTo>
                <a:cubicBezTo>
                  <a:pt x="652892" y="218"/>
                  <a:pt x="712339" y="2973"/>
                  <a:pt x="773534" y="8271"/>
                </a:cubicBezTo>
                <a:cubicBezTo>
                  <a:pt x="834729" y="13570"/>
                  <a:pt x="894811" y="20140"/>
                  <a:pt x="953781" y="27981"/>
                </a:cubicBezTo>
                <a:cubicBezTo>
                  <a:pt x="965332" y="29200"/>
                  <a:pt x="975928" y="32485"/>
                  <a:pt x="985571" y="37836"/>
                </a:cubicBezTo>
                <a:cubicBezTo>
                  <a:pt x="995214" y="43187"/>
                  <a:pt x="1003267" y="50923"/>
                  <a:pt x="1009731" y="61042"/>
                </a:cubicBezTo>
                <a:lnTo>
                  <a:pt x="1007188" y="61042"/>
                </a:lnTo>
                <a:cubicBezTo>
                  <a:pt x="1014659" y="69996"/>
                  <a:pt x="1019427" y="80063"/>
                  <a:pt x="1021493" y="91243"/>
                </a:cubicBezTo>
                <a:cubicBezTo>
                  <a:pt x="1023560" y="102422"/>
                  <a:pt x="1023878" y="114396"/>
                  <a:pt x="1022447" y="127165"/>
                </a:cubicBezTo>
                <a:cubicBezTo>
                  <a:pt x="1018155" y="149259"/>
                  <a:pt x="1007665" y="166743"/>
                  <a:pt x="990975" y="179618"/>
                </a:cubicBezTo>
                <a:cubicBezTo>
                  <a:pt x="974286" y="192493"/>
                  <a:pt x="954258" y="197897"/>
                  <a:pt x="930893" y="195831"/>
                </a:cubicBezTo>
                <a:cubicBezTo>
                  <a:pt x="873459" y="186771"/>
                  <a:pt x="816662" y="179459"/>
                  <a:pt x="760500" y="173896"/>
                </a:cubicBezTo>
                <a:cubicBezTo>
                  <a:pt x="704338" y="168333"/>
                  <a:pt x="650084" y="165472"/>
                  <a:pt x="597737" y="165313"/>
                </a:cubicBezTo>
                <a:cubicBezTo>
                  <a:pt x="531190" y="164889"/>
                  <a:pt x="468459" y="170823"/>
                  <a:pt x="409542" y="183115"/>
                </a:cubicBezTo>
                <a:cubicBezTo>
                  <a:pt x="341088" y="196360"/>
                  <a:pt x="285350" y="223276"/>
                  <a:pt x="242328" y="263861"/>
                </a:cubicBezTo>
                <a:cubicBezTo>
                  <a:pt x="199306" y="304445"/>
                  <a:pt x="175358" y="363151"/>
                  <a:pt x="170483" y="439975"/>
                </a:cubicBezTo>
                <a:cubicBezTo>
                  <a:pt x="168395" y="497165"/>
                  <a:pt x="185570" y="547244"/>
                  <a:pt x="222006" y="590211"/>
                </a:cubicBezTo>
                <a:cubicBezTo>
                  <a:pt x="258443" y="633178"/>
                  <a:pt x="306323" y="671766"/>
                  <a:pt x="365648" y="705973"/>
                </a:cubicBezTo>
                <a:cubicBezTo>
                  <a:pt x="424974" y="740180"/>
                  <a:pt x="487925" y="772739"/>
                  <a:pt x="554503" y="803649"/>
                </a:cubicBezTo>
                <a:cubicBezTo>
                  <a:pt x="653581" y="850168"/>
                  <a:pt x="745347" y="901456"/>
                  <a:pt x="829801" y="957512"/>
                </a:cubicBezTo>
                <a:cubicBezTo>
                  <a:pt x="914256" y="1013567"/>
                  <a:pt x="976776" y="1085200"/>
                  <a:pt x="1017361" y="1172410"/>
                </a:cubicBezTo>
                <a:cubicBezTo>
                  <a:pt x="1032620" y="1208173"/>
                  <a:pt x="1044064" y="1244096"/>
                  <a:pt x="1051694" y="1280177"/>
                </a:cubicBezTo>
                <a:cubicBezTo>
                  <a:pt x="1059323" y="1316258"/>
                  <a:pt x="1063138" y="1351545"/>
                  <a:pt x="1063138" y="1386037"/>
                </a:cubicBezTo>
                <a:cubicBezTo>
                  <a:pt x="1063138" y="1414012"/>
                  <a:pt x="1060595" y="1439443"/>
                  <a:pt x="1055508" y="1462332"/>
                </a:cubicBezTo>
                <a:lnTo>
                  <a:pt x="1055508" y="1459789"/>
                </a:lnTo>
                <a:cubicBezTo>
                  <a:pt x="1041892" y="1526282"/>
                  <a:pt x="1013175" y="1584033"/>
                  <a:pt x="969358" y="1633043"/>
                </a:cubicBezTo>
                <a:cubicBezTo>
                  <a:pt x="925541" y="1682052"/>
                  <a:pt x="872029" y="1720093"/>
                  <a:pt x="808820" y="1747167"/>
                </a:cubicBezTo>
                <a:cubicBezTo>
                  <a:pt x="764897" y="1765287"/>
                  <a:pt x="712233" y="1779911"/>
                  <a:pt x="650826" y="1791037"/>
                </a:cubicBezTo>
                <a:cubicBezTo>
                  <a:pt x="589418" y="1802164"/>
                  <a:pt x="523402" y="1807886"/>
                  <a:pt x="452776" y="1808204"/>
                </a:cubicBezTo>
                <a:cubicBezTo>
                  <a:pt x="402919" y="1808204"/>
                  <a:pt x="349406" y="1805660"/>
                  <a:pt x="292238" y="1800574"/>
                </a:cubicBezTo>
                <a:cubicBezTo>
                  <a:pt x="235069" y="1795488"/>
                  <a:pt x="175835" y="1787858"/>
                  <a:pt x="114533" y="1777686"/>
                </a:cubicBezTo>
                <a:cubicBezTo>
                  <a:pt x="102983" y="1776361"/>
                  <a:pt x="92387" y="1772652"/>
                  <a:pt x="82744" y="1766559"/>
                </a:cubicBezTo>
                <a:cubicBezTo>
                  <a:pt x="73101" y="1760466"/>
                  <a:pt x="65048" y="1752307"/>
                  <a:pt x="58584" y="1742081"/>
                </a:cubicBezTo>
                <a:cubicBezTo>
                  <a:pt x="52332" y="1732120"/>
                  <a:pt x="48305" y="1722160"/>
                  <a:pt x="46504" y="1712199"/>
                </a:cubicBezTo>
                <a:cubicBezTo>
                  <a:pt x="44702" y="1702238"/>
                  <a:pt x="44490" y="1691006"/>
                  <a:pt x="45868" y="1678502"/>
                </a:cubicBezTo>
                <a:cubicBezTo>
                  <a:pt x="51696" y="1656408"/>
                  <a:pt x="63564" y="1638924"/>
                  <a:pt x="81472" y="1626049"/>
                </a:cubicBezTo>
                <a:cubicBezTo>
                  <a:pt x="99380" y="1613174"/>
                  <a:pt x="118878" y="1607770"/>
                  <a:pt x="139965" y="1609836"/>
                </a:cubicBezTo>
                <a:cubicBezTo>
                  <a:pt x="199889" y="1620009"/>
                  <a:pt x="256157" y="1627638"/>
                  <a:pt x="308768" y="1632725"/>
                </a:cubicBezTo>
                <a:cubicBezTo>
                  <a:pt x="361380" y="1637811"/>
                  <a:pt x="409383" y="1640354"/>
                  <a:pt x="452776" y="1640354"/>
                </a:cubicBezTo>
                <a:cubicBezTo>
                  <a:pt x="515084" y="1640248"/>
                  <a:pt x="570398" y="1636009"/>
                  <a:pt x="618718" y="1627638"/>
                </a:cubicBezTo>
                <a:cubicBezTo>
                  <a:pt x="667038" y="1619267"/>
                  <a:pt x="708365" y="1607399"/>
                  <a:pt x="742698" y="1592034"/>
                </a:cubicBezTo>
                <a:cubicBezTo>
                  <a:pt x="782488" y="1576563"/>
                  <a:pt x="815443" y="1555370"/>
                  <a:pt x="841564" y="1528454"/>
                </a:cubicBezTo>
                <a:cubicBezTo>
                  <a:pt x="867684" y="1501539"/>
                  <a:pt x="884745" y="1470173"/>
                  <a:pt x="892745" y="1434357"/>
                </a:cubicBezTo>
                <a:cubicBezTo>
                  <a:pt x="895606" y="1405058"/>
                  <a:pt x="894970" y="1374010"/>
                  <a:pt x="890838" y="1341213"/>
                </a:cubicBezTo>
                <a:cubicBezTo>
                  <a:pt x="886705" y="1308417"/>
                  <a:pt x="877168" y="1274190"/>
                  <a:pt x="862227" y="1238532"/>
                </a:cubicBezTo>
                <a:cubicBezTo>
                  <a:pt x="834040" y="1179457"/>
                  <a:pt x="784236" y="1127216"/>
                  <a:pt x="712815" y="1081809"/>
                </a:cubicBezTo>
                <a:cubicBezTo>
                  <a:pt x="641395" y="1036403"/>
                  <a:pt x="564887" y="993699"/>
                  <a:pt x="483294" y="953697"/>
                </a:cubicBezTo>
                <a:cubicBezTo>
                  <a:pt x="401080" y="915518"/>
                  <a:pt x="322776" y="873477"/>
                  <a:pt x="248380" y="827574"/>
                </a:cubicBezTo>
                <a:cubicBezTo>
                  <a:pt x="173984" y="781671"/>
                  <a:pt x="113576" y="727009"/>
                  <a:pt x="67155" y="663586"/>
                </a:cubicBezTo>
                <a:cubicBezTo>
                  <a:pt x="20734" y="600164"/>
                  <a:pt x="-1621" y="523084"/>
                  <a:pt x="91" y="432346"/>
                </a:cubicBezTo>
                <a:cubicBezTo>
                  <a:pt x="7932" y="307730"/>
                  <a:pt x="45656" y="212997"/>
                  <a:pt x="113262" y="148146"/>
                </a:cubicBezTo>
                <a:cubicBezTo>
                  <a:pt x="180868" y="83295"/>
                  <a:pt x="269455" y="40697"/>
                  <a:pt x="379024" y="20352"/>
                </a:cubicBezTo>
                <a:lnTo>
                  <a:pt x="376481" y="20352"/>
                </a:lnTo>
                <a:cubicBezTo>
                  <a:pt x="409595" y="12828"/>
                  <a:pt x="444458" y="7530"/>
                  <a:pt x="481069" y="4457"/>
                </a:cubicBezTo>
                <a:cubicBezTo>
                  <a:pt x="517680" y="1384"/>
                  <a:pt x="555721" y="-100"/>
                  <a:pt x="595194" y="6"/>
                </a:cubicBezTo>
                <a:close/>
              </a:path>
            </a:pathLst>
          </a:custGeom>
          <a:solidFill>
            <a:srgbClr val="CB6E7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7" name="任意多边形 65"/>
          <p:cNvSpPr/>
          <p:nvPr/>
        </p:nvSpPr>
        <p:spPr>
          <a:xfrm>
            <a:off x="6343575" y="1628741"/>
            <a:ext cx="1479028" cy="1492534"/>
          </a:xfrm>
          <a:custGeom>
            <a:avLst/>
            <a:gdLst/>
            <a:ahLst/>
            <a:cxnLst/>
            <a:rect l="l" t="t" r="r" b="b"/>
            <a:pathLst>
              <a:path w="1742428" h="1758341">
                <a:moveTo>
                  <a:pt x="86051" y="43"/>
                </a:moveTo>
                <a:cubicBezTo>
                  <a:pt x="102184" y="540"/>
                  <a:pt x="117245" y="5418"/>
                  <a:pt x="131232" y="14677"/>
                </a:cubicBezTo>
                <a:cubicBezTo>
                  <a:pt x="149882" y="27022"/>
                  <a:pt x="161538" y="43658"/>
                  <a:pt x="166201" y="64586"/>
                </a:cubicBezTo>
                <a:cubicBezTo>
                  <a:pt x="209011" y="293207"/>
                  <a:pt x="251185" y="517536"/>
                  <a:pt x="292724" y="737574"/>
                </a:cubicBezTo>
                <a:cubicBezTo>
                  <a:pt x="334262" y="957612"/>
                  <a:pt x="377708" y="1182577"/>
                  <a:pt x="423061" y="1412469"/>
                </a:cubicBezTo>
                <a:cubicBezTo>
                  <a:pt x="480495" y="1268727"/>
                  <a:pt x="538564" y="1125143"/>
                  <a:pt x="597269" y="981719"/>
                </a:cubicBezTo>
                <a:cubicBezTo>
                  <a:pt x="655974" y="838294"/>
                  <a:pt x="714043" y="695347"/>
                  <a:pt x="771476" y="552876"/>
                </a:cubicBezTo>
                <a:cubicBezTo>
                  <a:pt x="781914" y="531206"/>
                  <a:pt x="795372" y="514781"/>
                  <a:pt x="811849" y="503602"/>
                </a:cubicBezTo>
                <a:cubicBezTo>
                  <a:pt x="828327" y="492423"/>
                  <a:pt x="846235" y="486807"/>
                  <a:pt x="865574" y="486753"/>
                </a:cubicBezTo>
                <a:cubicBezTo>
                  <a:pt x="882740" y="487124"/>
                  <a:pt x="899907" y="493376"/>
                  <a:pt x="917073" y="505509"/>
                </a:cubicBezTo>
                <a:cubicBezTo>
                  <a:pt x="934240" y="517642"/>
                  <a:pt x="947591" y="533431"/>
                  <a:pt x="957128" y="552876"/>
                </a:cubicBezTo>
                <a:lnTo>
                  <a:pt x="1313173" y="1415012"/>
                </a:lnTo>
                <a:lnTo>
                  <a:pt x="1577663" y="72216"/>
                </a:lnTo>
                <a:cubicBezTo>
                  <a:pt x="1583226" y="50175"/>
                  <a:pt x="1594988" y="33221"/>
                  <a:pt x="1612950" y="21352"/>
                </a:cubicBezTo>
                <a:cubicBezTo>
                  <a:pt x="1630911" y="9484"/>
                  <a:pt x="1652210" y="5246"/>
                  <a:pt x="1676847" y="8637"/>
                </a:cubicBezTo>
                <a:cubicBezTo>
                  <a:pt x="1688450" y="9855"/>
                  <a:pt x="1698940" y="13140"/>
                  <a:pt x="1708318" y="18491"/>
                </a:cubicBezTo>
                <a:cubicBezTo>
                  <a:pt x="1717696" y="23843"/>
                  <a:pt x="1725008" y="31578"/>
                  <a:pt x="1730254" y="41698"/>
                </a:cubicBezTo>
                <a:cubicBezTo>
                  <a:pt x="1735446" y="50705"/>
                  <a:pt x="1739048" y="60666"/>
                  <a:pt x="1741062" y="71580"/>
                </a:cubicBezTo>
                <a:cubicBezTo>
                  <a:pt x="1743075" y="82495"/>
                  <a:pt x="1742863" y="93727"/>
                  <a:pt x="1740426" y="105277"/>
                </a:cubicBezTo>
                <a:lnTo>
                  <a:pt x="1430159" y="1671873"/>
                </a:lnTo>
                <a:cubicBezTo>
                  <a:pt x="1423271" y="1701067"/>
                  <a:pt x="1411615" y="1722790"/>
                  <a:pt x="1395190" y="1737042"/>
                </a:cubicBezTo>
                <a:cubicBezTo>
                  <a:pt x="1378765" y="1751294"/>
                  <a:pt x="1360751" y="1758394"/>
                  <a:pt x="1341148" y="1758341"/>
                </a:cubicBezTo>
                <a:cubicBezTo>
                  <a:pt x="1324087" y="1757705"/>
                  <a:pt x="1307345" y="1750711"/>
                  <a:pt x="1290920" y="1737360"/>
                </a:cubicBezTo>
                <a:cubicBezTo>
                  <a:pt x="1274495" y="1724008"/>
                  <a:pt x="1261567" y="1708113"/>
                  <a:pt x="1252137" y="1689675"/>
                </a:cubicBezTo>
                <a:cubicBezTo>
                  <a:pt x="1187392" y="1532687"/>
                  <a:pt x="1122964" y="1378083"/>
                  <a:pt x="1058855" y="1225864"/>
                </a:cubicBezTo>
                <a:cubicBezTo>
                  <a:pt x="994746" y="1073644"/>
                  <a:pt x="930319" y="919676"/>
                  <a:pt x="865574" y="763959"/>
                </a:cubicBezTo>
                <a:lnTo>
                  <a:pt x="481554" y="1689675"/>
                </a:lnTo>
                <a:lnTo>
                  <a:pt x="484097" y="1687132"/>
                </a:lnTo>
                <a:cubicBezTo>
                  <a:pt x="473713" y="1710021"/>
                  <a:pt x="460785" y="1727187"/>
                  <a:pt x="445314" y="1738631"/>
                </a:cubicBezTo>
                <a:cubicBezTo>
                  <a:pt x="429843" y="1750076"/>
                  <a:pt x="413101" y="1755798"/>
                  <a:pt x="395087" y="1755798"/>
                </a:cubicBezTo>
                <a:cubicBezTo>
                  <a:pt x="374264" y="1755586"/>
                  <a:pt x="355508" y="1748380"/>
                  <a:pt x="338819" y="1734181"/>
                </a:cubicBezTo>
                <a:cubicBezTo>
                  <a:pt x="322129" y="1719981"/>
                  <a:pt x="310367" y="1700060"/>
                  <a:pt x="303532" y="1674416"/>
                </a:cubicBezTo>
                <a:lnTo>
                  <a:pt x="894" y="95105"/>
                </a:lnTo>
                <a:cubicBezTo>
                  <a:pt x="-483" y="83660"/>
                  <a:pt x="-271" y="72852"/>
                  <a:pt x="1530" y="62679"/>
                </a:cubicBezTo>
                <a:cubicBezTo>
                  <a:pt x="3332" y="52506"/>
                  <a:pt x="7358" y="42969"/>
                  <a:pt x="13610" y="34068"/>
                </a:cubicBezTo>
                <a:cubicBezTo>
                  <a:pt x="20233" y="26174"/>
                  <a:pt x="28605" y="19074"/>
                  <a:pt x="38724" y="12769"/>
                </a:cubicBezTo>
                <a:cubicBezTo>
                  <a:pt x="48844" y="6464"/>
                  <a:pt x="59123" y="2544"/>
                  <a:pt x="69560" y="1007"/>
                </a:cubicBezTo>
                <a:cubicBezTo>
                  <a:pt x="75176" y="199"/>
                  <a:pt x="80673" y="-122"/>
                  <a:pt x="86051" y="43"/>
                </a:cubicBezTo>
                <a:close/>
              </a:path>
            </a:pathLst>
          </a:custGeom>
          <a:solidFill>
            <a:srgbClr val="CB6E78"/>
          </a:soli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8" name="任意多边形 64"/>
          <p:cNvSpPr/>
          <p:nvPr/>
        </p:nvSpPr>
        <p:spPr>
          <a:xfrm>
            <a:off x="1209667" y="4327507"/>
            <a:ext cx="1096632" cy="1529706"/>
          </a:xfrm>
          <a:custGeom>
            <a:avLst/>
            <a:gdLst/>
            <a:ahLst/>
            <a:cxnLst/>
            <a:rect l="l" t="t" r="r" b="b"/>
            <a:pathLst>
              <a:path w="1291932" h="1802132">
                <a:moveTo>
                  <a:pt x="641627" y="70"/>
                </a:moveTo>
                <a:cubicBezTo>
                  <a:pt x="657348" y="-134"/>
                  <a:pt x="673206" y="112"/>
                  <a:pt x="689200" y="807"/>
                </a:cubicBezTo>
                <a:cubicBezTo>
                  <a:pt x="814716" y="4675"/>
                  <a:pt x="921635" y="34451"/>
                  <a:pt x="1009958" y="90136"/>
                </a:cubicBezTo>
                <a:cubicBezTo>
                  <a:pt x="1098280" y="145821"/>
                  <a:pt x="1162601" y="227097"/>
                  <a:pt x="1202921" y="333963"/>
                </a:cubicBezTo>
                <a:lnTo>
                  <a:pt x="1202921" y="331420"/>
                </a:lnTo>
                <a:cubicBezTo>
                  <a:pt x="1232220" y="407556"/>
                  <a:pt x="1254368" y="494978"/>
                  <a:pt x="1269362" y="593685"/>
                </a:cubicBezTo>
                <a:cubicBezTo>
                  <a:pt x="1284356" y="692392"/>
                  <a:pt x="1291880" y="795708"/>
                  <a:pt x="1291932" y="903634"/>
                </a:cubicBezTo>
                <a:cubicBezTo>
                  <a:pt x="1291932" y="987983"/>
                  <a:pt x="1286846" y="1071060"/>
                  <a:pt x="1276674" y="1152866"/>
                </a:cubicBezTo>
                <a:cubicBezTo>
                  <a:pt x="1269309" y="1207703"/>
                  <a:pt x="1259877" y="1260791"/>
                  <a:pt x="1248380" y="1312132"/>
                </a:cubicBezTo>
                <a:cubicBezTo>
                  <a:pt x="1236883" y="1363472"/>
                  <a:pt x="1221730" y="1412110"/>
                  <a:pt x="1202921" y="1458047"/>
                </a:cubicBezTo>
                <a:cubicBezTo>
                  <a:pt x="1148879" y="1587430"/>
                  <a:pt x="1066861" y="1678349"/>
                  <a:pt x="956869" y="1730802"/>
                </a:cubicBezTo>
                <a:cubicBezTo>
                  <a:pt x="846876" y="1783255"/>
                  <a:pt x="727983" y="1806779"/>
                  <a:pt x="600189" y="1801375"/>
                </a:cubicBezTo>
                <a:cubicBezTo>
                  <a:pt x="475944" y="1797719"/>
                  <a:pt x="369661" y="1768155"/>
                  <a:pt x="281338" y="1712682"/>
                </a:cubicBezTo>
                <a:cubicBezTo>
                  <a:pt x="193016" y="1657209"/>
                  <a:pt x="128059" y="1574874"/>
                  <a:pt x="86468" y="1465676"/>
                </a:cubicBezTo>
                <a:lnTo>
                  <a:pt x="86468" y="1468219"/>
                </a:lnTo>
                <a:cubicBezTo>
                  <a:pt x="58387" y="1392030"/>
                  <a:pt x="36982" y="1304714"/>
                  <a:pt x="22252" y="1206272"/>
                </a:cubicBezTo>
                <a:cubicBezTo>
                  <a:pt x="7523" y="1107830"/>
                  <a:pt x="105" y="1005255"/>
                  <a:pt x="0" y="898548"/>
                </a:cubicBezTo>
                <a:cubicBezTo>
                  <a:pt x="0" y="811656"/>
                  <a:pt x="5086" y="728579"/>
                  <a:pt x="15259" y="649317"/>
                </a:cubicBezTo>
                <a:cubicBezTo>
                  <a:pt x="22517" y="594374"/>
                  <a:pt x="31525" y="540861"/>
                  <a:pt x="42280" y="488779"/>
                </a:cubicBezTo>
                <a:cubicBezTo>
                  <a:pt x="53035" y="436697"/>
                  <a:pt x="67765" y="387635"/>
                  <a:pt x="86468" y="341593"/>
                </a:cubicBezTo>
                <a:lnTo>
                  <a:pt x="86468" y="344136"/>
                </a:lnTo>
                <a:cubicBezTo>
                  <a:pt x="139398" y="213639"/>
                  <a:pt x="221097" y="122403"/>
                  <a:pt x="331566" y="70427"/>
                </a:cubicBezTo>
                <a:cubicBezTo>
                  <a:pt x="428226" y="24947"/>
                  <a:pt x="531580" y="1495"/>
                  <a:pt x="641627" y="70"/>
                </a:cubicBezTo>
                <a:close/>
                <a:moveTo>
                  <a:pt x="684114" y="166114"/>
                </a:moveTo>
                <a:cubicBezTo>
                  <a:pt x="659583" y="165955"/>
                  <a:pt x="633621" y="166908"/>
                  <a:pt x="606229" y="168975"/>
                </a:cubicBezTo>
                <a:cubicBezTo>
                  <a:pt x="578837" y="171041"/>
                  <a:pt x="552239" y="175174"/>
                  <a:pt x="526437" y="181373"/>
                </a:cubicBezTo>
                <a:cubicBezTo>
                  <a:pt x="464447" y="193824"/>
                  <a:pt x="408497" y="218514"/>
                  <a:pt x="358587" y="255443"/>
                </a:cubicBezTo>
                <a:cubicBezTo>
                  <a:pt x="308677" y="292372"/>
                  <a:pt x="270530" y="343129"/>
                  <a:pt x="244144" y="407715"/>
                </a:cubicBezTo>
                <a:cubicBezTo>
                  <a:pt x="228938" y="445227"/>
                  <a:pt x="216117" y="486554"/>
                  <a:pt x="205679" y="531695"/>
                </a:cubicBezTo>
                <a:cubicBezTo>
                  <a:pt x="195241" y="576836"/>
                  <a:pt x="186870" y="621978"/>
                  <a:pt x="180565" y="667119"/>
                </a:cubicBezTo>
                <a:cubicBezTo>
                  <a:pt x="175585" y="704419"/>
                  <a:pt x="172194" y="742990"/>
                  <a:pt x="170392" y="782833"/>
                </a:cubicBezTo>
                <a:cubicBezTo>
                  <a:pt x="168591" y="822677"/>
                  <a:pt x="167744" y="861248"/>
                  <a:pt x="167849" y="898548"/>
                </a:cubicBezTo>
                <a:cubicBezTo>
                  <a:pt x="167796" y="993758"/>
                  <a:pt x="174260" y="1085630"/>
                  <a:pt x="187241" y="1174165"/>
                </a:cubicBezTo>
                <a:cubicBezTo>
                  <a:pt x="200222" y="1262699"/>
                  <a:pt x="220037" y="1341219"/>
                  <a:pt x="246688" y="1409726"/>
                </a:cubicBezTo>
                <a:cubicBezTo>
                  <a:pt x="254211" y="1428747"/>
                  <a:pt x="262688" y="1446655"/>
                  <a:pt x="272119" y="1463451"/>
                </a:cubicBezTo>
                <a:cubicBezTo>
                  <a:pt x="281550" y="1480246"/>
                  <a:pt x="292571" y="1496247"/>
                  <a:pt x="305180" y="1511453"/>
                </a:cubicBezTo>
                <a:cubicBezTo>
                  <a:pt x="339620" y="1549601"/>
                  <a:pt x="382005" y="1578847"/>
                  <a:pt x="432339" y="1599193"/>
                </a:cubicBezTo>
                <a:cubicBezTo>
                  <a:pt x="482673" y="1619538"/>
                  <a:pt x="540318" y="1630982"/>
                  <a:pt x="605275" y="1633526"/>
                </a:cubicBezTo>
                <a:cubicBezTo>
                  <a:pt x="630759" y="1633685"/>
                  <a:pt x="656722" y="1632731"/>
                  <a:pt x="683160" y="1630664"/>
                </a:cubicBezTo>
                <a:cubicBezTo>
                  <a:pt x="709598" y="1628598"/>
                  <a:pt x="736196" y="1624465"/>
                  <a:pt x="762952" y="1618267"/>
                </a:cubicBezTo>
                <a:cubicBezTo>
                  <a:pt x="824942" y="1606027"/>
                  <a:pt x="880892" y="1582185"/>
                  <a:pt x="930802" y="1546740"/>
                </a:cubicBezTo>
                <a:cubicBezTo>
                  <a:pt x="980711" y="1511294"/>
                  <a:pt x="1018859" y="1461384"/>
                  <a:pt x="1045245" y="1397010"/>
                </a:cubicBezTo>
                <a:cubicBezTo>
                  <a:pt x="1060451" y="1355790"/>
                  <a:pt x="1073272" y="1312344"/>
                  <a:pt x="1083710" y="1266673"/>
                </a:cubicBezTo>
                <a:cubicBezTo>
                  <a:pt x="1094147" y="1221001"/>
                  <a:pt x="1102518" y="1176284"/>
                  <a:pt x="1108824" y="1132520"/>
                </a:cubicBezTo>
                <a:cubicBezTo>
                  <a:pt x="1113910" y="1095167"/>
                  <a:pt x="1117725" y="1056702"/>
                  <a:pt x="1120268" y="1017124"/>
                </a:cubicBezTo>
                <a:cubicBezTo>
                  <a:pt x="1122811" y="977545"/>
                  <a:pt x="1124083" y="939716"/>
                  <a:pt x="1124083" y="903634"/>
                </a:cubicBezTo>
                <a:cubicBezTo>
                  <a:pt x="1123976" y="808530"/>
                  <a:pt x="1117195" y="717082"/>
                  <a:pt x="1103738" y="629289"/>
                </a:cubicBezTo>
                <a:cubicBezTo>
                  <a:pt x="1090280" y="541497"/>
                  <a:pt x="1070782" y="463400"/>
                  <a:pt x="1045245" y="394999"/>
                </a:cubicBezTo>
                <a:cubicBezTo>
                  <a:pt x="1037615" y="373223"/>
                  <a:pt x="1028714" y="353196"/>
                  <a:pt x="1018541" y="334917"/>
                </a:cubicBezTo>
                <a:cubicBezTo>
                  <a:pt x="1008368" y="316638"/>
                  <a:pt x="996924" y="301061"/>
                  <a:pt x="984208" y="288186"/>
                </a:cubicBezTo>
                <a:cubicBezTo>
                  <a:pt x="950882" y="250038"/>
                  <a:pt x="908814" y="220792"/>
                  <a:pt x="858003" y="200446"/>
                </a:cubicBezTo>
                <a:cubicBezTo>
                  <a:pt x="807192" y="180101"/>
                  <a:pt x="749230" y="168657"/>
                  <a:pt x="684114" y="166114"/>
                </a:cubicBezTo>
                <a:close/>
              </a:path>
            </a:pathLst>
          </a:custGeom>
          <a:noFill/>
          <a:ln w="6350">
            <a:solidFill>
              <a:srgbClr val="FBF1E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9" name="任意多边形 63"/>
          <p:cNvSpPr/>
          <p:nvPr/>
        </p:nvSpPr>
        <p:spPr>
          <a:xfrm>
            <a:off x="1266961" y="1607577"/>
            <a:ext cx="982047" cy="1534860"/>
          </a:xfrm>
          <a:custGeom>
            <a:avLst/>
            <a:gdLst/>
            <a:ahLst/>
            <a:cxnLst/>
            <a:rect l="l" t="t" r="r" b="b"/>
            <a:pathLst>
              <a:path w="1063138" h="1808204">
                <a:moveTo>
                  <a:pt x="595194" y="6"/>
                </a:moveTo>
                <a:cubicBezTo>
                  <a:pt x="652892" y="218"/>
                  <a:pt x="712339" y="2973"/>
                  <a:pt x="773534" y="8271"/>
                </a:cubicBezTo>
                <a:cubicBezTo>
                  <a:pt x="834729" y="13570"/>
                  <a:pt x="894811" y="20140"/>
                  <a:pt x="953781" y="27981"/>
                </a:cubicBezTo>
                <a:cubicBezTo>
                  <a:pt x="965332" y="29200"/>
                  <a:pt x="975928" y="32485"/>
                  <a:pt x="985571" y="37836"/>
                </a:cubicBezTo>
                <a:cubicBezTo>
                  <a:pt x="995214" y="43187"/>
                  <a:pt x="1003267" y="50923"/>
                  <a:pt x="1009731" y="61042"/>
                </a:cubicBezTo>
                <a:lnTo>
                  <a:pt x="1007188" y="61042"/>
                </a:lnTo>
                <a:cubicBezTo>
                  <a:pt x="1014659" y="69996"/>
                  <a:pt x="1019427" y="80063"/>
                  <a:pt x="1021493" y="91243"/>
                </a:cubicBezTo>
                <a:cubicBezTo>
                  <a:pt x="1023560" y="102422"/>
                  <a:pt x="1023878" y="114396"/>
                  <a:pt x="1022447" y="127165"/>
                </a:cubicBezTo>
                <a:cubicBezTo>
                  <a:pt x="1018155" y="149259"/>
                  <a:pt x="1007665" y="166743"/>
                  <a:pt x="990975" y="179618"/>
                </a:cubicBezTo>
                <a:cubicBezTo>
                  <a:pt x="974286" y="192493"/>
                  <a:pt x="954258" y="197897"/>
                  <a:pt x="930893" y="195831"/>
                </a:cubicBezTo>
                <a:cubicBezTo>
                  <a:pt x="873459" y="186771"/>
                  <a:pt x="816662" y="179459"/>
                  <a:pt x="760500" y="173896"/>
                </a:cubicBezTo>
                <a:cubicBezTo>
                  <a:pt x="704338" y="168333"/>
                  <a:pt x="650084" y="165472"/>
                  <a:pt x="597737" y="165313"/>
                </a:cubicBezTo>
                <a:cubicBezTo>
                  <a:pt x="531190" y="164889"/>
                  <a:pt x="468459" y="170823"/>
                  <a:pt x="409542" y="183115"/>
                </a:cubicBezTo>
                <a:cubicBezTo>
                  <a:pt x="341088" y="196360"/>
                  <a:pt x="285350" y="223276"/>
                  <a:pt x="242328" y="263861"/>
                </a:cubicBezTo>
                <a:cubicBezTo>
                  <a:pt x="199306" y="304445"/>
                  <a:pt x="175358" y="363151"/>
                  <a:pt x="170483" y="439975"/>
                </a:cubicBezTo>
                <a:cubicBezTo>
                  <a:pt x="168395" y="497165"/>
                  <a:pt x="185570" y="547244"/>
                  <a:pt x="222006" y="590211"/>
                </a:cubicBezTo>
                <a:cubicBezTo>
                  <a:pt x="258443" y="633178"/>
                  <a:pt x="306323" y="671766"/>
                  <a:pt x="365648" y="705973"/>
                </a:cubicBezTo>
                <a:cubicBezTo>
                  <a:pt x="424974" y="740180"/>
                  <a:pt x="487925" y="772739"/>
                  <a:pt x="554503" y="803649"/>
                </a:cubicBezTo>
                <a:cubicBezTo>
                  <a:pt x="653581" y="850168"/>
                  <a:pt x="745347" y="901456"/>
                  <a:pt x="829801" y="957512"/>
                </a:cubicBezTo>
                <a:cubicBezTo>
                  <a:pt x="914256" y="1013567"/>
                  <a:pt x="976776" y="1085200"/>
                  <a:pt x="1017361" y="1172410"/>
                </a:cubicBezTo>
                <a:cubicBezTo>
                  <a:pt x="1032620" y="1208173"/>
                  <a:pt x="1044064" y="1244096"/>
                  <a:pt x="1051694" y="1280177"/>
                </a:cubicBezTo>
                <a:cubicBezTo>
                  <a:pt x="1059323" y="1316258"/>
                  <a:pt x="1063138" y="1351545"/>
                  <a:pt x="1063138" y="1386037"/>
                </a:cubicBezTo>
                <a:cubicBezTo>
                  <a:pt x="1063138" y="1414012"/>
                  <a:pt x="1060595" y="1439443"/>
                  <a:pt x="1055508" y="1462332"/>
                </a:cubicBezTo>
                <a:lnTo>
                  <a:pt x="1055508" y="1459789"/>
                </a:lnTo>
                <a:cubicBezTo>
                  <a:pt x="1041892" y="1526282"/>
                  <a:pt x="1013175" y="1584033"/>
                  <a:pt x="969358" y="1633043"/>
                </a:cubicBezTo>
                <a:cubicBezTo>
                  <a:pt x="925541" y="1682052"/>
                  <a:pt x="872029" y="1720093"/>
                  <a:pt x="808820" y="1747167"/>
                </a:cubicBezTo>
                <a:cubicBezTo>
                  <a:pt x="764897" y="1765287"/>
                  <a:pt x="712233" y="1779911"/>
                  <a:pt x="650826" y="1791037"/>
                </a:cubicBezTo>
                <a:cubicBezTo>
                  <a:pt x="589418" y="1802164"/>
                  <a:pt x="523402" y="1807886"/>
                  <a:pt x="452776" y="1808204"/>
                </a:cubicBezTo>
                <a:cubicBezTo>
                  <a:pt x="402919" y="1808204"/>
                  <a:pt x="349406" y="1805660"/>
                  <a:pt x="292238" y="1800574"/>
                </a:cubicBezTo>
                <a:cubicBezTo>
                  <a:pt x="235069" y="1795488"/>
                  <a:pt x="175835" y="1787858"/>
                  <a:pt x="114533" y="1777686"/>
                </a:cubicBezTo>
                <a:cubicBezTo>
                  <a:pt x="102983" y="1776361"/>
                  <a:pt x="92387" y="1772652"/>
                  <a:pt x="82744" y="1766559"/>
                </a:cubicBezTo>
                <a:cubicBezTo>
                  <a:pt x="73101" y="1760466"/>
                  <a:pt x="65048" y="1752307"/>
                  <a:pt x="58584" y="1742081"/>
                </a:cubicBezTo>
                <a:cubicBezTo>
                  <a:pt x="52332" y="1732120"/>
                  <a:pt x="48305" y="1722160"/>
                  <a:pt x="46504" y="1712199"/>
                </a:cubicBezTo>
                <a:cubicBezTo>
                  <a:pt x="44702" y="1702238"/>
                  <a:pt x="44490" y="1691006"/>
                  <a:pt x="45868" y="1678502"/>
                </a:cubicBezTo>
                <a:cubicBezTo>
                  <a:pt x="51696" y="1656408"/>
                  <a:pt x="63564" y="1638924"/>
                  <a:pt x="81472" y="1626049"/>
                </a:cubicBezTo>
                <a:cubicBezTo>
                  <a:pt x="99380" y="1613174"/>
                  <a:pt x="118878" y="1607770"/>
                  <a:pt x="139965" y="1609836"/>
                </a:cubicBezTo>
                <a:cubicBezTo>
                  <a:pt x="199889" y="1620009"/>
                  <a:pt x="256157" y="1627638"/>
                  <a:pt x="308768" y="1632725"/>
                </a:cubicBezTo>
                <a:cubicBezTo>
                  <a:pt x="361380" y="1637811"/>
                  <a:pt x="409383" y="1640354"/>
                  <a:pt x="452776" y="1640354"/>
                </a:cubicBezTo>
                <a:cubicBezTo>
                  <a:pt x="515084" y="1640248"/>
                  <a:pt x="570398" y="1636009"/>
                  <a:pt x="618718" y="1627638"/>
                </a:cubicBezTo>
                <a:cubicBezTo>
                  <a:pt x="667038" y="1619267"/>
                  <a:pt x="708365" y="1607399"/>
                  <a:pt x="742698" y="1592034"/>
                </a:cubicBezTo>
                <a:cubicBezTo>
                  <a:pt x="782488" y="1576563"/>
                  <a:pt x="815443" y="1555370"/>
                  <a:pt x="841564" y="1528454"/>
                </a:cubicBezTo>
                <a:cubicBezTo>
                  <a:pt x="867684" y="1501539"/>
                  <a:pt x="884745" y="1470173"/>
                  <a:pt x="892745" y="1434357"/>
                </a:cubicBezTo>
                <a:cubicBezTo>
                  <a:pt x="895606" y="1405058"/>
                  <a:pt x="894970" y="1374010"/>
                  <a:pt x="890838" y="1341213"/>
                </a:cubicBezTo>
                <a:cubicBezTo>
                  <a:pt x="886705" y="1308417"/>
                  <a:pt x="877168" y="1274190"/>
                  <a:pt x="862227" y="1238532"/>
                </a:cubicBezTo>
                <a:cubicBezTo>
                  <a:pt x="834040" y="1179457"/>
                  <a:pt x="784236" y="1127216"/>
                  <a:pt x="712815" y="1081809"/>
                </a:cubicBezTo>
                <a:cubicBezTo>
                  <a:pt x="641395" y="1036403"/>
                  <a:pt x="564887" y="993699"/>
                  <a:pt x="483294" y="953697"/>
                </a:cubicBezTo>
                <a:cubicBezTo>
                  <a:pt x="401080" y="915518"/>
                  <a:pt x="322776" y="873477"/>
                  <a:pt x="248380" y="827574"/>
                </a:cubicBezTo>
                <a:cubicBezTo>
                  <a:pt x="173984" y="781671"/>
                  <a:pt x="113576" y="727009"/>
                  <a:pt x="67155" y="663586"/>
                </a:cubicBezTo>
                <a:cubicBezTo>
                  <a:pt x="20734" y="600164"/>
                  <a:pt x="-1621" y="523084"/>
                  <a:pt x="91" y="432346"/>
                </a:cubicBezTo>
                <a:cubicBezTo>
                  <a:pt x="7932" y="307730"/>
                  <a:pt x="45656" y="212997"/>
                  <a:pt x="113262" y="148146"/>
                </a:cubicBezTo>
                <a:cubicBezTo>
                  <a:pt x="180868" y="83295"/>
                  <a:pt x="269455" y="40697"/>
                  <a:pt x="379024" y="20352"/>
                </a:cubicBezTo>
                <a:lnTo>
                  <a:pt x="376481" y="20352"/>
                </a:lnTo>
                <a:cubicBezTo>
                  <a:pt x="409595" y="12828"/>
                  <a:pt x="444458" y="7530"/>
                  <a:pt x="481069" y="4457"/>
                </a:cubicBezTo>
                <a:cubicBezTo>
                  <a:pt x="517680" y="1384"/>
                  <a:pt x="555721" y="-100"/>
                  <a:pt x="595194" y="6"/>
                </a:cubicBezTo>
                <a:close/>
              </a:path>
            </a:pathLst>
          </a:custGeom>
          <a:noFill/>
          <a:ln w="6350">
            <a:solidFill>
              <a:srgbClr val="FBF1E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0" name="任意多边形 62"/>
          <p:cNvSpPr/>
          <p:nvPr/>
        </p:nvSpPr>
        <p:spPr>
          <a:xfrm>
            <a:off x="6534772" y="4344361"/>
            <a:ext cx="1096632" cy="1495998"/>
          </a:xfrm>
          <a:custGeom>
            <a:avLst/>
            <a:gdLst/>
            <a:ahLst/>
            <a:cxnLst/>
            <a:rect l="l" t="t" r="r" b="b"/>
            <a:pathLst>
              <a:path w="1253786" h="1762420">
                <a:moveTo>
                  <a:pt x="81382" y="0"/>
                </a:moveTo>
                <a:lnTo>
                  <a:pt x="1172404" y="0"/>
                </a:lnTo>
                <a:cubicBezTo>
                  <a:pt x="1195822" y="371"/>
                  <a:pt x="1215108" y="8530"/>
                  <a:pt x="1230261" y="24478"/>
                </a:cubicBezTo>
                <a:cubicBezTo>
                  <a:pt x="1245414" y="40426"/>
                  <a:pt x="1253256" y="61937"/>
                  <a:pt x="1253786" y="89011"/>
                </a:cubicBezTo>
                <a:cubicBezTo>
                  <a:pt x="1253256" y="111211"/>
                  <a:pt x="1245414" y="129755"/>
                  <a:pt x="1230261" y="144643"/>
                </a:cubicBezTo>
                <a:cubicBezTo>
                  <a:pt x="1215108" y="159531"/>
                  <a:pt x="1195822" y="167266"/>
                  <a:pt x="1172404" y="167849"/>
                </a:cubicBezTo>
                <a:lnTo>
                  <a:pt x="704460" y="167849"/>
                </a:lnTo>
                <a:lnTo>
                  <a:pt x="704460" y="1681038"/>
                </a:lnTo>
                <a:cubicBezTo>
                  <a:pt x="704036" y="1704457"/>
                  <a:pt x="695983" y="1723743"/>
                  <a:pt x="680300" y="1738896"/>
                </a:cubicBezTo>
                <a:cubicBezTo>
                  <a:pt x="664616" y="1754049"/>
                  <a:pt x="643848" y="1761890"/>
                  <a:pt x="617992" y="1762420"/>
                </a:cubicBezTo>
                <a:cubicBezTo>
                  <a:pt x="595686" y="1761890"/>
                  <a:pt x="576718" y="1754049"/>
                  <a:pt x="561088" y="1738896"/>
                </a:cubicBezTo>
                <a:cubicBezTo>
                  <a:pt x="545459" y="1723743"/>
                  <a:pt x="537299" y="1704457"/>
                  <a:pt x="536610" y="1681038"/>
                </a:cubicBezTo>
                <a:lnTo>
                  <a:pt x="536610" y="167849"/>
                </a:lnTo>
                <a:lnTo>
                  <a:pt x="81382" y="167849"/>
                </a:lnTo>
                <a:cubicBezTo>
                  <a:pt x="57964" y="167373"/>
                  <a:pt x="38678" y="159425"/>
                  <a:pt x="23525" y="144007"/>
                </a:cubicBezTo>
                <a:cubicBezTo>
                  <a:pt x="8372" y="128589"/>
                  <a:pt x="530" y="108562"/>
                  <a:pt x="0" y="83925"/>
                </a:cubicBezTo>
                <a:cubicBezTo>
                  <a:pt x="530" y="59288"/>
                  <a:pt x="8372" y="39260"/>
                  <a:pt x="23525" y="23842"/>
                </a:cubicBezTo>
                <a:cubicBezTo>
                  <a:pt x="38678" y="8424"/>
                  <a:pt x="57964" y="477"/>
                  <a:pt x="81382" y="0"/>
                </a:cubicBezTo>
                <a:close/>
              </a:path>
            </a:pathLst>
          </a:custGeom>
          <a:solidFill>
            <a:srgbClr val="CB6E78"/>
          </a:solidFill>
          <a:ln w="6350">
            <a:solidFill>
              <a:srgbClr val="DB854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50797" y="2120527"/>
            <a:ext cx="2720595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STRENGHTS</a:t>
            </a:r>
            <a:r>
              <a:rPr lang="zh-CN" altLang="en-US" sz="20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（</a:t>
            </a:r>
            <a:r>
              <a:rPr lang="en-US" altLang="zh-CN" sz="20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text</a:t>
            </a:r>
            <a:r>
              <a:rPr lang="zh-CN" altLang="en-US" sz="20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）</a:t>
            </a:r>
            <a:endParaRPr lang="en-US" altLang="zh-CN" sz="2000" dirty="0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12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412885" y="2237040"/>
            <a:ext cx="2720595" cy="1150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WEAKNESSES</a:t>
            </a:r>
            <a:r>
              <a:rPr lang="zh-CN" altLang="en-US" sz="20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（</a:t>
            </a:r>
            <a:r>
              <a:rPr lang="en-US" altLang="zh-CN" sz="20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text</a:t>
            </a:r>
            <a:r>
              <a:rPr lang="zh-CN" altLang="en-US" sz="20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）</a:t>
            </a:r>
            <a:endParaRPr lang="en-US" altLang="zh-CN" sz="1400" dirty="0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12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Click here to add content, content to match the title. </a:t>
            </a:r>
            <a:endParaRPr lang="zh-CN" altLang="en-US" sz="1000" dirty="0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750797" y="4916869"/>
            <a:ext cx="3283180" cy="1150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OPPORTUNITIES</a:t>
            </a:r>
            <a:r>
              <a:rPr lang="zh-CN" altLang="en-US" sz="20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（</a:t>
            </a:r>
            <a:r>
              <a:rPr lang="en-US" altLang="zh-CN" sz="20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text)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12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412885" y="4918940"/>
            <a:ext cx="2720595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THREATSS</a:t>
            </a:r>
            <a:r>
              <a:rPr lang="zh-CN" altLang="en-US" sz="20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（</a:t>
            </a:r>
            <a:r>
              <a:rPr lang="en-US" altLang="zh-CN" sz="20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text</a:t>
            </a:r>
            <a:r>
              <a:rPr lang="zh-CN" altLang="en-US" sz="1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）</a:t>
            </a:r>
            <a:endParaRPr lang="en-US" altLang="zh-CN" sz="1400" dirty="0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12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33164" y="442064"/>
            <a:ext cx="2325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altLang="en-US" sz="3200" dirty="0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2635" y="2651670"/>
            <a:ext cx="1564748" cy="1554663"/>
          </a:xfrm>
          <a:prstGeom prst="ellipse">
            <a:avLst/>
          </a:prstGeom>
          <a:effectLst>
            <a:outerShdw blurRad="381000" dist="2794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13627" y="2288254"/>
            <a:ext cx="1564748" cy="1554663"/>
          </a:xfrm>
          <a:prstGeom prst="ellipse">
            <a:avLst/>
          </a:prstGeom>
          <a:effectLst>
            <a:outerShdw blurRad="381000" dist="2794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54619" y="2076477"/>
            <a:ext cx="1564748" cy="1554663"/>
          </a:xfrm>
          <a:prstGeom prst="ellipse">
            <a:avLst/>
          </a:prstGeom>
          <a:effectLst>
            <a:outerShdw blurRad="381000" dist="279400" dir="2700000" algn="tl" rotWithShape="0">
              <a:prstClr val="black">
                <a:alpha val="15000"/>
              </a:prstClr>
            </a:outerShdw>
          </a:effectLst>
        </p:spPr>
      </p:pic>
      <p:sp>
        <p:nvSpPr>
          <p:cNvPr id="15" name="矩形 14"/>
          <p:cNvSpPr/>
          <p:nvPr/>
        </p:nvSpPr>
        <p:spPr>
          <a:xfrm>
            <a:off x="2555008" y="2543313"/>
            <a:ext cx="1274795" cy="404280"/>
          </a:xfrm>
          <a:prstGeom prst="rect">
            <a:avLst/>
          </a:prstGeom>
          <a:solidFill>
            <a:srgbClr val="CB6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555008" y="2543313"/>
            <a:ext cx="1985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altLang="en-US" sz="2000" dirty="0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984041" y="2223347"/>
            <a:ext cx="1274795" cy="404280"/>
          </a:xfrm>
          <a:prstGeom prst="rect">
            <a:avLst/>
          </a:prstGeom>
          <a:solidFill>
            <a:srgbClr val="CB6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984041" y="2223347"/>
            <a:ext cx="1667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altLang="en-US" sz="2000" dirty="0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547857" y="2023292"/>
            <a:ext cx="1274795" cy="404280"/>
          </a:xfrm>
          <a:prstGeom prst="rect">
            <a:avLst/>
          </a:prstGeom>
          <a:solidFill>
            <a:srgbClr val="CB6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547857" y="2023292"/>
            <a:ext cx="1616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altLang="en-US" sz="2000" dirty="0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080358" y="4494618"/>
            <a:ext cx="2949303" cy="1590800"/>
            <a:chOff x="3829230" y="4170213"/>
            <a:chExt cx="4204008" cy="1590800"/>
          </a:xfrm>
        </p:grpSpPr>
        <p:sp>
          <p:nvSpPr>
            <p:cNvPr id="22" name="文本框 21"/>
            <p:cNvSpPr txBox="1"/>
            <p:nvPr/>
          </p:nvSpPr>
          <p:spPr>
            <a:xfrm>
              <a:off x="3829230" y="4699184"/>
              <a:ext cx="420400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593163" y="4170213"/>
              <a:ext cx="26761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645240" y="4154287"/>
            <a:ext cx="2949303" cy="1590800"/>
            <a:chOff x="3829230" y="4170213"/>
            <a:chExt cx="4204008" cy="1590800"/>
          </a:xfrm>
        </p:grpSpPr>
        <p:sp>
          <p:nvSpPr>
            <p:cNvPr id="25" name="文本框 24"/>
            <p:cNvSpPr txBox="1"/>
            <p:nvPr/>
          </p:nvSpPr>
          <p:spPr>
            <a:xfrm>
              <a:off x="3829230" y="4699184"/>
              <a:ext cx="420400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593163" y="4170213"/>
              <a:ext cx="26761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073206" y="3980695"/>
            <a:ext cx="2949303" cy="1590800"/>
            <a:chOff x="3829230" y="4170213"/>
            <a:chExt cx="4204008" cy="1590800"/>
          </a:xfrm>
        </p:grpSpPr>
        <p:sp>
          <p:nvSpPr>
            <p:cNvPr id="28" name="文本框 27"/>
            <p:cNvSpPr txBox="1"/>
            <p:nvPr/>
          </p:nvSpPr>
          <p:spPr>
            <a:xfrm>
              <a:off x="3829230" y="4699184"/>
              <a:ext cx="420400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593163" y="4170213"/>
              <a:ext cx="26761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397727" y="2403868"/>
            <a:ext cx="4926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5400">
                <a:solidFill>
                  <a:schemeClr val="bg1"/>
                </a:solidFill>
                <a:latin typeface="阿里巴巴普惠体 Heavy" pitchFamily="18" charset="-122"/>
                <a:ea typeface="阿里巴巴普惠体 Heavy" pitchFamily="18" charset="-122"/>
                <a:cs typeface="阿里巴巴普惠体 Heavy" pitchFamily="18" charset="-122"/>
              </a:defRPr>
            </a:lvl1pPr>
          </a:lstStyle>
          <a:p>
            <a:pPr algn="l"/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sp>
        <p:nvSpPr>
          <p:cNvPr id="6" name="平行四边形 5"/>
          <p:cNvSpPr/>
          <p:nvPr/>
        </p:nvSpPr>
        <p:spPr>
          <a:xfrm flipH="1">
            <a:off x="881143" y="13882"/>
            <a:ext cx="5137269" cy="6858001"/>
          </a:xfrm>
          <a:prstGeom prst="parallelogram">
            <a:avLst>
              <a:gd name="adj" fmla="val 40381"/>
            </a:avLst>
          </a:prstGeom>
          <a:solidFill>
            <a:srgbClr val="FBF1E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14733" y="1570812"/>
            <a:ext cx="387009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b="1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04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38421" y="3442882"/>
            <a:ext cx="40547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 Life isn't about waiting for the storm to pass. it's about learning to dance in the rain.  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ldLvl="0" animBg="1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/>
          <p:nvPr/>
        </p:nvSpPr>
        <p:spPr>
          <a:xfrm>
            <a:off x="939051" y="2863651"/>
            <a:ext cx="2735100" cy="2498219"/>
          </a:xfrm>
          <a:prstGeom prst="parallelogram">
            <a:avLst>
              <a:gd name="adj" fmla="val 23620"/>
            </a:avLst>
          </a:prstGeom>
          <a:solidFill>
            <a:srgbClr val="FBF1E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0" name="泪滴形 9"/>
          <p:cNvSpPr/>
          <p:nvPr/>
        </p:nvSpPr>
        <p:spPr>
          <a:xfrm rot="473979">
            <a:off x="7176086" y="5350326"/>
            <a:ext cx="1556311" cy="1298771"/>
          </a:xfrm>
          <a:prstGeom prst="teardrop">
            <a:avLst>
              <a:gd name="adj" fmla="val 179757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88409" y="1288179"/>
            <a:ext cx="3870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阿里巴巴普惠体 Heavy" pitchFamily="18" charset="-122"/>
                <a:ea typeface="阿里巴巴普惠体 Heavy" pitchFamily="18" charset="-122"/>
                <a:cs typeface="阿里巴巴普惠体 Heavy" pitchFamily="18" charset="-122"/>
                <a:sym typeface="Arial"/>
              </a:rPr>
              <a:t>CONTENT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547578" y="3165284"/>
            <a:ext cx="1335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01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971417" y="4112759"/>
            <a:ext cx="43927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067534" y="4315678"/>
            <a:ext cx="2217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阿里巴巴普惠体 Heavy" pitchFamily="18" charset="-122"/>
                <a:ea typeface="阿里巴巴普惠体 Heavy" pitchFamily="18" charset="-122"/>
                <a:cs typeface="阿里巴巴普惠体 Heavy" pitchFamily="18" charset="-122"/>
                <a:sym typeface="Arial"/>
              </a:rPr>
              <a:t>Add title text</a:t>
            </a:r>
            <a:endParaRPr lang="zh-CN" altLang="en-US" sz="2000" dirty="0">
              <a:solidFill>
                <a:schemeClr val="bg1"/>
              </a:solidFill>
              <a:latin typeface="阿里巴巴普惠体 Heavy" pitchFamily="18" charset="-122"/>
              <a:ea typeface="阿里巴巴普惠体 Heavy" pitchFamily="18" charset="-122"/>
              <a:cs typeface="阿里巴巴普惠体 Heavy" pitchFamily="18" charset="-122"/>
              <a:sym typeface="Arial"/>
            </a:endParaRPr>
          </a:p>
        </p:txBody>
      </p:sp>
      <p:sp>
        <p:nvSpPr>
          <p:cNvPr id="18" name="平行四边形 17"/>
          <p:cNvSpPr/>
          <p:nvPr/>
        </p:nvSpPr>
        <p:spPr>
          <a:xfrm>
            <a:off x="3488310" y="2863651"/>
            <a:ext cx="2735100" cy="2498219"/>
          </a:xfrm>
          <a:prstGeom prst="parallelogram">
            <a:avLst>
              <a:gd name="adj" fmla="val 26573"/>
            </a:avLst>
          </a:prstGeom>
          <a:solidFill>
            <a:srgbClr val="FBF1E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096837" y="3165284"/>
            <a:ext cx="1335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02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4520675" y="4112759"/>
            <a:ext cx="43927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3537714" y="4315678"/>
            <a:ext cx="2296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bg1"/>
                </a:solidFill>
                <a:latin typeface="阿里巴巴普惠体 Heavy" pitchFamily="18" charset="-122"/>
                <a:ea typeface="阿里巴巴普惠体 Heavy" pitchFamily="18" charset="-122"/>
                <a:cs typeface="阿里巴巴普惠体 Heavy" pitchFamily="18" charset="-122"/>
              </a:defRPr>
            </a:lvl1pPr>
          </a:lstStyle>
          <a:p>
            <a:r>
              <a:rPr lang="en-US" altLang="zh-CN" sz="2000" dirty="0">
                <a:sym typeface="Arial"/>
              </a:rPr>
              <a:t>Add title text</a:t>
            </a:r>
            <a:endParaRPr lang="zh-CN" altLang="en-US" sz="2000" dirty="0">
              <a:sym typeface="Arial"/>
            </a:endParaRPr>
          </a:p>
        </p:txBody>
      </p:sp>
      <p:sp>
        <p:nvSpPr>
          <p:cNvPr id="22" name="平行四边形 21"/>
          <p:cNvSpPr/>
          <p:nvPr/>
        </p:nvSpPr>
        <p:spPr>
          <a:xfrm>
            <a:off x="6037567" y="2863651"/>
            <a:ext cx="2735100" cy="2498219"/>
          </a:xfrm>
          <a:prstGeom prst="parallelogram">
            <a:avLst>
              <a:gd name="adj" fmla="val 27931"/>
            </a:avLst>
          </a:prstGeom>
          <a:solidFill>
            <a:srgbClr val="FBF1E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646094" y="3165284"/>
            <a:ext cx="1335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03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7069933" y="4112759"/>
            <a:ext cx="43927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6086971" y="4315678"/>
            <a:ext cx="2296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bg1"/>
                </a:solidFill>
                <a:latin typeface="阿里巴巴普惠体 Heavy" pitchFamily="18" charset="-122"/>
                <a:ea typeface="阿里巴巴普惠体 Heavy" pitchFamily="18" charset="-122"/>
                <a:cs typeface="阿里巴巴普惠体 Heavy" pitchFamily="18" charset="-122"/>
              </a:defRPr>
            </a:lvl1pPr>
          </a:lstStyle>
          <a:p>
            <a:r>
              <a:rPr lang="en-US" altLang="zh-CN" sz="2000" dirty="0">
                <a:sym typeface="Arial"/>
              </a:rPr>
              <a:t>Add title text</a:t>
            </a:r>
            <a:endParaRPr lang="zh-CN" altLang="en-US" sz="2000" dirty="0">
              <a:sym typeface="Arial"/>
            </a:endParaRPr>
          </a:p>
        </p:txBody>
      </p:sp>
      <p:sp>
        <p:nvSpPr>
          <p:cNvPr id="26" name="平行四边形 25"/>
          <p:cNvSpPr/>
          <p:nvPr/>
        </p:nvSpPr>
        <p:spPr>
          <a:xfrm>
            <a:off x="8586826" y="2863651"/>
            <a:ext cx="2735100" cy="2498219"/>
          </a:xfrm>
          <a:prstGeom prst="parallelogram">
            <a:avLst>
              <a:gd name="adj" fmla="val 29408"/>
            </a:avLst>
          </a:prstGeom>
          <a:solidFill>
            <a:srgbClr val="FBF1E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195353" y="3165284"/>
            <a:ext cx="1335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04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9619191" y="4112759"/>
            <a:ext cx="43927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8636230" y="4315678"/>
            <a:ext cx="2296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bg1"/>
                </a:solidFill>
                <a:latin typeface="阿里巴巴普惠体 Heavy" pitchFamily="18" charset="-122"/>
                <a:ea typeface="阿里巴巴普惠体 Heavy" pitchFamily="18" charset="-122"/>
                <a:cs typeface="阿里巴巴普惠体 Heavy" pitchFamily="18" charset="-122"/>
              </a:defRPr>
            </a:lvl1pPr>
          </a:lstStyle>
          <a:p>
            <a:r>
              <a:rPr lang="en-US" altLang="zh-CN" sz="2000" dirty="0">
                <a:sym typeface="Arial"/>
              </a:rPr>
              <a:t>Add title text</a:t>
            </a:r>
            <a:endParaRPr lang="zh-CN" altLang="en-US" sz="2000" dirty="0">
              <a:sym typeface="Arial"/>
            </a:endParaRPr>
          </a:p>
        </p:txBody>
      </p:sp>
      <p:sp>
        <p:nvSpPr>
          <p:cNvPr id="30" name="TextBox 3">
            <a:extLst>
              <a:ext uri="{FF2B5EF4-FFF2-40B4-BE49-F238E27FC236}">
                <a16:creationId xmlns:a16="http://schemas.microsoft.com/office/drawing/2014/main" id="{0E1C5434-DA25-B420-5682-E39DEFD708B8}"/>
              </a:ext>
            </a:extLst>
          </p:cNvPr>
          <p:cNvSpPr txBox="1"/>
          <p:nvPr/>
        </p:nvSpPr>
        <p:spPr>
          <a:xfrm>
            <a:off x="18997" y="0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1" grpId="0"/>
      <p:bldP spid="12" grpId="0"/>
      <p:bldP spid="15" grpId="0"/>
      <p:bldP spid="18" grpId="0" bldLvl="0" animBg="1"/>
      <p:bldP spid="19" grpId="0"/>
      <p:bldP spid="21" grpId="0"/>
      <p:bldP spid="22" grpId="0" bldLvl="0" animBg="1"/>
      <p:bldP spid="23" grpId="0"/>
      <p:bldP spid="25" grpId="0"/>
      <p:bldP spid="26" grpId="0" bldLvl="0" animBg="1"/>
      <p:bldP spid="27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4304528" y="1833312"/>
            <a:ext cx="6585147" cy="4253230"/>
          </a:xfrm>
          <a:prstGeom prst="rect">
            <a:avLst/>
          </a:prstGeom>
          <a:solidFill>
            <a:srgbClr val="CB6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673009" y="442064"/>
            <a:ext cx="2939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altLang="en-US" sz="3200" dirty="0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933998" y="2082231"/>
            <a:ext cx="19751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600" b="0" noProof="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kumimoji="0" lang="zh-CN" altLang="en-US" sz="1600" b="0" i="0" u="none" strike="noStrike" kern="1200" cap="all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0" name="TextBox 34"/>
          <p:cNvSpPr txBox="1"/>
          <p:nvPr/>
        </p:nvSpPr>
        <p:spPr>
          <a:xfrm>
            <a:off x="8970448" y="2454977"/>
            <a:ext cx="174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lorem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ipsum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 dolor sit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amet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consectetur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adipisicing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elit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sed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ea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commodoconsequat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.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586403" y="4274253"/>
            <a:ext cx="19751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600" b="0" noProof="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kumimoji="0" lang="zh-CN" altLang="en-US" sz="1600" b="0" i="0" u="none" strike="noStrike" kern="1200" cap="all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2" name="TextBox 34"/>
          <p:cNvSpPr txBox="1"/>
          <p:nvPr/>
        </p:nvSpPr>
        <p:spPr>
          <a:xfrm>
            <a:off x="6622853" y="4646997"/>
            <a:ext cx="1879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lorem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ipsum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 dolor sit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amet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consectetur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adipisicing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elit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sed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ea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commodoconsequat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01973" y="2030797"/>
            <a:ext cx="19751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600" b="0" noProof="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kumimoji="0" lang="zh-CN" altLang="en-US" sz="1600" b="0" i="0" u="none" strike="noStrike" kern="1200" cap="all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4" name="TextBox 34"/>
          <p:cNvSpPr txBox="1"/>
          <p:nvPr/>
        </p:nvSpPr>
        <p:spPr>
          <a:xfrm>
            <a:off x="6738423" y="2403542"/>
            <a:ext cx="1764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lorem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ipsum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 dolor sit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amet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consectetur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adipisicing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elit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sed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ea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commodoconsequat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.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910503" y="4250342"/>
            <a:ext cx="19751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600" b="0" noProof="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kumimoji="0" lang="zh-CN" altLang="en-US" sz="1600" b="0" i="0" u="none" strike="noStrike" kern="1200" cap="all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6" name="TextBox 34"/>
          <p:cNvSpPr txBox="1"/>
          <p:nvPr/>
        </p:nvSpPr>
        <p:spPr>
          <a:xfrm>
            <a:off x="8946953" y="4623086"/>
            <a:ext cx="1764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lorem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ipsum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 dolor sit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amet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consectetur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adipisicing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elit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sed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ea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commodoconsequat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.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351202" y="2068263"/>
            <a:ext cx="19751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600" b="0" noProof="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kumimoji="0" lang="zh-CN" altLang="en-US" sz="1600" b="0" i="0" u="none" strike="noStrike" kern="1200" cap="all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20" name="TextBox 34"/>
          <p:cNvSpPr txBox="1"/>
          <p:nvPr/>
        </p:nvSpPr>
        <p:spPr>
          <a:xfrm>
            <a:off x="4387653" y="2441007"/>
            <a:ext cx="1764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lorem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ipsum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 dolor sit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amet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consectetur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adipisicing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elit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sed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ea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commodoconsequat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.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464770" y="4285519"/>
            <a:ext cx="19751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600" b="0" noProof="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kumimoji="0" lang="zh-CN" altLang="en-US" sz="1600" b="0" i="0" u="none" strike="noStrike" kern="1200" cap="all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22" name="TextBox 34"/>
          <p:cNvSpPr txBox="1"/>
          <p:nvPr/>
        </p:nvSpPr>
        <p:spPr>
          <a:xfrm>
            <a:off x="4501220" y="4658263"/>
            <a:ext cx="1764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lorem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ipsum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 dolor sit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amet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consectetur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adipisicing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elit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sed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ea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commodoconsequat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.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12"/>
          <a:stretch>
            <a:fillRect/>
          </a:stretch>
        </p:blipFill>
        <p:spPr>
          <a:xfrm>
            <a:off x="1225567" y="1833312"/>
            <a:ext cx="2627416" cy="4253230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32446" y="442064"/>
            <a:ext cx="2719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altLang="en-US" sz="3200" dirty="0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21" name="矩形 20"/>
          <p:cNvSpPr/>
          <p:nvPr/>
        </p:nvSpPr>
        <p:spPr>
          <a:xfrm flipH="1" flipV="1">
            <a:off x="1612812" y="3967545"/>
            <a:ext cx="8528237" cy="1207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grpSp>
        <p:nvGrpSpPr>
          <p:cNvPr id="22" name="组合 34"/>
          <p:cNvGrpSpPr/>
          <p:nvPr/>
        </p:nvGrpSpPr>
        <p:grpSpPr bwMode="auto">
          <a:xfrm flipH="1">
            <a:off x="5015795" y="1860088"/>
            <a:ext cx="1802644" cy="1805478"/>
            <a:chOff x="0" y="0"/>
            <a:chExt cx="1154113" cy="1155699"/>
          </a:xfrm>
          <a:solidFill>
            <a:schemeClr val="bg1"/>
          </a:solidFill>
        </p:grpSpPr>
        <p:sp>
          <p:nvSpPr>
            <p:cNvPr id="23" name="Oval 30"/>
            <p:cNvSpPr>
              <a:spLocks noChangeArrowheads="1"/>
            </p:cNvSpPr>
            <p:nvPr/>
          </p:nvSpPr>
          <p:spPr bwMode="auto">
            <a:xfrm>
              <a:off x="0" y="0"/>
              <a:ext cx="1154113" cy="1155699"/>
            </a:xfrm>
            <a:prstGeom prst="ellipse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endParaRPr lang="zh-CN" altLang="en-US" sz="11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66700" y="128587"/>
              <a:ext cx="638175" cy="868362"/>
            </a:xfrm>
            <a:custGeom>
              <a:avLst/>
              <a:gdLst>
                <a:gd name="T0" fmla="*/ 128715 w 709"/>
                <a:gd name="T1" fmla="*/ 322149 h 965"/>
                <a:gd name="T2" fmla="*/ 196223 w 709"/>
                <a:gd name="T3" fmla="*/ 480524 h 965"/>
                <a:gd name="T4" fmla="*/ 251130 w 709"/>
                <a:gd name="T5" fmla="*/ 607403 h 965"/>
                <a:gd name="T6" fmla="*/ 374444 w 709"/>
                <a:gd name="T7" fmla="*/ 611003 h 965"/>
                <a:gd name="T8" fmla="*/ 401447 w 709"/>
                <a:gd name="T9" fmla="*/ 560611 h 965"/>
                <a:gd name="T10" fmla="*/ 469855 w 709"/>
                <a:gd name="T11" fmla="*/ 432831 h 965"/>
                <a:gd name="T12" fmla="*/ 319538 w 709"/>
                <a:gd name="T13" fmla="*/ 132279 h 965"/>
                <a:gd name="T14" fmla="*/ 264631 w 709"/>
                <a:gd name="T15" fmla="*/ 650597 h 965"/>
                <a:gd name="T16" fmla="*/ 201624 w 709"/>
                <a:gd name="T17" fmla="*/ 578608 h 965"/>
                <a:gd name="T18" fmla="*/ 135916 w 709"/>
                <a:gd name="T19" fmla="*/ 455328 h 965"/>
                <a:gd name="T20" fmla="*/ 319538 w 709"/>
                <a:gd name="T21" fmla="*/ 91785 h 965"/>
                <a:gd name="T22" fmla="*/ 503159 w 709"/>
                <a:gd name="T23" fmla="*/ 455328 h 965"/>
                <a:gd name="T24" fmla="*/ 436551 w 709"/>
                <a:gd name="T25" fmla="*/ 578608 h 965"/>
                <a:gd name="T26" fmla="*/ 374444 w 709"/>
                <a:gd name="T27" fmla="*/ 650597 h 965"/>
                <a:gd name="T28" fmla="*/ 228627 w 709"/>
                <a:gd name="T29" fmla="*/ 778376 h 965"/>
                <a:gd name="T30" fmla="*/ 383445 w 709"/>
                <a:gd name="T31" fmla="*/ 807172 h 965"/>
                <a:gd name="T32" fmla="*/ 383445 w 709"/>
                <a:gd name="T33" fmla="*/ 748681 h 965"/>
                <a:gd name="T34" fmla="*/ 246629 w 709"/>
                <a:gd name="T35" fmla="*/ 796373 h 965"/>
                <a:gd name="T36" fmla="*/ 395146 w 709"/>
                <a:gd name="T37" fmla="*/ 796373 h 965"/>
                <a:gd name="T38" fmla="*/ 413149 w 709"/>
                <a:gd name="T39" fmla="*/ 778376 h 965"/>
                <a:gd name="T40" fmla="*/ 228627 w 709"/>
                <a:gd name="T41" fmla="*/ 685691 h 965"/>
                <a:gd name="T42" fmla="*/ 413149 w 709"/>
                <a:gd name="T43" fmla="*/ 778376 h 965"/>
                <a:gd name="T44" fmla="*/ 411348 w 709"/>
                <a:gd name="T45" fmla="*/ 362642 h 965"/>
                <a:gd name="T46" fmla="*/ 349241 w 709"/>
                <a:gd name="T47" fmla="*/ 424733 h 965"/>
                <a:gd name="T48" fmla="*/ 288934 w 709"/>
                <a:gd name="T49" fmla="*/ 424733 h 965"/>
                <a:gd name="T50" fmla="*/ 226827 w 709"/>
                <a:gd name="T51" fmla="*/ 362642 h 965"/>
                <a:gd name="T52" fmla="*/ 226827 w 709"/>
                <a:gd name="T53" fmla="*/ 302352 h 965"/>
                <a:gd name="T54" fmla="*/ 288934 w 709"/>
                <a:gd name="T55" fmla="*/ 239362 h 965"/>
                <a:gd name="T56" fmla="*/ 349241 w 709"/>
                <a:gd name="T57" fmla="*/ 239362 h 965"/>
                <a:gd name="T58" fmla="*/ 411348 w 709"/>
                <a:gd name="T59" fmla="*/ 302352 h 965"/>
                <a:gd name="T60" fmla="*/ 612972 w 709"/>
                <a:gd name="T61" fmla="*/ 293353 h 965"/>
                <a:gd name="T62" fmla="*/ 580568 w 709"/>
                <a:gd name="T63" fmla="*/ 322149 h 965"/>
                <a:gd name="T64" fmla="*/ 612972 w 709"/>
                <a:gd name="T65" fmla="*/ 341046 h 965"/>
                <a:gd name="T66" fmla="*/ 612972 w 709"/>
                <a:gd name="T67" fmla="*/ 293353 h 965"/>
                <a:gd name="T68" fmla="*/ 542764 w 709"/>
                <a:gd name="T69" fmla="*/ 127780 h 965"/>
                <a:gd name="T70" fmla="*/ 509460 w 709"/>
                <a:gd name="T71" fmla="*/ 94485 h 965"/>
                <a:gd name="T72" fmla="*/ 518461 w 709"/>
                <a:gd name="T73" fmla="*/ 152976 h 965"/>
                <a:gd name="T74" fmla="*/ 342040 w 709"/>
                <a:gd name="T75" fmla="*/ 61190 h 965"/>
                <a:gd name="T76" fmla="*/ 318637 w 709"/>
                <a:gd name="T77" fmla="*/ 0 h 965"/>
                <a:gd name="T78" fmla="*/ 294335 w 709"/>
                <a:gd name="T79" fmla="*/ 61190 h 965"/>
                <a:gd name="T80" fmla="*/ 117014 w 709"/>
                <a:gd name="T81" fmla="*/ 155675 h 965"/>
                <a:gd name="T82" fmla="*/ 127815 w 709"/>
                <a:gd name="T83" fmla="*/ 98084 h 965"/>
                <a:gd name="T84" fmla="*/ 93611 w 709"/>
                <a:gd name="T85" fmla="*/ 132279 h 965"/>
                <a:gd name="T86" fmla="*/ 57607 w 709"/>
                <a:gd name="T87" fmla="*/ 322149 h 965"/>
                <a:gd name="T88" fmla="*/ 25203 w 709"/>
                <a:gd name="T89" fmla="*/ 293353 h 965"/>
                <a:gd name="T90" fmla="*/ 25203 w 709"/>
                <a:gd name="T91" fmla="*/ 341046 h 965"/>
                <a:gd name="T92" fmla="*/ 57607 w 709"/>
                <a:gd name="T93" fmla="*/ 322149 h 96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09" h="965">
                  <a:moveTo>
                    <a:pt x="355" y="147"/>
                  </a:moveTo>
                  <a:cubicBezTo>
                    <a:pt x="238" y="147"/>
                    <a:pt x="143" y="241"/>
                    <a:pt x="143" y="358"/>
                  </a:cubicBezTo>
                  <a:cubicBezTo>
                    <a:pt x="143" y="414"/>
                    <a:pt x="187" y="481"/>
                    <a:pt x="188" y="481"/>
                  </a:cubicBezTo>
                  <a:cubicBezTo>
                    <a:pt x="197" y="496"/>
                    <a:pt x="210" y="519"/>
                    <a:pt x="218" y="534"/>
                  </a:cubicBezTo>
                  <a:lnTo>
                    <a:pt x="264" y="623"/>
                  </a:lnTo>
                  <a:cubicBezTo>
                    <a:pt x="272" y="639"/>
                    <a:pt x="279" y="662"/>
                    <a:pt x="279" y="675"/>
                  </a:cubicBezTo>
                  <a:cubicBezTo>
                    <a:pt x="279" y="675"/>
                    <a:pt x="284" y="679"/>
                    <a:pt x="294" y="679"/>
                  </a:cubicBezTo>
                  <a:lnTo>
                    <a:pt x="416" y="679"/>
                  </a:lnTo>
                  <a:cubicBezTo>
                    <a:pt x="425" y="679"/>
                    <a:pt x="430" y="675"/>
                    <a:pt x="431" y="674"/>
                  </a:cubicBezTo>
                  <a:cubicBezTo>
                    <a:pt x="430" y="662"/>
                    <a:pt x="437" y="639"/>
                    <a:pt x="446" y="623"/>
                  </a:cubicBezTo>
                  <a:lnTo>
                    <a:pt x="491" y="534"/>
                  </a:lnTo>
                  <a:cubicBezTo>
                    <a:pt x="499" y="519"/>
                    <a:pt x="513" y="495"/>
                    <a:pt x="522" y="481"/>
                  </a:cubicBezTo>
                  <a:cubicBezTo>
                    <a:pt x="537" y="458"/>
                    <a:pt x="566" y="402"/>
                    <a:pt x="566" y="358"/>
                  </a:cubicBezTo>
                  <a:cubicBezTo>
                    <a:pt x="566" y="241"/>
                    <a:pt x="471" y="147"/>
                    <a:pt x="355" y="147"/>
                  </a:cubicBezTo>
                  <a:close/>
                  <a:moveTo>
                    <a:pt x="416" y="723"/>
                  </a:moveTo>
                  <a:lnTo>
                    <a:pt x="294" y="723"/>
                  </a:lnTo>
                  <a:cubicBezTo>
                    <a:pt x="261" y="723"/>
                    <a:pt x="235" y="702"/>
                    <a:pt x="235" y="675"/>
                  </a:cubicBezTo>
                  <a:cubicBezTo>
                    <a:pt x="235" y="671"/>
                    <a:pt x="231" y="656"/>
                    <a:pt x="224" y="643"/>
                  </a:cubicBezTo>
                  <a:lnTo>
                    <a:pt x="179" y="554"/>
                  </a:lnTo>
                  <a:cubicBezTo>
                    <a:pt x="172" y="540"/>
                    <a:pt x="159" y="519"/>
                    <a:pt x="151" y="506"/>
                  </a:cubicBezTo>
                  <a:cubicBezTo>
                    <a:pt x="145" y="498"/>
                    <a:pt x="99" y="425"/>
                    <a:pt x="99" y="358"/>
                  </a:cubicBezTo>
                  <a:cubicBezTo>
                    <a:pt x="99" y="217"/>
                    <a:pt x="214" y="102"/>
                    <a:pt x="355" y="102"/>
                  </a:cubicBezTo>
                  <a:cubicBezTo>
                    <a:pt x="495" y="102"/>
                    <a:pt x="610" y="217"/>
                    <a:pt x="610" y="358"/>
                  </a:cubicBezTo>
                  <a:cubicBezTo>
                    <a:pt x="610" y="425"/>
                    <a:pt x="564" y="498"/>
                    <a:pt x="559" y="506"/>
                  </a:cubicBezTo>
                  <a:cubicBezTo>
                    <a:pt x="550" y="518"/>
                    <a:pt x="537" y="541"/>
                    <a:pt x="530" y="554"/>
                  </a:cubicBezTo>
                  <a:lnTo>
                    <a:pt x="485" y="643"/>
                  </a:lnTo>
                  <a:cubicBezTo>
                    <a:pt x="478" y="656"/>
                    <a:pt x="475" y="671"/>
                    <a:pt x="475" y="675"/>
                  </a:cubicBezTo>
                  <a:cubicBezTo>
                    <a:pt x="475" y="702"/>
                    <a:pt x="449" y="723"/>
                    <a:pt x="416" y="723"/>
                  </a:cubicBezTo>
                  <a:close/>
                  <a:moveTo>
                    <a:pt x="287" y="832"/>
                  </a:moveTo>
                  <a:cubicBezTo>
                    <a:pt x="269" y="832"/>
                    <a:pt x="254" y="846"/>
                    <a:pt x="254" y="865"/>
                  </a:cubicBezTo>
                  <a:cubicBezTo>
                    <a:pt x="254" y="883"/>
                    <a:pt x="269" y="897"/>
                    <a:pt x="287" y="897"/>
                  </a:cubicBezTo>
                  <a:lnTo>
                    <a:pt x="426" y="897"/>
                  </a:lnTo>
                  <a:cubicBezTo>
                    <a:pt x="444" y="897"/>
                    <a:pt x="459" y="883"/>
                    <a:pt x="459" y="865"/>
                  </a:cubicBezTo>
                  <a:cubicBezTo>
                    <a:pt x="459" y="846"/>
                    <a:pt x="444" y="832"/>
                    <a:pt x="426" y="832"/>
                  </a:cubicBezTo>
                  <a:lnTo>
                    <a:pt x="287" y="832"/>
                  </a:lnTo>
                  <a:close/>
                  <a:moveTo>
                    <a:pt x="274" y="885"/>
                  </a:moveTo>
                  <a:cubicBezTo>
                    <a:pt x="276" y="929"/>
                    <a:pt x="312" y="965"/>
                    <a:pt x="356" y="965"/>
                  </a:cubicBezTo>
                  <a:cubicBezTo>
                    <a:pt x="401" y="965"/>
                    <a:pt x="437" y="929"/>
                    <a:pt x="439" y="885"/>
                  </a:cubicBezTo>
                  <a:lnTo>
                    <a:pt x="274" y="885"/>
                  </a:lnTo>
                  <a:close/>
                  <a:moveTo>
                    <a:pt x="459" y="865"/>
                  </a:moveTo>
                  <a:lnTo>
                    <a:pt x="254" y="865"/>
                  </a:lnTo>
                  <a:lnTo>
                    <a:pt x="254" y="762"/>
                  </a:lnTo>
                  <a:lnTo>
                    <a:pt x="459" y="762"/>
                  </a:lnTo>
                  <a:lnTo>
                    <a:pt x="459" y="865"/>
                  </a:lnTo>
                  <a:close/>
                  <a:moveTo>
                    <a:pt x="491" y="369"/>
                  </a:moveTo>
                  <a:cubicBezTo>
                    <a:pt x="491" y="388"/>
                    <a:pt x="476" y="403"/>
                    <a:pt x="457" y="403"/>
                  </a:cubicBezTo>
                  <a:lnTo>
                    <a:pt x="388" y="403"/>
                  </a:lnTo>
                  <a:lnTo>
                    <a:pt x="388" y="472"/>
                  </a:lnTo>
                  <a:cubicBezTo>
                    <a:pt x="388" y="491"/>
                    <a:pt x="373" y="506"/>
                    <a:pt x="355" y="506"/>
                  </a:cubicBezTo>
                  <a:cubicBezTo>
                    <a:pt x="336" y="506"/>
                    <a:pt x="321" y="491"/>
                    <a:pt x="321" y="472"/>
                  </a:cubicBezTo>
                  <a:lnTo>
                    <a:pt x="321" y="403"/>
                  </a:lnTo>
                  <a:lnTo>
                    <a:pt x="252" y="403"/>
                  </a:lnTo>
                  <a:cubicBezTo>
                    <a:pt x="233" y="403"/>
                    <a:pt x="218" y="388"/>
                    <a:pt x="218" y="369"/>
                  </a:cubicBezTo>
                  <a:cubicBezTo>
                    <a:pt x="218" y="351"/>
                    <a:pt x="233" y="336"/>
                    <a:pt x="252" y="336"/>
                  </a:cubicBezTo>
                  <a:lnTo>
                    <a:pt x="321" y="336"/>
                  </a:lnTo>
                  <a:lnTo>
                    <a:pt x="321" y="266"/>
                  </a:lnTo>
                  <a:cubicBezTo>
                    <a:pt x="321" y="248"/>
                    <a:pt x="336" y="233"/>
                    <a:pt x="355" y="233"/>
                  </a:cubicBezTo>
                  <a:cubicBezTo>
                    <a:pt x="373" y="233"/>
                    <a:pt x="388" y="248"/>
                    <a:pt x="388" y="266"/>
                  </a:cubicBezTo>
                  <a:lnTo>
                    <a:pt x="388" y="336"/>
                  </a:lnTo>
                  <a:lnTo>
                    <a:pt x="457" y="336"/>
                  </a:lnTo>
                  <a:cubicBezTo>
                    <a:pt x="476" y="336"/>
                    <a:pt x="491" y="351"/>
                    <a:pt x="491" y="369"/>
                  </a:cubicBezTo>
                  <a:close/>
                  <a:moveTo>
                    <a:pt x="681" y="326"/>
                  </a:moveTo>
                  <a:lnTo>
                    <a:pt x="643" y="326"/>
                  </a:lnTo>
                  <a:cubicBezTo>
                    <a:pt x="644" y="336"/>
                    <a:pt x="645" y="347"/>
                    <a:pt x="645" y="358"/>
                  </a:cubicBezTo>
                  <a:cubicBezTo>
                    <a:pt x="645" y="365"/>
                    <a:pt x="644" y="372"/>
                    <a:pt x="643" y="379"/>
                  </a:cubicBezTo>
                  <a:lnTo>
                    <a:pt x="681" y="379"/>
                  </a:lnTo>
                  <a:cubicBezTo>
                    <a:pt x="696" y="379"/>
                    <a:pt x="709" y="367"/>
                    <a:pt x="709" y="352"/>
                  </a:cubicBezTo>
                  <a:cubicBezTo>
                    <a:pt x="709" y="338"/>
                    <a:pt x="696" y="326"/>
                    <a:pt x="681" y="326"/>
                  </a:cubicBezTo>
                  <a:close/>
                  <a:moveTo>
                    <a:pt x="576" y="170"/>
                  </a:moveTo>
                  <a:lnTo>
                    <a:pt x="603" y="142"/>
                  </a:lnTo>
                  <a:cubicBezTo>
                    <a:pt x="614" y="131"/>
                    <a:pt x="614" y="114"/>
                    <a:pt x="604" y="104"/>
                  </a:cubicBezTo>
                  <a:cubicBezTo>
                    <a:pt x="594" y="94"/>
                    <a:pt x="577" y="94"/>
                    <a:pt x="566" y="105"/>
                  </a:cubicBezTo>
                  <a:lnTo>
                    <a:pt x="538" y="132"/>
                  </a:lnTo>
                  <a:cubicBezTo>
                    <a:pt x="552" y="144"/>
                    <a:pt x="564" y="156"/>
                    <a:pt x="576" y="170"/>
                  </a:cubicBezTo>
                  <a:close/>
                  <a:moveTo>
                    <a:pt x="354" y="67"/>
                  </a:moveTo>
                  <a:cubicBezTo>
                    <a:pt x="363" y="67"/>
                    <a:pt x="372" y="68"/>
                    <a:pt x="380" y="68"/>
                  </a:cubicBezTo>
                  <a:lnTo>
                    <a:pt x="380" y="27"/>
                  </a:lnTo>
                  <a:cubicBezTo>
                    <a:pt x="380" y="12"/>
                    <a:pt x="368" y="0"/>
                    <a:pt x="354" y="0"/>
                  </a:cubicBezTo>
                  <a:cubicBezTo>
                    <a:pt x="339" y="0"/>
                    <a:pt x="327" y="12"/>
                    <a:pt x="327" y="27"/>
                  </a:cubicBezTo>
                  <a:lnTo>
                    <a:pt x="327" y="68"/>
                  </a:lnTo>
                  <a:cubicBezTo>
                    <a:pt x="336" y="68"/>
                    <a:pt x="345" y="67"/>
                    <a:pt x="354" y="67"/>
                  </a:cubicBezTo>
                  <a:close/>
                  <a:moveTo>
                    <a:pt x="130" y="173"/>
                  </a:moveTo>
                  <a:cubicBezTo>
                    <a:pt x="142" y="159"/>
                    <a:pt x="154" y="147"/>
                    <a:pt x="168" y="135"/>
                  </a:cubicBezTo>
                  <a:lnTo>
                    <a:pt x="142" y="109"/>
                  </a:lnTo>
                  <a:cubicBezTo>
                    <a:pt x="131" y="99"/>
                    <a:pt x="114" y="98"/>
                    <a:pt x="104" y="109"/>
                  </a:cubicBezTo>
                  <a:cubicBezTo>
                    <a:pt x="93" y="119"/>
                    <a:pt x="94" y="136"/>
                    <a:pt x="104" y="147"/>
                  </a:cubicBezTo>
                  <a:lnTo>
                    <a:pt x="130" y="173"/>
                  </a:lnTo>
                  <a:close/>
                  <a:moveTo>
                    <a:pt x="64" y="358"/>
                  </a:moveTo>
                  <a:cubicBezTo>
                    <a:pt x="64" y="347"/>
                    <a:pt x="64" y="336"/>
                    <a:pt x="66" y="326"/>
                  </a:cubicBezTo>
                  <a:lnTo>
                    <a:pt x="28" y="326"/>
                  </a:lnTo>
                  <a:cubicBezTo>
                    <a:pt x="13" y="326"/>
                    <a:pt x="0" y="338"/>
                    <a:pt x="0" y="352"/>
                  </a:cubicBezTo>
                  <a:cubicBezTo>
                    <a:pt x="0" y="367"/>
                    <a:pt x="13" y="379"/>
                    <a:pt x="28" y="379"/>
                  </a:cubicBezTo>
                  <a:lnTo>
                    <a:pt x="65" y="379"/>
                  </a:lnTo>
                  <a:cubicBezTo>
                    <a:pt x="64" y="372"/>
                    <a:pt x="64" y="365"/>
                    <a:pt x="64" y="3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 sz="15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25" name="组合 37"/>
          <p:cNvGrpSpPr/>
          <p:nvPr/>
        </p:nvGrpSpPr>
        <p:grpSpPr bwMode="auto">
          <a:xfrm flipH="1">
            <a:off x="2027897" y="2145881"/>
            <a:ext cx="1323337" cy="1325418"/>
            <a:chOff x="0" y="0"/>
            <a:chExt cx="1154113" cy="1155698"/>
          </a:xfrm>
          <a:solidFill>
            <a:schemeClr val="bg1"/>
          </a:solidFill>
        </p:grpSpPr>
        <p:sp>
          <p:nvSpPr>
            <p:cNvPr id="26" name="Oval 31"/>
            <p:cNvSpPr>
              <a:spLocks noChangeArrowheads="1"/>
            </p:cNvSpPr>
            <p:nvPr/>
          </p:nvSpPr>
          <p:spPr bwMode="auto">
            <a:xfrm>
              <a:off x="0" y="0"/>
              <a:ext cx="1154113" cy="1155699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endParaRPr lang="zh-CN" altLang="en-US" sz="11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7" name="Freeform 35"/>
            <p:cNvSpPr>
              <a:spLocks noEditPoints="1"/>
            </p:cNvSpPr>
            <p:nvPr/>
          </p:nvSpPr>
          <p:spPr bwMode="auto">
            <a:xfrm>
              <a:off x="269875" y="169862"/>
              <a:ext cx="563563" cy="766762"/>
            </a:xfrm>
            <a:custGeom>
              <a:avLst/>
              <a:gdLst>
                <a:gd name="T0" fmla="*/ 73939 w 625"/>
                <a:gd name="T1" fmla="*/ 124194 h 852"/>
                <a:gd name="T2" fmla="*/ 62217 w 625"/>
                <a:gd name="T3" fmla="*/ 766762 h 852"/>
                <a:gd name="T4" fmla="*/ 563563 w 625"/>
                <a:gd name="T5" fmla="*/ 188091 h 852"/>
                <a:gd name="T6" fmla="*/ 520281 w 625"/>
                <a:gd name="T7" fmla="*/ 201590 h 852"/>
                <a:gd name="T8" fmla="*/ 64021 w 625"/>
                <a:gd name="T9" fmla="*/ 722664 h 852"/>
                <a:gd name="T10" fmla="*/ 243459 w 625"/>
                <a:gd name="T11" fmla="*/ 81896 h 852"/>
                <a:gd name="T12" fmla="*/ 320104 w 625"/>
                <a:gd name="T13" fmla="*/ 81896 h 852"/>
                <a:gd name="T14" fmla="*/ 280429 w 625"/>
                <a:gd name="T15" fmla="*/ 122394 h 852"/>
                <a:gd name="T16" fmla="*/ 196571 w 625"/>
                <a:gd name="T17" fmla="*/ 83696 h 852"/>
                <a:gd name="T18" fmla="*/ 103696 w 625"/>
                <a:gd name="T19" fmla="*/ 194390 h 852"/>
                <a:gd name="T20" fmla="*/ 459867 w 625"/>
                <a:gd name="T21" fmla="*/ 194390 h 852"/>
                <a:gd name="T22" fmla="*/ 366992 w 625"/>
                <a:gd name="T23" fmla="*/ 83696 h 852"/>
                <a:gd name="T24" fmla="*/ 196571 w 625"/>
                <a:gd name="T25" fmla="*/ 83696 h 852"/>
                <a:gd name="T26" fmla="*/ 199276 w 625"/>
                <a:gd name="T27" fmla="*/ 582271 h 852"/>
                <a:gd name="T28" fmla="*/ 136157 w 625"/>
                <a:gd name="T29" fmla="*/ 600270 h 852"/>
                <a:gd name="T30" fmla="*/ 122631 w 625"/>
                <a:gd name="T31" fmla="*/ 613770 h 852"/>
                <a:gd name="T32" fmla="*/ 199276 w 625"/>
                <a:gd name="T33" fmla="*/ 619169 h 852"/>
                <a:gd name="T34" fmla="*/ 119025 w 625"/>
                <a:gd name="T35" fmla="*/ 658767 h 852"/>
                <a:gd name="T36" fmla="*/ 218212 w 625"/>
                <a:gd name="T37" fmla="*/ 610170 h 852"/>
                <a:gd name="T38" fmla="*/ 218212 w 625"/>
                <a:gd name="T39" fmla="*/ 578671 h 852"/>
                <a:gd name="T40" fmla="*/ 99187 w 625"/>
                <a:gd name="T41" fmla="*/ 584971 h 852"/>
                <a:gd name="T42" fmla="*/ 192964 w 625"/>
                <a:gd name="T43" fmla="*/ 683966 h 852"/>
                <a:gd name="T44" fmla="*/ 192964 w 625"/>
                <a:gd name="T45" fmla="*/ 301485 h 852"/>
                <a:gd name="T46" fmla="*/ 136157 w 625"/>
                <a:gd name="T47" fmla="*/ 318584 h 852"/>
                <a:gd name="T48" fmla="*/ 155994 w 625"/>
                <a:gd name="T49" fmla="*/ 368982 h 852"/>
                <a:gd name="T50" fmla="*/ 119025 w 625"/>
                <a:gd name="T51" fmla="*/ 382481 h 852"/>
                <a:gd name="T52" fmla="*/ 192964 w 625"/>
                <a:gd name="T53" fmla="*/ 281686 h 852"/>
                <a:gd name="T54" fmla="*/ 99187 w 625"/>
                <a:gd name="T55" fmla="*/ 380681 h 852"/>
                <a:gd name="T56" fmla="*/ 217310 w 625"/>
                <a:gd name="T57" fmla="*/ 323084 h 852"/>
                <a:gd name="T58" fmla="*/ 216408 w 625"/>
                <a:gd name="T59" fmla="*/ 296985 h 852"/>
                <a:gd name="T60" fmla="*/ 199276 w 625"/>
                <a:gd name="T61" fmla="*/ 452678 h 852"/>
                <a:gd name="T62" fmla="*/ 122631 w 625"/>
                <a:gd name="T63" fmla="*/ 471577 h 852"/>
                <a:gd name="T64" fmla="*/ 199276 w 625"/>
                <a:gd name="T65" fmla="*/ 522874 h 852"/>
                <a:gd name="T66" fmla="*/ 218212 w 625"/>
                <a:gd name="T67" fmla="*/ 438278 h 852"/>
                <a:gd name="T68" fmla="*/ 99187 w 625"/>
                <a:gd name="T69" fmla="*/ 442778 h 852"/>
                <a:gd name="T70" fmla="*/ 199276 w 625"/>
                <a:gd name="T71" fmla="*/ 541773 h 852"/>
                <a:gd name="T72" fmla="*/ 260592 w 625"/>
                <a:gd name="T73" fmla="*/ 418479 h 852"/>
                <a:gd name="T74" fmla="*/ 294856 w 625"/>
                <a:gd name="T75" fmla="*/ 650668 h 852"/>
                <a:gd name="T76" fmla="*/ 452654 w 625"/>
                <a:gd name="T77" fmla="*/ 602070 h 852"/>
                <a:gd name="T78" fmla="*/ 288544 w 625"/>
                <a:gd name="T79" fmla="*/ 644368 h 852"/>
                <a:gd name="T80" fmla="*/ 452654 w 625"/>
                <a:gd name="T81" fmla="*/ 456277 h 852"/>
                <a:gd name="T82" fmla="*/ 288544 w 625"/>
                <a:gd name="T83" fmla="*/ 368982 h 852"/>
                <a:gd name="T84" fmla="*/ 288544 w 625"/>
                <a:gd name="T85" fmla="*/ 316784 h 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25" h="852">
                  <a:moveTo>
                    <a:pt x="48" y="224"/>
                  </a:moveTo>
                  <a:cubicBezTo>
                    <a:pt x="48" y="200"/>
                    <a:pt x="59" y="188"/>
                    <a:pt x="82" y="188"/>
                  </a:cubicBezTo>
                  <a:lnTo>
                    <a:pt x="82" y="138"/>
                  </a:lnTo>
                  <a:cubicBezTo>
                    <a:pt x="39" y="139"/>
                    <a:pt x="0" y="167"/>
                    <a:pt x="0" y="209"/>
                  </a:cubicBezTo>
                  <a:lnTo>
                    <a:pt x="0" y="783"/>
                  </a:lnTo>
                  <a:cubicBezTo>
                    <a:pt x="0" y="818"/>
                    <a:pt x="34" y="852"/>
                    <a:pt x="69" y="852"/>
                  </a:cubicBezTo>
                  <a:lnTo>
                    <a:pt x="556" y="852"/>
                  </a:lnTo>
                  <a:cubicBezTo>
                    <a:pt x="591" y="852"/>
                    <a:pt x="625" y="818"/>
                    <a:pt x="625" y="783"/>
                  </a:cubicBezTo>
                  <a:lnTo>
                    <a:pt x="625" y="209"/>
                  </a:lnTo>
                  <a:cubicBezTo>
                    <a:pt x="625" y="167"/>
                    <a:pt x="586" y="139"/>
                    <a:pt x="543" y="138"/>
                  </a:cubicBezTo>
                  <a:lnTo>
                    <a:pt x="543" y="188"/>
                  </a:lnTo>
                  <a:cubicBezTo>
                    <a:pt x="566" y="188"/>
                    <a:pt x="577" y="200"/>
                    <a:pt x="577" y="224"/>
                  </a:cubicBezTo>
                  <a:lnTo>
                    <a:pt x="577" y="768"/>
                  </a:lnTo>
                  <a:cubicBezTo>
                    <a:pt x="577" y="785"/>
                    <a:pt x="570" y="803"/>
                    <a:pt x="554" y="803"/>
                  </a:cubicBezTo>
                  <a:lnTo>
                    <a:pt x="71" y="803"/>
                  </a:lnTo>
                  <a:cubicBezTo>
                    <a:pt x="53" y="803"/>
                    <a:pt x="48" y="783"/>
                    <a:pt x="48" y="764"/>
                  </a:cubicBezTo>
                  <a:lnTo>
                    <a:pt x="48" y="224"/>
                  </a:lnTo>
                  <a:close/>
                  <a:moveTo>
                    <a:pt x="270" y="91"/>
                  </a:moveTo>
                  <a:cubicBezTo>
                    <a:pt x="270" y="71"/>
                    <a:pt x="289" y="52"/>
                    <a:pt x="309" y="52"/>
                  </a:cubicBezTo>
                  <a:lnTo>
                    <a:pt x="316" y="52"/>
                  </a:lnTo>
                  <a:cubicBezTo>
                    <a:pt x="336" y="52"/>
                    <a:pt x="355" y="71"/>
                    <a:pt x="355" y="91"/>
                  </a:cubicBezTo>
                  <a:lnTo>
                    <a:pt x="355" y="95"/>
                  </a:lnTo>
                  <a:cubicBezTo>
                    <a:pt x="355" y="117"/>
                    <a:pt x="336" y="136"/>
                    <a:pt x="314" y="136"/>
                  </a:cubicBezTo>
                  <a:lnTo>
                    <a:pt x="311" y="136"/>
                  </a:lnTo>
                  <a:cubicBezTo>
                    <a:pt x="289" y="136"/>
                    <a:pt x="270" y="117"/>
                    <a:pt x="270" y="95"/>
                  </a:cubicBezTo>
                  <a:lnTo>
                    <a:pt x="270" y="91"/>
                  </a:lnTo>
                  <a:close/>
                  <a:moveTo>
                    <a:pt x="218" y="93"/>
                  </a:moveTo>
                  <a:lnTo>
                    <a:pt x="149" y="93"/>
                  </a:lnTo>
                  <a:cubicBezTo>
                    <a:pt x="126" y="93"/>
                    <a:pt x="115" y="104"/>
                    <a:pt x="115" y="127"/>
                  </a:cubicBezTo>
                  <a:lnTo>
                    <a:pt x="115" y="216"/>
                  </a:lnTo>
                  <a:cubicBezTo>
                    <a:pt x="115" y="231"/>
                    <a:pt x="124" y="246"/>
                    <a:pt x="138" y="246"/>
                  </a:cubicBezTo>
                  <a:lnTo>
                    <a:pt x="487" y="246"/>
                  </a:lnTo>
                  <a:cubicBezTo>
                    <a:pt x="501" y="246"/>
                    <a:pt x="510" y="231"/>
                    <a:pt x="510" y="216"/>
                  </a:cubicBezTo>
                  <a:lnTo>
                    <a:pt x="510" y="127"/>
                  </a:lnTo>
                  <a:cubicBezTo>
                    <a:pt x="510" y="104"/>
                    <a:pt x="499" y="93"/>
                    <a:pt x="476" y="93"/>
                  </a:cubicBezTo>
                  <a:lnTo>
                    <a:pt x="407" y="93"/>
                  </a:lnTo>
                  <a:cubicBezTo>
                    <a:pt x="407" y="45"/>
                    <a:pt x="366" y="0"/>
                    <a:pt x="320" y="0"/>
                  </a:cubicBezTo>
                  <a:lnTo>
                    <a:pt x="305" y="0"/>
                  </a:lnTo>
                  <a:cubicBezTo>
                    <a:pt x="259" y="0"/>
                    <a:pt x="218" y="45"/>
                    <a:pt x="218" y="93"/>
                  </a:cubicBezTo>
                  <a:close/>
                  <a:moveTo>
                    <a:pt x="132" y="654"/>
                  </a:moveTo>
                  <a:cubicBezTo>
                    <a:pt x="132" y="649"/>
                    <a:pt x="133" y="647"/>
                    <a:pt x="138" y="647"/>
                  </a:cubicBezTo>
                  <a:lnTo>
                    <a:pt x="221" y="647"/>
                  </a:lnTo>
                  <a:lnTo>
                    <a:pt x="221" y="654"/>
                  </a:lnTo>
                  <a:cubicBezTo>
                    <a:pt x="221" y="661"/>
                    <a:pt x="186" y="680"/>
                    <a:pt x="180" y="684"/>
                  </a:cubicBezTo>
                  <a:cubicBezTo>
                    <a:pt x="174" y="679"/>
                    <a:pt x="161" y="667"/>
                    <a:pt x="151" y="667"/>
                  </a:cubicBezTo>
                  <a:lnTo>
                    <a:pt x="149" y="667"/>
                  </a:lnTo>
                  <a:cubicBezTo>
                    <a:pt x="144" y="667"/>
                    <a:pt x="136" y="675"/>
                    <a:pt x="136" y="680"/>
                  </a:cubicBezTo>
                  <a:lnTo>
                    <a:pt x="136" y="682"/>
                  </a:lnTo>
                  <a:cubicBezTo>
                    <a:pt x="136" y="688"/>
                    <a:pt x="167" y="721"/>
                    <a:pt x="173" y="721"/>
                  </a:cubicBezTo>
                  <a:lnTo>
                    <a:pt x="175" y="721"/>
                  </a:lnTo>
                  <a:cubicBezTo>
                    <a:pt x="180" y="721"/>
                    <a:pt x="214" y="693"/>
                    <a:pt x="221" y="688"/>
                  </a:cubicBezTo>
                  <a:cubicBezTo>
                    <a:pt x="221" y="700"/>
                    <a:pt x="225" y="738"/>
                    <a:pt x="214" y="738"/>
                  </a:cubicBezTo>
                  <a:lnTo>
                    <a:pt x="138" y="738"/>
                  </a:lnTo>
                  <a:cubicBezTo>
                    <a:pt x="133" y="738"/>
                    <a:pt x="132" y="737"/>
                    <a:pt x="132" y="732"/>
                  </a:cubicBezTo>
                  <a:lnTo>
                    <a:pt x="132" y="654"/>
                  </a:lnTo>
                  <a:close/>
                  <a:moveTo>
                    <a:pt x="214" y="760"/>
                  </a:moveTo>
                  <a:cubicBezTo>
                    <a:pt x="255" y="760"/>
                    <a:pt x="240" y="715"/>
                    <a:pt x="242" y="678"/>
                  </a:cubicBezTo>
                  <a:cubicBezTo>
                    <a:pt x="243" y="658"/>
                    <a:pt x="292" y="642"/>
                    <a:pt x="296" y="624"/>
                  </a:cubicBezTo>
                  <a:lnTo>
                    <a:pt x="290" y="624"/>
                  </a:lnTo>
                  <a:cubicBezTo>
                    <a:pt x="275" y="624"/>
                    <a:pt x="253" y="637"/>
                    <a:pt x="242" y="643"/>
                  </a:cubicBezTo>
                  <a:cubicBezTo>
                    <a:pt x="237" y="635"/>
                    <a:pt x="232" y="626"/>
                    <a:pt x="218" y="626"/>
                  </a:cubicBezTo>
                  <a:lnTo>
                    <a:pt x="134" y="626"/>
                  </a:lnTo>
                  <a:cubicBezTo>
                    <a:pt x="122" y="626"/>
                    <a:pt x="110" y="637"/>
                    <a:pt x="110" y="650"/>
                  </a:cubicBezTo>
                  <a:lnTo>
                    <a:pt x="110" y="736"/>
                  </a:lnTo>
                  <a:cubicBezTo>
                    <a:pt x="110" y="750"/>
                    <a:pt x="123" y="760"/>
                    <a:pt x="138" y="760"/>
                  </a:cubicBezTo>
                  <a:lnTo>
                    <a:pt x="214" y="760"/>
                  </a:lnTo>
                  <a:close/>
                  <a:moveTo>
                    <a:pt x="132" y="341"/>
                  </a:moveTo>
                  <a:cubicBezTo>
                    <a:pt x="132" y="336"/>
                    <a:pt x="133" y="335"/>
                    <a:pt x="138" y="335"/>
                  </a:cubicBezTo>
                  <a:lnTo>
                    <a:pt x="214" y="335"/>
                  </a:lnTo>
                  <a:cubicBezTo>
                    <a:pt x="219" y="335"/>
                    <a:pt x="221" y="336"/>
                    <a:pt x="221" y="341"/>
                  </a:cubicBezTo>
                  <a:cubicBezTo>
                    <a:pt x="221" y="346"/>
                    <a:pt x="184" y="371"/>
                    <a:pt x="180" y="371"/>
                  </a:cubicBezTo>
                  <a:cubicBezTo>
                    <a:pt x="175" y="371"/>
                    <a:pt x="164" y="354"/>
                    <a:pt x="151" y="354"/>
                  </a:cubicBezTo>
                  <a:cubicBezTo>
                    <a:pt x="145" y="354"/>
                    <a:pt x="136" y="361"/>
                    <a:pt x="136" y="367"/>
                  </a:cubicBezTo>
                  <a:lnTo>
                    <a:pt x="136" y="369"/>
                  </a:lnTo>
                  <a:cubicBezTo>
                    <a:pt x="136" y="378"/>
                    <a:pt x="166" y="406"/>
                    <a:pt x="173" y="410"/>
                  </a:cubicBezTo>
                  <a:lnTo>
                    <a:pt x="221" y="376"/>
                  </a:lnTo>
                  <a:lnTo>
                    <a:pt x="221" y="425"/>
                  </a:lnTo>
                  <a:lnTo>
                    <a:pt x="132" y="425"/>
                  </a:lnTo>
                  <a:lnTo>
                    <a:pt x="132" y="341"/>
                  </a:lnTo>
                  <a:close/>
                  <a:moveTo>
                    <a:pt x="240" y="330"/>
                  </a:moveTo>
                  <a:cubicBezTo>
                    <a:pt x="237" y="319"/>
                    <a:pt x="228" y="313"/>
                    <a:pt x="214" y="313"/>
                  </a:cubicBezTo>
                  <a:lnTo>
                    <a:pt x="138" y="313"/>
                  </a:lnTo>
                  <a:cubicBezTo>
                    <a:pt x="123" y="313"/>
                    <a:pt x="110" y="322"/>
                    <a:pt x="110" y="337"/>
                  </a:cubicBezTo>
                  <a:lnTo>
                    <a:pt x="110" y="423"/>
                  </a:lnTo>
                  <a:cubicBezTo>
                    <a:pt x="110" y="436"/>
                    <a:pt x="122" y="447"/>
                    <a:pt x="134" y="447"/>
                  </a:cubicBezTo>
                  <a:lnTo>
                    <a:pt x="218" y="447"/>
                  </a:lnTo>
                  <a:cubicBezTo>
                    <a:pt x="252" y="447"/>
                    <a:pt x="242" y="393"/>
                    <a:pt x="241" y="359"/>
                  </a:cubicBezTo>
                  <a:lnTo>
                    <a:pt x="296" y="313"/>
                  </a:lnTo>
                  <a:cubicBezTo>
                    <a:pt x="296" y="313"/>
                    <a:pt x="292" y="311"/>
                    <a:pt x="292" y="311"/>
                  </a:cubicBezTo>
                  <a:cubicBezTo>
                    <a:pt x="271" y="311"/>
                    <a:pt x="253" y="329"/>
                    <a:pt x="240" y="330"/>
                  </a:cubicBezTo>
                  <a:close/>
                  <a:moveTo>
                    <a:pt x="132" y="492"/>
                  </a:moveTo>
                  <a:lnTo>
                    <a:pt x="221" y="492"/>
                  </a:lnTo>
                  <a:lnTo>
                    <a:pt x="221" y="503"/>
                  </a:lnTo>
                  <a:lnTo>
                    <a:pt x="180" y="529"/>
                  </a:lnTo>
                  <a:lnTo>
                    <a:pt x="152" y="508"/>
                  </a:lnTo>
                  <a:cubicBezTo>
                    <a:pt x="145" y="513"/>
                    <a:pt x="136" y="515"/>
                    <a:pt x="136" y="524"/>
                  </a:cubicBezTo>
                  <a:cubicBezTo>
                    <a:pt x="136" y="531"/>
                    <a:pt x="167" y="565"/>
                    <a:pt x="173" y="565"/>
                  </a:cubicBezTo>
                  <a:cubicBezTo>
                    <a:pt x="183" y="565"/>
                    <a:pt x="209" y="536"/>
                    <a:pt x="221" y="533"/>
                  </a:cubicBezTo>
                  <a:lnTo>
                    <a:pt x="221" y="581"/>
                  </a:lnTo>
                  <a:lnTo>
                    <a:pt x="132" y="581"/>
                  </a:lnTo>
                  <a:lnTo>
                    <a:pt x="132" y="492"/>
                  </a:lnTo>
                  <a:close/>
                  <a:moveTo>
                    <a:pt x="242" y="487"/>
                  </a:moveTo>
                  <a:cubicBezTo>
                    <a:pt x="238" y="480"/>
                    <a:pt x="233" y="470"/>
                    <a:pt x="221" y="470"/>
                  </a:cubicBezTo>
                  <a:lnTo>
                    <a:pt x="132" y="470"/>
                  </a:lnTo>
                  <a:cubicBezTo>
                    <a:pt x="121" y="470"/>
                    <a:pt x="110" y="481"/>
                    <a:pt x="110" y="492"/>
                  </a:cubicBezTo>
                  <a:lnTo>
                    <a:pt x="110" y="581"/>
                  </a:lnTo>
                  <a:cubicBezTo>
                    <a:pt x="110" y="591"/>
                    <a:pt x="121" y="602"/>
                    <a:pt x="132" y="602"/>
                  </a:cubicBezTo>
                  <a:lnTo>
                    <a:pt x="221" y="602"/>
                  </a:lnTo>
                  <a:cubicBezTo>
                    <a:pt x="252" y="602"/>
                    <a:pt x="242" y="547"/>
                    <a:pt x="242" y="515"/>
                  </a:cubicBezTo>
                  <a:lnTo>
                    <a:pt x="296" y="469"/>
                  </a:lnTo>
                  <a:lnTo>
                    <a:pt x="289" y="465"/>
                  </a:lnTo>
                  <a:lnTo>
                    <a:pt x="242" y="487"/>
                  </a:lnTo>
                  <a:close/>
                  <a:moveTo>
                    <a:pt x="320" y="716"/>
                  </a:moveTo>
                  <a:cubicBezTo>
                    <a:pt x="320" y="721"/>
                    <a:pt x="322" y="723"/>
                    <a:pt x="327" y="723"/>
                  </a:cubicBezTo>
                  <a:lnTo>
                    <a:pt x="495" y="723"/>
                  </a:lnTo>
                  <a:cubicBezTo>
                    <a:pt x="500" y="723"/>
                    <a:pt x="502" y="721"/>
                    <a:pt x="502" y="716"/>
                  </a:cubicBezTo>
                  <a:lnTo>
                    <a:pt x="502" y="669"/>
                  </a:lnTo>
                  <a:cubicBezTo>
                    <a:pt x="502" y="664"/>
                    <a:pt x="500" y="663"/>
                    <a:pt x="495" y="663"/>
                  </a:cubicBezTo>
                  <a:lnTo>
                    <a:pt x="320" y="663"/>
                  </a:lnTo>
                  <a:lnTo>
                    <a:pt x="320" y="716"/>
                  </a:lnTo>
                  <a:close/>
                  <a:moveTo>
                    <a:pt x="320" y="565"/>
                  </a:moveTo>
                  <a:lnTo>
                    <a:pt x="502" y="565"/>
                  </a:lnTo>
                  <a:lnTo>
                    <a:pt x="502" y="507"/>
                  </a:lnTo>
                  <a:lnTo>
                    <a:pt x="320" y="507"/>
                  </a:lnTo>
                  <a:lnTo>
                    <a:pt x="320" y="565"/>
                  </a:lnTo>
                  <a:close/>
                  <a:moveTo>
                    <a:pt x="320" y="410"/>
                  </a:moveTo>
                  <a:lnTo>
                    <a:pt x="452" y="410"/>
                  </a:lnTo>
                  <a:lnTo>
                    <a:pt x="452" y="352"/>
                  </a:lnTo>
                  <a:lnTo>
                    <a:pt x="320" y="352"/>
                  </a:lnTo>
                  <a:lnTo>
                    <a:pt x="320" y="4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 sz="15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28" name="组合 40"/>
          <p:cNvGrpSpPr/>
          <p:nvPr/>
        </p:nvGrpSpPr>
        <p:grpSpPr bwMode="auto">
          <a:xfrm flipH="1">
            <a:off x="8367388" y="2123692"/>
            <a:ext cx="1334921" cy="1335182"/>
            <a:chOff x="0" y="0"/>
            <a:chExt cx="1155700" cy="1155698"/>
          </a:xfrm>
          <a:solidFill>
            <a:schemeClr val="bg1"/>
          </a:solidFill>
        </p:grpSpPr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0" y="0"/>
              <a:ext cx="1155700" cy="1155698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endParaRPr lang="zh-CN" altLang="en-US" sz="11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0" name="Freeform 36"/>
            <p:cNvSpPr>
              <a:spLocks noEditPoints="1"/>
            </p:cNvSpPr>
            <p:nvPr/>
          </p:nvSpPr>
          <p:spPr bwMode="auto">
            <a:xfrm>
              <a:off x="261937" y="217487"/>
              <a:ext cx="712788" cy="701675"/>
            </a:xfrm>
            <a:custGeom>
              <a:avLst/>
              <a:gdLst>
                <a:gd name="T0" fmla="*/ 188097 w 792"/>
                <a:gd name="T1" fmla="*/ 307152 h 779"/>
                <a:gd name="T2" fmla="*/ 249296 w 792"/>
                <a:gd name="T3" fmla="*/ 200865 h 779"/>
                <a:gd name="T4" fmla="*/ 350994 w 792"/>
                <a:gd name="T5" fmla="*/ 290938 h 779"/>
                <a:gd name="T6" fmla="*/ 264596 w 792"/>
                <a:gd name="T7" fmla="*/ 182850 h 779"/>
                <a:gd name="T8" fmla="*/ 350994 w 792"/>
                <a:gd name="T9" fmla="*/ 290938 h 779"/>
                <a:gd name="T10" fmla="*/ 350994 w 792"/>
                <a:gd name="T11" fmla="*/ 290938 h 779"/>
                <a:gd name="T12" fmla="*/ 420293 w 792"/>
                <a:gd name="T13" fmla="*/ 174743 h 779"/>
                <a:gd name="T14" fmla="*/ 442793 w 792"/>
                <a:gd name="T15" fmla="*/ 163034 h 779"/>
                <a:gd name="T16" fmla="*/ 445493 w 792"/>
                <a:gd name="T17" fmla="*/ 182850 h 779"/>
                <a:gd name="T18" fmla="*/ 439193 w 792"/>
                <a:gd name="T19" fmla="*/ 215276 h 779"/>
                <a:gd name="T20" fmla="*/ 418493 w 792"/>
                <a:gd name="T21" fmla="*/ 207170 h 779"/>
                <a:gd name="T22" fmla="*/ 393293 w 792"/>
                <a:gd name="T23" fmla="*/ 185552 h 779"/>
                <a:gd name="T24" fmla="*/ 410393 w 792"/>
                <a:gd name="T25" fmla="*/ 172942 h 779"/>
                <a:gd name="T26" fmla="*/ 442793 w 792"/>
                <a:gd name="T27" fmla="*/ 163034 h 779"/>
                <a:gd name="T28" fmla="*/ 337494 w 792"/>
                <a:gd name="T29" fmla="*/ 308953 h 779"/>
                <a:gd name="T30" fmla="*/ 325795 w 792"/>
                <a:gd name="T31" fmla="*/ 440461 h 779"/>
                <a:gd name="T32" fmla="*/ 371694 w 792"/>
                <a:gd name="T33" fmla="*/ 320663 h 779"/>
                <a:gd name="T34" fmla="*/ 280795 w 792"/>
                <a:gd name="T35" fmla="*/ 268420 h 779"/>
                <a:gd name="T36" fmla="*/ 246596 w 792"/>
                <a:gd name="T37" fmla="*/ 280130 h 779"/>
                <a:gd name="T38" fmla="*/ 292495 w 792"/>
                <a:gd name="T39" fmla="*/ 440461 h 779"/>
                <a:gd name="T40" fmla="*/ 280795 w 792"/>
                <a:gd name="T41" fmla="*/ 268420 h 779"/>
                <a:gd name="T42" fmla="*/ 416693 w 792"/>
                <a:gd name="T43" fmla="*/ 240497 h 779"/>
                <a:gd name="T44" fmla="*/ 404993 w 792"/>
                <a:gd name="T45" fmla="*/ 440461 h 779"/>
                <a:gd name="T46" fmla="*/ 450892 w 792"/>
                <a:gd name="T47" fmla="*/ 253107 h 779"/>
                <a:gd name="T48" fmla="*/ 201597 w 792"/>
                <a:gd name="T49" fmla="*/ 351288 h 779"/>
                <a:gd name="T50" fmla="*/ 167397 w 792"/>
                <a:gd name="T51" fmla="*/ 362997 h 779"/>
                <a:gd name="T52" fmla="*/ 213296 w 792"/>
                <a:gd name="T53" fmla="*/ 440461 h 779"/>
                <a:gd name="T54" fmla="*/ 201597 w 792"/>
                <a:gd name="T55" fmla="*/ 351288 h 779"/>
                <a:gd name="T56" fmla="*/ 122398 w 792"/>
                <a:gd name="T57" fmla="*/ 440461 h 779"/>
                <a:gd name="T58" fmla="*/ 110698 w 792"/>
                <a:gd name="T59" fmla="*/ 170240 h 779"/>
                <a:gd name="T60" fmla="*/ 134098 w 792"/>
                <a:gd name="T61" fmla="*/ 170240 h 779"/>
                <a:gd name="T62" fmla="*/ 477892 w 792"/>
                <a:gd name="T63" fmla="*/ 417042 h 779"/>
                <a:gd name="T64" fmla="*/ 477892 w 792"/>
                <a:gd name="T65" fmla="*/ 440461 h 779"/>
                <a:gd name="T66" fmla="*/ 110698 w 792"/>
                <a:gd name="T67" fmla="*/ 428751 h 779"/>
                <a:gd name="T68" fmla="*/ 477892 w 792"/>
                <a:gd name="T69" fmla="*/ 417042 h 779"/>
                <a:gd name="T70" fmla="*/ 611990 w 792"/>
                <a:gd name="T71" fmla="*/ 701675 h 779"/>
                <a:gd name="T72" fmla="*/ 436493 w 792"/>
                <a:gd name="T73" fmla="*/ 566564 h 779"/>
                <a:gd name="T74" fmla="*/ 0 w 792"/>
                <a:gd name="T75" fmla="*/ 299045 h 779"/>
                <a:gd name="T76" fmla="*/ 599390 w 792"/>
                <a:gd name="T77" fmla="*/ 299045 h 779"/>
                <a:gd name="T78" fmla="*/ 677689 w 792"/>
                <a:gd name="T79" fmla="*/ 544947 h 779"/>
                <a:gd name="T80" fmla="*/ 300595 w 792"/>
                <a:gd name="T81" fmla="*/ 561160 h 779"/>
                <a:gd name="T82" fmla="*/ 561591 w 792"/>
                <a:gd name="T83" fmla="*/ 299045 h 779"/>
                <a:gd name="T84" fmla="*/ 38699 w 792"/>
                <a:gd name="T85" fmla="*/ 299045 h 77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92" h="779">
                  <a:moveTo>
                    <a:pt x="297" y="240"/>
                  </a:moveTo>
                  <a:lnTo>
                    <a:pt x="209" y="341"/>
                  </a:lnTo>
                  <a:lnTo>
                    <a:pt x="188" y="323"/>
                  </a:lnTo>
                  <a:lnTo>
                    <a:pt x="277" y="223"/>
                  </a:lnTo>
                  <a:lnTo>
                    <a:pt x="297" y="240"/>
                  </a:lnTo>
                  <a:close/>
                  <a:moveTo>
                    <a:pt x="390" y="323"/>
                  </a:moveTo>
                  <a:lnTo>
                    <a:pt x="276" y="224"/>
                  </a:lnTo>
                  <a:lnTo>
                    <a:pt x="294" y="203"/>
                  </a:lnTo>
                  <a:lnTo>
                    <a:pt x="408" y="303"/>
                  </a:lnTo>
                  <a:lnTo>
                    <a:pt x="390" y="323"/>
                  </a:lnTo>
                  <a:close/>
                  <a:moveTo>
                    <a:pt x="487" y="212"/>
                  </a:moveTo>
                  <a:lnTo>
                    <a:pt x="390" y="323"/>
                  </a:lnTo>
                  <a:lnTo>
                    <a:pt x="369" y="305"/>
                  </a:lnTo>
                  <a:lnTo>
                    <a:pt x="467" y="194"/>
                  </a:lnTo>
                  <a:lnTo>
                    <a:pt x="487" y="212"/>
                  </a:lnTo>
                  <a:close/>
                  <a:moveTo>
                    <a:pt x="492" y="181"/>
                  </a:moveTo>
                  <a:cubicBezTo>
                    <a:pt x="497" y="179"/>
                    <a:pt x="500" y="182"/>
                    <a:pt x="499" y="187"/>
                  </a:cubicBezTo>
                  <a:lnTo>
                    <a:pt x="495" y="203"/>
                  </a:lnTo>
                  <a:cubicBezTo>
                    <a:pt x="494" y="209"/>
                    <a:pt x="492" y="217"/>
                    <a:pt x="491" y="222"/>
                  </a:cubicBezTo>
                  <a:lnTo>
                    <a:pt x="488" y="239"/>
                  </a:lnTo>
                  <a:cubicBezTo>
                    <a:pt x="487" y="244"/>
                    <a:pt x="483" y="245"/>
                    <a:pt x="479" y="242"/>
                  </a:cubicBezTo>
                  <a:lnTo>
                    <a:pt x="465" y="230"/>
                  </a:lnTo>
                  <a:cubicBezTo>
                    <a:pt x="461" y="227"/>
                    <a:pt x="455" y="221"/>
                    <a:pt x="451" y="217"/>
                  </a:cubicBezTo>
                  <a:lnTo>
                    <a:pt x="437" y="206"/>
                  </a:lnTo>
                  <a:cubicBezTo>
                    <a:pt x="433" y="202"/>
                    <a:pt x="434" y="198"/>
                    <a:pt x="439" y="197"/>
                  </a:cubicBezTo>
                  <a:lnTo>
                    <a:pt x="456" y="192"/>
                  </a:lnTo>
                  <a:cubicBezTo>
                    <a:pt x="461" y="190"/>
                    <a:pt x="470" y="187"/>
                    <a:pt x="475" y="186"/>
                  </a:cubicBezTo>
                  <a:lnTo>
                    <a:pt x="492" y="181"/>
                  </a:lnTo>
                  <a:close/>
                  <a:moveTo>
                    <a:pt x="400" y="343"/>
                  </a:moveTo>
                  <a:lnTo>
                    <a:pt x="375" y="343"/>
                  </a:lnTo>
                  <a:cubicBezTo>
                    <a:pt x="368" y="343"/>
                    <a:pt x="362" y="349"/>
                    <a:pt x="362" y="356"/>
                  </a:cubicBezTo>
                  <a:lnTo>
                    <a:pt x="362" y="489"/>
                  </a:lnTo>
                  <a:lnTo>
                    <a:pt x="413" y="489"/>
                  </a:lnTo>
                  <a:lnTo>
                    <a:pt x="413" y="356"/>
                  </a:lnTo>
                  <a:cubicBezTo>
                    <a:pt x="413" y="349"/>
                    <a:pt x="407" y="343"/>
                    <a:pt x="400" y="343"/>
                  </a:cubicBezTo>
                  <a:close/>
                  <a:moveTo>
                    <a:pt x="312" y="298"/>
                  </a:moveTo>
                  <a:lnTo>
                    <a:pt x="287" y="298"/>
                  </a:lnTo>
                  <a:cubicBezTo>
                    <a:pt x="280" y="298"/>
                    <a:pt x="274" y="304"/>
                    <a:pt x="274" y="311"/>
                  </a:cubicBezTo>
                  <a:lnTo>
                    <a:pt x="274" y="489"/>
                  </a:lnTo>
                  <a:lnTo>
                    <a:pt x="325" y="489"/>
                  </a:lnTo>
                  <a:lnTo>
                    <a:pt x="325" y="311"/>
                  </a:lnTo>
                  <a:cubicBezTo>
                    <a:pt x="325" y="304"/>
                    <a:pt x="319" y="298"/>
                    <a:pt x="312" y="298"/>
                  </a:cubicBezTo>
                  <a:close/>
                  <a:moveTo>
                    <a:pt x="488" y="267"/>
                  </a:moveTo>
                  <a:lnTo>
                    <a:pt x="463" y="267"/>
                  </a:lnTo>
                  <a:cubicBezTo>
                    <a:pt x="456" y="267"/>
                    <a:pt x="450" y="273"/>
                    <a:pt x="450" y="281"/>
                  </a:cubicBezTo>
                  <a:lnTo>
                    <a:pt x="450" y="489"/>
                  </a:lnTo>
                  <a:lnTo>
                    <a:pt x="501" y="489"/>
                  </a:lnTo>
                  <a:lnTo>
                    <a:pt x="501" y="281"/>
                  </a:lnTo>
                  <a:cubicBezTo>
                    <a:pt x="501" y="273"/>
                    <a:pt x="495" y="267"/>
                    <a:pt x="488" y="267"/>
                  </a:cubicBezTo>
                  <a:close/>
                  <a:moveTo>
                    <a:pt x="224" y="390"/>
                  </a:moveTo>
                  <a:lnTo>
                    <a:pt x="200" y="390"/>
                  </a:lnTo>
                  <a:cubicBezTo>
                    <a:pt x="192" y="390"/>
                    <a:pt x="186" y="396"/>
                    <a:pt x="186" y="403"/>
                  </a:cubicBezTo>
                  <a:lnTo>
                    <a:pt x="186" y="489"/>
                  </a:lnTo>
                  <a:lnTo>
                    <a:pt x="237" y="489"/>
                  </a:lnTo>
                  <a:lnTo>
                    <a:pt x="237" y="403"/>
                  </a:lnTo>
                  <a:cubicBezTo>
                    <a:pt x="237" y="396"/>
                    <a:pt x="231" y="390"/>
                    <a:pt x="224" y="390"/>
                  </a:cubicBezTo>
                  <a:close/>
                  <a:moveTo>
                    <a:pt x="149" y="476"/>
                  </a:moveTo>
                  <a:cubicBezTo>
                    <a:pt x="149" y="483"/>
                    <a:pt x="144" y="489"/>
                    <a:pt x="136" y="489"/>
                  </a:cubicBezTo>
                  <a:cubicBezTo>
                    <a:pt x="129" y="489"/>
                    <a:pt x="123" y="483"/>
                    <a:pt x="123" y="476"/>
                  </a:cubicBezTo>
                  <a:lnTo>
                    <a:pt x="123" y="189"/>
                  </a:lnTo>
                  <a:cubicBezTo>
                    <a:pt x="123" y="182"/>
                    <a:pt x="129" y="176"/>
                    <a:pt x="136" y="176"/>
                  </a:cubicBezTo>
                  <a:cubicBezTo>
                    <a:pt x="143" y="176"/>
                    <a:pt x="149" y="182"/>
                    <a:pt x="149" y="189"/>
                  </a:cubicBezTo>
                  <a:lnTo>
                    <a:pt x="149" y="476"/>
                  </a:lnTo>
                  <a:close/>
                  <a:moveTo>
                    <a:pt x="531" y="463"/>
                  </a:moveTo>
                  <a:cubicBezTo>
                    <a:pt x="538" y="463"/>
                    <a:pt x="544" y="469"/>
                    <a:pt x="544" y="476"/>
                  </a:cubicBezTo>
                  <a:cubicBezTo>
                    <a:pt x="544" y="483"/>
                    <a:pt x="538" y="489"/>
                    <a:pt x="531" y="489"/>
                  </a:cubicBezTo>
                  <a:lnTo>
                    <a:pt x="136" y="489"/>
                  </a:lnTo>
                  <a:cubicBezTo>
                    <a:pt x="129" y="489"/>
                    <a:pt x="123" y="483"/>
                    <a:pt x="123" y="476"/>
                  </a:cubicBezTo>
                  <a:cubicBezTo>
                    <a:pt x="123" y="469"/>
                    <a:pt x="129" y="463"/>
                    <a:pt x="136" y="463"/>
                  </a:cubicBezTo>
                  <a:lnTo>
                    <a:pt x="531" y="463"/>
                  </a:lnTo>
                  <a:close/>
                  <a:moveTo>
                    <a:pt x="753" y="750"/>
                  </a:moveTo>
                  <a:cubicBezTo>
                    <a:pt x="732" y="770"/>
                    <a:pt x="706" y="779"/>
                    <a:pt x="680" y="779"/>
                  </a:cubicBezTo>
                  <a:cubicBezTo>
                    <a:pt x="654" y="779"/>
                    <a:pt x="628" y="770"/>
                    <a:pt x="608" y="750"/>
                  </a:cubicBezTo>
                  <a:lnTo>
                    <a:pt x="485" y="629"/>
                  </a:lnTo>
                  <a:cubicBezTo>
                    <a:pt x="440" y="653"/>
                    <a:pt x="388" y="666"/>
                    <a:pt x="334" y="666"/>
                  </a:cubicBezTo>
                  <a:cubicBezTo>
                    <a:pt x="149" y="666"/>
                    <a:pt x="0" y="517"/>
                    <a:pt x="0" y="332"/>
                  </a:cubicBezTo>
                  <a:cubicBezTo>
                    <a:pt x="0" y="149"/>
                    <a:pt x="149" y="0"/>
                    <a:pt x="334" y="0"/>
                  </a:cubicBezTo>
                  <a:cubicBezTo>
                    <a:pt x="517" y="0"/>
                    <a:pt x="666" y="149"/>
                    <a:pt x="666" y="332"/>
                  </a:cubicBezTo>
                  <a:cubicBezTo>
                    <a:pt x="666" y="387"/>
                    <a:pt x="653" y="439"/>
                    <a:pt x="630" y="484"/>
                  </a:cubicBezTo>
                  <a:lnTo>
                    <a:pt x="753" y="605"/>
                  </a:lnTo>
                  <a:cubicBezTo>
                    <a:pt x="792" y="645"/>
                    <a:pt x="792" y="709"/>
                    <a:pt x="753" y="750"/>
                  </a:cubicBezTo>
                  <a:close/>
                  <a:moveTo>
                    <a:pt x="334" y="623"/>
                  </a:moveTo>
                  <a:lnTo>
                    <a:pt x="334" y="623"/>
                  </a:lnTo>
                  <a:cubicBezTo>
                    <a:pt x="494" y="623"/>
                    <a:pt x="624" y="493"/>
                    <a:pt x="624" y="332"/>
                  </a:cubicBezTo>
                  <a:cubicBezTo>
                    <a:pt x="624" y="172"/>
                    <a:pt x="494" y="42"/>
                    <a:pt x="334" y="42"/>
                  </a:cubicBezTo>
                  <a:cubicBezTo>
                    <a:pt x="173" y="42"/>
                    <a:pt x="43" y="172"/>
                    <a:pt x="43" y="332"/>
                  </a:cubicBezTo>
                  <a:cubicBezTo>
                    <a:pt x="43" y="493"/>
                    <a:pt x="173" y="623"/>
                    <a:pt x="334" y="6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 sz="15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31" name="组合 17"/>
          <p:cNvGrpSpPr/>
          <p:nvPr/>
        </p:nvGrpSpPr>
        <p:grpSpPr>
          <a:xfrm flipH="1">
            <a:off x="1450485" y="4606846"/>
            <a:ext cx="8797103" cy="1405559"/>
            <a:chOff x="1137991" y="3631201"/>
            <a:chExt cx="9796676" cy="1565620"/>
          </a:xfrm>
        </p:grpSpPr>
        <p:sp>
          <p:nvSpPr>
            <p:cNvPr id="32" name="文本框 31"/>
            <p:cNvSpPr txBox="1"/>
            <p:nvPr/>
          </p:nvSpPr>
          <p:spPr>
            <a:xfrm>
              <a:off x="1137991" y="3631201"/>
              <a:ext cx="2771775" cy="514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400" b="1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219063" y="4168345"/>
              <a:ext cx="2609632" cy="10284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619380" y="3631201"/>
              <a:ext cx="2771775" cy="514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400" b="1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4700450" y="4168345"/>
              <a:ext cx="2609632" cy="10284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8162892" y="3631201"/>
              <a:ext cx="2771775" cy="514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400" b="1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8243965" y="4168345"/>
              <a:ext cx="2609632" cy="10284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67693" y="442064"/>
            <a:ext cx="2591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altLang="en-US" sz="3200" dirty="0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894675" y="4333539"/>
            <a:ext cx="3101346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en-US" altLang="zh-CN" sz="2400" b="1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  04</a:t>
            </a:r>
            <a:endParaRPr lang="zh-CN" altLang="en-US" sz="2400" b="1" baseline="-3000" dirty="0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57513" y="4824232"/>
            <a:ext cx="4521785" cy="585601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934761" y="2191561"/>
            <a:ext cx="2144537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altLang="en-US" sz="2400" b="1" baseline="-3000" dirty="0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23785" y="2635305"/>
            <a:ext cx="2934532" cy="535523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18306" y="2130401"/>
            <a:ext cx="654557" cy="543731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r>
              <a:rPr lang="en-US" altLang="zh-CN" sz="4400" baseline="-30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02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26165" y="4598750"/>
            <a:ext cx="2182903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en-US" altLang="zh-CN" sz="2400" b="1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altLang="en-US" sz="2400" b="1" baseline="-3000" dirty="0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31521" y="5037011"/>
            <a:ext cx="2960609" cy="535523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61807" y="4532109"/>
            <a:ext cx="654557" cy="543731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en-US" altLang="zh-CN" sz="4400" baseline="-30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03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428420" y="2176126"/>
            <a:ext cx="2166391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en-US" altLang="zh-CN" sz="2400" b="1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altLang="en-US" sz="2400" b="1" baseline="-3000" dirty="0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81132" y="2614386"/>
            <a:ext cx="3203095" cy="535523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534855" y="2109486"/>
            <a:ext cx="654557" cy="543731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/>
            <a:r>
              <a:rPr lang="en-US" altLang="zh-CN" sz="4400" baseline="-30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01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4463169" y="2237781"/>
            <a:ext cx="1535803" cy="1535802"/>
            <a:chOff x="4679217" y="1783973"/>
            <a:chExt cx="1620000" cy="1620000"/>
          </a:xfrm>
        </p:grpSpPr>
        <p:sp>
          <p:nvSpPr>
            <p:cNvPr id="15" name="泪滴形 14"/>
            <p:cNvSpPr/>
            <p:nvPr/>
          </p:nvSpPr>
          <p:spPr>
            <a:xfrm rot="5400000">
              <a:off x="4679217" y="1783973"/>
              <a:ext cx="1620000" cy="1620000"/>
            </a:xfrm>
            <a:prstGeom prst="teardrop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grpSp>
          <p:nvGrpSpPr>
            <p:cNvPr id="16" name="组合 15"/>
            <p:cNvGrpSpPr>
              <a:grpSpLocks noChangeAspect="1"/>
            </p:cNvGrpSpPr>
            <p:nvPr/>
          </p:nvGrpSpPr>
          <p:grpSpPr>
            <a:xfrm>
              <a:off x="5357079" y="2323973"/>
              <a:ext cx="337232" cy="540000"/>
              <a:chOff x="8902075" y="6748292"/>
              <a:chExt cx="250825" cy="401638"/>
            </a:xfrm>
            <a:solidFill>
              <a:srgbClr val="9DA8B1"/>
            </a:solidFill>
          </p:grpSpPr>
          <p:sp>
            <p:nvSpPr>
              <p:cNvPr id="17" name="Freeform 550"/>
              <p:cNvSpPr/>
              <p:nvPr/>
            </p:nvSpPr>
            <p:spPr bwMode="auto">
              <a:xfrm>
                <a:off x="8902075" y="6859417"/>
                <a:ext cx="250825" cy="290513"/>
              </a:xfrm>
              <a:custGeom>
                <a:avLst/>
                <a:gdLst>
                  <a:gd name="T0" fmla="*/ 180 w 180"/>
                  <a:gd name="T1" fmla="*/ 68 h 209"/>
                  <a:gd name="T2" fmla="*/ 180 w 180"/>
                  <a:gd name="T3" fmla="*/ 15 h 209"/>
                  <a:gd name="T4" fmla="*/ 156 w 180"/>
                  <a:gd name="T5" fmla="*/ 15 h 209"/>
                  <a:gd name="T6" fmla="*/ 156 w 180"/>
                  <a:gd name="T7" fmla="*/ 68 h 209"/>
                  <a:gd name="T8" fmla="*/ 92 w 180"/>
                  <a:gd name="T9" fmla="*/ 132 h 209"/>
                  <a:gd name="T10" fmla="*/ 91 w 180"/>
                  <a:gd name="T11" fmla="*/ 132 h 209"/>
                  <a:gd name="T12" fmla="*/ 90 w 180"/>
                  <a:gd name="T13" fmla="*/ 132 h 209"/>
                  <a:gd name="T14" fmla="*/ 90 w 180"/>
                  <a:gd name="T15" fmla="*/ 132 h 209"/>
                  <a:gd name="T16" fmla="*/ 89 w 180"/>
                  <a:gd name="T17" fmla="*/ 132 h 209"/>
                  <a:gd name="T18" fmla="*/ 24 w 180"/>
                  <a:gd name="T19" fmla="*/ 68 h 209"/>
                  <a:gd name="T20" fmla="*/ 24 w 180"/>
                  <a:gd name="T21" fmla="*/ 15 h 209"/>
                  <a:gd name="T22" fmla="*/ 0 w 180"/>
                  <a:gd name="T23" fmla="*/ 15 h 209"/>
                  <a:gd name="T24" fmla="*/ 0 w 180"/>
                  <a:gd name="T25" fmla="*/ 68 h 209"/>
                  <a:gd name="T26" fmla="*/ 76 w 180"/>
                  <a:gd name="T27" fmla="*/ 156 h 209"/>
                  <a:gd name="T28" fmla="*/ 76 w 180"/>
                  <a:gd name="T29" fmla="*/ 194 h 209"/>
                  <a:gd name="T30" fmla="*/ 22 w 180"/>
                  <a:gd name="T31" fmla="*/ 209 h 209"/>
                  <a:gd name="T32" fmla="*/ 159 w 180"/>
                  <a:gd name="T33" fmla="*/ 209 h 209"/>
                  <a:gd name="T34" fmla="*/ 104 w 180"/>
                  <a:gd name="T35" fmla="*/ 193 h 209"/>
                  <a:gd name="T36" fmla="*/ 104 w 180"/>
                  <a:gd name="T37" fmla="*/ 156 h 209"/>
                  <a:gd name="T38" fmla="*/ 180 w 180"/>
                  <a:gd name="T39" fmla="*/ 6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0" h="209">
                    <a:moveTo>
                      <a:pt x="180" y="68"/>
                    </a:moveTo>
                    <a:cubicBezTo>
                      <a:pt x="180" y="68"/>
                      <a:pt x="180" y="38"/>
                      <a:pt x="180" y="15"/>
                    </a:cubicBezTo>
                    <a:cubicBezTo>
                      <a:pt x="180" y="0"/>
                      <a:pt x="156" y="0"/>
                      <a:pt x="156" y="15"/>
                    </a:cubicBezTo>
                    <a:cubicBezTo>
                      <a:pt x="156" y="38"/>
                      <a:pt x="156" y="68"/>
                      <a:pt x="156" y="68"/>
                    </a:cubicBezTo>
                    <a:cubicBezTo>
                      <a:pt x="156" y="104"/>
                      <a:pt x="128" y="132"/>
                      <a:pt x="92" y="132"/>
                    </a:cubicBezTo>
                    <a:cubicBezTo>
                      <a:pt x="92" y="132"/>
                      <a:pt x="91" y="132"/>
                      <a:pt x="91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89" y="132"/>
                      <a:pt x="89" y="132"/>
                    </a:cubicBezTo>
                    <a:cubicBezTo>
                      <a:pt x="53" y="132"/>
                      <a:pt x="24" y="104"/>
                      <a:pt x="24" y="68"/>
                    </a:cubicBezTo>
                    <a:cubicBezTo>
                      <a:pt x="24" y="68"/>
                      <a:pt x="24" y="38"/>
                      <a:pt x="24" y="15"/>
                    </a:cubicBezTo>
                    <a:cubicBezTo>
                      <a:pt x="24" y="0"/>
                      <a:pt x="0" y="0"/>
                      <a:pt x="0" y="15"/>
                    </a:cubicBezTo>
                    <a:cubicBezTo>
                      <a:pt x="0" y="22"/>
                      <a:pt x="0" y="68"/>
                      <a:pt x="0" y="68"/>
                    </a:cubicBezTo>
                    <a:cubicBezTo>
                      <a:pt x="0" y="113"/>
                      <a:pt x="33" y="149"/>
                      <a:pt x="76" y="156"/>
                    </a:cubicBezTo>
                    <a:cubicBezTo>
                      <a:pt x="76" y="194"/>
                      <a:pt x="76" y="194"/>
                      <a:pt x="76" y="194"/>
                    </a:cubicBezTo>
                    <a:cubicBezTo>
                      <a:pt x="22" y="209"/>
                      <a:pt x="22" y="209"/>
                      <a:pt x="22" y="209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04" y="193"/>
                      <a:pt x="104" y="193"/>
                      <a:pt x="104" y="193"/>
                    </a:cubicBezTo>
                    <a:cubicBezTo>
                      <a:pt x="104" y="156"/>
                      <a:pt x="104" y="156"/>
                      <a:pt x="104" y="156"/>
                    </a:cubicBezTo>
                    <a:cubicBezTo>
                      <a:pt x="147" y="150"/>
                      <a:pt x="180" y="113"/>
                      <a:pt x="180" y="6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18" name="Freeform 551"/>
              <p:cNvSpPr/>
              <p:nvPr/>
            </p:nvSpPr>
            <p:spPr bwMode="auto">
              <a:xfrm>
                <a:off x="8967162" y="6748292"/>
                <a:ext cx="120650" cy="263525"/>
              </a:xfrm>
              <a:custGeom>
                <a:avLst/>
                <a:gdLst>
                  <a:gd name="T0" fmla="*/ 43 w 87"/>
                  <a:gd name="T1" fmla="*/ 190 h 190"/>
                  <a:gd name="T2" fmla="*/ 43 w 87"/>
                  <a:gd name="T3" fmla="*/ 190 h 190"/>
                  <a:gd name="T4" fmla="*/ 44 w 87"/>
                  <a:gd name="T5" fmla="*/ 190 h 190"/>
                  <a:gd name="T6" fmla="*/ 87 w 87"/>
                  <a:gd name="T7" fmla="*/ 147 h 190"/>
                  <a:gd name="T8" fmla="*/ 87 w 87"/>
                  <a:gd name="T9" fmla="*/ 43 h 190"/>
                  <a:gd name="T10" fmla="*/ 44 w 87"/>
                  <a:gd name="T11" fmla="*/ 0 h 190"/>
                  <a:gd name="T12" fmla="*/ 43 w 87"/>
                  <a:gd name="T13" fmla="*/ 0 h 190"/>
                  <a:gd name="T14" fmla="*/ 43 w 87"/>
                  <a:gd name="T15" fmla="*/ 0 h 190"/>
                  <a:gd name="T16" fmla="*/ 0 w 87"/>
                  <a:gd name="T17" fmla="*/ 43 h 190"/>
                  <a:gd name="T18" fmla="*/ 0 w 87"/>
                  <a:gd name="T19" fmla="*/ 147 h 190"/>
                  <a:gd name="T20" fmla="*/ 43 w 87"/>
                  <a:gd name="T21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" h="190">
                    <a:moveTo>
                      <a:pt x="43" y="190"/>
                    </a:moveTo>
                    <a:cubicBezTo>
                      <a:pt x="43" y="190"/>
                      <a:pt x="43" y="190"/>
                      <a:pt x="43" y="190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68" y="190"/>
                      <a:pt x="87" y="171"/>
                      <a:pt x="87" y="147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19"/>
                      <a:pt x="68" y="0"/>
                      <a:pt x="44" y="0"/>
                    </a:cubicBezTo>
                    <a:cubicBezTo>
                      <a:pt x="44" y="0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9"/>
                      <a:pt x="0" y="43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1"/>
                      <a:pt x="19" y="190"/>
                      <a:pt x="43" y="19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4013718" y="3907593"/>
            <a:ext cx="1974828" cy="1974826"/>
            <a:chOff x="4217730" y="3568774"/>
            <a:chExt cx="2083094" cy="2083092"/>
          </a:xfrm>
        </p:grpSpPr>
        <p:sp>
          <p:nvSpPr>
            <p:cNvPr id="20" name="泪滴形 19"/>
            <p:cNvSpPr/>
            <p:nvPr/>
          </p:nvSpPr>
          <p:spPr>
            <a:xfrm>
              <a:off x="4217730" y="3568774"/>
              <a:ext cx="2083094" cy="2083092"/>
            </a:xfrm>
            <a:prstGeom prst="teardrop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grpSp>
          <p:nvGrpSpPr>
            <p:cNvPr id="21" name="组合 20"/>
            <p:cNvGrpSpPr>
              <a:grpSpLocks noChangeAspect="1"/>
            </p:cNvGrpSpPr>
            <p:nvPr/>
          </p:nvGrpSpPr>
          <p:grpSpPr>
            <a:xfrm>
              <a:off x="5035146" y="4244787"/>
              <a:ext cx="525001" cy="540000"/>
              <a:chOff x="7240588" y="6794047"/>
              <a:chExt cx="388938" cy="400050"/>
            </a:xfrm>
            <a:solidFill>
              <a:srgbClr val="9DA8B1"/>
            </a:solidFill>
          </p:grpSpPr>
          <p:sp>
            <p:nvSpPr>
              <p:cNvPr id="22" name="Freeform 405"/>
              <p:cNvSpPr/>
              <p:nvPr/>
            </p:nvSpPr>
            <p:spPr bwMode="auto">
              <a:xfrm>
                <a:off x="7339013" y="6794047"/>
                <a:ext cx="127000" cy="125413"/>
              </a:xfrm>
              <a:custGeom>
                <a:avLst/>
                <a:gdLst>
                  <a:gd name="T0" fmla="*/ 45 w 91"/>
                  <a:gd name="T1" fmla="*/ 91 h 91"/>
                  <a:gd name="T2" fmla="*/ 56 w 91"/>
                  <a:gd name="T3" fmla="*/ 90 h 91"/>
                  <a:gd name="T4" fmla="*/ 41 w 91"/>
                  <a:gd name="T5" fmla="*/ 77 h 91"/>
                  <a:gd name="T6" fmla="*/ 31 w 91"/>
                  <a:gd name="T7" fmla="*/ 60 h 91"/>
                  <a:gd name="T8" fmla="*/ 37 w 91"/>
                  <a:gd name="T9" fmla="*/ 40 h 91"/>
                  <a:gd name="T10" fmla="*/ 58 w 91"/>
                  <a:gd name="T11" fmla="*/ 31 h 91"/>
                  <a:gd name="T12" fmla="*/ 74 w 91"/>
                  <a:gd name="T13" fmla="*/ 37 h 91"/>
                  <a:gd name="T14" fmla="*/ 91 w 91"/>
                  <a:gd name="T15" fmla="*/ 50 h 91"/>
                  <a:gd name="T16" fmla="*/ 91 w 91"/>
                  <a:gd name="T17" fmla="*/ 46 h 91"/>
                  <a:gd name="T18" fmla="*/ 45 w 91"/>
                  <a:gd name="T19" fmla="*/ 0 h 91"/>
                  <a:gd name="T20" fmla="*/ 0 w 91"/>
                  <a:gd name="T21" fmla="*/ 46 h 91"/>
                  <a:gd name="T22" fmla="*/ 45 w 91"/>
                  <a:gd name="T2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" h="91">
                    <a:moveTo>
                      <a:pt x="45" y="91"/>
                    </a:moveTo>
                    <a:cubicBezTo>
                      <a:pt x="49" y="91"/>
                      <a:pt x="53" y="91"/>
                      <a:pt x="56" y="90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35" y="73"/>
                      <a:pt x="32" y="67"/>
                      <a:pt x="31" y="60"/>
                    </a:cubicBezTo>
                    <a:cubicBezTo>
                      <a:pt x="31" y="53"/>
                      <a:pt x="33" y="46"/>
                      <a:pt x="37" y="40"/>
                    </a:cubicBezTo>
                    <a:cubicBezTo>
                      <a:pt x="42" y="34"/>
                      <a:pt x="50" y="31"/>
                      <a:pt x="58" y="31"/>
                    </a:cubicBezTo>
                    <a:cubicBezTo>
                      <a:pt x="64" y="31"/>
                      <a:pt x="70" y="33"/>
                      <a:pt x="74" y="37"/>
                    </a:cubicBezTo>
                    <a:cubicBezTo>
                      <a:pt x="91" y="50"/>
                      <a:pt x="91" y="50"/>
                      <a:pt x="91" y="50"/>
                    </a:cubicBezTo>
                    <a:cubicBezTo>
                      <a:pt x="91" y="49"/>
                      <a:pt x="91" y="47"/>
                      <a:pt x="91" y="46"/>
                    </a:cubicBezTo>
                    <a:cubicBezTo>
                      <a:pt x="91" y="21"/>
                      <a:pt x="71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5" y="9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23" name="Freeform 407"/>
              <p:cNvSpPr/>
              <p:nvPr/>
            </p:nvSpPr>
            <p:spPr bwMode="auto">
              <a:xfrm>
                <a:off x="7402513" y="6857547"/>
                <a:ext cx="227013" cy="198438"/>
              </a:xfrm>
              <a:custGeom>
                <a:avLst/>
                <a:gdLst>
                  <a:gd name="T0" fmla="*/ 104 w 163"/>
                  <a:gd name="T1" fmla="*/ 26 h 143"/>
                  <a:gd name="T2" fmla="*/ 79 w 163"/>
                  <a:gd name="T3" fmla="*/ 31 h 143"/>
                  <a:gd name="T4" fmla="*/ 66 w 163"/>
                  <a:gd name="T5" fmla="*/ 40 h 143"/>
                  <a:gd name="T6" fmla="*/ 20 w 163"/>
                  <a:gd name="T7" fmla="*/ 2 h 143"/>
                  <a:gd name="T8" fmla="*/ 13 w 163"/>
                  <a:gd name="T9" fmla="*/ 0 h 143"/>
                  <a:gd name="T10" fmla="*/ 4 w 163"/>
                  <a:gd name="T11" fmla="*/ 4 h 143"/>
                  <a:gd name="T12" fmla="*/ 5 w 163"/>
                  <a:gd name="T13" fmla="*/ 20 h 143"/>
                  <a:gd name="T14" fmla="*/ 52 w 163"/>
                  <a:gd name="T15" fmla="*/ 58 h 143"/>
                  <a:gd name="T16" fmla="*/ 46 w 163"/>
                  <a:gd name="T17" fmla="*/ 73 h 143"/>
                  <a:gd name="T18" fmla="*/ 45 w 163"/>
                  <a:gd name="T19" fmla="*/ 81 h 143"/>
                  <a:gd name="T20" fmla="*/ 73 w 163"/>
                  <a:gd name="T21" fmla="*/ 66 h 143"/>
                  <a:gd name="T22" fmla="*/ 89 w 163"/>
                  <a:gd name="T23" fmla="*/ 62 h 143"/>
                  <a:gd name="T24" fmla="*/ 119 w 163"/>
                  <a:gd name="T25" fmla="*/ 79 h 143"/>
                  <a:gd name="T26" fmla="*/ 106 w 163"/>
                  <a:gd name="T27" fmla="*/ 125 h 143"/>
                  <a:gd name="T28" fmla="*/ 82 w 163"/>
                  <a:gd name="T29" fmla="*/ 139 h 143"/>
                  <a:gd name="T30" fmla="*/ 104 w 163"/>
                  <a:gd name="T31" fmla="*/ 143 h 143"/>
                  <a:gd name="T32" fmla="*/ 163 w 163"/>
                  <a:gd name="T33" fmla="*/ 84 h 143"/>
                  <a:gd name="T34" fmla="*/ 104 w 163"/>
                  <a:gd name="T35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" h="143">
                    <a:moveTo>
                      <a:pt x="104" y="26"/>
                    </a:moveTo>
                    <a:cubicBezTo>
                      <a:pt x="95" y="26"/>
                      <a:pt x="86" y="28"/>
                      <a:pt x="79" y="31"/>
                    </a:cubicBezTo>
                    <a:cubicBezTo>
                      <a:pt x="74" y="34"/>
                      <a:pt x="70" y="36"/>
                      <a:pt x="66" y="4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8" y="0"/>
                      <a:pt x="15" y="0"/>
                      <a:pt x="13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0" y="9"/>
                      <a:pt x="1" y="16"/>
                      <a:pt x="5" y="20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49" y="62"/>
                      <a:pt x="47" y="67"/>
                      <a:pt x="46" y="73"/>
                    </a:cubicBezTo>
                    <a:cubicBezTo>
                      <a:pt x="46" y="75"/>
                      <a:pt x="45" y="78"/>
                      <a:pt x="45" y="81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8" y="63"/>
                      <a:pt x="84" y="62"/>
                      <a:pt x="89" y="62"/>
                    </a:cubicBezTo>
                    <a:cubicBezTo>
                      <a:pt x="102" y="62"/>
                      <a:pt x="113" y="68"/>
                      <a:pt x="119" y="79"/>
                    </a:cubicBezTo>
                    <a:cubicBezTo>
                      <a:pt x="128" y="95"/>
                      <a:pt x="122" y="116"/>
                      <a:pt x="106" y="125"/>
                    </a:cubicBezTo>
                    <a:cubicBezTo>
                      <a:pt x="82" y="139"/>
                      <a:pt x="82" y="139"/>
                      <a:pt x="82" y="139"/>
                    </a:cubicBezTo>
                    <a:cubicBezTo>
                      <a:pt x="88" y="141"/>
                      <a:pt x="96" y="143"/>
                      <a:pt x="104" y="143"/>
                    </a:cubicBezTo>
                    <a:cubicBezTo>
                      <a:pt x="136" y="143"/>
                      <a:pt x="163" y="117"/>
                      <a:pt x="163" y="84"/>
                    </a:cubicBezTo>
                    <a:cubicBezTo>
                      <a:pt x="163" y="52"/>
                      <a:pt x="136" y="26"/>
                      <a:pt x="104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24" name="Freeform 408"/>
              <p:cNvSpPr/>
              <p:nvPr/>
            </p:nvSpPr>
            <p:spPr bwMode="auto">
              <a:xfrm>
                <a:off x="7240588" y="6963909"/>
                <a:ext cx="315913" cy="230188"/>
              </a:xfrm>
              <a:custGeom>
                <a:avLst/>
                <a:gdLst>
                  <a:gd name="T0" fmla="*/ 152 w 227"/>
                  <a:gd name="T1" fmla="*/ 69 h 165"/>
                  <a:gd name="T2" fmla="*/ 215 w 227"/>
                  <a:gd name="T3" fmla="*/ 35 h 165"/>
                  <a:gd name="T4" fmla="*/ 222 w 227"/>
                  <a:gd name="T5" fmla="*/ 9 h 165"/>
                  <a:gd name="T6" fmla="*/ 205 w 227"/>
                  <a:gd name="T7" fmla="*/ 0 h 165"/>
                  <a:gd name="T8" fmla="*/ 196 w 227"/>
                  <a:gd name="T9" fmla="*/ 2 h 165"/>
                  <a:gd name="T10" fmla="*/ 135 w 227"/>
                  <a:gd name="T11" fmla="*/ 36 h 165"/>
                  <a:gd name="T12" fmla="*/ 123 w 227"/>
                  <a:gd name="T13" fmla="*/ 26 h 165"/>
                  <a:gd name="T14" fmla="*/ 77 w 227"/>
                  <a:gd name="T15" fmla="*/ 11 h 165"/>
                  <a:gd name="T16" fmla="*/ 0 w 227"/>
                  <a:gd name="T17" fmla="*/ 88 h 165"/>
                  <a:gd name="T18" fmla="*/ 77 w 227"/>
                  <a:gd name="T19" fmla="*/ 165 h 165"/>
                  <a:gd name="T20" fmla="*/ 155 w 227"/>
                  <a:gd name="T21" fmla="*/ 88 h 165"/>
                  <a:gd name="T22" fmla="*/ 154 w 227"/>
                  <a:gd name="T23" fmla="*/ 85 h 165"/>
                  <a:gd name="T24" fmla="*/ 152 w 227"/>
                  <a:gd name="T25" fmla="*/ 6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7" h="165">
                    <a:moveTo>
                      <a:pt x="152" y="69"/>
                    </a:moveTo>
                    <a:cubicBezTo>
                      <a:pt x="215" y="35"/>
                      <a:pt x="215" y="35"/>
                      <a:pt x="215" y="35"/>
                    </a:cubicBezTo>
                    <a:cubicBezTo>
                      <a:pt x="224" y="30"/>
                      <a:pt x="227" y="18"/>
                      <a:pt x="222" y="9"/>
                    </a:cubicBezTo>
                    <a:cubicBezTo>
                      <a:pt x="219" y="3"/>
                      <a:pt x="212" y="0"/>
                      <a:pt x="205" y="0"/>
                    </a:cubicBezTo>
                    <a:cubicBezTo>
                      <a:pt x="202" y="0"/>
                      <a:pt x="199" y="0"/>
                      <a:pt x="196" y="2"/>
                    </a:cubicBezTo>
                    <a:cubicBezTo>
                      <a:pt x="135" y="36"/>
                      <a:pt x="135" y="36"/>
                      <a:pt x="135" y="36"/>
                    </a:cubicBezTo>
                    <a:cubicBezTo>
                      <a:pt x="131" y="32"/>
                      <a:pt x="127" y="29"/>
                      <a:pt x="123" y="26"/>
                    </a:cubicBezTo>
                    <a:cubicBezTo>
                      <a:pt x="110" y="16"/>
                      <a:pt x="94" y="11"/>
                      <a:pt x="77" y="11"/>
                    </a:cubicBezTo>
                    <a:cubicBezTo>
                      <a:pt x="35" y="11"/>
                      <a:pt x="0" y="45"/>
                      <a:pt x="0" y="88"/>
                    </a:cubicBezTo>
                    <a:cubicBezTo>
                      <a:pt x="0" y="131"/>
                      <a:pt x="35" y="165"/>
                      <a:pt x="77" y="165"/>
                    </a:cubicBezTo>
                    <a:cubicBezTo>
                      <a:pt x="120" y="165"/>
                      <a:pt x="155" y="131"/>
                      <a:pt x="155" y="88"/>
                    </a:cubicBezTo>
                    <a:cubicBezTo>
                      <a:pt x="155" y="87"/>
                      <a:pt x="155" y="86"/>
                      <a:pt x="154" y="85"/>
                    </a:cubicBezTo>
                    <a:cubicBezTo>
                      <a:pt x="154" y="80"/>
                      <a:pt x="154" y="75"/>
                      <a:pt x="152" y="6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6125751" y="1798757"/>
            <a:ext cx="1974828" cy="1974826"/>
            <a:chOff x="6443907" y="1320881"/>
            <a:chExt cx="2083094" cy="2083092"/>
          </a:xfrm>
        </p:grpSpPr>
        <p:sp>
          <p:nvSpPr>
            <p:cNvPr id="26" name="泪滴形 25"/>
            <p:cNvSpPr/>
            <p:nvPr/>
          </p:nvSpPr>
          <p:spPr>
            <a:xfrm rot="10800000">
              <a:off x="6443907" y="1320881"/>
              <a:ext cx="2083094" cy="2083092"/>
            </a:xfrm>
            <a:prstGeom prst="teardrop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7" name="Freeform 169"/>
            <p:cNvSpPr>
              <a:spLocks noChangeAspect="1"/>
            </p:cNvSpPr>
            <p:nvPr/>
          </p:nvSpPr>
          <p:spPr bwMode="auto">
            <a:xfrm>
              <a:off x="7251529" y="2036775"/>
              <a:ext cx="394111" cy="591167"/>
            </a:xfrm>
            <a:custGeom>
              <a:avLst/>
              <a:gdLst>
                <a:gd name="T0" fmla="*/ 144 w 192"/>
                <a:gd name="T1" fmla="*/ 192 h 288"/>
                <a:gd name="T2" fmla="*/ 130 w 192"/>
                <a:gd name="T3" fmla="*/ 194 h 288"/>
                <a:gd name="T4" fmla="*/ 120 w 192"/>
                <a:gd name="T5" fmla="*/ 192 h 288"/>
                <a:gd name="T6" fmla="*/ 96 w 192"/>
                <a:gd name="T7" fmla="*/ 167 h 288"/>
                <a:gd name="T8" fmla="*/ 94 w 192"/>
                <a:gd name="T9" fmla="*/ 158 h 288"/>
                <a:gd name="T10" fmla="*/ 96 w 192"/>
                <a:gd name="T11" fmla="*/ 144 h 288"/>
                <a:gd name="T12" fmla="*/ 94 w 192"/>
                <a:gd name="T13" fmla="*/ 131 h 288"/>
                <a:gd name="T14" fmla="*/ 96 w 192"/>
                <a:gd name="T15" fmla="*/ 121 h 288"/>
                <a:gd name="T16" fmla="*/ 121 w 192"/>
                <a:gd name="T17" fmla="*/ 96 h 288"/>
                <a:gd name="T18" fmla="*/ 131 w 192"/>
                <a:gd name="T19" fmla="*/ 94 h 288"/>
                <a:gd name="T20" fmla="*/ 144 w 192"/>
                <a:gd name="T21" fmla="*/ 96 h 288"/>
                <a:gd name="T22" fmla="*/ 192 w 192"/>
                <a:gd name="T23" fmla="*/ 48 h 288"/>
                <a:gd name="T24" fmla="*/ 144 w 192"/>
                <a:gd name="T25" fmla="*/ 0 h 288"/>
                <a:gd name="T26" fmla="*/ 96 w 192"/>
                <a:gd name="T27" fmla="*/ 48 h 288"/>
                <a:gd name="T28" fmla="*/ 98 w 192"/>
                <a:gd name="T29" fmla="*/ 62 h 288"/>
                <a:gd name="T30" fmla="*/ 96 w 192"/>
                <a:gd name="T31" fmla="*/ 71 h 288"/>
                <a:gd name="T32" fmla="*/ 71 w 192"/>
                <a:gd name="T33" fmla="*/ 96 h 288"/>
                <a:gd name="T34" fmla="*/ 62 w 192"/>
                <a:gd name="T35" fmla="*/ 98 h 288"/>
                <a:gd name="T36" fmla="*/ 48 w 192"/>
                <a:gd name="T37" fmla="*/ 96 h 288"/>
                <a:gd name="T38" fmla="*/ 0 w 192"/>
                <a:gd name="T39" fmla="*/ 144 h 288"/>
                <a:gd name="T40" fmla="*/ 48 w 192"/>
                <a:gd name="T41" fmla="*/ 192 h 288"/>
                <a:gd name="T42" fmla="*/ 60 w 192"/>
                <a:gd name="T43" fmla="*/ 190 h 288"/>
                <a:gd name="T44" fmla="*/ 70 w 192"/>
                <a:gd name="T45" fmla="*/ 192 h 288"/>
                <a:gd name="T46" fmla="*/ 95 w 192"/>
                <a:gd name="T47" fmla="*/ 218 h 288"/>
                <a:gd name="T48" fmla="*/ 98 w 192"/>
                <a:gd name="T49" fmla="*/ 227 h 288"/>
                <a:gd name="T50" fmla="*/ 96 w 192"/>
                <a:gd name="T51" fmla="*/ 240 h 288"/>
                <a:gd name="T52" fmla="*/ 144 w 192"/>
                <a:gd name="T53" fmla="*/ 288 h 288"/>
                <a:gd name="T54" fmla="*/ 192 w 192"/>
                <a:gd name="T55" fmla="*/ 240 h 288"/>
                <a:gd name="T56" fmla="*/ 144 w 192"/>
                <a:gd name="T57" fmla="*/ 19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2" h="288">
                  <a:moveTo>
                    <a:pt x="144" y="192"/>
                  </a:moveTo>
                  <a:cubicBezTo>
                    <a:pt x="137" y="192"/>
                    <a:pt x="130" y="194"/>
                    <a:pt x="130" y="194"/>
                  </a:cubicBezTo>
                  <a:cubicBezTo>
                    <a:pt x="127" y="195"/>
                    <a:pt x="123" y="194"/>
                    <a:pt x="120" y="192"/>
                  </a:cubicBezTo>
                  <a:cubicBezTo>
                    <a:pt x="96" y="167"/>
                    <a:pt x="96" y="167"/>
                    <a:pt x="96" y="167"/>
                  </a:cubicBezTo>
                  <a:cubicBezTo>
                    <a:pt x="94" y="165"/>
                    <a:pt x="93" y="161"/>
                    <a:pt x="94" y="158"/>
                  </a:cubicBezTo>
                  <a:cubicBezTo>
                    <a:pt x="94" y="158"/>
                    <a:pt x="96" y="151"/>
                    <a:pt x="96" y="144"/>
                  </a:cubicBezTo>
                  <a:cubicBezTo>
                    <a:pt x="96" y="137"/>
                    <a:pt x="94" y="131"/>
                    <a:pt x="94" y="131"/>
                  </a:cubicBezTo>
                  <a:cubicBezTo>
                    <a:pt x="93" y="128"/>
                    <a:pt x="94" y="124"/>
                    <a:pt x="96" y="121"/>
                  </a:cubicBezTo>
                  <a:cubicBezTo>
                    <a:pt x="121" y="96"/>
                    <a:pt x="121" y="96"/>
                    <a:pt x="121" y="96"/>
                  </a:cubicBezTo>
                  <a:cubicBezTo>
                    <a:pt x="123" y="94"/>
                    <a:pt x="128" y="93"/>
                    <a:pt x="131" y="94"/>
                  </a:cubicBezTo>
                  <a:cubicBezTo>
                    <a:pt x="131" y="94"/>
                    <a:pt x="137" y="96"/>
                    <a:pt x="144" y="96"/>
                  </a:cubicBezTo>
                  <a:cubicBezTo>
                    <a:pt x="170" y="96"/>
                    <a:pt x="192" y="75"/>
                    <a:pt x="192" y="48"/>
                  </a:cubicBezTo>
                  <a:cubicBezTo>
                    <a:pt x="192" y="22"/>
                    <a:pt x="170" y="0"/>
                    <a:pt x="144" y="0"/>
                  </a:cubicBezTo>
                  <a:cubicBezTo>
                    <a:pt x="117" y="0"/>
                    <a:pt x="96" y="22"/>
                    <a:pt x="96" y="48"/>
                  </a:cubicBezTo>
                  <a:cubicBezTo>
                    <a:pt x="96" y="55"/>
                    <a:pt x="98" y="62"/>
                    <a:pt x="98" y="62"/>
                  </a:cubicBezTo>
                  <a:cubicBezTo>
                    <a:pt x="99" y="65"/>
                    <a:pt x="98" y="69"/>
                    <a:pt x="96" y="71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69" y="98"/>
                    <a:pt x="65" y="99"/>
                    <a:pt x="62" y="98"/>
                  </a:cubicBezTo>
                  <a:cubicBezTo>
                    <a:pt x="62" y="98"/>
                    <a:pt x="55" y="96"/>
                    <a:pt x="48" y="96"/>
                  </a:cubicBezTo>
                  <a:cubicBezTo>
                    <a:pt x="21" y="96"/>
                    <a:pt x="0" y="117"/>
                    <a:pt x="0" y="144"/>
                  </a:cubicBezTo>
                  <a:cubicBezTo>
                    <a:pt x="0" y="170"/>
                    <a:pt x="21" y="192"/>
                    <a:pt x="48" y="192"/>
                  </a:cubicBezTo>
                  <a:cubicBezTo>
                    <a:pt x="54" y="192"/>
                    <a:pt x="60" y="190"/>
                    <a:pt x="60" y="190"/>
                  </a:cubicBezTo>
                  <a:cubicBezTo>
                    <a:pt x="63" y="189"/>
                    <a:pt x="68" y="190"/>
                    <a:pt x="70" y="192"/>
                  </a:cubicBezTo>
                  <a:cubicBezTo>
                    <a:pt x="95" y="218"/>
                    <a:pt x="95" y="218"/>
                    <a:pt x="95" y="218"/>
                  </a:cubicBezTo>
                  <a:cubicBezTo>
                    <a:pt x="97" y="220"/>
                    <a:pt x="98" y="224"/>
                    <a:pt x="98" y="227"/>
                  </a:cubicBezTo>
                  <a:cubicBezTo>
                    <a:pt x="98" y="227"/>
                    <a:pt x="96" y="234"/>
                    <a:pt x="96" y="240"/>
                  </a:cubicBezTo>
                  <a:cubicBezTo>
                    <a:pt x="96" y="266"/>
                    <a:pt x="117" y="288"/>
                    <a:pt x="144" y="288"/>
                  </a:cubicBezTo>
                  <a:cubicBezTo>
                    <a:pt x="170" y="288"/>
                    <a:pt x="192" y="266"/>
                    <a:pt x="192" y="240"/>
                  </a:cubicBezTo>
                  <a:cubicBezTo>
                    <a:pt x="192" y="213"/>
                    <a:pt x="170" y="192"/>
                    <a:pt x="144" y="1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623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31487" y="442064"/>
            <a:ext cx="2721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altLang="en-US" sz="3200" dirty="0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02566" y="2005965"/>
            <a:ext cx="3019685" cy="488823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866697" y="1733550"/>
            <a:ext cx="7313112" cy="3981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3599310725"/>
              </p:ext>
            </p:extLst>
          </p:nvPr>
        </p:nvGraphicFramePr>
        <p:xfrm>
          <a:off x="4497071" y="2005965"/>
          <a:ext cx="6350000" cy="3435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131121" y="2306526"/>
            <a:ext cx="3844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400" b="0" noProof="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kumimoji="0" lang="zh-CN" altLang="en-US" sz="2400" b="0" i="0" u="none" strike="noStrike" kern="1200" cap="all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7" name="TextBox 34"/>
          <p:cNvSpPr txBox="1"/>
          <p:nvPr/>
        </p:nvSpPr>
        <p:spPr>
          <a:xfrm>
            <a:off x="1131122" y="2719339"/>
            <a:ext cx="27355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lorem ipsum dolor sit amet, ea commodoconsequat.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31757" y="3998165"/>
            <a:ext cx="27349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400" b="0" noProof="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kumimoji="0" lang="zh-CN" altLang="en-US" sz="2400" b="0" i="0" u="none" strike="noStrike" kern="1200" cap="all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9" name="TextBox 34"/>
          <p:cNvSpPr txBox="1"/>
          <p:nvPr/>
        </p:nvSpPr>
        <p:spPr>
          <a:xfrm>
            <a:off x="1131757" y="4410979"/>
            <a:ext cx="27355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阿里巴巴普惠体 Medium"/>
                <a:cs typeface="阿里巴巴普惠体 Medium"/>
                <a:sym typeface="Arial"/>
              </a:rPr>
              <a:t>lorem ipsum dolor sit amet, ea commodoconsequat.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63385" y="442064"/>
            <a:ext cx="2769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altLang="en-US" sz="3200" dirty="0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1385" y="2518974"/>
            <a:ext cx="2178371" cy="1820052"/>
          </a:xfrm>
          <a:prstGeom prst="hexagon">
            <a:avLst>
              <a:gd name="adj" fmla="val 32729"/>
              <a:gd name="vf" fmla="val 115470"/>
            </a:avLst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6030" y="3527880"/>
            <a:ext cx="2178371" cy="1820052"/>
          </a:xfrm>
          <a:prstGeom prst="hexagon">
            <a:avLst>
              <a:gd name="adj" fmla="val 32729"/>
              <a:gd name="vf" fmla="val 115470"/>
            </a:avLst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26948" y="2518974"/>
            <a:ext cx="2178371" cy="1820052"/>
          </a:xfrm>
          <a:prstGeom prst="hexagon">
            <a:avLst>
              <a:gd name="adj" fmla="val 32729"/>
              <a:gd name="vf" fmla="val 115470"/>
            </a:avLst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91595" y="3527880"/>
            <a:ext cx="2178371" cy="1820052"/>
          </a:xfrm>
          <a:prstGeom prst="hexagon">
            <a:avLst>
              <a:gd name="adj" fmla="val 32729"/>
              <a:gd name="vf" fmla="val 115470"/>
            </a:avLst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72513" y="2518974"/>
            <a:ext cx="2178371" cy="1820052"/>
          </a:xfrm>
          <a:prstGeom prst="hexagon">
            <a:avLst>
              <a:gd name="adj" fmla="val 32729"/>
              <a:gd name="vf" fmla="val 115470"/>
            </a:avLst>
          </a:prstGeom>
        </p:spPr>
      </p:pic>
      <p:grpSp>
        <p:nvGrpSpPr>
          <p:cNvPr id="9" name="组合 8"/>
          <p:cNvGrpSpPr/>
          <p:nvPr/>
        </p:nvGrpSpPr>
        <p:grpSpPr>
          <a:xfrm>
            <a:off x="1377759" y="4763951"/>
            <a:ext cx="1910396" cy="1134767"/>
            <a:chOff x="4569670" y="4170213"/>
            <a:chExt cx="2723125" cy="1134767"/>
          </a:xfrm>
        </p:grpSpPr>
        <p:sp>
          <p:nvSpPr>
            <p:cNvPr id="10" name="文本框 9"/>
            <p:cNvSpPr txBox="1"/>
            <p:nvPr/>
          </p:nvSpPr>
          <p:spPr>
            <a:xfrm>
              <a:off x="4569670" y="4566316"/>
              <a:ext cx="272312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795379" y="4170213"/>
              <a:ext cx="22717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288155" y="1807001"/>
            <a:ext cx="1910396" cy="1134767"/>
            <a:chOff x="4569670" y="4170213"/>
            <a:chExt cx="2723125" cy="1134767"/>
          </a:xfrm>
        </p:grpSpPr>
        <p:sp>
          <p:nvSpPr>
            <p:cNvPr id="13" name="文本框 12"/>
            <p:cNvSpPr txBox="1"/>
            <p:nvPr/>
          </p:nvSpPr>
          <p:spPr>
            <a:xfrm>
              <a:off x="4569670" y="4566316"/>
              <a:ext cx="272312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795379" y="4170213"/>
              <a:ext cx="22717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131459" y="4763951"/>
            <a:ext cx="1910396" cy="1134767"/>
            <a:chOff x="4569670" y="4170213"/>
            <a:chExt cx="2723125" cy="1134767"/>
          </a:xfrm>
        </p:grpSpPr>
        <p:sp>
          <p:nvSpPr>
            <p:cNvPr id="16" name="文本框 15"/>
            <p:cNvSpPr txBox="1"/>
            <p:nvPr/>
          </p:nvSpPr>
          <p:spPr>
            <a:xfrm>
              <a:off x="4569670" y="4566316"/>
              <a:ext cx="272312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795379" y="4170213"/>
              <a:ext cx="22717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033719" y="1872490"/>
            <a:ext cx="1910396" cy="1134767"/>
            <a:chOff x="4569670" y="4170213"/>
            <a:chExt cx="2723125" cy="1134767"/>
          </a:xfrm>
        </p:grpSpPr>
        <p:sp>
          <p:nvSpPr>
            <p:cNvPr id="19" name="文本框 18"/>
            <p:cNvSpPr txBox="1"/>
            <p:nvPr/>
          </p:nvSpPr>
          <p:spPr>
            <a:xfrm>
              <a:off x="4569670" y="4566316"/>
              <a:ext cx="272312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795379" y="4170213"/>
              <a:ext cx="22717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011010" y="4777320"/>
            <a:ext cx="1910396" cy="1134767"/>
            <a:chOff x="4569670" y="4170213"/>
            <a:chExt cx="2723125" cy="1134767"/>
          </a:xfrm>
        </p:grpSpPr>
        <p:sp>
          <p:nvSpPr>
            <p:cNvPr id="22" name="文本框 21"/>
            <p:cNvSpPr txBox="1"/>
            <p:nvPr/>
          </p:nvSpPr>
          <p:spPr>
            <a:xfrm>
              <a:off x="4569670" y="4566316"/>
              <a:ext cx="272312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795379" y="4170213"/>
              <a:ext cx="22717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平行四边形 5"/>
          <p:cNvSpPr/>
          <p:nvPr/>
        </p:nvSpPr>
        <p:spPr>
          <a:xfrm>
            <a:off x="1485209" y="0"/>
            <a:ext cx="12574551" cy="6858000"/>
          </a:xfrm>
          <a:prstGeom prst="parallelogram">
            <a:avLst>
              <a:gd name="adj" fmla="val 117566"/>
            </a:avLst>
          </a:prstGeom>
          <a:solidFill>
            <a:srgbClr val="FBF1E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4796" y="1547702"/>
            <a:ext cx="4314120" cy="3857296"/>
            <a:chOff x="789606" y="1491467"/>
            <a:chExt cx="4314120" cy="385729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7431029">
              <a:off x="1246430" y="1491467"/>
              <a:ext cx="3857296" cy="3857296"/>
            </a:xfrm>
            <a:prstGeom prst="ellipse">
              <a:avLst/>
            </a:prstGeom>
            <a:effectLst>
              <a:outerShdw blurRad="635000" dist="254000" dir="3000000" algn="ctr" rotWithShape="0">
                <a:schemeClr val="tx1">
                  <a:lumMod val="75000"/>
                  <a:lumOff val="25000"/>
                  <a:alpha val="30000"/>
                </a:schemeClr>
              </a:outerShdw>
            </a:effectLst>
          </p:spPr>
        </p:pic>
        <p:sp>
          <p:nvSpPr>
            <p:cNvPr id="7" name="泪滴形 6"/>
            <p:cNvSpPr/>
            <p:nvPr/>
          </p:nvSpPr>
          <p:spPr>
            <a:xfrm rot="4070460">
              <a:off x="777305" y="1703571"/>
              <a:ext cx="922918" cy="898316"/>
            </a:xfrm>
            <a:prstGeom prst="teardrop">
              <a:avLst>
                <a:gd name="adj" fmla="val 180000"/>
              </a:avLst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5946309" y="2423727"/>
            <a:ext cx="46727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5400">
                <a:solidFill>
                  <a:schemeClr val="bg1"/>
                </a:solidFill>
                <a:latin typeface="阿里巴巴普惠体 Heavy" pitchFamily="18" charset="-122"/>
                <a:ea typeface="阿里巴巴普惠体 Heavy" pitchFamily="18" charset="-122"/>
                <a:cs typeface="阿里巴巴普惠体 Heavy" pitchFamily="18" charset="-122"/>
              </a:defRPr>
            </a:lvl1pPr>
          </a:lstStyle>
          <a:p>
            <a:r>
              <a:rPr lang="en-US" altLang="zh-CN" sz="6600" dirty="0">
                <a:latin typeface="Arial"/>
                <a:ea typeface="阿里巴巴普惠体 Medium"/>
                <a:cs typeface="阿里巴巴普惠体 Medium"/>
                <a:sym typeface="Arial"/>
              </a:rPr>
              <a:t>THANKS</a:t>
            </a:r>
            <a:endParaRPr lang="zh-CN" altLang="en-US" sz="6600" dirty="0">
              <a:sym typeface="Arial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6096002" y="3885633"/>
            <a:ext cx="148520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4841F336-EEA1-8283-2EAF-2ABBFB0BB922}"/>
              </a:ext>
            </a:extLst>
          </p:cNvPr>
          <p:cNvSpPr txBox="1"/>
          <p:nvPr/>
        </p:nvSpPr>
        <p:spPr>
          <a:xfrm>
            <a:off x="6107240" y="4504068"/>
            <a:ext cx="2621230" cy="456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Design by freeppt7.com</a:t>
            </a: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171C4958-8D3A-6ADA-B6BB-7794EABD82FE}"/>
              </a:ext>
            </a:extLst>
          </p:cNvPr>
          <p:cNvSpPr/>
          <p:nvPr/>
        </p:nvSpPr>
        <p:spPr>
          <a:xfrm>
            <a:off x="594227" y="37214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6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397727" y="2403868"/>
            <a:ext cx="4490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5400">
                <a:solidFill>
                  <a:schemeClr val="bg1"/>
                </a:solidFill>
                <a:latin typeface="阿里巴巴普惠体 Heavy" pitchFamily="18" charset="-122"/>
                <a:ea typeface="阿里巴巴普惠体 Heavy" pitchFamily="18" charset="-122"/>
                <a:cs typeface="阿里巴巴普惠体 Heavy" pitchFamily="18" charset="-122"/>
              </a:defRPr>
            </a:lvl1pPr>
          </a:lstStyle>
          <a:p>
            <a:pPr algn="l"/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sp>
        <p:nvSpPr>
          <p:cNvPr id="6" name="平行四边形 5"/>
          <p:cNvSpPr/>
          <p:nvPr/>
        </p:nvSpPr>
        <p:spPr>
          <a:xfrm flipH="1">
            <a:off x="881143" y="13882"/>
            <a:ext cx="5137269" cy="6858001"/>
          </a:xfrm>
          <a:prstGeom prst="parallelogram">
            <a:avLst>
              <a:gd name="adj" fmla="val 40381"/>
            </a:avLst>
          </a:prstGeom>
          <a:solidFill>
            <a:srgbClr val="FBF1E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14733" y="1570812"/>
            <a:ext cx="387009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b="1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01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38421" y="3442882"/>
            <a:ext cx="40547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 Life isn't about waiting for the storm to pass. it's about learning to dance in the rain.  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ldLvl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42121" y="442064"/>
            <a:ext cx="2700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altLang="en-US" sz="3200" dirty="0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811257" y="1928120"/>
            <a:ext cx="3586395" cy="3206630"/>
            <a:chOff x="789606" y="1491467"/>
            <a:chExt cx="4314120" cy="385729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7431029">
              <a:off x="1246430" y="1491467"/>
              <a:ext cx="3857296" cy="3857296"/>
            </a:xfrm>
            <a:prstGeom prst="ellipse">
              <a:avLst/>
            </a:prstGeom>
            <a:effectLst>
              <a:outerShdw blurRad="635000" dist="254000" dir="3000000" algn="ctr" rotWithShape="0">
                <a:schemeClr val="tx1">
                  <a:lumMod val="75000"/>
                  <a:lumOff val="25000"/>
                  <a:alpha val="30000"/>
                </a:schemeClr>
              </a:outerShdw>
            </a:effectLst>
          </p:spPr>
        </p:pic>
        <p:sp>
          <p:nvSpPr>
            <p:cNvPr id="5" name="泪滴形 4"/>
            <p:cNvSpPr/>
            <p:nvPr/>
          </p:nvSpPr>
          <p:spPr>
            <a:xfrm rot="4070460">
              <a:off x="777305" y="1703571"/>
              <a:ext cx="922918" cy="898316"/>
            </a:xfrm>
            <a:prstGeom prst="teardrop">
              <a:avLst>
                <a:gd name="adj" fmla="val 180000"/>
              </a:avLst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 rot="4116357">
            <a:off x="1031518" y="4884235"/>
            <a:ext cx="1001745" cy="895671"/>
            <a:chOff x="789606" y="1491467"/>
            <a:chExt cx="4314120" cy="385729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7431029">
              <a:off x="1246430" y="1491467"/>
              <a:ext cx="3857296" cy="3857296"/>
            </a:xfrm>
            <a:prstGeom prst="ellipse">
              <a:avLst/>
            </a:prstGeom>
            <a:effectLst>
              <a:outerShdw blurRad="635000" dist="254000" dir="3000000" algn="ctr" rotWithShape="0">
                <a:schemeClr val="tx1">
                  <a:lumMod val="75000"/>
                  <a:lumOff val="25000"/>
                  <a:alpha val="30000"/>
                </a:schemeClr>
              </a:outerShdw>
            </a:effectLst>
          </p:spPr>
        </p:pic>
        <p:sp>
          <p:nvSpPr>
            <p:cNvPr id="8" name="泪滴形 7"/>
            <p:cNvSpPr/>
            <p:nvPr/>
          </p:nvSpPr>
          <p:spPr>
            <a:xfrm rot="4070460">
              <a:off x="777305" y="1703571"/>
              <a:ext cx="922918" cy="898316"/>
            </a:xfrm>
            <a:prstGeom prst="teardrop">
              <a:avLst>
                <a:gd name="adj" fmla="val 180000"/>
              </a:avLst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sp>
        <p:nvSpPr>
          <p:cNvPr id="9" name="TextBox 7"/>
          <p:cNvSpPr txBox="1"/>
          <p:nvPr/>
        </p:nvSpPr>
        <p:spPr>
          <a:xfrm>
            <a:off x="6578292" y="2324847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altLang="en-US" sz="3200" dirty="0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0" name="Google Shape;86;p19"/>
          <p:cNvSpPr txBox="1"/>
          <p:nvPr/>
        </p:nvSpPr>
        <p:spPr>
          <a:xfrm>
            <a:off x="6578293" y="1890575"/>
            <a:ext cx="3183655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YOUR TITLE HERE</a:t>
            </a:r>
          </a:p>
        </p:txBody>
      </p:sp>
      <p:sp>
        <p:nvSpPr>
          <p:cNvPr id="11" name="TextBox 24"/>
          <p:cNvSpPr txBox="1"/>
          <p:nvPr/>
        </p:nvSpPr>
        <p:spPr>
          <a:xfrm>
            <a:off x="6578293" y="3023329"/>
            <a:ext cx="4681003" cy="87201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Click here to add text content, such as keywords, some brief introductions, etc.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2" name="Google Shape;86;p19"/>
          <p:cNvSpPr txBox="1"/>
          <p:nvPr/>
        </p:nvSpPr>
        <p:spPr>
          <a:xfrm>
            <a:off x="6578293" y="4793576"/>
            <a:ext cx="2599509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YOUR TITLE HERE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578293" y="5134751"/>
            <a:ext cx="2211825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Please enter text </a:t>
            </a:r>
            <a:r>
              <a:rPr lang="en-US" sz="1200" dirty="0" err="1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here.Please</a:t>
            </a:r>
            <a:r>
              <a:rPr lang="en-US" sz="12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 enter text here.</a:t>
            </a:r>
            <a:endParaRPr lang="en-US" altLang="zh-CN" sz="1200" dirty="0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4" name="Google Shape;86;p19"/>
          <p:cNvSpPr txBox="1"/>
          <p:nvPr/>
        </p:nvSpPr>
        <p:spPr>
          <a:xfrm>
            <a:off x="9177802" y="4793576"/>
            <a:ext cx="2693449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YOUR TITLE HERE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177802" y="5134751"/>
            <a:ext cx="2211825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Please enter text </a:t>
            </a:r>
            <a:r>
              <a:rPr lang="en-US" sz="1200" dirty="0" err="1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here.Please</a:t>
            </a:r>
            <a:r>
              <a:rPr lang="en-US" sz="12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 enter text here.</a:t>
            </a:r>
            <a:endParaRPr lang="en-US" altLang="zh-CN" sz="1200" dirty="0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bldLvl="0"/>
      <p:bldP spid="14" grpId="0"/>
      <p:bldP spid="15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94273" y="442064"/>
            <a:ext cx="2838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altLang="en-US" sz="3200" dirty="0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6336" y="1848724"/>
            <a:ext cx="5345664" cy="3973483"/>
          </a:xfrm>
          <a:prstGeom prst="rect">
            <a:avLst/>
          </a:prstGeom>
        </p:spPr>
      </p:pic>
      <p:pic>
        <p:nvPicPr>
          <p:cNvPr id="6" name="图片 5" descr="/Users/radioactive/Desktop/PPT替换照片/11.jpg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50013" y="1849183"/>
            <a:ext cx="5959780" cy="397256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047573" y="2140111"/>
            <a:ext cx="3885593" cy="1117416"/>
            <a:chOff x="3406158" y="4280485"/>
            <a:chExt cx="5050152" cy="1117416"/>
          </a:xfrm>
        </p:grpSpPr>
        <p:sp>
          <p:nvSpPr>
            <p:cNvPr id="8" name="文本框 7"/>
            <p:cNvSpPr txBox="1"/>
            <p:nvPr/>
          </p:nvSpPr>
          <p:spPr>
            <a:xfrm>
              <a:off x="3406158" y="4699184"/>
              <a:ext cx="5050152" cy="69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406161" y="4280485"/>
              <a:ext cx="24401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47573" y="4175506"/>
            <a:ext cx="3885593" cy="1117416"/>
            <a:chOff x="3406158" y="4280485"/>
            <a:chExt cx="5050152" cy="1117416"/>
          </a:xfrm>
        </p:grpSpPr>
        <p:sp>
          <p:nvSpPr>
            <p:cNvPr id="11" name="文本框 10"/>
            <p:cNvSpPr txBox="1"/>
            <p:nvPr/>
          </p:nvSpPr>
          <p:spPr>
            <a:xfrm>
              <a:off x="3406158" y="4699184"/>
              <a:ext cx="5050152" cy="69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406161" y="4280485"/>
              <a:ext cx="24401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59827" y="0"/>
            <a:ext cx="6035039" cy="6858000"/>
          </a:xfrm>
          <a:prstGeom prst="parallelogram">
            <a:avLst>
              <a:gd name="adj" fmla="val 46759"/>
            </a:avLst>
          </a:prstGeom>
          <a:effectLst>
            <a:outerShdw blurRad="381000" dist="279400" dir="2700000" algn="tl" rotWithShape="0">
              <a:prstClr val="black">
                <a:alpha val="15000"/>
              </a:prstClr>
            </a:outerShdw>
          </a:effectLst>
        </p:spPr>
      </p:pic>
      <p:sp>
        <p:nvSpPr>
          <p:cNvPr id="5" name="直角三角形 4"/>
          <p:cNvSpPr/>
          <p:nvPr/>
        </p:nvSpPr>
        <p:spPr>
          <a:xfrm>
            <a:off x="2" y="2643447"/>
            <a:ext cx="4987636" cy="4214553"/>
          </a:xfrm>
          <a:prstGeom prst="rtTriangle">
            <a:avLst/>
          </a:prstGeom>
          <a:solidFill>
            <a:srgbClr val="FBF1E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6" name="泪滴形 5"/>
          <p:cNvSpPr/>
          <p:nvPr/>
        </p:nvSpPr>
        <p:spPr>
          <a:xfrm rot="5640456">
            <a:off x="4526180" y="64009"/>
            <a:ext cx="922918" cy="898316"/>
          </a:xfrm>
          <a:prstGeom prst="teardrop">
            <a:avLst>
              <a:gd name="adj" fmla="val 18000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631085" y="1579419"/>
            <a:ext cx="698268" cy="698268"/>
          </a:xfrm>
          <a:prstGeom prst="ellipse">
            <a:avLst/>
          </a:prstGeom>
          <a:solidFill>
            <a:srgbClr val="FBFBFB"/>
          </a:solidFill>
          <a:ln w="19050">
            <a:solidFill>
              <a:srgbClr val="CB6E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015945" y="3158838"/>
            <a:ext cx="698268" cy="698268"/>
          </a:xfrm>
          <a:prstGeom prst="ellipse">
            <a:avLst/>
          </a:prstGeom>
          <a:solidFill>
            <a:srgbClr val="FBFBFB"/>
          </a:solidFill>
          <a:ln w="19050">
            <a:solidFill>
              <a:srgbClr val="CB6E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350927" y="4738257"/>
            <a:ext cx="698268" cy="698268"/>
          </a:xfrm>
          <a:prstGeom prst="ellipse">
            <a:avLst/>
          </a:prstGeom>
          <a:solidFill>
            <a:srgbClr val="FBFBFB"/>
          </a:solidFill>
          <a:ln w="19050">
            <a:solidFill>
              <a:srgbClr val="CB6E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639395" y="1619542"/>
            <a:ext cx="706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1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015945" y="3193359"/>
            <a:ext cx="706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2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350926" y="4751995"/>
            <a:ext cx="706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3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8521726" y="1366864"/>
            <a:ext cx="3315599" cy="1117416"/>
            <a:chOff x="3406158" y="4280485"/>
            <a:chExt cx="5050152" cy="1117416"/>
          </a:xfrm>
        </p:grpSpPr>
        <p:sp>
          <p:nvSpPr>
            <p:cNvPr id="17" name="文本框 16"/>
            <p:cNvSpPr txBox="1"/>
            <p:nvPr/>
          </p:nvSpPr>
          <p:spPr>
            <a:xfrm>
              <a:off x="3406158" y="4699184"/>
              <a:ext cx="5050152" cy="69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406160" y="4280485"/>
              <a:ext cx="28596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933252" y="3100585"/>
            <a:ext cx="3885593" cy="1117416"/>
            <a:chOff x="3406158" y="4280485"/>
            <a:chExt cx="5050152" cy="1117416"/>
          </a:xfrm>
        </p:grpSpPr>
        <p:sp>
          <p:nvSpPr>
            <p:cNvPr id="20" name="文本框 19"/>
            <p:cNvSpPr txBox="1"/>
            <p:nvPr/>
          </p:nvSpPr>
          <p:spPr>
            <a:xfrm>
              <a:off x="3406158" y="4699184"/>
              <a:ext cx="5050152" cy="69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406161" y="4280485"/>
              <a:ext cx="24401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293516" y="4772778"/>
            <a:ext cx="4453765" cy="1115749"/>
            <a:chOff x="3406158" y="4280485"/>
            <a:chExt cx="5050152" cy="1115749"/>
          </a:xfrm>
        </p:grpSpPr>
        <p:sp>
          <p:nvSpPr>
            <p:cNvPr id="23" name="文本框 22"/>
            <p:cNvSpPr txBox="1"/>
            <p:nvPr/>
          </p:nvSpPr>
          <p:spPr>
            <a:xfrm>
              <a:off x="3406158" y="4699184"/>
              <a:ext cx="5050152" cy="697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406160" y="4280485"/>
              <a:ext cx="21288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71502" y="1004891"/>
            <a:ext cx="2949303" cy="1683646"/>
            <a:chOff x="3829230" y="4170213"/>
            <a:chExt cx="4204008" cy="1683646"/>
          </a:xfrm>
        </p:grpSpPr>
        <p:sp>
          <p:nvSpPr>
            <p:cNvPr id="26" name="文本框 25"/>
            <p:cNvSpPr txBox="1"/>
            <p:nvPr/>
          </p:nvSpPr>
          <p:spPr>
            <a:xfrm>
              <a:off x="3829230" y="4699184"/>
              <a:ext cx="4204008" cy="1154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text content, such as keywords, some brief introductions, etc.</a:t>
              </a:r>
              <a:endParaRPr lang="zh-CN" altLang="en-US" sz="16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593163" y="4170213"/>
              <a:ext cx="26761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sp>
        <p:nvSpPr>
          <p:cNvPr id="28" name="Freeform 80"/>
          <p:cNvSpPr>
            <a:spLocks noEditPoints="1"/>
          </p:cNvSpPr>
          <p:nvPr/>
        </p:nvSpPr>
        <p:spPr bwMode="auto">
          <a:xfrm>
            <a:off x="656650" y="5191478"/>
            <a:ext cx="1004657" cy="1009605"/>
          </a:xfrm>
          <a:custGeom>
            <a:avLst/>
            <a:gdLst>
              <a:gd name="T0" fmla="*/ 1017 w 1017"/>
              <a:gd name="T1" fmla="*/ 28 h 1017"/>
              <a:gd name="T2" fmla="*/ 1017 w 1017"/>
              <a:gd name="T3" fmla="*/ 25 h 1017"/>
              <a:gd name="T4" fmla="*/ 1015 w 1017"/>
              <a:gd name="T5" fmla="*/ 19 h 1017"/>
              <a:gd name="T6" fmla="*/ 1014 w 1017"/>
              <a:gd name="T7" fmla="*/ 17 h 1017"/>
              <a:gd name="T8" fmla="*/ 1011 w 1017"/>
              <a:gd name="T9" fmla="*/ 12 h 1017"/>
              <a:gd name="T10" fmla="*/ 1008 w 1017"/>
              <a:gd name="T11" fmla="*/ 9 h 1017"/>
              <a:gd name="T12" fmla="*/ 1005 w 1017"/>
              <a:gd name="T13" fmla="*/ 6 h 1017"/>
              <a:gd name="T14" fmla="*/ 1003 w 1017"/>
              <a:gd name="T15" fmla="*/ 5 h 1017"/>
              <a:gd name="T16" fmla="*/ 1002 w 1017"/>
              <a:gd name="T17" fmla="*/ 4 h 1017"/>
              <a:gd name="T18" fmla="*/ 1002 w 1017"/>
              <a:gd name="T19" fmla="*/ 4 h 1017"/>
              <a:gd name="T20" fmla="*/ 995 w 1017"/>
              <a:gd name="T21" fmla="*/ 1 h 1017"/>
              <a:gd name="T22" fmla="*/ 991 w 1017"/>
              <a:gd name="T23" fmla="*/ 0 h 1017"/>
              <a:gd name="T24" fmla="*/ 984 w 1017"/>
              <a:gd name="T25" fmla="*/ 0 h 1017"/>
              <a:gd name="T26" fmla="*/ 983 w 1017"/>
              <a:gd name="T27" fmla="*/ 0 h 1017"/>
              <a:gd name="T28" fmla="*/ 977 w 1017"/>
              <a:gd name="T29" fmla="*/ 1 h 1017"/>
              <a:gd name="T30" fmla="*/ 973 w 1017"/>
              <a:gd name="T31" fmla="*/ 2 h 1017"/>
              <a:gd name="T32" fmla="*/ 968 w 1017"/>
              <a:gd name="T33" fmla="*/ 5 h 1017"/>
              <a:gd name="T34" fmla="*/ 968 w 1017"/>
              <a:gd name="T35" fmla="*/ 5 h 1017"/>
              <a:gd name="T36" fmla="*/ 10 w 1017"/>
              <a:gd name="T37" fmla="*/ 676 h 1017"/>
              <a:gd name="T38" fmla="*/ 1 w 1017"/>
              <a:gd name="T39" fmla="*/ 689 h 1017"/>
              <a:gd name="T40" fmla="*/ 0 w 1017"/>
              <a:gd name="T41" fmla="*/ 704 h 1017"/>
              <a:gd name="T42" fmla="*/ 3 w 1017"/>
              <a:gd name="T43" fmla="*/ 713 h 1017"/>
              <a:gd name="T44" fmla="*/ 13 w 1017"/>
              <a:gd name="T45" fmla="*/ 724 h 1017"/>
              <a:gd name="T46" fmla="*/ 27 w 1017"/>
              <a:gd name="T47" fmla="*/ 731 h 1017"/>
              <a:gd name="T48" fmla="*/ 350 w 1017"/>
              <a:gd name="T49" fmla="*/ 985 h 1017"/>
              <a:gd name="T50" fmla="*/ 351 w 1017"/>
              <a:gd name="T51" fmla="*/ 988 h 1017"/>
              <a:gd name="T52" fmla="*/ 354 w 1017"/>
              <a:gd name="T53" fmla="*/ 1000 h 1017"/>
              <a:gd name="T54" fmla="*/ 357 w 1017"/>
              <a:gd name="T55" fmla="*/ 1005 h 1017"/>
              <a:gd name="T56" fmla="*/ 365 w 1017"/>
              <a:gd name="T57" fmla="*/ 1012 h 1017"/>
              <a:gd name="T58" fmla="*/ 368 w 1017"/>
              <a:gd name="T59" fmla="*/ 1014 h 1017"/>
              <a:gd name="T60" fmla="*/ 376 w 1017"/>
              <a:gd name="T61" fmla="*/ 1016 h 1017"/>
              <a:gd name="T62" fmla="*/ 382 w 1017"/>
              <a:gd name="T63" fmla="*/ 1017 h 1017"/>
              <a:gd name="T64" fmla="*/ 393 w 1017"/>
              <a:gd name="T65" fmla="*/ 1015 h 1017"/>
              <a:gd name="T66" fmla="*/ 399 w 1017"/>
              <a:gd name="T67" fmla="*/ 1012 h 1017"/>
              <a:gd name="T68" fmla="*/ 405 w 1017"/>
              <a:gd name="T69" fmla="*/ 1006 h 1017"/>
              <a:gd name="T70" fmla="*/ 524 w 1017"/>
              <a:gd name="T71" fmla="*/ 821 h 1017"/>
              <a:gd name="T72" fmla="*/ 876 w 1017"/>
              <a:gd name="T73" fmla="*/ 1013 h 1017"/>
              <a:gd name="T74" fmla="*/ 891 w 1017"/>
              <a:gd name="T75" fmla="*/ 1017 h 1017"/>
              <a:gd name="T76" fmla="*/ 906 w 1017"/>
              <a:gd name="T77" fmla="*/ 1013 h 1017"/>
              <a:gd name="T78" fmla="*/ 921 w 1017"/>
              <a:gd name="T79" fmla="*/ 996 h 1017"/>
              <a:gd name="T80" fmla="*/ 1017 w 1017"/>
              <a:gd name="T81" fmla="*/ 34 h 1017"/>
              <a:gd name="T82" fmla="*/ 367 w 1017"/>
              <a:gd name="T83" fmla="*/ 667 h 1017"/>
              <a:gd name="T84" fmla="*/ 367 w 1017"/>
              <a:gd name="T85" fmla="*/ 667 h 1017"/>
              <a:gd name="T86" fmla="*/ 760 w 1017"/>
              <a:gd name="T87" fmla="*/ 328 h 1017"/>
              <a:gd name="T88" fmla="*/ 557 w 1017"/>
              <a:gd name="T89" fmla="*/ 76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17" h="1017">
                <a:moveTo>
                  <a:pt x="1017" y="31"/>
                </a:moveTo>
                <a:lnTo>
                  <a:pt x="1017" y="31"/>
                </a:lnTo>
                <a:lnTo>
                  <a:pt x="1017" y="28"/>
                </a:lnTo>
                <a:lnTo>
                  <a:pt x="1017" y="28"/>
                </a:lnTo>
                <a:lnTo>
                  <a:pt x="1017" y="25"/>
                </a:lnTo>
                <a:lnTo>
                  <a:pt x="1017" y="25"/>
                </a:lnTo>
                <a:lnTo>
                  <a:pt x="1016" y="23"/>
                </a:lnTo>
                <a:lnTo>
                  <a:pt x="1016" y="23"/>
                </a:lnTo>
                <a:lnTo>
                  <a:pt x="1015" y="19"/>
                </a:lnTo>
                <a:lnTo>
                  <a:pt x="1015" y="19"/>
                </a:lnTo>
                <a:lnTo>
                  <a:pt x="1014" y="17"/>
                </a:lnTo>
                <a:lnTo>
                  <a:pt x="1014" y="17"/>
                </a:lnTo>
                <a:lnTo>
                  <a:pt x="1013" y="15"/>
                </a:lnTo>
                <a:lnTo>
                  <a:pt x="1013" y="15"/>
                </a:lnTo>
                <a:lnTo>
                  <a:pt x="1011" y="12"/>
                </a:lnTo>
                <a:lnTo>
                  <a:pt x="1011" y="12"/>
                </a:lnTo>
                <a:lnTo>
                  <a:pt x="1008" y="9"/>
                </a:lnTo>
                <a:lnTo>
                  <a:pt x="1008" y="9"/>
                </a:lnTo>
                <a:lnTo>
                  <a:pt x="1006" y="7"/>
                </a:lnTo>
                <a:lnTo>
                  <a:pt x="1006" y="7"/>
                </a:lnTo>
                <a:lnTo>
                  <a:pt x="1005" y="6"/>
                </a:lnTo>
                <a:lnTo>
                  <a:pt x="1005" y="6"/>
                </a:lnTo>
                <a:lnTo>
                  <a:pt x="1003" y="5"/>
                </a:lnTo>
                <a:lnTo>
                  <a:pt x="1003" y="5"/>
                </a:lnTo>
                <a:lnTo>
                  <a:pt x="1002" y="4"/>
                </a:lnTo>
                <a:lnTo>
                  <a:pt x="1002" y="4"/>
                </a:lnTo>
                <a:lnTo>
                  <a:pt x="1002" y="4"/>
                </a:lnTo>
                <a:lnTo>
                  <a:pt x="1002" y="4"/>
                </a:lnTo>
                <a:lnTo>
                  <a:pt x="1002" y="4"/>
                </a:lnTo>
                <a:lnTo>
                  <a:pt x="1002" y="4"/>
                </a:lnTo>
                <a:lnTo>
                  <a:pt x="998" y="2"/>
                </a:lnTo>
                <a:lnTo>
                  <a:pt x="998" y="2"/>
                </a:lnTo>
                <a:lnTo>
                  <a:pt x="995" y="1"/>
                </a:lnTo>
                <a:lnTo>
                  <a:pt x="995" y="1"/>
                </a:lnTo>
                <a:lnTo>
                  <a:pt x="991" y="0"/>
                </a:lnTo>
                <a:lnTo>
                  <a:pt x="991" y="0"/>
                </a:lnTo>
                <a:lnTo>
                  <a:pt x="988" y="0"/>
                </a:lnTo>
                <a:lnTo>
                  <a:pt x="988" y="0"/>
                </a:lnTo>
                <a:lnTo>
                  <a:pt x="984" y="0"/>
                </a:lnTo>
                <a:lnTo>
                  <a:pt x="984" y="0"/>
                </a:lnTo>
                <a:lnTo>
                  <a:pt x="983" y="0"/>
                </a:lnTo>
                <a:lnTo>
                  <a:pt x="983" y="0"/>
                </a:lnTo>
                <a:lnTo>
                  <a:pt x="981" y="0"/>
                </a:lnTo>
                <a:lnTo>
                  <a:pt x="981" y="0"/>
                </a:lnTo>
                <a:lnTo>
                  <a:pt x="977" y="1"/>
                </a:lnTo>
                <a:lnTo>
                  <a:pt x="977" y="1"/>
                </a:lnTo>
                <a:lnTo>
                  <a:pt x="973" y="2"/>
                </a:lnTo>
                <a:lnTo>
                  <a:pt x="973" y="2"/>
                </a:lnTo>
                <a:lnTo>
                  <a:pt x="971" y="3"/>
                </a:lnTo>
                <a:lnTo>
                  <a:pt x="971" y="3"/>
                </a:lnTo>
                <a:lnTo>
                  <a:pt x="968" y="5"/>
                </a:lnTo>
                <a:lnTo>
                  <a:pt x="968" y="5"/>
                </a:lnTo>
                <a:lnTo>
                  <a:pt x="968" y="5"/>
                </a:lnTo>
                <a:lnTo>
                  <a:pt x="968" y="5"/>
                </a:lnTo>
                <a:lnTo>
                  <a:pt x="14" y="673"/>
                </a:lnTo>
                <a:lnTo>
                  <a:pt x="14" y="673"/>
                </a:lnTo>
                <a:lnTo>
                  <a:pt x="10" y="676"/>
                </a:lnTo>
                <a:lnTo>
                  <a:pt x="6" y="680"/>
                </a:lnTo>
                <a:lnTo>
                  <a:pt x="3" y="684"/>
                </a:lnTo>
                <a:lnTo>
                  <a:pt x="1" y="689"/>
                </a:lnTo>
                <a:lnTo>
                  <a:pt x="0" y="693"/>
                </a:lnTo>
                <a:lnTo>
                  <a:pt x="0" y="698"/>
                </a:lnTo>
                <a:lnTo>
                  <a:pt x="0" y="704"/>
                </a:lnTo>
                <a:lnTo>
                  <a:pt x="1" y="708"/>
                </a:lnTo>
                <a:lnTo>
                  <a:pt x="1" y="708"/>
                </a:lnTo>
                <a:lnTo>
                  <a:pt x="3" y="713"/>
                </a:lnTo>
                <a:lnTo>
                  <a:pt x="6" y="718"/>
                </a:lnTo>
                <a:lnTo>
                  <a:pt x="10" y="721"/>
                </a:lnTo>
                <a:lnTo>
                  <a:pt x="13" y="724"/>
                </a:lnTo>
                <a:lnTo>
                  <a:pt x="17" y="727"/>
                </a:lnTo>
                <a:lnTo>
                  <a:pt x="21" y="730"/>
                </a:lnTo>
                <a:lnTo>
                  <a:pt x="27" y="731"/>
                </a:lnTo>
                <a:lnTo>
                  <a:pt x="32" y="731"/>
                </a:lnTo>
                <a:lnTo>
                  <a:pt x="350" y="731"/>
                </a:lnTo>
                <a:lnTo>
                  <a:pt x="350" y="985"/>
                </a:lnTo>
                <a:lnTo>
                  <a:pt x="350" y="985"/>
                </a:lnTo>
                <a:lnTo>
                  <a:pt x="351" y="988"/>
                </a:lnTo>
                <a:lnTo>
                  <a:pt x="351" y="988"/>
                </a:lnTo>
                <a:lnTo>
                  <a:pt x="352" y="995"/>
                </a:lnTo>
                <a:lnTo>
                  <a:pt x="352" y="995"/>
                </a:lnTo>
                <a:lnTo>
                  <a:pt x="354" y="1000"/>
                </a:lnTo>
                <a:lnTo>
                  <a:pt x="354" y="1000"/>
                </a:lnTo>
                <a:lnTo>
                  <a:pt x="357" y="1005"/>
                </a:lnTo>
                <a:lnTo>
                  <a:pt x="357" y="1005"/>
                </a:lnTo>
                <a:lnTo>
                  <a:pt x="362" y="1010"/>
                </a:lnTo>
                <a:lnTo>
                  <a:pt x="362" y="1010"/>
                </a:lnTo>
                <a:lnTo>
                  <a:pt x="365" y="1012"/>
                </a:lnTo>
                <a:lnTo>
                  <a:pt x="365" y="1012"/>
                </a:lnTo>
                <a:lnTo>
                  <a:pt x="368" y="1014"/>
                </a:lnTo>
                <a:lnTo>
                  <a:pt x="368" y="1014"/>
                </a:lnTo>
                <a:lnTo>
                  <a:pt x="370" y="1015"/>
                </a:lnTo>
                <a:lnTo>
                  <a:pt x="370" y="1015"/>
                </a:lnTo>
                <a:lnTo>
                  <a:pt x="376" y="1016"/>
                </a:lnTo>
                <a:lnTo>
                  <a:pt x="382" y="1017"/>
                </a:lnTo>
                <a:lnTo>
                  <a:pt x="382" y="1017"/>
                </a:lnTo>
                <a:lnTo>
                  <a:pt x="382" y="1017"/>
                </a:lnTo>
                <a:lnTo>
                  <a:pt x="387" y="1016"/>
                </a:lnTo>
                <a:lnTo>
                  <a:pt x="393" y="1015"/>
                </a:lnTo>
                <a:lnTo>
                  <a:pt x="393" y="1015"/>
                </a:lnTo>
                <a:lnTo>
                  <a:pt x="395" y="1014"/>
                </a:lnTo>
                <a:lnTo>
                  <a:pt x="395" y="1014"/>
                </a:lnTo>
                <a:lnTo>
                  <a:pt x="399" y="1012"/>
                </a:lnTo>
                <a:lnTo>
                  <a:pt x="403" y="1007"/>
                </a:lnTo>
                <a:lnTo>
                  <a:pt x="403" y="1007"/>
                </a:lnTo>
                <a:lnTo>
                  <a:pt x="405" y="1006"/>
                </a:lnTo>
                <a:lnTo>
                  <a:pt x="405" y="1006"/>
                </a:lnTo>
                <a:lnTo>
                  <a:pt x="409" y="1002"/>
                </a:lnTo>
                <a:lnTo>
                  <a:pt x="524" y="821"/>
                </a:lnTo>
                <a:lnTo>
                  <a:pt x="524" y="821"/>
                </a:lnTo>
                <a:lnTo>
                  <a:pt x="526" y="822"/>
                </a:lnTo>
                <a:lnTo>
                  <a:pt x="876" y="1013"/>
                </a:lnTo>
                <a:lnTo>
                  <a:pt x="876" y="1013"/>
                </a:lnTo>
                <a:lnTo>
                  <a:pt x="883" y="1016"/>
                </a:lnTo>
                <a:lnTo>
                  <a:pt x="891" y="1017"/>
                </a:lnTo>
                <a:lnTo>
                  <a:pt x="898" y="1016"/>
                </a:lnTo>
                <a:lnTo>
                  <a:pt x="906" y="1013"/>
                </a:lnTo>
                <a:lnTo>
                  <a:pt x="906" y="1013"/>
                </a:lnTo>
                <a:lnTo>
                  <a:pt x="912" y="1009"/>
                </a:lnTo>
                <a:lnTo>
                  <a:pt x="917" y="1003"/>
                </a:lnTo>
                <a:lnTo>
                  <a:pt x="921" y="996"/>
                </a:lnTo>
                <a:lnTo>
                  <a:pt x="922" y="988"/>
                </a:lnTo>
                <a:lnTo>
                  <a:pt x="1017" y="34"/>
                </a:lnTo>
                <a:lnTo>
                  <a:pt x="1017" y="34"/>
                </a:lnTo>
                <a:lnTo>
                  <a:pt x="1017" y="31"/>
                </a:lnTo>
                <a:lnTo>
                  <a:pt x="1017" y="31"/>
                </a:lnTo>
                <a:close/>
                <a:moveTo>
                  <a:pt x="367" y="667"/>
                </a:moveTo>
                <a:lnTo>
                  <a:pt x="133" y="667"/>
                </a:lnTo>
                <a:lnTo>
                  <a:pt x="773" y="219"/>
                </a:lnTo>
                <a:lnTo>
                  <a:pt x="367" y="667"/>
                </a:lnTo>
                <a:close/>
                <a:moveTo>
                  <a:pt x="413" y="875"/>
                </a:moveTo>
                <a:lnTo>
                  <a:pt x="413" y="711"/>
                </a:lnTo>
                <a:lnTo>
                  <a:pt x="760" y="328"/>
                </a:lnTo>
                <a:lnTo>
                  <a:pt x="413" y="875"/>
                </a:lnTo>
                <a:close/>
                <a:moveTo>
                  <a:pt x="864" y="934"/>
                </a:moveTo>
                <a:lnTo>
                  <a:pt x="557" y="767"/>
                </a:lnTo>
                <a:lnTo>
                  <a:pt x="941" y="162"/>
                </a:lnTo>
                <a:lnTo>
                  <a:pt x="864" y="934"/>
                </a:lnTo>
                <a:close/>
              </a:path>
            </a:pathLst>
          </a:custGeom>
          <a:solidFill>
            <a:srgbClr val="CB6E7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61900" y="622087"/>
            <a:ext cx="579674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600" dirty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35000"/>
                    </a:srgbClr>
                  </a:outerShdw>
                </a:effectLst>
                <a:latin typeface="Arial"/>
                <a:ea typeface="阿里巴巴普惠体 Medium"/>
                <a:cs typeface="阿里巴巴普惠体 Medium"/>
                <a:sym typeface="Arial"/>
              </a:rPr>
              <a:t>OUR</a:t>
            </a:r>
          </a:p>
          <a:p>
            <a:pPr algn="r"/>
            <a:r>
              <a:rPr lang="en-US" altLang="zh-CN" sz="16600" dirty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35000"/>
                    </a:srgbClr>
                  </a:outerShdw>
                </a:effectLst>
                <a:latin typeface="Arial"/>
                <a:ea typeface="阿里巴巴普惠体 Medium"/>
                <a:cs typeface="阿里巴巴普惠体 Medium"/>
                <a:sym typeface="Arial"/>
              </a:rPr>
              <a:t>PLAN</a:t>
            </a:r>
            <a:endParaRPr lang="zh-CN" altLang="en-US" sz="16600" dirty="0"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35000"/>
                  </a:srgbClr>
                </a:outerShdw>
              </a:effectLst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33357" y="0"/>
            <a:ext cx="5958643" cy="6858000"/>
          </a:xfrm>
          <a:prstGeom prst="rect">
            <a:avLst/>
          </a:prstGeom>
          <a:solidFill>
            <a:srgbClr val="FBF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8209064" y="3276803"/>
            <a:ext cx="2161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0" name="Google Shape;86;p19"/>
          <p:cNvSpPr txBox="1"/>
          <p:nvPr/>
        </p:nvSpPr>
        <p:spPr>
          <a:xfrm>
            <a:off x="7555842" y="2842535"/>
            <a:ext cx="3183655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YOUR TITLE HERE</a:t>
            </a:r>
            <a:endParaRPr sz="20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1" name="TextBox 24"/>
          <p:cNvSpPr txBox="1"/>
          <p:nvPr/>
        </p:nvSpPr>
        <p:spPr>
          <a:xfrm>
            <a:off x="7275643" y="3923326"/>
            <a:ext cx="4048851" cy="78532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ctr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Click here to add text content, such as keywords, some brief introductions, etc.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68436" y="939497"/>
            <a:ext cx="1358464" cy="1349708"/>
          </a:xfrm>
          <a:prstGeom prst="rect">
            <a:avLst/>
          </a:prstGeom>
          <a:effectLst>
            <a:outerShdw blurRad="381000" dist="279400" dir="2700000" algn="tl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397727" y="2403868"/>
            <a:ext cx="4559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阿里巴巴普惠体 Heavy" pitchFamily="18" charset="-122"/>
                <a:ea typeface="阿里巴巴普惠体 Heavy" pitchFamily="18" charset="-122"/>
                <a:cs typeface="阿里巴巴普惠体 Heavy" pitchFamily="18" charset="-122"/>
                <a:sym typeface="Arial"/>
              </a:rPr>
              <a:t>Add title text</a:t>
            </a:r>
            <a:endParaRPr lang="zh-CN" altLang="en-US" sz="5400" dirty="0">
              <a:solidFill>
                <a:schemeClr val="bg1"/>
              </a:solidFill>
              <a:latin typeface="阿里巴巴普惠体 Heavy" pitchFamily="18" charset="-122"/>
              <a:ea typeface="阿里巴巴普惠体 Heavy" pitchFamily="18" charset="-122"/>
              <a:cs typeface="阿里巴巴普惠体 Heavy" pitchFamily="18" charset="-122"/>
              <a:sym typeface="Arial"/>
            </a:endParaRPr>
          </a:p>
        </p:txBody>
      </p:sp>
      <p:sp>
        <p:nvSpPr>
          <p:cNvPr id="6" name="平行四边形 5"/>
          <p:cNvSpPr/>
          <p:nvPr/>
        </p:nvSpPr>
        <p:spPr>
          <a:xfrm flipH="1">
            <a:off x="881143" y="13882"/>
            <a:ext cx="5137269" cy="6858001"/>
          </a:xfrm>
          <a:prstGeom prst="parallelogram">
            <a:avLst>
              <a:gd name="adj" fmla="val 40381"/>
            </a:avLst>
          </a:prstGeom>
          <a:solidFill>
            <a:srgbClr val="FBF1E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14733" y="1570812"/>
            <a:ext cx="387009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b="1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02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38421" y="3442882"/>
            <a:ext cx="40547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 Life isn't about waiting for the storm to pass. it's about learning to dance in the rain.  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ldLvl="0" animBg="1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11429"/>
            <a:ext cx="6432707" cy="6858001"/>
            <a:chOff x="0" y="-1"/>
            <a:chExt cx="6833062" cy="6858001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3873731" cy="6858000"/>
            </a:xfrm>
            <a:prstGeom prst="rect">
              <a:avLst/>
            </a:prstGeom>
            <a:solidFill>
              <a:srgbClr val="FBF1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" name="直角三角形 2"/>
            <p:cNvSpPr/>
            <p:nvPr/>
          </p:nvSpPr>
          <p:spPr>
            <a:xfrm flipV="1">
              <a:off x="3873731" y="-1"/>
              <a:ext cx="2959331" cy="6858001"/>
            </a:xfrm>
            <a:prstGeom prst="rtTriangle">
              <a:avLst/>
            </a:prstGeom>
            <a:solidFill>
              <a:srgbClr val="FBF1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21686" y="2464723"/>
            <a:ext cx="1127175" cy="698269"/>
          </a:xfrm>
          <a:prstGeom prst="parallelogram">
            <a:avLst>
              <a:gd name="adj" fmla="val 42080"/>
            </a:avLst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58099" y="3699161"/>
            <a:ext cx="1127175" cy="698269"/>
          </a:xfrm>
          <a:prstGeom prst="parallelogram">
            <a:avLst>
              <a:gd name="adj" fmla="val 42080"/>
            </a:avLst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48797" y="5070762"/>
            <a:ext cx="1127175" cy="698269"/>
          </a:xfrm>
          <a:prstGeom prst="parallelogram">
            <a:avLst>
              <a:gd name="adj" fmla="val 42080"/>
            </a:avLst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32706" y="1230285"/>
            <a:ext cx="1127175" cy="698269"/>
          </a:xfrm>
          <a:prstGeom prst="parallelogram">
            <a:avLst>
              <a:gd name="adj" fmla="val 42080"/>
            </a:avLst>
          </a:prstGeom>
        </p:spPr>
      </p:pic>
      <p:cxnSp>
        <p:nvCxnSpPr>
          <p:cNvPr id="11" name="直接连接符 10"/>
          <p:cNvCxnSpPr/>
          <p:nvPr/>
        </p:nvCxnSpPr>
        <p:spPr>
          <a:xfrm flipH="1">
            <a:off x="5921685" y="5769028"/>
            <a:ext cx="54168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6267132" y="4397428"/>
            <a:ext cx="507142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6782522" y="3162990"/>
            <a:ext cx="455603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7281285" y="1928552"/>
            <a:ext cx="40572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6643002" y="1262729"/>
            <a:ext cx="706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1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150414" y="2489660"/>
            <a:ext cx="706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2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583974" y="3739280"/>
            <a:ext cx="706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3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059093" y="5127508"/>
            <a:ext cx="706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4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7791422" y="1124229"/>
            <a:ext cx="3315599" cy="804325"/>
            <a:chOff x="3406158" y="4356524"/>
            <a:chExt cx="5050152" cy="804325"/>
          </a:xfrm>
        </p:grpSpPr>
        <p:sp>
          <p:nvSpPr>
            <p:cNvPr id="19" name="文本框 18"/>
            <p:cNvSpPr txBox="1"/>
            <p:nvPr/>
          </p:nvSpPr>
          <p:spPr>
            <a:xfrm>
              <a:off x="3406158" y="4699184"/>
              <a:ext cx="5050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406158" y="4356524"/>
              <a:ext cx="24274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206811" y="2358402"/>
            <a:ext cx="4057275" cy="804325"/>
            <a:chOff x="3406158" y="4356524"/>
            <a:chExt cx="6179834" cy="804325"/>
          </a:xfrm>
        </p:grpSpPr>
        <p:sp>
          <p:nvSpPr>
            <p:cNvPr id="23" name="文本框 22"/>
            <p:cNvSpPr txBox="1"/>
            <p:nvPr/>
          </p:nvSpPr>
          <p:spPr>
            <a:xfrm>
              <a:off x="3406158" y="4699184"/>
              <a:ext cx="6179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406158" y="4356524"/>
              <a:ext cx="24274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711148" y="3588951"/>
            <a:ext cx="4546547" cy="804325"/>
            <a:chOff x="3406158" y="4356524"/>
            <a:chExt cx="6925068" cy="804325"/>
          </a:xfrm>
        </p:grpSpPr>
        <p:sp>
          <p:nvSpPr>
            <p:cNvPr id="30" name="文本框 29"/>
            <p:cNvSpPr txBox="1"/>
            <p:nvPr/>
          </p:nvSpPr>
          <p:spPr>
            <a:xfrm>
              <a:off x="3406158" y="4699184"/>
              <a:ext cx="69250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406158" y="4356524"/>
              <a:ext cx="24274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86266" y="4953166"/>
            <a:ext cx="5071428" cy="804325"/>
            <a:chOff x="3406158" y="4356524"/>
            <a:chExt cx="7724542" cy="804325"/>
          </a:xfrm>
        </p:grpSpPr>
        <p:sp>
          <p:nvSpPr>
            <p:cNvPr id="33" name="文本框 32"/>
            <p:cNvSpPr txBox="1"/>
            <p:nvPr/>
          </p:nvSpPr>
          <p:spPr>
            <a:xfrm>
              <a:off x="3406158" y="4699184"/>
              <a:ext cx="7724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406158" y="4356524"/>
              <a:ext cx="24274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07869" y="1122626"/>
            <a:ext cx="4305165" cy="4589798"/>
            <a:chOff x="0" y="-1"/>
            <a:chExt cx="6833062" cy="6858001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6" name="矩形 35"/>
            <p:cNvSpPr/>
            <p:nvPr/>
          </p:nvSpPr>
          <p:spPr>
            <a:xfrm>
              <a:off x="0" y="0"/>
              <a:ext cx="3873731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7" name="直角三角形 36"/>
            <p:cNvSpPr/>
            <p:nvPr/>
          </p:nvSpPr>
          <p:spPr>
            <a:xfrm flipV="1">
              <a:off x="3873731" y="-1"/>
              <a:ext cx="2959331" cy="6858001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第一PPT，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1306</Words>
  <Application>Microsoft Office PowerPoint</Application>
  <PresentationFormat>宽屏</PresentationFormat>
  <Paragraphs>196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阿里巴巴普惠体 Heavy</vt:lpstr>
      <vt:lpstr>包图粗朗体</vt:lpstr>
      <vt:lpstr>微软雅黑</vt:lpstr>
      <vt:lpstr>Arial</vt:lpstr>
      <vt:lpstr>Calibri</vt:lpstr>
      <vt:lpstr>MS Reference Sans Serif</vt:lpstr>
      <vt:lpstr>第一PPT，www.1ppt.com​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kaiweiliu9209@outlook.com</cp:lastModifiedBy>
  <cp:revision>174</cp:revision>
  <dcterms:created xsi:type="dcterms:W3CDTF">2020-12-19T08:58:00Z</dcterms:created>
  <dcterms:modified xsi:type="dcterms:W3CDTF">2024-09-09T13:09:36Z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2052-11.8.2.8053</vt:lpwstr>
  </property>
</Properties>
</file>