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28"/>
  </p:notesMasterIdLst>
  <p:sldIdLst>
    <p:sldId id="336" r:id="rId3"/>
    <p:sldId id="331" r:id="rId4"/>
    <p:sldId id="332" r:id="rId5"/>
    <p:sldId id="304" r:id="rId6"/>
    <p:sldId id="305" r:id="rId7"/>
    <p:sldId id="306" r:id="rId8"/>
    <p:sldId id="307" r:id="rId9"/>
    <p:sldId id="308" r:id="rId10"/>
    <p:sldId id="341" r:id="rId11"/>
    <p:sldId id="309" r:id="rId12"/>
    <p:sldId id="310" r:id="rId13"/>
    <p:sldId id="311" r:id="rId14"/>
    <p:sldId id="312" r:id="rId15"/>
    <p:sldId id="342" r:id="rId16"/>
    <p:sldId id="313" r:id="rId17"/>
    <p:sldId id="314" r:id="rId18"/>
    <p:sldId id="315" r:id="rId19"/>
    <p:sldId id="316" r:id="rId20"/>
    <p:sldId id="343" r:id="rId21"/>
    <p:sldId id="317" r:id="rId22"/>
    <p:sldId id="320" r:id="rId23"/>
    <p:sldId id="318" r:id="rId24"/>
    <p:sldId id="319" r:id="rId25"/>
    <p:sldId id="344" r:id="rId26"/>
    <p:sldId id="321" r:id="rId27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5ACBF0"/>
          </p15:clr>
        </p15:guide>
        <p15:guide id="2" pos="1910" userDrawn="1">
          <p15:clr>
            <a:srgbClr val="5ACBF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B"/>
    <a:srgbClr val="448A65"/>
    <a:srgbClr val="2F2F2F"/>
    <a:srgbClr val="6451FD"/>
    <a:srgbClr val="A178FE"/>
    <a:srgbClr val="A177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1" autoAdjust="0"/>
    <p:restoredTop sz="95625" autoAdjust="0"/>
  </p:normalViewPr>
  <p:slideViewPr>
    <p:cSldViewPr snapToGrid="0" showGuides="1">
      <p:cViewPr varScale="1">
        <p:scale>
          <a:sx n="117" d="100"/>
          <a:sy n="117" d="100"/>
        </p:scale>
        <p:origin x="69" y="144"/>
      </p:cViewPr>
      <p:guideLst>
        <p:guide orient="horz" pos="1620"/>
        <p:guide pos="19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百分比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1E-4912-B167-AD7F0A4619F9}"/>
              </c:ext>
            </c:extLst>
          </c:dPt>
          <c:dPt>
            <c:idx val="1"/>
            <c:bubble3D val="0"/>
            <c:spPr>
              <a:solidFill>
                <a:srgbClr val="4D4D4D">
                  <a:lumMod val="20000"/>
                  <a:lumOff val="80000"/>
                </a:srgb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761E-4912-B167-AD7F0A4619F9}"/>
              </c:ext>
            </c:extLst>
          </c:dPt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1E-4912-B167-AD7F0A4619F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思源宋体 CN" panose="02020400000000000000" pitchFamily="18" charset="-122"/>
          <a:ea typeface="思源宋体 CN" panose="02020400000000000000" pitchFamily="18" charset="-122"/>
          <a:cs typeface="+mn-ea"/>
          <a:sym typeface="思源宋体 CN" panose="02020400000000000000" pitchFamily="18" charset="-122"/>
        </a:defRPr>
      </a:pPr>
      <a:endParaRPr lang="zh-CN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百分比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1-4DE1-9DB5-4B4C16A883BA}"/>
              </c:ext>
            </c:extLst>
          </c:dPt>
          <c:dPt>
            <c:idx val="1"/>
            <c:bubble3D val="0"/>
            <c:spPr>
              <a:solidFill>
                <a:srgbClr val="4D4D4D">
                  <a:lumMod val="20000"/>
                  <a:lumOff val="80000"/>
                </a:srgb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9071-4DE1-9DB5-4B4C16A883BA}"/>
              </c:ext>
            </c:extLst>
          </c:dPt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59</c:v>
                </c:pt>
                <c:pt idx="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71-4DE1-9DB5-4B4C16A883B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思源宋体 CN" panose="02020400000000000000" pitchFamily="18" charset="-122"/>
          <a:ea typeface="思源宋体 CN" panose="02020400000000000000" pitchFamily="18" charset="-122"/>
          <a:cs typeface="+mn-ea"/>
          <a:sym typeface="思源宋体 CN" panose="02020400000000000000" pitchFamily="18" charset="-122"/>
        </a:defRPr>
      </a:pPr>
      <a:endParaRPr lang="zh-CN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百分比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F4-48D6-AE42-CAD3E7C2C373}"/>
              </c:ext>
            </c:extLst>
          </c:dPt>
          <c:dPt>
            <c:idx val="1"/>
            <c:bubble3D val="0"/>
            <c:spPr>
              <a:solidFill>
                <a:srgbClr val="4D4D4D">
                  <a:lumMod val="20000"/>
                  <a:lumOff val="80000"/>
                </a:srgb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82F4-48D6-AE42-CAD3E7C2C373}"/>
              </c:ext>
            </c:extLst>
          </c:dPt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F4-48D6-AE42-CAD3E7C2C373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思源宋体 CN" panose="02020400000000000000" pitchFamily="18" charset="-122"/>
          <a:ea typeface="思源宋体 CN" panose="02020400000000000000" pitchFamily="18" charset="-122"/>
          <a:cs typeface="+mn-ea"/>
          <a:sym typeface="思源宋体 CN" panose="02020400000000000000" pitchFamily="18" charset="-122"/>
        </a:defRPr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百分比</c:v>
                </c:pt>
              </c:strCache>
            </c:strRef>
          </c:tx>
          <c:spPr>
            <a:effectLst>
              <a:outerShdw blurRad="114300" dist="114300" dir="5400000" algn="t" rotWithShape="0">
                <a:schemeClr val="tx1">
                  <a:alpha val="20000"/>
                </a:schemeClr>
              </a:outerShdw>
            </a:effectLst>
          </c:spPr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74-4177-B182-9D00732D1BCA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7074-4177-B182-9D00732D1BCA}"/>
              </c:ext>
            </c:extLst>
          </c:dPt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74-4177-B182-9D00732D1BC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思源宋体 CN" panose="02020400000000000000" pitchFamily="18" charset="-122"/>
          <a:ea typeface="思源宋体 CN" panose="02020400000000000000" pitchFamily="18" charset="-122"/>
          <a:cs typeface="+mn-ea"/>
          <a:sym typeface="思源宋体 CN" panose="02020400000000000000" pitchFamily="18" charset="-122"/>
        </a:defRPr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7375B-645A-4B83-93EC-8A3A766EDBB5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F8934-6CED-46F5-B7D3-6CA1036312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096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Template from: https://www.freeppt7.com/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446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32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711951" y="0"/>
            <a:ext cx="43204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3865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6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2024/9/13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31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2024/9/13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7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24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17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61" r:id="rId3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87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5.xml"/><Relationship Id="rId9" Type="http://schemas.openxmlformats.org/officeDocument/2006/relationships/tags" Target="../tags/tag5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chart" Target="../charts/chart4.xml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12" Type="http://schemas.openxmlformats.org/officeDocument/2006/relationships/chart" Target="../charts/chart3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chart" Target="../charts/chart2.xml"/><Relationship Id="rId5" Type="http://schemas.openxmlformats.org/officeDocument/2006/relationships/tags" Target="../tags/tag63.xml"/><Relationship Id="rId10" Type="http://schemas.openxmlformats.org/officeDocument/2006/relationships/chart" Target="../charts/chart1.xml"/><Relationship Id="rId4" Type="http://schemas.openxmlformats.org/officeDocument/2006/relationships/tags" Target="../tags/tag62.xml"/><Relationship Id="rId9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9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13" Type="http://schemas.openxmlformats.org/officeDocument/2006/relationships/slideLayout" Target="../slideLayouts/slideLayout1.xml"/><Relationship Id="rId3" Type="http://schemas.openxmlformats.org/officeDocument/2006/relationships/tags" Target="../tags/tag100.xml"/><Relationship Id="rId7" Type="http://schemas.openxmlformats.org/officeDocument/2006/relationships/tags" Target="../tags/tag104.xml"/><Relationship Id="rId12" Type="http://schemas.openxmlformats.org/officeDocument/2006/relationships/tags" Target="../tags/tag109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11" Type="http://schemas.openxmlformats.org/officeDocument/2006/relationships/tags" Target="../tags/tag108.xml"/><Relationship Id="rId5" Type="http://schemas.openxmlformats.org/officeDocument/2006/relationships/tags" Target="../tags/tag102.xml"/><Relationship Id="rId10" Type="http://schemas.openxmlformats.org/officeDocument/2006/relationships/tags" Target="../tags/tag107.xml"/><Relationship Id="rId4" Type="http://schemas.openxmlformats.org/officeDocument/2006/relationships/tags" Target="../tags/tag101.xml"/><Relationship Id="rId9" Type="http://schemas.openxmlformats.org/officeDocument/2006/relationships/tags" Target="../tags/tag10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9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tags" Target="../tags/tag124.xml"/><Relationship Id="rId5" Type="http://schemas.openxmlformats.org/officeDocument/2006/relationships/tags" Target="../tags/tag123.xml"/><Relationship Id="rId4" Type="http://schemas.openxmlformats.org/officeDocument/2006/relationships/tags" Target="../tags/tag12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27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10" Type="http://schemas.openxmlformats.org/officeDocument/2006/relationships/image" Target="../media/image4.jpeg"/><Relationship Id="rId4" Type="http://schemas.openxmlformats.org/officeDocument/2006/relationships/tags" Target="../tags/tag128.xml"/><Relationship Id="rId9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38.xml"/><Relationship Id="rId3" Type="http://schemas.openxmlformats.org/officeDocument/2006/relationships/tags" Target="../tags/tag133.xml"/><Relationship Id="rId7" Type="http://schemas.openxmlformats.org/officeDocument/2006/relationships/tags" Target="../tags/tag137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9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8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0" Type="http://schemas.openxmlformats.org/officeDocument/2006/relationships/tags" Target="../tags/tag12.xml"/><Relationship Id="rId4" Type="http://schemas.openxmlformats.org/officeDocument/2006/relationships/tags" Target="../tags/tag6.xml"/><Relationship Id="rId9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9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文本框 33">
            <a:extLst>
              <a:ext uri="{FF2B5EF4-FFF2-40B4-BE49-F238E27FC236}">
                <a16:creationId xmlns:a16="http://schemas.microsoft.com/office/drawing/2014/main" id="{12632B30-553C-4EDD-B3F3-6423E2AB5A25}"/>
              </a:ext>
            </a:extLst>
          </p:cNvPr>
          <p:cNvSpPr txBox="1"/>
          <p:nvPr/>
        </p:nvSpPr>
        <p:spPr>
          <a:xfrm>
            <a:off x="3717076" y="932441"/>
            <a:ext cx="505949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6000" i="1" dirty="0">
                <a:gradFill>
                  <a:gsLst>
                    <a:gs pos="28000">
                      <a:srgbClr val="00569B"/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1"/>
                </a:gradFill>
                <a:latin typeface="Arial Black" pitchFamily="34" charset="0"/>
                <a:ea typeface="思源宋体 CN" panose="02020400000000000000" pitchFamily="18" charset="-122"/>
                <a:cs typeface="Aharoni" pitchFamily="2" charset="-79"/>
                <a:sym typeface="思源宋体 CN" panose="02020400000000000000" pitchFamily="18" charset="-122"/>
              </a:rPr>
              <a:t>BUSINESS</a:t>
            </a:r>
            <a:endParaRPr lang="zh-CN" altLang="en-US" sz="6000" i="1" dirty="0">
              <a:gradFill>
                <a:gsLst>
                  <a:gs pos="28000">
                    <a:srgbClr val="00569B"/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atin typeface="Arial Black" pitchFamily="34" charset="0"/>
              <a:ea typeface="思源宋体 CN" panose="02020400000000000000" pitchFamily="18" charset="-122"/>
              <a:cs typeface="Aharoni" pitchFamily="2" charset="-79"/>
              <a:sym typeface="思源宋体 CN" panose="02020400000000000000" pitchFamily="18" charset="-122"/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33359074-71F4-46B5-9F5C-54E9C2072660}"/>
              </a:ext>
            </a:extLst>
          </p:cNvPr>
          <p:cNvGrpSpPr/>
          <p:nvPr/>
        </p:nvGrpSpPr>
        <p:grpSpPr>
          <a:xfrm>
            <a:off x="3868159" y="2825688"/>
            <a:ext cx="4116688" cy="284570"/>
            <a:chOff x="3589959" y="3594100"/>
            <a:chExt cx="5012082" cy="324734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7D2F6985-6433-4B46-B0A4-3F480EEB3620}"/>
                </a:ext>
              </a:extLst>
            </p:cNvPr>
            <p:cNvSpPr/>
            <p:nvPr/>
          </p:nvSpPr>
          <p:spPr>
            <a:xfrm>
              <a:off x="3589959" y="3594100"/>
              <a:ext cx="5012082" cy="32473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8" name="PA-文本框 88">
              <a:extLst>
                <a:ext uri="{FF2B5EF4-FFF2-40B4-BE49-F238E27FC236}">
                  <a16:creationId xmlns:a16="http://schemas.microsoft.com/office/drawing/2014/main" id="{00CB5858-0154-4EF0-AD06-B0D37BECB12A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3730799" y="3644718"/>
              <a:ext cx="4791508" cy="2107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dist" hangingPunct="0"/>
              <a:r>
                <a:rPr lang="en-US" altLang="zh-CN" sz="1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Insert the Subtitle of Your Presentation</a:t>
              </a: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EA472294-3A9A-4020-8D53-CC14815F5921}"/>
              </a:ext>
            </a:extLst>
          </p:cNvPr>
          <p:cNvSpPr txBox="1"/>
          <p:nvPr/>
        </p:nvSpPr>
        <p:spPr>
          <a:xfrm>
            <a:off x="3819603" y="1838750"/>
            <a:ext cx="4779898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5600" b="1" spc="-300" dirty="0">
                <a:gradFill>
                  <a:gsLst>
                    <a:gs pos="0">
                      <a:schemeClr val="accent6"/>
                    </a:gs>
                    <a:gs pos="83000">
                      <a:srgbClr val="0070C0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思源宋体 CN" panose="02020400000000000000" pitchFamily="18" charset="-122"/>
              </a:rPr>
              <a:t>PPT </a:t>
            </a:r>
            <a:r>
              <a:rPr lang="en-US" altLang="zh-CN" sz="5600" b="1" spc="-3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思源宋体 CN" panose="02020400000000000000" pitchFamily="18" charset="-122"/>
              </a:rPr>
              <a:t>Templates</a:t>
            </a:r>
            <a:endParaRPr lang="zh-CN" altLang="en-US" sz="5600" b="1" spc="-3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5" name="梯形 4"/>
          <p:cNvSpPr/>
          <p:nvPr/>
        </p:nvSpPr>
        <p:spPr>
          <a:xfrm flipH="1">
            <a:off x="-2585649" y="0"/>
            <a:ext cx="5426075" cy="5143500"/>
          </a:xfrm>
          <a:prstGeom prst="trapezoid">
            <a:avLst>
              <a:gd name="adj" fmla="val 44818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 rot="3955092" flipH="1">
            <a:off x="-1364751" y="2494819"/>
            <a:ext cx="6269797" cy="43135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圆角矩形 31"/>
          <p:cNvSpPr/>
          <p:nvPr/>
        </p:nvSpPr>
        <p:spPr>
          <a:xfrm rot="3955092" flipH="1">
            <a:off x="-1084877" y="2439111"/>
            <a:ext cx="4533720" cy="43135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 rot="3955092" flipH="1">
            <a:off x="156066" y="2678670"/>
            <a:ext cx="453372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 flipH="1">
            <a:off x="294076" y="1143000"/>
            <a:ext cx="3186112" cy="3186112"/>
          </a:xfrm>
          <a:prstGeom prst="ellipse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弧形 6"/>
          <p:cNvSpPr/>
          <p:nvPr/>
        </p:nvSpPr>
        <p:spPr>
          <a:xfrm rot="7200000" flipH="1">
            <a:off x="304095" y="1029246"/>
            <a:ext cx="3362496" cy="3362496"/>
          </a:xfrm>
          <a:prstGeom prst="arc">
            <a:avLst>
              <a:gd name="adj1" fmla="val 16200000"/>
              <a:gd name="adj2" fmla="val 1374607"/>
            </a:avLst>
          </a:prstGeom>
          <a:ln w="25400">
            <a:solidFill>
              <a:srgbClr val="FFC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任意多边形: 形状 20">
            <a:extLst>
              <a:ext uri="{FF2B5EF4-FFF2-40B4-BE49-F238E27FC236}">
                <a16:creationId xmlns:a16="http://schemas.microsoft.com/office/drawing/2014/main" id="{A256E6BD-EB86-4982-9EF2-8EAD5CCD8FE8}"/>
              </a:ext>
            </a:extLst>
          </p:cNvPr>
          <p:cNvSpPr/>
          <p:nvPr/>
        </p:nvSpPr>
        <p:spPr>
          <a:xfrm flipH="1">
            <a:off x="193322" y="425450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43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8665469" y="4187714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F549BF23-264A-4AC9-BE65-A4695C022D20}"/>
              </a:ext>
            </a:extLst>
          </p:cNvPr>
          <p:cNvCxnSpPr/>
          <p:nvPr/>
        </p:nvCxnSpPr>
        <p:spPr>
          <a:xfrm flipH="1">
            <a:off x="202000" y="1504950"/>
            <a:ext cx="0" cy="895350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CE43DCB5-DAB8-46F3-A144-7A591714B9DC}"/>
              </a:ext>
            </a:extLst>
          </p:cNvPr>
          <p:cNvCxnSpPr/>
          <p:nvPr/>
        </p:nvCxnSpPr>
        <p:spPr>
          <a:xfrm flipH="1">
            <a:off x="8812600" y="3124089"/>
            <a:ext cx="0" cy="895350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EA37A438-3BE6-4B7C-877F-615F67EC8E19}"/>
              </a:ext>
            </a:extLst>
          </p:cNvPr>
          <p:cNvSpPr txBox="1"/>
          <p:nvPr/>
        </p:nvSpPr>
        <p:spPr>
          <a:xfrm>
            <a:off x="145136" y="4448074"/>
            <a:ext cx="215265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500" i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BUSINESS </a:t>
            </a:r>
          </a:p>
          <a:p>
            <a:r>
              <a:rPr lang="en-US" altLang="zh-CN" sz="1500" i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PLAN</a:t>
            </a:r>
            <a:endParaRPr lang="zh-CN" altLang="en-US" sz="1500" i="1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E2568A8-4D09-5712-F4EA-2C7C245C41B8}"/>
              </a:ext>
            </a:extLst>
          </p:cNvPr>
          <p:cNvGrpSpPr/>
          <p:nvPr/>
        </p:nvGrpSpPr>
        <p:grpSpPr>
          <a:xfrm>
            <a:off x="3920863" y="3382101"/>
            <a:ext cx="3734477" cy="314481"/>
            <a:chOff x="4414802" y="4745227"/>
            <a:chExt cx="3734477" cy="3144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60256306-B622-D596-9CDD-C07286B68342}"/>
                </a:ext>
              </a:extLst>
            </p:cNvPr>
            <p:cNvGrpSpPr/>
            <p:nvPr/>
          </p:nvGrpSpPr>
          <p:grpSpPr>
            <a:xfrm>
              <a:off x="6654696" y="4763888"/>
              <a:ext cx="290407" cy="290407"/>
              <a:chOff x="2633025" y="5543873"/>
              <a:chExt cx="290407" cy="290407"/>
            </a:xfrm>
            <a:solidFill>
              <a:schemeClr val="bg1"/>
            </a:solidFill>
          </p:grpSpPr>
          <p:sp>
            <p:nvSpPr>
              <p:cNvPr id="15" name="Oval 15">
                <a:extLst>
                  <a:ext uri="{FF2B5EF4-FFF2-40B4-BE49-F238E27FC236}">
                    <a16:creationId xmlns:a16="http://schemas.microsoft.com/office/drawing/2014/main" id="{D27B71A9-3604-FD40-15AC-F36311D3B8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3025" y="5543873"/>
                <a:ext cx="290407" cy="290407"/>
              </a:xfrm>
              <a:prstGeom prst="ellipse">
                <a:avLst/>
              </a:prstGeom>
              <a:solidFill>
                <a:srgbClr val="00569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6" name="Group 16">
                <a:extLst>
                  <a:ext uri="{FF2B5EF4-FFF2-40B4-BE49-F238E27FC236}">
                    <a16:creationId xmlns:a16="http://schemas.microsoft.com/office/drawing/2014/main" id="{EEBC4877-C28E-81EF-C3DD-CD7E1421A7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588961"/>
                <a:ext cx="104062" cy="180353"/>
                <a:chOff x="4441" y="3117"/>
                <a:chExt cx="215" cy="372"/>
              </a:xfrm>
              <a:grpFill/>
            </p:grpSpPr>
            <p:sp>
              <p:nvSpPr>
                <p:cNvPr id="17" name="Freeform 17">
                  <a:extLst>
                    <a:ext uri="{FF2B5EF4-FFF2-40B4-BE49-F238E27FC236}">
                      <a16:creationId xmlns:a16="http://schemas.microsoft.com/office/drawing/2014/main" id="{71DB9FBC-C87B-67A2-7B4B-1D1363B3CC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4" y="3117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8">
                  <a:extLst>
                    <a:ext uri="{FF2B5EF4-FFF2-40B4-BE49-F238E27FC236}">
                      <a16:creationId xmlns:a16="http://schemas.microsoft.com/office/drawing/2014/main" id="{6D8E6426-8683-99AD-D063-FE9BEC5A6E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0900B75C-2CCC-2637-C897-6683812A93EF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EDCDF83E-FC3B-93D1-28F5-50A3AE0BC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00569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F3557B5A-5AE9-AB50-A679-C1BC7327A236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C0C40D0A-E874-7D8D-44C3-BA02943854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2D9BFC8F-8B8B-4F1A-63B7-0993A49C9D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6765E013-851F-2E53-4AAD-4260F2FEA66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2041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36396E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36396E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472131C-4FED-2DB5-1692-BA3C27AF7944}"/>
                </a:ext>
              </a:extLst>
            </p:cNvPr>
            <p:cNvSpPr/>
            <p:nvPr/>
          </p:nvSpPr>
          <p:spPr>
            <a:xfrm>
              <a:off x="4705028" y="4751931"/>
              <a:ext cx="1994457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36396E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36396E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36396E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36396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2FCF7C00-4ABF-20AE-CA1A-3FAF604ABAA6}"/>
              </a:ext>
            </a:extLst>
          </p:cNvPr>
          <p:cNvSpPr/>
          <p:nvPr/>
        </p:nvSpPr>
        <p:spPr>
          <a:xfrm>
            <a:off x="7478486" y="515262"/>
            <a:ext cx="1073603" cy="292015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9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6" grpId="0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>
            <a:extLst>
              <a:ext uri="{FF2B5EF4-FFF2-40B4-BE49-F238E27FC236}">
                <a16:creationId xmlns:a16="http://schemas.microsoft.com/office/drawing/2014/main" id="{2BF08B76-81E9-4491-B2C1-9AE6C848220B}"/>
              </a:ext>
            </a:extLst>
          </p:cNvPr>
          <p:cNvGrpSpPr/>
          <p:nvPr/>
        </p:nvGrpSpPr>
        <p:grpSpPr>
          <a:xfrm>
            <a:off x="1302204" y="1214113"/>
            <a:ext cx="1764786" cy="854831"/>
            <a:chOff x="4619253" y="2682041"/>
            <a:chExt cx="2353047" cy="1139774"/>
          </a:xfrm>
        </p:grpSpPr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06C40FC3-8A15-490D-90A6-591FF6DE0E6D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619253" y="2682041"/>
              <a:ext cx="22818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2" name="PA-矩形 4">
              <a:extLst>
                <a:ext uri="{FF2B5EF4-FFF2-40B4-BE49-F238E27FC236}">
                  <a16:creationId xmlns:a16="http://schemas.microsoft.com/office/drawing/2014/main" id="{620F5A1D-5583-401D-AD01-FE782F1EE7B4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BBB1B83E-894D-49CD-B392-4A8030E5158C}"/>
              </a:ext>
            </a:extLst>
          </p:cNvPr>
          <p:cNvGrpSpPr/>
          <p:nvPr/>
        </p:nvGrpSpPr>
        <p:grpSpPr>
          <a:xfrm>
            <a:off x="654905" y="3007194"/>
            <a:ext cx="1711993" cy="854831"/>
            <a:chOff x="4689643" y="2682041"/>
            <a:chExt cx="2282657" cy="1139774"/>
          </a:xfrm>
        </p:grpSpPr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F98692BD-11BC-4DED-94D7-856DDE3F0847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9643" y="2682041"/>
              <a:ext cx="22818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5" name="PA-矩形 4">
              <a:extLst>
                <a:ext uri="{FF2B5EF4-FFF2-40B4-BE49-F238E27FC236}">
                  <a16:creationId xmlns:a16="http://schemas.microsoft.com/office/drawing/2014/main" id="{A4CAAB97-0629-4A4B-9719-3E91AA9507C0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123B85F6-25FB-4B46-8740-7CAA6D2DC978}"/>
              </a:ext>
            </a:extLst>
          </p:cNvPr>
          <p:cNvGrpSpPr/>
          <p:nvPr/>
        </p:nvGrpSpPr>
        <p:grpSpPr>
          <a:xfrm flipH="1">
            <a:off x="6077015" y="1214111"/>
            <a:ext cx="2412078" cy="2647913"/>
            <a:chOff x="8653548" y="1618814"/>
            <a:chExt cx="3216104" cy="3530549"/>
          </a:xfrm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70023ACD-4A7A-48CD-9999-B7537681DD66}"/>
                </a:ext>
              </a:extLst>
            </p:cNvPr>
            <p:cNvGrpSpPr/>
            <p:nvPr/>
          </p:nvGrpSpPr>
          <p:grpSpPr>
            <a:xfrm>
              <a:off x="9586998" y="1618814"/>
              <a:ext cx="2282654" cy="1139774"/>
              <a:chOff x="4689646" y="2682041"/>
              <a:chExt cx="2282654" cy="1139774"/>
            </a:xfrm>
          </p:grpSpPr>
          <p:sp>
            <p:nvSpPr>
              <p:cNvPr id="57" name="PA-矩形 4">
                <a:extLst>
                  <a:ext uri="{FF2B5EF4-FFF2-40B4-BE49-F238E27FC236}">
                    <a16:creationId xmlns:a16="http://schemas.microsoft.com/office/drawing/2014/main" id="{9FC28B87-A32E-477D-8542-19D6D4685C70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4913173" y="2682041"/>
                <a:ext cx="199749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OPPOSans B" panose="00020600040101010101" pitchFamily="18" charset="-122"/>
                    <a:sym typeface="思源宋体 CN" panose="02020400000000000000" pitchFamily="18" charset="-122"/>
                  </a:rPr>
                  <a:t>Add title text</a:t>
                </a:r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58" name="PA-矩形 4">
                <a:extLst>
                  <a:ext uri="{FF2B5EF4-FFF2-40B4-BE49-F238E27FC236}">
                    <a16:creationId xmlns:a16="http://schemas.microsoft.com/office/drawing/2014/main" id="{2377C76A-E7FF-4319-9B2C-8C9E7C398A15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4689646" y="3213529"/>
                <a:ext cx="2282654" cy="608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</a:pPr>
                <a:r>
                  <a:rPr lang="en-US" altLang="zh-CN" sz="105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OPPOSans M" panose="00020600040101010101" pitchFamily="18" charset="-122"/>
                    <a:sym typeface="思源宋体 CN" panose="02020400000000000000" pitchFamily="18" charset="-122"/>
                  </a:rPr>
                  <a:t>Click here to add content, content to match the title. </a:t>
                </a:r>
                <a:endParaRPr lang="zh-CN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5CBC66B7-F9F7-432A-8A22-B0C58782D8FC}"/>
                </a:ext>
              </a:extLst>
            </p:cNvPr>
            <p:cNvGrpSpPr/>
            <p:nvPr/>
          </p:nvGrpSpPr>
          <p:grpSpPr>
            <a:xfrm>
              <a:off x="8653548" y="4009589"/>
              <a:ext cx="2327439" cy="1139774"/>
              <a:chOff x="4689646" y="2682041"/>
              <a:chExt cx="2327439" cy="1139774"/>
            </a:xfrm>
          </p:grpSpPr>
          <p:sp>
            <p:nvSpPr>
              <p:cNvPr id="60" name="PA-矩形 4">
                <a:extLst>
                  <a:ext uri="{FF2B5EF4-FFF2-40B4-BE49-F238E27FC236}">
                    <a16:creationId xmlns:a16="http://schemas.microsoft.com/office/drawing/2014/main" id="{955770BC-A5FB-409D-835F-08392E6BAAF6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4866911" y="2682041"/>
                <a:ext cx="215017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OPPOSans B" panose="00020600040101010101" pitchFamily="18" charset="-122"/>
                    <a:sym typeface="思源宋体 CN" panose="02020400000000000000" pitchFamily="18" charset="-122"/>
                  </a:rPr>
                  <a:t>Add title text</a:t>
                </a:r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61" name="PA-矩形 4">
                <a:extLst>
                  <a:ext uri="{FF2B5EF4-FFF2-40B4-BE49-F238E27FC236}">
                    <a16:creationId xmlns:a16="http://schemas.microsoft.com/office/drawing/2014/main" id="{A0D13F6A-1F9A-48A4-8B34-6475A106C03C}"/>
                  </a:ext>
                </a:extLst>
              </p:cNvPr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4689646" y="3213529"/>
                <a:ext cx="2282654" cy="608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</a:pPr>
                <a:r>
                  <a:rPr lang="en-US" altLang="zh-CN" sz="105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OPPOSans M" panose="00020600040101010101" pitchFamily="18" charset="-122"/>
                    <a:sym typeface="思源宋体 CN" panose="02020400000000000000" pitchFamily="18" charset="-122"/>
                  </a:rPr>
                  <a:t>Click here to add content, content to match the title. </a:t>
                </a:r>
                <a:endParaRPr lang="zh-CN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4C3A645B-72A0-4FA6-B947-77FF1EE3E16E}"/>
              </a:ext>
            </a:extLst>
          </p:cNvPr>
          <p:cNvGrpSpPr/>
          <p:nvPr/>
        </p:nvGrpSpPr>
        <p:grpSpPr>
          <a:xfrm>
            <a:off x="2946383" y="1780700"/>
            <a:ext cx="3251239" cy="2286047"/>
            <a:chOff x="3928508" y="2374265"/>
            <a:chExt cx="4334985" cy="3048062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C292F929-53CE-4B24-947F-B4BACBBE177C}"/>
                </a:ext>
              </a:extLst>
            </p:cNvPr>
            <p:cNvGrpSpPr/>
            <p:nvPr/>
          </p:nvGrpSpPr>
          <p:grpSpPr>
            <a:xfrm>
              <a:off x="3928508" y="2374265"/>
              <a:ext cx="4334985" cy="3048062"/>
              <a:chOff x="3345274" y="1792649"/>
              <a:chExt cx="5437512" cy="3823283"/>
            </a:xfrm>
          </p:grpSpPr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BC1877DC-E7B2-4E94-B4EA-82CF7ADD4C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37435" y="2818924"/>
                <a:ext cx="2797008" cy="2797008"/>
              </a:xfrm>
              <a:custGeom>
                <a:avLst/>
                <a:gdLst>
                  <a:gd name="T0" fmla="*/ 2189 w 3067"/>
                  <a:gd name="T1" fmla="*/ 554 h 3062"/>
                  <a:gd name="T2" fmla="*/ 878 w 3067"/>
                  <a:gd name="T3" fmla="*/ 2507 h 3062"/>
                  <a:gd name="T4" fmla="*/ 576 w 3067"/>
                  <a:gd name="T5" fmla="*/ 2734 h 3062"/>
                  <a:gd name="T6" fmla="*/ 968 w 3067"/>
                  <a:gd name="T7" fmla="*/ 2704 h 3062"/>
                  <a:gd name="T8" fmla="*/ 1122 w 3067"/>
                  <a:gd name="T9" fmla="*/ 3013 h 3062"/>
                  <a:gd name="T10" fmla="*/ 1474 w 3067"/>
                  <a:gd name="T11" fmla="*/ 2829 h 3062"/>
                  <a:gd name="T12" fmla="*/ 1712 w 3067"/>
                  <a:gd name="T13" fmla="*/ 3062 h 3062"/>
                  <a:gd name="T14" fmla="*/ 1968 w 3067"/>
                  <a:gd name="T15" fmla="*/ 2754 h 3062"/>
                  <a:gd name="T16" fmla="*/ 2309 w 3067"/>
                  <a:gd name="T17" fmla="*/ 2867 h 3062"/>
                  <a:gd name="T18" fmla="*/ 2420 w 3067"/>
                  <a:gd name="T19" fmla="*/ 2480 h 3062"/>
                  <a:gd name="T20" fmla="*/ 2744 w 3067"/>
                  <a:gd name="T21" fmla="*/ 2493 h 3062"/>
                  <a:gd name="T22" fmla="*/ 2704 w 3067"/>
                  <a:gd name="T23" fmla="*/ 2092 h 3062"/>
                  <a:gd name="T24" fmla="*/ 3017 w 3067"/>
                  <a:gd name="T25" fmla="*/ 1964 h 3062"/>
                  <a:gd name="T26" fmla="*/ 2830 w 3067"/>
                  <a:gd name="T27" fmla="*/ 1608 h 3062"/>
                  <a:gd name="T28" fmla="*/ 3067 w 3067"/>
                  <a:gd name="T29" fmla="*/ 1361 h 3062"/>
                  <a:gd name="T30" fmla="*/ 2760 w 3067"/>
                  <a:gd name="T31" fmla="*/ 1104 h 3062"/>
                  <a:gd name="T32" fmla="*/ 2889 w 3067"/>
                  <a:gd name="T33" fmla="*/ 800 h 3062"/>
                  <a:gd name="T34" fmla="*/ 2513 w 3067"/>
                  <a:gd name="T35" fmla="*/ 674 h 3062"/>
                  <a:gd name="T36" fmla="*/ 2492 w 3067"/>
                  <a:gd name="T37" fmla="*/ 328 h 3062"/>
                  <a:gd name="T38" fmla="*/ 2102 w 3067"/>
                  <a:gd name="T39" fmla="*/ 355 h 3062"/>
                  <a:gd name="T40" fmla="*/ 1945 w 3067"/>
                  <a:gd name="T41" fmla="*/ 48 h 3062"/>
                  <a:gd name="T42" fmla="*/ 1600 w 3067"/>
                  <a:gd name="T43" fmla="*/ 220 h 3062"/>
                  <a:gd name="T44" fmla="*/ 1355 w 3067"/>
                  <a:gd name="T45" fmla="*/ 0 h 3062"/>
                  <a:gd name="T46" fmla="*/ 1101 w 3067"/>
                  <a:gd name="T47" fmla="*/ 285 h 3062"/>
                  <a:gd name="T48" fmla="*/ 758 w 3067"/>
                  <a:gd name="T49" fmla="*/ 195 h 3062"/>
                  <a:gd name="T50" fmla="*/ 638 w 3067"/>
                  <a:gd name="T51" fmla="*/ 556 h 3062"/>
                  <a:gd name="T52" fmla="*/ 323 w 3067"/>
                  <a:gd name="T53" fmla="*/ 568 h 3062"/>
                  <a:gd name="T54" fmla="*/ 344 w 3067"/>
                  <a:gd name="T55" fmla="*/ 948 h 3062"/>
                  <a:gd name="T56" fmla="*/ 50 w 3067"/>
                  <a:gd name="T57" fmla="*/ 1097 h 3062"/>
                  <a:gd name="T58" fmla="*/ 216 w 3067"/>
                  <a:gd name="T59" fmla="*/ 1443 h 3062"/>
                  <a:gd name="T60" fmla="*/ 0 w 3067"/>
                  <a:gd name="T61" fmla="*/ 1701 h 3062"/>
                  <a:gd name="T62" fmla="*/ 290 w 3067"/>
                  <a:gd name="T63" fmla="*/ 1956 h 3062"/>
                  <a:gd name="T64" fmla="*/ 179 w 3067"/>
                  <a:gd name="T65" fmla="*/ 2262 h 3062"/>
                  <a:gd name="T66" fmla="*/ 547 w 3067"/>
                  <a:gd name="T67" fmla="*/ 2390 h 3062"/>
                  <a:gd name="T68" fmla="*/ 576 w 3067"/>
                  <a:gd name="T69" fmla="*/ 2734 h 30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067" h="3062">
                    <a:moveTo>
                      <a:pt x="557" y="875"/>
                    </a:moveTo>
                    <a:cubicBezTo>
                      <a:pt x="919" y="336"/>
                      <a:pt x="1650" y="192"/>
                      <a:pt x="2189" y="554"/>
                    </a:cubicBezTo>
                    <a:cubicBezTo>
                      <a:pt x="2728" y="916"/>
                      <a:pt x="2872" y="1647"/>
                      <a:pt x="2510" y="2186"/>
                    </a:cubicBezTo>
                    <a:cubicBezTo>
                      <a:pt x="2148" y="2726"/>
                      <a:pt x="1418" y="2869"/>
                      <a:pt x="878" y="2507"/>
                    </a:cubicBezTo>
                    <a:cubicBezTo>
                      <a:pt x="339" y="2145"/>
                      <a:pt x="195" y="1415"/>
                      <a:pt x="557" y="875"/>
                    </a:cubicBezTo>
                    <a:close/>
                    <a:moveTo>
                      <a:pt x="576" y="2734"/>
                    </a:moveTo>
                    <a:lnTo>
                      <a:pt x="779" y="2870"/>
                    </a:lnTo>
                    <a:lnTo>
                      <a:pt x="968" y="2704"/>
                    </a:lnTo>
                    <a:cubicBezTo>
                      <a:pt x="1014" y="2726"/>
                      <a:pt x="1062" y="2745"/>
                      <a:pt x="1110" y="2761"/>
                    </a:cubicBezTo>
                    <a:lnTo>
                      <a:pt x="1122" y="3013"/>
                    </a:lnTo>
                    <a:lnTo>
                      <a:pt x="1363" y="3060"/>
                    </a:lnTo>
                    <a:lnTo>
                      <a:pt x="1474" y="2829"/>
                    </a:lnTo>
                    <a:cubicBezTo>
                      <a:pt x="1517" y="2831"/>
                      <a:pt x="1560" y="2830"/>
                      <a:pt x="1603" y="2828"/>
                    </a:cubicBezTo>
                    <a:lnTo>
                      <a:pt x="1712" y="3062"/>
                    </a:lnTo>
                    <a:lnTo>
                      <a:pt x="1952" y="3015"/>
                    </a:lnTo>
                    <a:lnTo>
                      <a:pt x="1968" y="2754"/>
                    </a:lnTo>
                    <a:cubicBezTo>
                      <a:pt x="2017" y="2737"/>
                      <a:pt x="2066" y="2716"/>
                      <a:pt x="2113" y="2692"/>
                    </a:cubicBezTo>
                    <a:lnTo>
                      <a:pt x="2309" y="2867"/>
                    </a:lnTo>
                    <a:lnTo>
                      <a:pt x="2510" y="2728"/>
                    </a:lnTo>
                    <a:lnTo>
                      <a:pt x="2420" y="2480"/>
                    </a:lnTo>
                    <a:cubicBezTo>
                      <a:pt x="2446" y="2455"/>
                      <a:pt x="2472" y="2429"/>
                      <a:pt x="2497" y="2401"/>
                    </a:cubicBezTo>
                    <a:lnTo>
                      <a:pt x="2744" y="2493"/>
                    </a:lnTo>
                    <a:lnTo>
                      <a:pt x="2880" y="2290"/>
                    </a:lnTo>
                    <a:lnTo>
                      <a:pt x="2704" y="2092"/>
                    </a:lnTo>
                    <a:cubicBezTo>
                      <a:pt x="2723" y="2053"/>
                      <a:pt x="2740" y="2013"/>
                      <a:pt x="2754" y="1973"/>
                    </a:cubicBezTo>
                    <a:lnTo>
                      <a:pt x="3017" y="1964"/>
                    </a:lnTo>
                    <a:lnTo>
                      <a:pt x="3066" y="1725"/>
                    </a:lnTo>
                    <a:lnTo>
                      <a:pt x="2830" y="1608"/>
                    </a:lnTo>
                    <a:cubicBezTo>
                      <a:pt x="2832" y="1562"/>
                      <a:pt x="2833" y="1515"/>
                      <a:pt x="2831" y="1469"/>
                    </a:cubicBezTo>
                    <a:lnTo>
                      <a:pt x="3067" y="1361"/>
                    </a:lnTo>
                    <a:lnTo>
                      <a:pt x="3019" y="1121"/>
                    </a:lnTo>
                    <a:lnTo>
                      <a:pt x="2760" y="1104"/>
                    </a:lnTo>
                    <a:cubicBezTo>
                      <a:pt x="2747" y="1064"/>
                      <a:pt x="2731" y="1024"/>
                      <a:pt x="2713" y="986"/>
                    </a:cubicBezTo>
                    <a:lnTo>
                      <a:pt x="2889" y="800"/>
                    </a:lnTo>
                    <a:lnTo>
                      <a:pt x="2754" y="595"/>
                    </a:lnTo>
                    <a:lnTo>
                      <a:pt x="2513" y="674"/>
                    </a:lnTo>
                    <a:cubicBezTo>
                      <a:pt x="2480" y="635"/>
                      <a:pt x="2444" y="598"/>
                      <a:pt x="2406" y="563"/>
                    </a:cubicBezTo>
                    <a:lnTo>
                      <a:pt x="2492" y="328"/>
                    </a:lnTo>
                    <a:lnTo>
                      <a:pt x="2288" y="191"/>
                    </a:lnTo>
                    <a:lnTo>
                      <a:pt x="2102" y="355"/>
                    </a:lnTo>
                    <a:cubicBezTo>
                      <a:pt x="2055" y="331"/>
                      <a:pt x="2006" y="310"/>
                      <a:pt x="1957" y="293"/>
                    </a:cubicBezTo>
                    <a:lnTo>
                      <a:pt x="1945" y="48"/>
                    </a:lnTo>
                    <a:lnTo>
                      <a:pt x="1705" y="1"/>
                    </a:lnTo>
                    <a:lnTo>
                      <a:pt x="1600" y="220"/>
                    </a:lnTo>
                    <a:cubicBezTo>
                      <a:pt x="1552" y="217"/>
                      <a:pt x="1504" y="216"/>
                      <a:pt x="1457" y="218"/>
                    </a:cubicBezTo>
                    <a:lnTo>
                      <a:pt x="1355" y="0"/>
                    </a:lnTo>
                    <a:lnTo>
                      <a:pt x="1115" y="46"/>
                    </a:lnTo>
                    <a:lnTo>
                      <a:pt x="1101" y="285"/>
                    </a:lnTo>
                    <a:cubicBezTo>
                      <a:pt x="1044" y="304"/>
                      <a:pt x="989" y="326"/>
                      <a:pt x="935" y="353"/>
                    </a:cubicBezTo>
                    <a:lnTo>
                      <a:pt x="758" y="195"/>
                    </a:lnTo>
                    <a:lnTo>
                      <a:pt x="557" y="333"/>
                    </a:lnTo>
                    <a:lnTo>
                      <a:pt x="638" y="556"/>
                    </a:lnTo>
                    <a:cubicBezTo>
                      <a:pt x="606" y="585"/>
                      <a:pt x="574" y="617"/>
                      <a:pt x="545" y="650"/>
                    </a:cubicBezTo>
                    <a:lnTo>
                      <a:pt x="323" y="568"/>
                    </a:lnTo>
                    <a:lnTo>
                      <a:pt x="187" y="771"/>
                    </a:lnTo>
                    <a:lnTo>
                      <a:pt x="344" y="948"/>
                    </a:lnTo>
                    <a:cubicBezTo>
                      <a:pt x="322" y="995"/>
                      <a:pt x="302" y="1042"/>
                      <a:pt x="285" y="1090"/>
                    </a:cubicBezTo>
                    <a:lnTo>
                      <a:pt x="50" y="1097"/>
                    </a:lnTo>
                    <a:lnTo>
                      <a:pt x="2" y="1337"/>
                    </a:lnTo>
                    <a:lnTo>
                      <a:pt x="216" y="1443"/>
                    </a:lnTo>
                    <a:cubicBezTo>
                      <a:pt x="213" y="1496"/>
                      <a:pt x="213" y="1549"/>
                      <a:pt x="216" y="1602"/>
                    </a:cubicBezTo>
                    <a:lnTo>
                      <a:pt x="0" y="1701"/>
                    </a:lnTo>
                    <a:lnTo>
                      <a:pt x="48" y="1941"/>
                    </a:lnTo>
                    <a:lnTo>
                      <a:pt x="290" y="1956"/>
                    </a:lnTo>
                    <a:cubicBezTo>
                      <a:pt x="305" y="2000"/>
                      <a:pt x="324" y="2044"/>
                      <a:pt x="344" y="2086"/>
                    </a:cubicBezTo>
                    <a:lnTo>
                      <a:pt x="179" y="2262"/>
                    </a:lnTo>
                    <a:lnTo>
                      <a:pt x="313" y="2467"/>
                    </a:lnTo>
                    <a:lnTo>
                      <a:pt x="547" y="2390"/>
                    </a:lnTo>
                    <a:cubicBezTo>
                      <a:pt x="582" y="2429"/>
                      <a:pt x="620" y="2466"/>
                      <a:pt x="661" y="2502"/>
                    </a:cubicBezTo>
                    <a:lnTo>
                      <a:pt x="576" y="2734"/>
                    </a:ln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E6CB2542-9BEC-4A88-AB86-85726C227EC5}"/>
                  </a:ext>
                </a:extLst>
              </p:cNvPr>
              <p:cNvGrpSpPr/>
              <p:nvPr/>
            </p:nvGrpSpPr>
            <p:grpSpPr>
              <a:xfrm>
                <a:off x="3345274" y="3641573"/>
                <a:ext cx="1264071" cy="1264071"/>
                <a:chOff x="3602100" y="4141250"/>
                <a:chExt cx="1264071" cy="1264071"/>
              </a:xfrm>
            </p:grpSpPr>
            <p:sp>
              <p:nvSpPr>
                <p:cNvPr id="47" name="Freeform 8">
                  <a:extLst>
                    <a:ext uri="{FF2B5EF4-FFF2-40B4-BE49-F238E27FC236}">
                      <a16:creationId xmlns:a16="http://schemas.microsoft.com/office/drawing/2014/main" id="{19A7B977-0521-40A7-837D-3D4F0350F3B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602100" y="4141250"/>
                  <a:ext cx="1264071" cy="1264071"/>
                </a:xfrm>
                <a:custGeom>
                  <a:avLst/>
                  <a:gdLst>
                    <a:gd name="T0" fmla="*/ 813 w 1386"/>
                    <a:gd name="T1" fmla="*/ 164 h 1385"/>
                    <a:gd name="T2" fmla="*/ 561 w 1386"/>
                    <a:gd name="T3" fmla="*/ 1218 h 1385"/>
                    <a:gd name="T4" fmla="*/ 477 w 1386"/>
                    <a:gd name="T5" fmla="*/ 1353 h 1385"/>
                    <a:gd name="T6" fmla="*/ 638 w 1386"/>
                    <a:gd name="T7" fmla="*/ 1279 h 1385"/>
                    <a:gd name="T8" fmla="*/ 751 w 1386"/>
                    <a:gd name="T9" fmla="*/ 1385 h 1385"/>
                    <a:gd name="T10" fmla="*/ 871 w 1386"/>
                    <a:gd name="T11" fmla="*/ 1251 h 1385"/>
                    <a:gd name="T12" fmla="*/ 1007 w 1386"/>
                    <a:gd name="T13" fmla="*/ 1312 h 1385"/>
                    <a:gd name="T14" fmla="*/ 1067 w 1386"/>
                    <a:gd name="T15" fmla="*/ 1142 h 1385"/>
                    <a:gd name="T16" fmla="*/ 1229 w 1386"/>
                    <a:gd name="T17" fmla="*/ 1135 h 1385"/>
                    <a:gd name="T18" fmla="*/ 1215 w 1386"/>
                    <a:gd name="T19" fmla="*/ 954 h 1385"/>
                    <a:gd name="T20" fmla="*/ 1354 w 1386"/>
                    <a:gd name="T21" fmla="*/ 908 h 1385"/>
                    <a:gd name="T22" fmla="*/ 1274 w 1386"/>
                    <a:gd name="T23" fmla="*/ 745 h 1385"/>
                    <a:gd name="T24" fmla="*/ 1386 w 1386"/>
                    <a:gd name="T25" fmla="*/ 641 h 1385"/>
                    <a:gd name="T26" fmla="*/ 1251 w 1386"/>
                    <a:gd name="T27" fmla="*/ 520 h 1385"/>
                    <a:gd name="T28" fmla="*/ 1313 w 1386"/>
                    <a:gd name="T29" fmla="*/ 378 h 1385"/>
                    <a:gd name="T30" fmla="*/ 1143 w 1386"/>
                    <a:gd name="T31" fmla="*/ 318 h 1385"/>
                    <a:gd name="T32" fmla="*/ 1150 w 1386"/>
                    <a:gd name="T33" fmla="*/ 168 h 1385"/>
                    <a:gd name="T34" fmla="*/ 972 w 1386"/>
                    <a:gd name="T35" fmla="*/ 175 h 1385"/>
                    <a:gd name="T36" fmla="*/ 909 w 1386"/>
                    <a:gd name="T37" fmla="*/ 32 h 1385"/>
                    <a:gd name="T38" fmla="*/ 748 w 1386"/>
                    <a:gd name="T39" fmla="*/ 105 h 1385"/>
                    <a:gd name="T40" fmla="*/ 634 w 1386"/>
                    <a:gd name="T41" fmla="*/ 0 h 1385"/>
                    <a:gd name="T42" fmla="*/ 516 w 1386"/>
                    <a:gd name="T43" fmla="*/ 127 h 1385"/>
                    <a:gd name="T44" fmla="*/ 378 w 1386"/>
                    <a:gd name="T45" fmla="*/ 72 h 1385"/>
                    <a:gd name="T46" fmla="*/ 315 w 1386"/>
                    <a:gd name="T47" fmla="*/ 233 h 1385"/>
                    <a:gd name="T48" fmla="*/ 157 w 1386"/>
                    <a:gd name="T49" fmla="*/ 250 h 1385"/>
                    <a:gd name="T50" fmla="*/ 163 w 1386"/>
                    <a:gd name="T51" fmla="*/ 421 h 1385"/>
                    <a:gd name="T52" fmla="*/ 32 w 1386"/>
                    <a:gd name="T53" fmla="*/ 476 h 1385"/>
                    <a:gd name="T54" fmla="*/ 100 w 1386"/>
                    <a:gd name="T55" fmla="*/ 634 h 1385"/>
                    <a:gd name="T56" fmla="*/ 0 w 1386"/>
                    <a:gd name="T57" fmla="*/ 744 h 1385"/>
                    <a:gd name="T58" fmla="*/ 123 w 1386"/>
                    <a:gd name="T59" fmla="*/ 864 h 1385"/>
                    <a:gd name="T60" fmla="*/ 73 w 1386"/>
                    <a:gd name="T61" fmla="*/ 1007 h 1385"/>
                    <a:gd name="T62" fmla="*/ 235 w 1386"/>
                    <a:gd name="T63" fmla="*/ 1069 h 1385"/>
                    <a:gd name="T64" fmla="*/ 236 w 1386"/>
                    <a:gd name="T65" fmla="*/ 1216 h 1385"/>
                    <a:gd name="T66" fmla="*/ 411 w 1386"/>
                    <a:gd name="T67" fmla="*/ 1212 h 1385"/>
                    <a:gd name="T68" fmla="*/ 477 w 1386"/>
                    <a:gd name="T69" fmla="*/ 1353 h 1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386" h="1385">
                      <a:moveTo>
                        <a:pt x="160" y="565"/>
                      </a:moveTo>
                      <a:cubicBezTo>
                        <a:pt x="229" y="274"/>
                        <a:pt x="522" y="94"/>
                        <a:pt x="813" y="164"/>
                      </a:cubicBezTo>
                      <a:cubicBezTo>
                        <a:pt x="1104" y="233"/>
                        <a:pt x="1284" y="526"/>
                        <a:pt x="1214" y="817"/>
                      </a:cubicBezTo>
                      <a:cubicBezTo>
                        <a:pt x="1145" y="1108"/>
                        <a:pt x="852" y="1288"/>
                        <a:pt x="561" y="1218"/>
                      </a:cubicBezTo>
                      <a:cubicBezTo>
                        <a:pt x="270" y="1149"/>
                        <a:pt x="90" y="856"/>
                        <a:pt x="160" y="565"/>
                      </a:cubicBezTo>
                      <a:close/>
                      <a:moveTo>
                        <a:pt x="477" y="1353"/>
                      </a:moveTo>
                      <a:lnTo>
                        <a:pt x="584" y="1379"/>
                      </a:lnTo>
                      <a:lnTo>
                        <a:pt x="638" y="1279"/>
                      </a:lnTo>
                      <a:cubicBezTo>
                        <a:pt x="661" y="1281"/>
                        <a:pt x="684" y="1281"/>
                        <a:pt x="706" y="1280"/>
                      </a:cubicBezTo>
                      <a:lnTo>
                        <a:pt x="751" y="1385"/>
                      </a:lnTo>
                      <a:lnTo>
                        <a:pt x="860" y="1367"/>
                      </a:lnTo>
                      <a:lnTo>
                        <a:pt x="871" y="1251"/>
                      </a:lnTo>
                      <a:cubicBezTo>
                        <a:pt x="889" y="1245"/>
                        <a:pt x="907" y="1238"/>
                        <a:pt x="925" y="1230"/>
                      </a:cubicBezTo>
                      <a:lnTo>
                        <a:pt x="1007" y="1312"/>
                      </a:lnTo>
                      <a:lnTo>
                        <a:pt x="1101" y="1255"/>
                      </a:lnTo>
                      <a:lnTo>
                        <a:pt x="1067" y="1142"/>
                      </a:lnTo>
                      <a:cubicBezTo>
                        <a:pt x="1085" y="1126"/>
                        <a:pt x="1103" y="1110"/>
                        <a:pt x="1119" y="1092"/>
                      </a:cubicBezTo>
                      <a:lnTo>
                        <a:pt x="1229" y="1135"/>
                      </a:lnTo>
                      <a:lnTo>
                        <a:pt x="1292" y="1045"/>
                      </a:lnTo>
                      <a:lnTo>
                        <a:pt x="1215" y="954"/>
                      </a:lnTo>
                      <a:cubicBezTo>
                        <a:pt x="1222" y="939"/>
                        <a:pt x="1229" y="924"/>
                        <a:pt x="1235" y="909"/>
                      </a:cubicBezTo>
                      <a:lnTo>
                        <a:pt x="1354" y="908"/>
                      </a:lnTo>
                      <a:lnTo>
                        <a:pt x="1379" y="801"/>
                      </a:lnTo>
                      <a:lnTo>
                        <a:pt x="1274" y="745"/>
                      </a:lnTo>
                      <a:cubicBezTo>
                        <a:pt x="1276" y="725"/>
                        <a:pt x="1277" y="706"/>
                        <a:pt x="1277" y="686"/>
                      </a:cubicBezTo>
                      <a:lnTo>
                        <a:pt x="1386" y="641"/>
                      </a:lnTo>
                      <a:lnTo>
                        <a:pt x="1369" y="532"/>
                      </a:lnTo>
                      <a:lnTo>
                        <a:pt x="1251" y="520"/>
                      </a:lnTo>
                      <a:cubicBezTo>
                        <a:pt x="1245" y="500"/>
                        <a:pt x="1238" y="480"/>
                        <a:pt x="1230" y="461"/>
                      </a:cubicBezTo>
                      <a:lnTo>
                        <a:pt x="1313" y="378"/>
                      </a:lnTo>
                      <a:lnTo>
                        <a:pt x="1255" y="284"/>
                      </a:lnTo>
                      <a:lnTo>
                        <a:pt x="1143" y="318"/>
                      </a:lnTo>
                      <a:cubicBezTo>
                        <a:pt x="1131" y="303"/>
                        <a:pt x="1118" y="289"/>
                        <a:pt x="1105" y="275"/>
                      </a:cubicBezTo>
                      <a:lnTo>
                        <a:pt x="1150" y="168"/>
                      </a:lnTo>
                      <a:lnTo>
                        <a:pt x="1061" y="103"/>
                      </a:lnTo>
                      <a:lnTo>
                        <a:pt x="972" y="175"/>
                      </a:lnTo>
                      <a:cubicBezTo>
                        <a:pt x="952" y="164"/>
                        <a:pt x="931" y="154"/>
                        <a:pt x="909" y="145"/>
                      </a:cubicBezTo>
                      <a:lnTo>
                        <a:pt x="909" y="32"/>
                      </a:lnTo>
                      <a:lnTo>
                        <a:pt x="801" y="6"/>
                      </a:lnTo>
                      <a:lnTo>
                        <a:pt x="748" y="105"/>
                      </a:lnTo>
                      <a:cubicBezTo>
                        <a:pt x="725" y="102"/>
                        <a:pt x="701" y="101"/>
                        <a:pt x="678" y="101"/>
                      </a:cubicBezTo>
                      <a:lnTo>
                        <a:pt x="634" y="0"/>
                      </a:lnTo>
                      <a:lnTo>
                        <a:pt x="526" y="18"/>
                      </a:lnTo>
                      <a:lnTo>
                        <a:pt x="516" y="127"/>
                      </a:lnTo>
                      <a:cubicBezTo>
                        <a:pt x="495" y="133"/>
                        <a:pt x="475" y="140"/>
                        <a:pt x="455" y="149"/>
                      </a:cubicBezTo>
                      <a:lnTo>
                        <a:pt x="378" y="72"/>
                      </a:lnTo>
                      <a:lnTo>
                        <a:pt x="284" y="130"/>
                      </a:lnTo>
                      <a:lnTo>
                        <a:pt x="315" y="233"/>
                      </a:lnTo>
                      <a:cubicBezTo>
                        <a:pt x="295" y="250"/>
                        <a:pt x="275" y="269"/>
                        <a:pt x="256" y="288"/>
                      </a:cubicBezTo>
                      <a:lnTo>
                        <a:pt x="157" y="250"/>
                      </a:lnTo>
                      <a:lnTo>
                        <a:pt x="94" y="340"/>
                      </a:lnTo>
                      <a:lnTo>
                        <a:pt x="163" y="421"/>
                      </a:lnTo>
                      <a:cubicBezTo>
                        <a:pt x="154" y="439"/>
                        <a:pt x="145" y="457"/>
                        <a:pt x="138" y="476"/>
                      </a:cubicBezTo>
                      <a:lnTo>
                        <a:pt x="32" y="476"/>
                      </a:lnTo>
                      <a:lnTo>
                        <a:pt x="6" y="584"/>
                      </a:lnTo>
                      <a:lnTo>
                        <a:pt x="100" y="634"/>
                      </a:lnTo>
                      <a:cubicBezTo>
                        <a:pt x="98" y="657"/>
                        <a:pt x="97" y="680"/>
                        <a:pt x="97" y="703"/>
                      </a:cubicBezTo>
                      <a:lnTo>
                        <a:pt x="0" y="744"/>
                      </a:lnTo>
                      <a:lnTo>
                        <a:pt x="17" y="853"/>
                      </a:lnTo>
                      <a:lnTo>
                        <a:pt x="123" y="864"/>
                      </a:lnTo>
                      <a:cubicBezTo>
                        <a:pt x="130" y="887"/>
                        <a:pt x="139" y="909"/>
                        <a:pt x="148" y="931"/>
                      </a:cubicBezTo>
                      <a:lnTo>
                        <a:pt x="73" y="1007"/>
                      </a:lnTo>
                      <a:lnTo>
                        <a:pt x="131" y="1101"/>
                      </a:lnTo>
                      <a:lnTo>
                        <a:pt x="235" y="1069"/>
                      </a:lnTo>
                      <a:cubicBezTo>
                        <a:pt x="248" y="1086"/>
                        <a:pt x="263" y="1101"/>
                        <a:pt x="278" y="1116"/>
                      </a:cubicBezTo>
                      <a:lnTo>
                        <a:pt x="236" y="1216"/>
                      </a:lnTo>
                      <a:lnTo>
                        <a:pt x="325" y="1282"/>
                      </a:lnTo>
                      <a:lnTo>
                        <a:pt x="411" y="1212"/>
                      </a:lnTo>
                      <a:cubicBezTo>
                        <a:pt x="432" y="1223"/>
                        <a:pt x="454" y="1233"/>
                        <a:pt x="477" y="1242"/>
                      </a:cubicBezTo>
                      <a:lnTo>
                        <a:pt x="477" y="1353"/>
                      </a:lnTo>
                      <a:close/>
                    </a:path>
                  </a:pathLst>
                </a:custGeom>
                <a:solidFill>
                  <a:schemeClr val="bg2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zh-CN" altLang="en-US" sz="105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endParaRPr>
                </a:p>
              </p:txBody>
            </p:sp>
            <p:sp>
              <p:nvSpPr>
                <p:cNvPr id="48" name="Freeform 9">
                  <a:extLst>
                    <a:ext uri="{FF2B5EF4-FFF2-40B4-BE49-F238E27FC236}">
                      <a16:creationId xmlns:a16="http://schemas.microsoft.com/office/drawing/2014/main" id="{20B9D37B-D45C-4802-B53E-2EDE80BCE5D1}"/>
                    </a:ext>
                  </a:extLst>
                </p:cNvPr>
                <p:cNvSpPr/>
                <p:nvPr/>
              </p:nvSpPr>
              <p:spPr bwMode="auto">
                <a:xfrm>
                  <a:off x="3714461" y="4257626"/>
                  <a:ext cx="1027308" cy="1027308"/>
                </a:xfrm>
                <a:custGeom>
                  <a:avLst/>
                  <a:gdLst>
                    <a:gd name="T0" fmla="*/ 1062 w 1128"/>
                    <a:gd name="T1" fmla="*/ 683 h 1128"/>
                    <a:gd name="T2" fmla="*/ 683 w 1128"/>
                    <a:gd name="T3" fmla="*/ 66 h 1128"/>
                    <a:gd name="T4" fmla="*/ 66 w 1128"/>
                    <a:gd name="T5" fmla="*/ 445 h 1128"/>
                    <a:gd name="T6" fmla="*/ 445 w 1128"/>
                    <a:gd name="T7" fmla="*/ 1062 h 1128"/>
                    <a:gd name="T8" fmla="*/ 1062 w 1128"/>
                    <a:gd name="T9" fmla="*/ 683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8" h="1128">
                      <a:moveTo>
                        <a:pt x="1062" y="683"/>
                      </a:moveTo>
                      <a:cubicBezTo>
                        <a:pt x="1128" y="408"/>
                        <a:pt x="958" y="132"/>
                        <a:pt x="683" y="66"/>
                      </a:cubicBezTo>
                      <a:cubicBezTo>
                        <a:pt x="408" y="0"/>
                        <a:pt x="132" y="170"/>
                        <a:pt x="66" y="445"/>
                      </a:cubicBezTo>
                      <a:cubicBezTo>
                        <a:pt x="0" y="720"/>
                        <a:pt x="170" y="996"/>
                        <a:pt x="445" y="1062"/>
                      </a:cubicBezTo>
                      <a:cubicBezTo>
                        <a:pt x="720" y="1128"/>
                        <a:pt x="996" y="958"/>
                        <a:pt x="1062" y="68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0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sym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27" name="组合 26">
                <a:extLst>
                  <a:ext uri="{FF2B5EF4-FFF2-40B4-BE49-F238E27FC236}">
                    <a16:creationId xmlns:a16="http://schemas.microsoft.com/office/drawing/2014/main" id="{37CEB19C-EC04-4302-BA07-39AFD86F4B52}"/>
                  </a:ext>
                </a:extLst>
              </p:cNvPr>
              <p:cNvGrpSpPr/>
              <p:nvPr/>
            </p:nvGrpSpPr>
            <p:grpSpPr>
              <a:xfrm>
                <a:off x="4327970" y="1792649"/>
                <a:ext cx="1264071" cy="1264071"/>
                <a:chOff x="4637435" y="2231854"/>
                <a:chExt cx="1264071" cy="1264071"/>
              </a:xfrm>
            </p:grpSpPr>
            <p:sp>
              <p:nvSpPr>
                <p:cNvPr id="42" name="Freeform 10">
                  <a:extLst>
                    <a:ext uri="{FF2B5EF4-FFF2-40B4-BE49-F238E27FC236}">
                      <a16:creationId xmlns:a16="http://schemas.microsoft.com/office/drawing/2014/main" id="{ABAEC10C-1A6F-4E8B-99B5-6D11CACF539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637435" y="2231854"/>
                  <a:ext cx="1264071" cy="1264071"/>
                </a:xfrm>
                <a:custGeom>
                  <a:avLst/>
                  <a:gdLst>
                    <a:gd name="T0" fmla="*/ 813 w 1386"/>
                    <a:gd name="T1" fmla="*/ 164 h 1386"/>
                    <a:gd name="T2" fmla="*/ 561 w 1386"/>
                    <a:gd name="T3" fmla="*/ 1219 h 1386"/>
                    <a:gd name="T4" fmla="*/ 477 w 1386"/>
                    <a:gd name="T5" fmla="*/ 1354 h 1386"/>
                    <a:gd name="T6" fmla="*/ 638 w 1386"/>
                    <a:gd name="T7" fmla="*/ 1279 h 1386"/>
                    <a:gd name="T8" fmla="*/ 751 w 1386"/>
                    <a:gd name="T9" fmla="*/ 1386 h 1386"/>
                    <a:gd name="T10" fmla="*/ 871 w 1386"/>
                    <a:gd name="T11" fmla="*/ 1252 h 1386"/>
                    <a:gd name="T12" fmla="*/ 1008 w 1386"/>
                    <a:gd name="T13" fmla="*/ 1313 h 1386"/>
                    <a:gd name="T14" fmla="*/ 1067 w 1386"/>
                    <a:gd name="T15" fmla="*/ 1142 h 1386"/>
                    <a:gd name="T16" fmla="*/ 1229 w 1386"/>
                    <a:gd name="T17" fmla="*/ 1136 h 1386"/>
                    <a:gd name="T18" fmla="*/ 1215 w 1386"/>
                    <a:gd name="T19" fmla="*/ 955 h 1386"/>
                    <a:gd name="T20" fmla="*/ 1354 w 1386"/>
                    <a:gd name="T21" fmla="*/ 909 h 1386"/>
                    <a:gd name="T22" fmla="*/ 1274 w 1386"/>
                    <a:gd name="T23" fmla="*/ 745 h 1386"/>
                    <a:gd name="T24" fmla="*/ 1386 w 1386"/>
                    <a:gd name="T25" fmla="*/ 642 h 1386"/>
                    <a:gd name="T26" fmla="*/ 1251 w 1386"/>
                    <a:gd name="T27" fmla="*/ 521 h 1386"/>
                    <a:gd name="T28" fmla="*/ 1313 w 1386"/>
                    <a:gd name="T29" fmla="*/ 378 h 1386"/>
                    <a:gd name="T30" fmla="*/ 1143 w 1386"/>
                    <a:gd name="T31" fmla="*/ 318 h 1386"/>
                    <a:gd name="T32" fmla="*/ 1150 w 1386"/>
                    <a:gd name="T33" fmla="*/ 169 h 1386"/>
                    <a:gd name="T34" fmla="*/ 972 w 1386"/>
                    <a:gd name="T35" fmla="*/ 176 h 1386"/>
                    <a:gd name="T36" fmla="*/ 909 w 1386"/>
                    <a:gd name="T37" fmla="*/ 32 h 1386"/>
                    <a:gd name="T38" fmla="*/ 749 w 1386"/>
                    <a:gd name="T39" fmla="*/ 105 h 1386"/>
                    <a:gd name="T40" fmla="*/ 635 w 1386"/>
                    <a:gd name="T41" fmla="*/ 0 h 1386"/>
                    <a:gd name="T42" fmla="*/ 516 w 1386"/>
                    <a:gd name="T43" fmla="*/ 128 h 1386"/>
                    <a:gd name="T44" fmla="*/ 378 w 1386"/>
                    <a:gd name="T45" fmla="*/ 73 h 1386"/>
                    <a:gd name="T46" fmla="*/ 316 w 1386"/>
                    <a:gd name="T47" fmla="*/ 234 h 1386"/>
                    <a:gd name="T48" fmla="*/ 157 w 1386"/>
                    <a:gd name="T49" fmla="*/ 250 h 1386"/>
                    <a:gd name="T50" fmla="*/ 163 w 1386"/>
                    <a:gd name="T51" fmla="*/ 422 h 1386"/>
                    <a:gd name="T52" fmla="*/ 32 w 1386"/>
                    <a:gd name="T53" fmla="*/ 477 h 1386"/>
                    <a:gd name="T54" fmla="*/ 100 w 1386"/>
                    <a:gd name="T55" fmla="*/ 635 h 1386"/>
                    <a:gd name="T56" fmla="*/ 0 w 1386"/>
                    <a:gd name="T57" fmla="*/ 744 h 1386"/>
                    <a:gd name="T58" fmla="*/ 123 w 1386"/>
                    <a:gd name="T59" fmla="*/ 864 h 1386"/>
                    <a:gd name="T60" fmla="*/ 73 w 1386"/>
                    <a:gd name="T61" fmla="*/ 1008 h 1386"/>
                    <a:gd name="T62" fmla="*/ 235 w 1386"/>
                    <a:gd name="T63" fmla="*/ 1070 h 1386"/>
                    <a:gd name="T64" fmla="*/ 236 w 1386"/>
                    <a:gd name="T65" fmla="*/ 1217 h 1386"/>
                    <a:gd name="T66" fmla="*/ 411 w 1386"/>
                    <a:gd name="T67" fmla="*/ 1213 h 1386"/>
                    <a:gd name="T68" fmla="*/ 477 w 1386"/>
                    <a:gd name="T69" fmla="*/ 1354 h 1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386" h="1386">
                      <a:moveTo>
                        <a:pt x="160" y="566"/>
                      </a:moveTo>
                      <a:cubicBezTo>
                        <a:pt x="229" y="274"/>
                        <a:pt x="522" y="95"/>
                        <a:pt x="813" y="164"/>
                      </a:cubicBezTo>
                      <a:cubicBezTo>
                        <a:pt x="1105" y="234"/>
                        <a:pt x="1284" y="527"/>
                        <a:pt x="1215" y="818"/>
                      </a:cubicBezTo>
                      <a:cubicBezTo>
                        <a:pt x="1145" y="1109"/>
                        <a:pt x="852" y="1289"/>
                        <a:pt x="561" y="1219"/>
                      </a:cubicBezTo>
                      <a:cubicBezTo>
                        <a:pt x="270" y="1150"/>
                        <a:pt x="90" y="857"/>
                        <a:pt x="160" y="566"/>
                      </a:cubicBezTo>
                      <a:close/>
                      <a:moveTo>
                        <a:pt x="477" y="1354"/>
                      </a:moveTo>
                      <a:lnTo>
                        <a:pt x="584" y="1380"/>
                      </a:lnTo>
                      <a:lnTo>
                        <a:pt x="638" y="1279"/>
                      </a:lnTo>
                      <a:cubicBezTo>
                        <a:pt x="661" y="1281"/>
                        <a:pt x="684" y="1282"/>
                        <a:pt x="707" y="1281"/>
                      </a:cubicBezTo>
                      <a:lnTo>
                        <a:pt x="751" y="1386"/>
                      </a:lnTo>
                      <a:lnTo>
                        <a:pt x="860" y="1368"/>
                      </a:lnTo>
                      <a:lnTo>
                        <a:pt x="871" y="1252"/>
                      </a:lnTo>
                      <a:cubicBezTo>
                        <a:pt x="889" y="1246"/>
                        <a:pt x="907" y="1239"/>
                        <a:pt x="925" y="1231"/>
                      </a:cubicBezTo>
                      <a:lnTo>
                        <a:pt x="1008" y="1313"/>
                      </a:lnTo>
                      <a:lnTo>
                        <a:pt x="1102" y="1255"/>
                      </a:lnTo>
                      <a:lnTo>
                        <a:pt x="1067" y="1142"/>
                      </a:lnTo>
                      <a:cubicBezTo>
                        <a:pt x="1086" y="1127"/>
                        <a:pt x="1103" y="1111"/>
                        <a:pt x="1119" y="1093"/>
                      </a:cubicBezTo>
                      <a:lnTo>
                        <a:pt x="1229" y="1136"/>
                      </a:lnTo>
                      <a:lnTo>
                        <a:pt x="1292" y="1045"/>
                      </a:lnTo>
                      <a:lnTo>
                        <a:pt x="1215" y="955"/>
                      </a:lnTo>
                      <a:cubicBezTo>
                        <a:pt x="1222" y="940"/>
                        <a:pt x="1229" y="925"/>
                        <a:pt x="1235" y="909"/>
                      </a:cubicBezTo>
                      <a:lnTo>
                        <a:pt x="1354" y="909"/>
                      </a:lnTo>
                      <a:lnTo>
                        <a:pt x="1379" y="802"/>
                      </a:lnTo>
                      <a:lnTo>
                        <a:pt x="1274" y="745"/>
                      </a:lnTo>
                      <a:cubicBezTo>
                        <a:pt x="1276" y="726"/>
                        <a:pt x="1277" y="706"/>
                        <a:pt x="1277" y="687"/>
                      </a:cubicBezTo>
                      <a:lnTo>
                        <a:pt x="1386" y="642"/>
                      </a:lnTo>
                      <a:lnTo>
                        <a:pt x="1369" y="533"/>
                      </a:lnTo>
                      <a:lnTo>
                        <a:pt x="1251" y="521"/>
                      </a:lnTo>
                      <a:cubicBezTo>
                        <a:pt x="1245" y="501"/>
                        <a:pt x="1238" y="481"/>
                        <a:pt x="1230" y="462"/>
                      </a:cubicBezTo>
                      <a:lnTo>
                        <a:pt x="1313" y="378"/>
                      </a:lnTo>
                      <a:lnTo>
                        <a:pt x="1255" y="285"/>
                      </a:lnTo>
                      <a:lnTo>
                        <a:pt x="1143" y="318"/>
                      </a:lnTo>
                      <a:cubicBezTo>
                        <a:pt x="1131" y="304"/>
                        <a:pt x="1119" y="289"/>
                        <a:pt x="1105" y="276"/>
                      </a:cubicBezTo>
                      <a:lnTo>
                        <a:pt x="1150" y="169"/>
                      </a:lnTo>
                      <a:lnTo>
                        <a:pt x="1061" y="104"/>
                      </a:lnTo>
                      <a:lnTo>
                        <a:pt x="972" y="176"/>
                      </a:lnTo>
                      <a:cubicBezTo>
                        <a:pt x="952" y="164"/>
                        <a:pt x="931" y="154"/>
                        <a:pt x="909" y="145"/>
                      </a:cubicBezTo>
                      <a:lnTo>
                        <a:pt x="909" y="32"/>
                      </a:lnTo>
                      <a:lnTo>
                        <a:pt x="802" y="7"/>
                      </a:lnTo>
                      <a:lnTo>
                        <a:pt x="749" y="105"/>
                      </a:lnTo>
                      <a:cubicBezTo>
                        <a:pt x="725" y="103"/>
                        <a:pt x="701" y="102"/>
                        <a:pt x="678" y="102"/>
                      </a:cubicBezTo>
                      <a:lnTo>
                        <a:pt x="635" y="0"/>
                      </a:lnTo>
                      <a:lnTo>
                        <a:pt x="526" y="18"/>
                      </a:lnTo>
                      <a:lnTo>
                        <a:pt x="516" y="128"/>
                      </a:lnTo>
                      <a:cubicBezTo>
                        <a:pt x="495" y="134"/>
                        <a:pt x="475" y="141"/>
                        <a:pt x="455" y="150"/>
                      </a:cubicBezTo>
                      <a:lnTo>
                        <a:pt x="378" y="73"/>
                      </a:lnTo>
                      <a:lnTo>
                        <a:pt x="284" y="131"/>
                      </a:lnTo>
                      <a:lnTo>
                        <a:pt x="316" y="234"/>
                      </a:lnTo>
                      <a:cubicBezTo>
                        <a:pt x="295" y="251"/>
                        <a:pt x="275" y="269"/>
                        <a:pt x="256" y="289"/>
                      </a:cubicBezTo>
                      <a:lnTo>
                        <a:pt x="157" y="250"/>
                      </a:lnTo>
                      <a:lnTo>
                        <a:pt x="94" y="341"/>
                      </a:lnTo>
                      <a:lnTo>
                        <a:pt x="163" y="422"/>
                      </a:lnTo>
                      <a:cubicBezTo>
                        <a:pt x="154" y="440"/>
                        <a:pt x="146" y="458"/>
                        <a:pt x="138" y="477"/>
                      </a:cubicBezTo>
                      <a:lnTo>
                        <a:pt x="32" y="477"/>
                      </a:lnTo>
                      <a:lnTo>
                        <a:pt x="7" y="584"/>
                      </a:lnTo>
                      <a:lnTo>
                        <a:pt x="100" y="635"/>
                      </a:lnTo>
                      <a:cubicBezTo>
                        <a:pt x="98" y="658"/>
                        <a:pt x="97" y="681"/>
                        <a:pt x="98" y="704"/>
                      </a:cubicBezTo>
                      <a:lnTo>
                        <a:pt x="0" y="744"/>
                      </a:lnTo>
                      <a:lnTo>
                        <a:pt x="17" y="853"/>
                      </a:lnTo>
                      <a:lnTo>
                        <a:pt x="123" y="864"/>
                      </a:lnTo>
                      <a:cubicBezTo>
                        <a:pt x="130" y="887"/>
                        <a:pt x="139" y="910"/>
                        <a:pt x="149" y="932"/>
                      </a:cubicBezTo>
                      <a:lnTo>
                        <a:pt x="73" y="1008"/>
                      </a:lnTo>
                      <a:lnTo>
                        <a:pt x="131" y="1102"/>
                      </a:lnTo>
                      <a:lnTo>
                        <a:pt x="235" y="1070"/>
                      </a:lnTo>
                      <a:cubicBezTo>
                        <a:pt x="248" y="1086"/>
                        <a:pt x="263" y="1102"/>
                        <a:pt x="278" y="1116"/>
                      </a:cubicBezTo>
                      <a:lnTo>
                        <a:pt x="236" y="1217"/>
                      </a:lnTo>
                      <a:lnTo>
                        <a:pt x="325" y="1283"/>
                      </a:lnTo>
                      <a:lnTo>
                        <a:pt x="411" y="1213"/>
                      </a:lnTo>
                      <a:cubicBezTo>
                        <a:pt x="432" y="1224"/>
                        <a:pt x="454" y="1234"/>
                        <a:pt x="477" y="1242"/>
                      </a:cubicBezTo>
                      <a:lnTo>
                        <a:pt x="477" y="1354"/>
                      </a:lnTo>
                      <a:close/>
                    </a:path>
                  </a:pathLst>
                </a:custGeom>
                <a:solidFill>
                  <a:schemeClr val="bg2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zh-CN" altLang="en-US" sz="105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endParaRPr>
                </a:p>
              </p:txBody>
            </p:sp>
            <p:sp>
              <p:nvSpPr>
                <p:cNvPr id="43" name="Freeform 11">
                  <a:extLst>
                    <a:ext uri="{FF2B5EF4-FFF2-40B4-BE49-F238E27FC236}">
                      <a16:creationId xmlns:a16="http://schemas.microsoft.com/office/drawing/2014/main" id="{2876FB31-0C66-4657-804B-9D962617FEA3}"/>
                    </a:ext>
                  </a:extLst>
                </p:cNvPr>
                <p:cNvSpPr/>
                <p:nvPr/>
              </p:nvSpPr>
              <p:spPr bwMode="auto">
                <a:xfrm>
                  <a:off x="4749797" y="2348228"/>
                  <a:ext cx="1027308" cy="1031321"/>
                </a:xfrm>
                <a:custGeom>
                  <a:avLst/>
                  <a:gdLst>
                    <a:gd name="T0" fmla="*/ 1062 w 1128"/>
                    <a:gd name="T1" fmla="*/ 683 h 1128"/>
                    <a:gd name="T2" fmla="*/ 683 w 1128"/>
                    <a:gd name="T3" fmla="*/ 66 h 1128"/>
                    <a:gd name="T4" fmla="*/ 66 w 1128"/>
                    <a:gd name="T5" fmla="*/ 445 h 1128"/>
                    <a:gd name="T6" fmla="*/ 445 w 1128"/>
                    <a:gd name="T7" fmla="*/ 1062 h 1128"/>
                    <a:gd name="T8" fmla="*/ 1062 w 1128"/>
                    <a:gd name="T9" fmla="*/ 683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8" h="1128">
                      <a:moveTo>
                        <a:pt x="1062" y="683"/>
                      </a:moveTo>
                      <a:cubicBezTo>
                        <a:pt x="1128" y="408"/>
                        <a:pt x="958" y="131"/>
                        <a:pt x="683" y="66"/>
                      </a:cubicBezTo>
                      <a:cubicBezTo>
                        <a:pt x="408" y="0"/>
                        <a:pt x="132" y="170"/>
                        <a:pt x="66" y="445"/>
                      </a:cubicBezTo>
                      <a:cubicBezTo>
                        <a:pt x="0" y="720"/>
                        <a:pt x="170" y="996"/>
                        <a:pt x="445" y="1062"/>
                      </a:cubicBezTo>
                      <a:cubicBezTo>
                        <a:pt x="720" y="1128"/>
                        <a:pt x="997" y="958"/>
                        <a:pt x="1062" y="683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0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sym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28" name="组合 27">
                <a:extLst>
                  <a:ext uri="{FF2B5EF4-FFF2-40B4-BE49-F238E27FC236}">
                    <a16:creationId xmlns:a16="http://schemas.microsoft.com/office/drawing/2014/main" id="{F5BEE734-B8C0-4AEB-92B4-41A47A58417E}"/>
                  </a:ext>
                </a:extLst>
              </p:cNvPr>
              <p:cNvGrpSpPr/>
              <p:nvPr/>
            </p:nvGrpSpPr>
            <p:grpSpPr>
              <a:xfrm>
                <a:off x="6537621" y="1834072"/>
                <a:ext cx="1264071" cy="1264071"/>
                <a:chOff x="6847086" y="2273277"/>
                <a:chExt cx="1264071" cy="1264071"/>
              </a:xfrm>
            </p:grpSpPr>
            <p:sp>
              <p:nvSpPr>
                <p:cNvPr id="38" name="Freeform 14">
                  <a:extLst>
                    <a:ext uri="{FF2B5EF4-FFF2-40B4-BE49-F238E27FC236}">
                      <a16:creationId xmlns:a16="http://schemas.microsoft.com/office/drawing/2014/main" id="{8893CA55-E10A-45BD-A852-854AAD94880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847086" y="2273277"/>
                  <a:ext cx="1264071" cy="1264071"/>
                </a:xfrm>
                <a:custGeom>
                  <a:avLst/>
                  <a:gdLst>
                    <a:gd name="T0" fmla="*/ 813 w 1386"/>
                    <a:gd name="T1" fmla="*/ 164 h 1385"/>
                    <a:gd name="T2" fmla="*/ 561 w 1386"/>
                    <a:gd name="T3" fmla="*/ 1219 h 1385"/>
                    <a:gd name="T4" fmla="*/ 477 w 1386"/>
                    <a:gd name="T5" fmla="*/ 1354 h 1385"/>
                    <a:gd name="T6" fmla="*/ 638 w 1386"/>
                    <a:gd name="T7" fmla="*/ 1279 h 1385"/>
                    <a:gd name="T8" fmla="*/ 751 w 1386"/>
                    <a:gd name="T9" fmla="*/ 1385 h 1385"/>
                    <a:gd name="T10" fmla="*/ 871 w 1386"/>
                    <a:gd name="T11" fmla="*/ 1252 h 1385"/>
                    <a:gd name="T12" fmla="*/ 1008 w 1386"/>
                    <a:gd name="T13" fmla="*/ 1313 h 1385"/>
                    <a:gd name="T14" fmla="*/ 1067 w 1386"/>
                    <a:gd name="T15" fmla="*/ 1142 h 1385"/>
                    <a:gd name="T16" fmla="*/ 1229 w 1386"/>
                    <a:gd name="T17" fmla="*/ 1135 h 1385"/>
                    <a:gd name="T18" fmla="*/ 1215 w 1386"/>
                    <a:gd name="T19" fmla="*/ 954 h 1385"/>
                    <a:gd name="T20" fmla="*/ 1354 w 1386"/>
                    <a:gd name="T21" fmla="*/ 909 h 1385"/>
                    <a:gd name="T22" fmla="*/ 1274 w 1386"/>
                    <a:gd name="T23" fmla="*/ 745 h 1385"/>
                    <a:gd name="T24" fmla="*/ 1386 w 1386"/>
                    <a:gd name="T25" fmla="*/ 641 h 1385"/>
                    <a:gd name="T26" fmla="*/ 1251 w 1386"/>
                    <a:gd name="T27" fmla="*/ 520 h 1385"/>
                    <a:gd name="T28" fmla="*/ 1313 w 1386"/>
                    <a:gd name="T29" fmla="*/ 378 h 1385"/>
                    <a:gd name="T30" fmla="*/ 1144 w 1386"/>
                    <a:gd name="T31" fmla="*/ 318 h 1385"/>
                    <a:gd name="T32" fmla="*/ 1150 w 1386"/>
                    <a:gd name="T33" fmla="*/ 169 h 1385"/>
                    <a:gd name="T34" fmla="*/ 972 w 1386"/>
                    <a:gd name="T35" fmla="*/ 175 h 1385"/>
                    <a:gd name="T36" fmla="*/ 909 w 1386"/>
                    <a:gd name="T37" fmla="*/ 32 h 1385"/>
                    <a:gd name="T38" fmla="*/ 749 w 1386"/>
                    <a:gd name="T39" fmla="*/ 105 h 1385"/>
                    <a:gd name="T40" fmla="*/ 635 w 1386"/>
                    <a:gd name="T41" fmla="*/ 0 h 1385"/>
                    <a:gd name="T42" fmla="*/ 516 w 1386"/>
                    <a:gd name="T43" fmla="*/ 127 h 1385"/>
                    <a:gd name="T44" fmla="*/ 378 w 1386"/>
                    <a:gd name="T45" fmla="*/ 73 h 1385"/>
                    <a:gd name="T46" fmla="*/ 316 w 1386"/>
                    <a:gd name="T47" fmla="*/ 234 h 1385"/>
                    <a:gd name="T48" fmla="*/ 157 w 1386"/>
                    <a:gd name="T49" fmla="*/ 250 h 1385"/>
                    <a:gd name="T50" fmla="*/ 163 w 1386"/>
                    <a:gd name="T51" fmla="*/ 422 h 1385"/>
                    <a:gd name="T52" fmla="*/ 32 w 1386"/>
                    <a:gd name="T53" fmla="*/ 477 h 1385"/>
                    <a:gd name="T54" fmla="*/ 101 w 1386"/>
                    <a:gd name="T55" fmla="*/ 634 h 1385"/>
                    <a:gd name="T56" fmla="*/ 0 w 1386"/>
                    <a:gd name="T57" fmla="*/ 744 h 1385"/>
                    <a:gd name="T58" fmla="*/ 124 w 1386"/>
                    <a:gd name="T59" fmla="*/ 864 h 1385"/>
                    <a:gd name="T60" fmla="*/ 73 w 1386"/>
                    <a:gd name="T61" fmla="*/ 1007 h 1385"/>
                    <a:gd name="T62" fmla="*/ 235 w 1386"/>
                    <a:gd name="T63" fmla="*/ 1070 h 1385"/>
                    <a:gd name="T64" fmla="*/ 236 w 1386"/>
                    <a:gd name="T65" fmla="*/ 1217 h 1385"/>
                    <a:gd name="T66" fmla="*/ 411 w 1386"/>
                    <a:gd name="T67" fmla="*/ 1212 h 1385"/>
                    <a:gd name="T68" fmla="*/ 477 w 1386"/>
                    <a:gd name="T69" fmla="*/ 1354 h 1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386" h="1385">
                      <a:moveTo>
                        <a:pt x="160" y="565"/>
                      </a:moveTo>
                      <a:cubicBezTo>
                        <a:pt x="229" y="274"/>
                        <a:pt x="522" y="94"/>
                        <a:pt x="813" y="164"/>
                      </a:cubicBezTo>
                      <a:cubicBezTo>
                        <a:pt x="1105" y="234"/>
                        <a:pt x="1284" y="526"/>
                        <a:pt x="1215" y="817"/>
                      </a:cubicBezTo>
                      <a:cubicBezTo>
                        <a:pt x="1145" y="1109"/>
                        <a:pt x="852" y="1288"/>
                        <a:pt x="561" y="1219"/>
                      </a:cubicBezTo>
                      <a:cubicBezTo>
                        <a:pt x="270" y="1149"/>
                        <a:pt x="90" y="857"/>
                        <a:pt x="160" y="565"/>
                      </a:cubicBezTo>
                      <a:close/>
                      <a:moveTo>
                        <a:pt x="477" y="1354"/>
                      </a:moveTo>
                      <a:lnTo>
                        <a:pt x="584" y="1379"/>
                      </a:lnTo>
                      <a:lnTo>
                        <a:pt x="638" y="1279"/>
                      </a:lnTo>
                      <a:cubicBezTo>
                        <a:pt x="661" y="1281"/>
                        <a:pt x="684" y="1281"/>
                        <a:pt x="707" y="1281"/>
                      </a:cubicBezTo>
                      <a:lnTo>
                        <a:pt x="751" y="1385"/>
                      </a:lnTo>
                      <a:lnTo>
                        <a:pt x="860" y="1367"/>
                      </a:lnTo>
                      <a:lnTo>
                        <a:pt x="871" y="1252"/>
                      </a:lnTo>
                      <a:cubicBezTo>
                        <a:pt x="889" y="1246"/>
                        <a:pt x="907" y="1239"/>
                        <a:pt x="925" y="1231"/>
                      </a:cubicBezTo>
                      <a:lnTo>
                        <a:pt x="1008" y="1313"/>
                      </a:lnTo>
                      <a:lnTo>
                        <a:pt x="1102" y="1255"/>
                      </a:lnTo>
                      <a:lnTo>
                        <a:pt x="1067" y="1142"/>
                      </a:lnTo>
                      <a:cubicBezTo>
                        <a:pt x="1086" y="1127"/>
                        <a:pt x="1103" y="1110"/>
                        <a:pt x="1119" y="1093"/>
                      </a:cubicBezTo>
                      <a:lnTo>
                        <a:pt x="1229" y="1135"/>
                      </a:lnTo>
                      <a:lnTo>
                        <a:pt x="1292" y="1045"/>
                      </a:lnTo>
                      <a:lnTo>
                        <a:pt x="1215" y="954"/>
                      </a:lnTo>
                      <a:cubicBezTo>
                        <a:pt x="1222" y="940"/>
                        <a:pt x="1229" y="924"/>
                        <a:pt x="1235" y="909"/>
                      </a:cubicBezTo>
                      <a:lnTo>
                        <a:pt x="1354" y="909"/>
                      </a:lnTo>
                      <a:lnTo>
                        <a:pt x="1379" y="801"/>
                      </a:lnTo>
                      <a:lnTo>
                        <a:pt x="1274" y="745"/>
                      </a:lnTo>
                      <a:cubicBezTo>
                        <a:pt x="1276" y="726"/>
                        <a:pt x="1277" y="706"/>
                        <a:pt x="1277" y="687"/>
                      </a:cubicBezTo>
                      <a:lnTo>
                        <a:pt x="1386" y="641"/>
                      </a:lnTo>
                      <a:lnTo>
                        <a:pt x="1369" y="532"/>
                      </a:lnTo>
                      <a:lnTo>
                        <a:pt x="1251" y="520"/>
                      </a:lnTo>
                      <a:cubicBezTo>
                        <a:pt x="1245" y="500"/>
                        <a:pt x="1238" y="481"/>
                        <a:pt x="1230" y="461"/>
                      </a:cubicBezTo>
                      <a:lnTo>
                        <a:pt x="1313" y="378"/>
                      </a:lnTo>
                      <a:lnTo>
                        <a:pt x="1255" y="284"/>
                      </a:lnTo>
                      <a:lnTo>
                        <a:pt x="1144" y="318"/>
                      </a:lnTo>
                      <a:cubicBezTo>
                        <a:pt x="1131" y="303"/>
                        <a:pt x="1119" y="289"/>
                        <a:pt x="1105" y="275"/>
                      </a:cubicBezTo>
                      <a:lnTo>
                        <a:pt x="1150" y="169"/>
                      </a:lnTo>
                      <a:lnTo>
                        <a:pt x="1061" y="103"/>
                      </a:lnTo>
                      <a:lnTo>
                        <a:pt x="972" y="175"/>
                      </a:lnTo>
                      <a:cubicBezTo>
                        <a:pt x="952" y="164"/>
                        <a:pt x="931" y="154"/>
                        <a:pt x="909" y="145"/>
                      </a:cubicBezTo>
                      <a:lnTo>
                        <a:pt x="909" y="32"/>
                      </a:lnTo>
                      <a:lnTo>
                        <a:pt x="802" y="6"/>
                      </a:lnTo>
                      <a:lnTo>
                        <a:pt x="749" y="105"/>
                      </a:lnTo>
                      <a:cubicBezTo>
                        <a:pt x="725" y="103"/>
                        <a:pt x="701" y="101"/>
                        <a:pt x="678" y="102"/>
                      </a:cubicBezTo>
                      <a:lnTo>
                        <a:pt x="635" y="0"/>
                      </a:lnTo>
                      <a:lnTo>
                        <a:pt x="526" y="18"/>
                      </a:lnTo>
                      <a:lnTo>
                        <a:pt x="516" y="127"/>
                      </a:lnTo>
                      <a:cubicBezTo>
                        <a:pt x="495" y="134"/>
                        <a:pt x="475" y="141"/>
                        <a:pt x="455" y="149"/>
                      </a:cubicBezTo>
                      <a:lnTo>
                        <a:pt x="378" y="73"/>
                      </a:lnTo>
                      <a:lnTo>
                        <a:pt x="284" y="131"/>
                      </a:lnTo>
                      <a:lnTo>
                        <a:pt x="316" y="234"/>
                      </a:lnTo>
                      <a:cubicBezTo>
                        <a:pt x="295" y="251"/>
                        <a:pt x="275" y="269"/>
                        <a:pt x="257" y="289"/>
                      </a:cubicBezTo>
                      <a:lnTo>
                        <a:pt x="157" y="250"/>
                      </a:lnTo>
                      <a:lnTo>
                        <a:pt x="94" y="340"/>
                      </a:lnTo>
                      <a:lnTo>
                        <a:pt x="163" y="422"/>
                      </a:lnTo>
                      <a:cubicBezTo>
                        <a:pt x="154" y="439"/>
                        <a:pt x="146" y="458"/>
                        <a:pt x="138" y="477"/>
                      </a:cubicBezTo>
                      <a:lnTo>
                        <a:pt x="32" y="477"/>
                      </a:lnTo>
                      <a:lnTo>
                        <a:pt x="7" y="584"/>
                      </a:lnTo>
                      <a:lnTo>
                        <a:pt x="101" y="634"/>
                      </a:lnTo>
                      <a:cubicBezTo>
                        <a:pt x="98" y="658"/>
                        <a:pt x="97" y="681"/>
                        <a:pt x="98" y="704"/>
                      </a:cubicBezTo>
                      <a:lnTo>
                        <a:pt x="0" y="744"/>
                      </a:lnTo>
                      <a:lnTo>
                        <a:pt x="17" y="853"/>
                      </a:lnTo>
                      <a:lnTo>
                        <a:pt x="124" y="864"/>
                      </a:lnTo>
                      <a:cubicBezTo>
                        <a:pt x="131" y="887"/>
                        <a:pt x="139" y="909"/>
                        <a:pt x="149" y="931"/>
                      </a:cubicBezTo>
                      <a:lnTo>
                        <a:pt x="73" y="1007"/>
                      </a:lnTo>
                      <a:lnTo>
                        <a:pt x="131" y="1101"/>
                      </a:lnTo>
                      <a:lnTo>
                        <a:pt x="235" y="1070"/>
                      </a:lnTo>
                      <a:cubicBezTo>
                        <a:pt x="249" y="1086"/>
                        <a:pt x="263" y="1101"/>
                        <a:pt x="278" y="1116"/>
                      </a:cubicBezTo>
                      <a:lnTo>
                        <a:pt x="236" y="1217"/>
                      </a:lnTo>
                      <a:lnTo>
                        <a:pt x="325" y="1282"/>
                      </a:lnTo>
                      <a:lnTo>
                        <a:pt x="411" y="1212"/>
                      </a:lnTo>
                      <a:cubicBezTo>
                        <a:pt x="432" y="1224"/>
                        <a:pt x="454" y="1233"/>
                        <a:pt x="477" y="1242"/>
                      </a:cubicBezTo>
                      <a:lnTo>
                        <a:pt x="477" y="1354"/>
                      </a:lnTo>
                      <a:close/>
                    </a:path>
                  </a:pathLst>
                </a:custGeom>
                <a:solidFill>
                  <a:schemeClr val="bg2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zh-CN" altLang="en-US" sz="105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endParaRPr>
                </a:p>
              </p:txBody>
            </p:sp>
            <p:sp>
              <p:nvSpPr>
                <p:cNvPr id="41" name="Freeform 15">
                  <a:extLst>
                    <a:ext uri="{FF2B5EF4-FFF2-40B4-BE49-F238E27FC236}">
                      <a16:creationId xmlns:a16="http://schemas.microsoft.com/office/drawing/2014/main" id="{35F3556A-1499-48BB-BA4F-96523ABA2CD4}"/>
                    </a:ext>
                  </a:extLst>
                </p:cNvPr>
                <p:cNvSpPr/>
                <p:nvPr/>
              </p:nvSpPr>
              <p:spPr bwMode="auto">
                <a:xfrm>
                  <a:off x="6959448" y="2389652"/>
                  <a:ext cx="1027308" cy="1031321"/>
                </a:xfrm>
                <a:custGeom>
                  <a:avLst/>
                  <a:gdLst>
                    <a:gd name="T0" fmla="*/ 1062 w 1128"/>
                    <a:gd name="T1" fmla="*/ 683 h 1128"/>
                    <a:gd name="T2" fmla="*/ 683 w 1128"/>
                    <a:gd name="T3" fmla="*/ 66 h 1128"/>
                    <a:gd name="T4" fmla="*/ 66 w 1128"/>
                    <a:gd name="T5" fmla="*/ 445 h 1128"/>
                    <a:gd name="T6" fmla="*/ 445 w 1128"/>
                    <a:gd name="T7" fmla="*/ 1062 h 1128"/>
                    <a:gd name="T8" fmla="*/ 1062 w 1128"/>
                    <a:gd name="T9" fmla="*/ 683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8" h="1128">
                      <a:moveTo>
                        <a:pt x="1062" y="683"/>
                      </a:moveTo>
                      <a:cubicBezTo>
                        <a:pt x="1128" y="408"/>
                        <a:pt x="958" y="132"/>
                        <a:pt x="683" y="66"/>
                      </a:cubicBezTo>
                      <a:cubicBezTo>
                        <a:pt x="408" y="0"/>
                        <a:pt x="132" y="170"/>
                        <a:pt x="66" y="445"/>
                      </a:cubicBezTo>
                      <a:cubicBezTo>
                        <a:pt x="0" y="720"/>
                        <a:pt x="170" y="997"/>
                        <a:pt x="445" y="1062"/>
                      </a:cubicBezTo>
                      <a:cubicBezTo>
                        <a:pt x="720" y="1128"/>
                        <a:pt x="997" y="958"/>
                        <a:pt x="1062" y="68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0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sym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29" name="组合 28">
                <a:extLst>
                  <a:ext uri="{FF2B5EF4-FFF2-40B4-BE49-F238E27FC236}">
                    <a16:creationId xmlns:a16="http://schemas.microsoft.com/office/drawing/2014/main" id="{538925D6-1484-40BE-9F9D-AB8694BCF124}"/>
                  </a:ext>
                </a:extLst>
              </p:cNvPr>
              <p:cNvGrpSpPr/>
              <p:nvPr/>
            </p:nvGrpSpPr>
            <p:grpSpPr>
              <a:xfrm>
                <a:off x="7518715" y="3641573"/>
                <a:ext cx="1264071" cy="1264071"/>
                <a:chOff x="7775541" y="4141250"/>
                <a:chExt cx="1264071" cy="1264071"/>
              </a:xfrm>
            </p:grpSpPr>
            <p:sp>
              <p:nvSpPr>
                <p:cNvPr id="36" name="Freeform 16">
                  <a:extLst>
                    <a:ext uri="{FF2B5EF4-FFF2-40B4-BE49-F238E27FC236}">
                      <a16:creationId xmlns:a16="http://schemas.microsoft.com/office/drawing/2014/main" id="{02201986-1095-4E8D-844A-0DF5B38E244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775541" y="4141250"/>
                  <a:ext cx="1264071" cy="1264071"/>
                </a:xfrm>
                <a:custGeom>
                  <a:avLst/>
                  <a:gdLst>
                    <a:gd name="T0" fmla="*/ 813 w 1386"/>
                    <a:gd name="T1" fmla="*/ 164 h 1385"/>
                    <a:gd name="T2" fmla="*/ 561 w 1386"/>
                    <a:gd name="T3" fmla="*/ 1218 h 1385"/>
                    <a:gd name="T4" fmla="*/ 477 w 1386"/>
                    <a:gd name="T5" fmla="*/ 1353 h 1385"/>
                    <a:gd name="T6" fmla="*/ 638 w 1386"/>
                    <a:gd name="T7" fmla="*/ 1279 h 1385"/>
                    <a:gd name="T8" fmla="*/ 751 w 1386"/>
                    <a:gd name="T9" fmla="*/ 1385 h 1385"/>
                    <a:gd name="T10" fmla="*/ 871 w 1386"/>
                    <a:gd name="T11" fmla="*/ 1251 h 1385"/>
                    <a:gd name="T12" fmla="*/ 1008 w 1386"/>
                    <a:gd name="T13" fmla="*/ 1312 h 1385"/>
                    <a:gd name="T14" fmla="*/ 1067 w 1386"/>
                    <a:gd name="T15" fmla="*/ 1142 h 1385"/>
                    <a:gd name="T16" fmla="*/ 1229 w 1386"/>
                    <a:gd name="T17" fmla="*/ 1135 h 1385"/>
                    <a:gd name="T18" fmla="*/ 1215 w 1386"/>
                    <a:gd name="T19" fmla="*/ 954 h 1385"/>
                    <a:gd name="T20" fmla="*/ 1354 w 1386"/>
                    <a:gd name="T21" fmla="*/ 908 h 1385"/>
                    <a:gd name="T22" fmla="*/ 1274 w 1386"/>
                    <a:gd name="T23" fmla="*/ 745 h 1385"/>
                    <a:gd name="T24" fmla="*/ 1386 w 1386"/>
                    <a:gd name="T25" fmla="*/ 641 h 1385"/>
                    <a:gd name="T26" fmla="*/ 1252 w 1386"/>
                    <a:gd name="T27" fmla="*/ 520 h 1385"/>
                    <a:gd name="T28" fmla="*/ 1313 w 1386"/>
                    <a:gd name="T29" fmla="*/ 378 h 1385"/>
                    <a:gd name="T30" fmla="*/ 1144 w 1386"/>
                    <a:gd name="T31" fmla="*/ 318 h 1385"/>
                    <a:gd name="T32" fmla="*/ 1150 w 1386"/>
                    <a:gd name="T33" fmla="*/ 168 h 1385"/>
                    <a:gd name="T34" fmla="*/ 972 w 1386"/>
                    <a:gd name="T35" fmla="*/ 175 h 1385"/>
                    <a:gd name="T36" fmla="*/ 909 w 1386"/>
                    <a:gd name="T37" fmla="*/ 32 h 1385"/>
                    <a:gd name="T38" fmla="*/ 749 w 1386"/>
                    <a:gd name="T39" fmla="*/ 105 h 1385"/>
                    <a:gd name="T40" fmla="*/ 635 w 1386"/>
                    <a:gd name="T41" fmla="*/ 0 h 1385"/>
                    <a:gd name="T42" fmla="*/ 516 w 1386"/>
                    <a:gd name="T43" fmla="*/ 127 h 1385"/>
                    <a:gd name="T44" fmla="*/ 378 w 1386"/>
                    <a:gd name="T45" fmla="*/ 72 h 1385"/>
                    <a:gd name="T46" fmla="*/ 316 w 1386"/>
                    <a:gd name="T47" fmla="*/ 233 h 1385"/>
                    <a:gd name="T48" fmla="*/ 157 w 1386"/>
                    <a:gd name="T49" fmla="*/ 250 h 1385"/>
                    <a:gd name="T50" fmla="*/ 163 w 1386"/>
                    <a:gd name="T51" fmla="*/ 421 h 1385"/>
                    <a:gd name="T52" fmla="*/ 32 w 1386"/>
                    <a:gd name="T53" fmla="*/ 476 h 1385"/>
                    <a:gd name="T54" fmla="*/ 101 w 1386"/>
                    <a:gd name="T55" fmla="*/ 634 h 1385"/>
                    <a:gd name="T56" fmla="*/ 0 w 1386"/>
                    <a:gd name="T57" fmla="*/ 744 h 1385"/>
                    <a:gd name="T58" fmla="*/ 124 w 1386"/>
                    <a:gd name="T59" fmla="*/ 864 h 1385"/>
                    <a:gd name="T60" fmla="*/ 73 w 1386"/>
                    <a:gd name="T61" fmla="*/ 1007 h 1385"/>
                    <a:gd name="T62" fmla="*/ 235 w 1386"/>
                    <a:gd name="T63" fmla="*/ 1069 h 1385"/>
                    <a:gd name="T64" fmla="*/ 236 w 1386"/>
                    <a:gd name="T65" fmla="*/ 1216 h 1385"/>
                    <a:gd name="T66" fmla="*/ 411 w 1386"/>
                    <a:gd name="T67" fmla="*/ 1212 h 1385"/>
                    <a:gd name="T68" fmla="*/ 477 w 1386"/>
                    <a:gd name="T69" fmla="*/ 1353 h 1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386" h="1385">
                      <a:moveTo>
                        <a:pt x="160" y="565"/>
                      </a:moveTo>
                      <a:cubicBezTo>
                        <a:pt x="230" y="274"/>
                        <a:pt x="522" y="94"/>
                        <a:pt x="813" y="164"/>
                      </a:cubicBezTo>
                      <a:cubicBezTo>
                        <a:pt x="1105" y="233"/>
                        <a:pt x="1284" y="526"/>
                        <a:pt x="1215" y="817"/>
                      </a:cubicBezTo>
                      <a:cubicBezTo>
                        <a:pt x="1145" y="1108"/>
                        <a:pt x="853" y="1288"/>
                        <a:pt x="561" y="1218"/>
                      </a:cubicBezTo>
                      <a:cubicBezTo>
                        <a:pt x="270" y="1149"/>
                        <a:pt x="90" y="856"/>
                        <a:pt x="160" y="565"/>
                      </a:cubicBezTo>
                      <a:close/>
                      <a:moveTo>
                        <a:pt x="477" y="1353"/>
                      </a:moveTo>
                      <a:lnTo>
                        <a:pt x="584" y="1379"/>
                      </a:lnTo>
                      <a:lnTo>
                        <a:pt x="638" y="1279"/>
                      </a:lnTo>
                      <a:cubicBezTo>
                        <a:pt x="661" y="1281"/>
                        <a:pt x="684" y="1281"/>
                        <a:pt x="707" y="1280"/>
                      </a:cubicBezTo>
                      <a:lnTo>
                        <a:pt x="751" y="1385"/>
                      </a:lnTo>
                      <a:lnTo>
                        <a:pt x="860" y="1367"/>
                      </a:lnTo>
                      <a:lnTo>
                        <a:pt x="871" y="1251"/>
                      </a:lnTo>
                      <a:cubicBezTo>
                        <a:pt x="889" y="1245"/>
                        <a:pt x="907" y="1238"/>
                        <a:pt x="925" y="1230"/>
                      </a:cubicBezTo>
                      <a:lnTo>
                        <a:pt x="1008" y="1312"/>
                      </a:lnTo>
                      <a:lnTo>
                        <a:pt x="1102" y="1255"/>
                      </a:lnTo>
                      <a:lnTo>
                        <a:pt x="1067" y="1142"/>
                      </a:lnTo>
                      <a:cubicBezTo>
                        <a:pt x="1086" y="1126"/>
                        <a:pt x="1103" y="1110"/>
                        <a:pt x="1119" y="1092"/>
                      </a:cubicBezTo>
                      <a:lnTo>
                        <a:pt x="1229" y="1135"/>
                      </a:lnTo>
                      <a:lnTo>
                        <a:pt x="1292" y="1045"/>
                      </a:lnTo>
                      <a:lnTo>
                        <a:pt x="1215" y="954"/>
                      </a:lnTo>
                      <a:cubicBezTo>
                        <a:pt x="1222" y="939"/>
                        <a:pt x="1229" y="924"/>
                        <a:pt x="1235" y="909"/>
                      </a:cubicBezTo>
                      <a:lnTo>
                        <a:pt x="1354" y="908"/>
                      </a:lnTo>
                      <a:lnTo>
                        <a:pt x="1379" y="801"/>
                      </a:lnTo>
                      <a:lnTo>
                        <a:pt x="1274" y="745"/>
                      </a:lnTo>
                      <a:cubicBezTo>
                        <a:pt x="1276" y="725"/>
                        <a:pt x="1277" y="706"/>
                        <a:pt x="1277" y="686"/>
                      </a:cubicBezTo>
                      <a:lnTo>
                        <a:pt x="1386" y="641"/>
                      </a:lnTo>
                      <a:lnTo>
                        <a:pt x="1369" y="532"/>
                      </a:lnTo>
                      <a:lnTo>
                        <a:pt x="1252" y="520"/>
                      </a:lnTo>
                      <a:cubicBezTo>
                        <a:pt x="1245" y="500"/>
                        <a:pt x="1238" y="480"/>
                        <a:pt x="1230" y="461"/>
                      </a:cubicBezTo>
                      <a:lnTo>
                        <a:pt x="1313" y="378"/>
                      </a:lnTo>
                      <a:lnTo>
                        <a:pt x="1255" y="284"/>
                      </a:lnTo>
                      <a:lnTo>
                        <a:pt x="1144" y="318"/>
                      </a:lnTo>
                      <a:cubicBezTo>
                        <a:pt x="1131" y="303"/>
                        <a:pt x="1119" y="289"/>
                        <a:pt x="1105" y="275"/>
                      </a:cubicBezTo>
                      <a:lnTo>
                        <a:pt x="1150" y="168"/>
                      </a:lnTo>
                      <a:lnTo>
                        <a:pt x="1061" y="103"/>
                      </a:lnTo>
                      <a:lnTo>
                        <a:pt x="972" y="175"/>
                      </a:lnTo>
                      <a:cubicBezTo>
                        <a:pt x="952" y="164"/>
                        <a:pt x="931" y="154"/>
                        <a:pt x="909" y="145"/>
                      </a:cubicBezTo>
                      <a:lnTo>
                        <a:pt x="909" y="32"/>
                      </a:lnTo>
                      <a:lnTo>
                        <a:pt x="802" y="6"/>
                      </a:lnTo>
                      <a:lnTo>
                        <a:pt x="749" y="105"/>
                      </a:lnTo>
                      <a:cubicBezTo>
                        <a:pt x="725" y="102"/>
                        <a:pt x="701" y="101"/>
                        <a:pt x="678" y="101"/>
                      </a:cubicBezTo>
                      <a:lnTo>
                        <a:pt x="635" y="0"/>
                      </a:lnTo>
                      <a:lnTo>
                        <a:pt x="526" y="18"/>
                      </a:lnTo>
                      <a:lnTo>
                        <a:pt x="516" y="127"/>
                      </a:lnTo>
                      <a:cubicBezTo>
                        <a:pt x="495" y="133"/>
                        <a:pt x="475" y="140"/>
                        <a:pt x="455" y="149"/>
                      </a:cubicBezTo>
                      <a:lnTo>
                        <a:pt x="378" y="72"/>
                      </a:lnTo>
                      <a:lnTo>
                        <a:pt x="285" y="130"/>
                      </a:lnTo>
                      <a:lnTo>
                        <a:pt x="316" y="233"/>
                      </a:lnTo>
                      <a:cubicBezTo>
                        <a:pt x="295" y="250"/>
                        <a:pt x="275" y="269"/>
                        <a:pt x="257" y="288"/>
                      </a:cubicBezTo>
                      <a:lnTo>
                        <a:pt x="157" y="250"/>
                      </a:lnTo>
                      <a:lnTo>
                        <a:pt x="94" y="340"/>
                      </a:lnTo>
                      <a:lnTo>
                        <a:pt x="163" y="421"/>
                      </a:lnTo>
                      <a:cubicBezTo>
                        <a:pt x="154" y="439"/>
                        <a:pt x="146" y="457"/>
                        <a:pt x="138" y="476"/>
                      </a:cubicBezTo>
                      <a:lnTo>
                        <a:pt x="32" y="476"/>
                      </a:lnTo>
                      <a:lnTo>
                        <a:pt x="7" y="584"/>
                      </a:lnTo>
                      <a:lnTo>
                        <a:pt x="101" y="634"/>
                      </a:lnTo>
                      <a:cubicBezTo>
                        <a:pt x="98" y="657"/>
                        <a:pt x="97" y="680"/>
                        <a:pt x="98" y="703"/>
                      </a:cubicBezTo>
                      <a:lnTo>
                        <a:pt x="0" y="744"/>
                      </a:lnTo>
                      <a:lnTo>
                        <a:pt x="17" y="853"/>
                      </a:lnTo>
                      <a:lnTo>
                        <a:pt x="124" y="864"/>
                      </a:lnTo>
                      <a:cubicBezTo>
                        <a:pt x="131" y="887"/>
                        <a:pt x="139" y="909"/>
                        <a:pt x="149" y="931"/>
                      </a:cubicBezTo>
                      <a:lnTo>
                        <a:pt x="73" y="1007"/>
                      </a:lnTo>
                      <a:lnTo>
                        <a:pt x="131" y="1101"/>
                      </a:lnTo>
                      <a:lnTo>
                        <a:pt x="235" y="1069"/>
                      </a:lnTo>
                      <a:cubicBezTo>
                        <a:pt x="249" y="1086"/>
                        <a:pt x="263" y="1101"/>
                        <a:pt x="278" y="1116"/>
                      </a:cubicBezTo>
                      <a:lnTo>
                        <a:pt x="236" y="1216"/>
                      </a:lnTo>
                      <a:lnTo>
                        <a:pt x="325" y="1282"/>
                      </a:lnTo>
                      <a:lnTo>
                        <a:pt x="411" y="1212"/>
                      </a:lnTo>
                      <a:cubicBezTo>
                        <a:pt x="432" y="1223"/>
                        <a:pt x="454" y="1233"/>
                        <a:pt x="477" y="1242"/>
                      </a:cubicBezTo>
                      <a:lnTo>
                        <a:pt x="477" y="1353"/>
                      </a:lnTo>
                      <a:close/>
                    </a:path>
                  </a:pathLst>
                </a:custGeom>
                <a:solidFill>
                  <a:schemeClr val="bg2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endParaRPr lang="zh-CN" altLang="en-US" sz="105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endParaRPr>
                </a:p>
              </p:txBody>
            </p:sp>
            <p:sp>
              <p:nvSpPr>
                <p:cNvPr id="37" name="Freeform 17">
                  <a:extLst>
                    <a:ext uri="{FF2B5EF4-FFF2-40B4-BE49-F238E27FC236}">
                      <a16:creationId xmlns:a16="http://schemas.microsoft.com/office/drawing/2014/main" id="{4EF1DC03-729B-42F3-9A73-08B4E66943BE}"/>
                    </a:ext>
                  </a:extLst>
                </p:cNvPr>
                <p:cNvSpPr/>
                <p:nvPr/>
              </p:nvSpPr>
              <p:spPr bwMode="auto">
                <a:xfrm>
                  <a:off x="7887903" y="4257626"/>
                  <a:ext cx="1027308" cy="1027308"/>
                </a:xfrm>
                <a:custGeom>
                  <a:avLst/>
                  <a:gdLst>
                    <a:gd name="T0" fmla="*/ 1062 w 1128"/>
                    <a:gd name="T1" fmla="*/ 683 h 1128"/>
                    <a:gd name="T2" fmla="*/ 683 w 1128"/>
                    <a:gd name="T3" fmla="*/ 66 h 1128"/>
                    <a:gd name="T4" fmla="*/ 66 w 1128"/>
                    <a:gd name="T5" fmla="*/ 445 h 1128"/>
                    <a:gd name="T6" fmla="*/ 445 w 1128"/>
                    <a:gd name="T7" fmla="*/ 1062 h 1128"/>
                    <a:gd name="T8" fmla="*/ 1062 w 1128"/>
                    <a:gd name="T9" fmla="*/ 683 h 1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8" h="1128">
                      <a:moveTo>
                        <a:pt x="1062" y="683"/>
                      </a:moveTo>
                      <a:cubicBezTo>
                        <a:pt x="1128" y="408"/>
                        <a:pt x="958" y="132"/>
                        <a:pt x="683" y="66"/>
                      </a:cubicBezTo>
                      <a:cubicBezTo>
                        <a:pt x="408" y="0"/>
                        <a:pt x="132" y="170"/>
                        <a:pt x="66" y="445"/>
                      </a:cubicBezTo>
                      <a:cubicBezTo>
                        <a:pt x="0" y="720"/>
                        <a:pt x="170" y="996"/>
                        <a:pt x="445" y="1062"/>
                      </a:cubicBezTo>
                      <a:cubicBezTo>
                        <a:pt x="720" y="1128"/>
                        <a:pt x="997" y="958"/>
                        <a:pt x="1062" y="683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sym typeface="思源宋体 CN" panose="02020400000000000000" pitchFamily="18" charset="-122"/>
                  </a:endParaRPr>
                </a:p>
              </p:txBody>
            </p:sp>
          </p:grpSp>
          <p:sp>
            <p:nvSpPr>
              <p:cNvPr id="30" name="Freeform 18">
                <a:extLst>
                  <a:ext uri="{FF2B5EF4-FFF2-40B4-BE49-F238E27FC236}">
                    <a16:creationId xmlns:a16="http://schemas.microsoft.com/office/drawing/2014/main" id="{3002B456-629A-4421-9F3F-34F7050912C6}"/>
                  </a:ext>
                </a:extLst>
              </p:cNvPr>
              <p:cNvSpPr/>
              <p:nvPr/>
            </p:nvSpPr>
            <p:spPr bwMode="auto">
              <a:xfrm>
                <a:off x="5006625" y="3176075"/>
                <a:ext cx="2070669" cy="2042578"/>
              </a:xfrm>
              <a:custGeom>
                <a:avLst/>
                <a:gdLst>
                  <a:gd name="T0" fmla="*/ 810 w 2267"/>
                  <a:gd name="T1" fmla="*/ 2236 h 2236"/>
                  <a:gd name="T2" fmla="*/ 0 w 2267"/>
                  <a:gd name="T3" fmla="*/ 1141 h 2236"/>
                  <a:gd name="T4" fmla="*/ 1133 w 2267"/>
                  <a:gd name="T5" fmla="*/ 0 h 2236"/>
                  <a:gd name="T6" fmla="*/ 2267 w 2267"/>
                  <a:gd name="T7" fmla="*/ 1141 h 2236"/>
                  <a:gd name="T8" fmla="*/ 1456 w 2267"/>
                  <a:gd name="T9" fmla="*/ 2236 h 2236"/>
                  <a:gd name="T10" fmla="*/ 810 w 2267"/>
                  <a:gd name="T11" fmla="*/ 2236 h 2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7" h="2236">
                    <a:moveTo>
                      <a:pt x="810" y="2236"/>
                    </a:moveTo>
                    <a:cubicBezTo>
                      <a:pt x="342" y="2096"/>
                      <a:pt x="0" y="1659"/>
                      <a:pt x="0" y="1141"/>
                    </a:cubicBezTo>
                    <a:cubicBezTo>
                      <a:pt x="0" y="511"/>
                      <a:pt x="507" y="0"/>
                      <a:pt x="1133" y="0"/>
                    </a:cubicBezTo>
                    <a:cubicBezTo>
                      <a:pt x="1759" y="0"/>
                      <a:pt x="2267" y="511"/>
                      <a:pt x="2267" y="1141"/>
                    </a:cubicBezTo>
                    <a:cubicBezTo>
                      <a:pt x="2267" y="1659"/>
                      <a:pt x="1925" y="2096"/>
                      <a:pt x="1456" y="2236"/>
                    </a:cubicBezTo>
                    <a:lnTo>
                      <a:pt x="810" y="223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AC2D3293-D515-427F-94D7-F50263AB8344}"/>
                  </a:ext>
                </a:extLst>
              </p:cNvPr>
              <p:cNvSpPr txBox="1"/>
              <p:nvPr/>
            </p:nvSpPr>
            <p:spPr>
              <a:xfrm>
                <a:off x="3546111" y="3921194"/>
                <a:ext cx="834307" cy="6948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1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01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63A45BBB-3F27-430D-BA93-E92C8A2E47B5}"/>
                  </a:ext>
                </a:extLst>
              </p:cNvPr>
              <p:cNvSpPr txBox="1"/>
              <p:nvPr/>
            </p:nvSpPr>
            <p:spPr>
              <a:xfrm>
                <a:off x="4536834" y="2045812"/>
                <a:ext cx="834307" cy="6948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1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02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C40C33B9-13DE-4A06-8AB2-A720E0A4DA78}"/>
                  </a:ext>
                </a:extLst>
              </p:cNvPr>
              <p:cNvSpPr txBox="1"/>
              <p:nvPr/>
            </p:nvSpPr>
            <p:spPr>
              <a:xfrm>
                <a:off x="6746483" y="2083087"/>
                <a:ext cx="834307" cy="6948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1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03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1A5A28E9-3955-4E43-B254-718FE3F27B52}"/>
                  </a:ext>
                </a:extLst>
              </p:cNvPr>
              <p:cNvSpPr txBox="1"/>
              <p:nvPr/>
            </p:nvSpPr>
            <p:spPr>
              <a:xfrm>
                <a:off x="7732574" y="3927616"/>
                <a:ext cx="834307" cy="6948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1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04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62" name="PA-矩形 4">
              <a:extLst>
                <a:ext uri="{FF2B5EF4-FFF2-40B4-BE49-F238E27FC236}">
                  <a16:creationId xmlns:a16="http://schemas.microsoft.com/office/drawing/2014/main" id="{1B19320A-F25D-4620-AC2D-A191CBE028FB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 flipH="1">
              <a:off x="5248275" y="4146114"/>
              <a:ext cx="15430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100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54500" y="264952"/>
            <a:ext cx="3145925" cy="620949"/>
            <a:chOff x="155901" y="167338"/>
            <a:chExt cx="4194567" cy="827932"/>
          </a:xfrm>
        </p:grpSpPr>
        <p:grpSp>
          <p:nvGrpSpPr>
            <p:cNvPr id="40" name="组合 39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17474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33794" y="30747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2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21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6E463B4E-AF53-4280-87E3-7569E188B0BC}"/>
              </a:ext>
            </a:extLst>
          </p:cNvPr>
          <p:cNvGrpSpPr/>
          <p:nvPr/>
        </p:nvGrpSpPr>
        <p:grpSpPr>
          <a:xfrm>
            <a:off x="1611489" y="1709419"/>
            <a:ext cx="5978174" cy="1156573"/>
            <a:chOff x="2087766" y="1923623"/>
            <a:chExt cx="7970899" cy="1542097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B58A0F99-6A84-457F-A467-87F4A9940072}"/>
                </a:ext>
              </a:extLst>
            </p:cNvPr>
            <p:cNvGrpSpPr/>
            <p:nvPr/>
          </p:nvGrpSpPr>
          <p:grpSpPr>
            <a:xfrm>
              <a:off x="2087766" y="1923623"/>
              <a:ext cx="1542097" cy="1542097"/>
              <a:chOff x="1301963" y="2081698"/>
              <a:chExt cx="1878745" cy="1878745"/>
            </a:xfrm>
          </p:grpSpPr>
          <p:sp>
            <p:nvSpPr>
              <p:cNvPr id="23" name="Pie 9">
                <a:extLst>
                  <a:ext uri="{FF2B5EF4-FFF2-40B4-BE49-F238E27FC236}">
                    <a16:creationId xmlns:a16="http://schemas.microsoft.com/office/drawing/2014/main" id="{C11B4D2F-E8C2-4A6E-A0F0-E22B157E0EC8}"/>
                  </a:ext>
                </a:extLst>
              </p:cNvPr>
              <p:cNvSpPr/>
              <p:nvPr/>
            </p:nvSpPr>
            <p:spPr>
              <a:xfrm>
                <a:off x="1301963" y="2081698"/>
                <a:ext cx="1878745" cy="1878745"/>
              </a:xfrm>
              <a:prstGeom prst="pie">
                <a:avLst>
                  <a:gd name="adj1" fmla="val 11220407"/>
                  <a:gd name="adj2" fmla="val 16200000"/>
                </a:avLst>
              </a:prstGeom>
              <a:solidFill>
                <a:srgbClr val="FFC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4" name="Oval 1">
                <a:extLst>
                  <a:ext uri="{FF2B5EF4-FFF2-40B4-BE49-F238E27FC236}">
                    <a16:creationId xmlns:a16="http://schemas.microsoft.com/office/drawing/2014/main" id="{3875AA5A-FB56-4CF0-87DE-FEF536231D4F}"/>
                  </a:ext>
                </a:extLst>
              </p:cNvPr>
              <p:cNvSpPr/>
              <p:nvPr/>
            </p:nvSpPr>
            <p:spPr>
              <a:xfrm>
                <a:off x="1638612" y="2418347"/>
                <a:ext cx="1205448" cy="1205448"/>
              </a:xfrm>
              <a:prstGeom prst="ellipse">
                <a:avLst/>
              </a:prstGeom>
              <a:solidFill>
                <a:schemeClr val="accent1">
                  <a:alpha val="95000"/>
                </a:schemeClr>
              </a:solidFill>
              <a:ln w="28575" cap="flat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>
                  <a:lnSpc>
                    <a:spcPct val="200000"/>
                  </a:lnSpc>
                  <a:spcBef>
                    <a:spcPct val="20000"/>
                  </a:spcBef>
                </a:pPr>
                <a:endParaRPr lang="en-US" sz="1200" dirty="0">
                  <a:solidFill>
                    <a:schemeClr val="tx2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6" name="TextBox 29">
                <a:extLst>
                  <a:ext uri="{FF2B5EF4-FFF2-40B4-BE49-F238E27FC236}">
                    <a16:creationId xmlns:a16="http://schemas.microsoft.com/office/drawing/2014/main" id="{B997C071-C37B-4DDC-B2C0-394F94313ABE}"/>
                  </a:ext>
                </a:extLst>
              </p:cNvPr>
              <p:cNvSpPr txBox="1"/>
              <p:nvPr/>
            </p:nvSpPr>
            <p:spPr>
              <a:xfrm>
                <a:off x="1690346" y="2708920"/>
                <a:ext cx="1101983" cy="5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22%</a:t>
                </a:r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2BE196C0-AE35-4CB9-8EF2-ADFD0A318668}"/>
                </a:ext>
              </a:extLst>
            </p:cNvPr>
            <p:cNvGrpSpPr/>
            <p:nvPr/>
          </p:nvGrpSpPr>
          <p:grpSpPr>
            <a:xfrm>
              <a:off x="4230700" y="1923623"/>
              <a:ext cx="1542097" cy="1542097"/>
              <a:chOff x="3871739" y="2081698"/>
              <a:chExt cx="1878745" cy="1878745"/>
            </a:xfrm>
          </p:grpSpPr>
          <p:sp>
            <p:nvSpPr>
              <p:cNvPr id="28" name="Pie 10">
                <a:extLst>
                  <a:ext uri="{FF2B5EF4-FFF2-40B4-BE49-F238E27FC236}">
                    <a16:creationId xmlns:a16="http://schemas.microsoft.com/office/drawing/2014/main" id="{EE95B27D-4494-45B5-B945-EDFB03B015A6}"/>
                  </a:ext>
                </a:extLst>
              </p:cNvPr>
              <p:cNvSpPr/>
              <p:nvPr/>
            </p:nvSpPr>
            <p:spPr>
              <a:xfrm>
                <a:off x="3871739" y="2081698"/>
                <a:ext cx="1878745" cy="1878745"/>
              </a:xfrm>
              <a:prstGeom prst="pie">
                <a:avLst>
                  <a:gd name="adj1" fmla="val 2888642"/>
                  <a:gd name="adj2" fmla="val 16200000"/>
                </a:avLst>
              </a:prstGeom>
              <a:solidFill>
                <a:srgbClr val="FFC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9" name="Oval 2">
                <a:extLst>
                  <a:ext uri="{FF2B5EF4-FFF2-40B4-BE49-F238E27FC236}">
                    <a16:creationId xmlns:a16="http://schemas.microsoft.com/office/drawing/2014/main" id="{AC9E8C6A-6072-4676-96B3-9599F5C84B74}"/>
                  </a:ext>
                </a:extLst>
              </p:cNvPr>
              <p:cNvSpPr/>
              <p:nvPr/>
            </p:nvSpPr>
            <p:spPr>
              <a:xfrm>
                <a:off x="4208388" y="2418347"/>
                <a:ext cx="1205448" cy="1205448"/>
              </a:xfrm>
              <a:prstGeom prst="ellipse">
                <a:avLst/>
              </a:prstGeom>
              <a:solidFill>
                <a:schemeClr val="accent1">
                  <a:alpha val="95000"/>
                </a:schemeClr>
              </a:solidFill>
              <a:ln w="28575" cap="flat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>
                  <a:lnSpc>
                    <a:spcPct val="200000"/>
                  </a:lnSpc>
                  <a:spcBef>
                    <a:spcPct val="20000"/>
                  </a:spcBef>
                </a:pPr>
                <a:endParaRPr lang="en-US" sz="1200" dirty="0">
                  <a:solidFill>
                    <a:schemeClr val="tx2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0" name="TextBox 30">
                <a:extLst>
                  <a:ext uri="{FF2B5EF4-FFF2-40B4-BE49-F238E27FC236}">
                    <a16:creationId xmlns:a16="http://schemas.microsoft.com/office/drawing/2014/main" id="{DE617B86-E2CC-41D8-8B53-BA16B11E4D42}"/>
                  </a:ext>
                </a:extLst>
              </p:cNvPr>
              <p:cNvSpPr txBox="1"/>
              <p:nvPr/>
            </p:nvSpPr>
            <p:spPr>
              <a:xfrm>
                <a:off x="4260122" y="2708920"/>
                <a:ext cx="1101983" cy="5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60%</a:t>
                </a:r>
              </a:p>
            </p:txBody>
          </p: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9A3AA0A5-7F59-4508-9CCF-2BF38E09B391}"/>
                </a:ext>
              </a:extLst>
            </p:cNvPr>
            <p:cNvGrpSpPr/>
            <p:nvPr/>
          </p:nvGrpSpPr>
          <p:grpSpPr>
            <a:xfrm>
              <a:off x="6373634" y="1923623"/>
              <a:ext cx="1542097" cy="1542097"/>
              <a:chOff x="6441516" y="2081698"/>
              <a:chExt cx="1878745" cy="1878745"/>
            </a:xfrm>
          </p:grpSpPr>
          <p:sp>
            <p:nvSpPr>
              <p:cNvPr id="32" name="Pie 11">
                <a:extLst>
                  <a:ext uri="{FF2B5EF4-FFF2-40B4-BE49-F238E27FC236}">
                    <a16:creationId xmlns:a16="http://schemas.microsoft.com/office/drawing/2014/main" id="{74F7D4EC-91C3-4AFA-9821-D24F1F47D7D3}"/>
                  </a:ext>
                </a:extLst>
              </p:cNvPr>
              <p:cNvSpPr/>
              <p:nvPr/>
            </p:nvSpPr>
            <p:spPr>
              <a:xfrm>
                <a:off x="6441516" y="2081698"/>
                <a:ext cx="1878745" cy="1878745"/>
              </a:xfrm>
              <a:prstGeom prst="pie">
                <a:avLst>
                  <a:gd name="adj1" fmla="val 10635691"/>
                  <a:gd name="adj2" fmla="val 14945890"/>
                </a:avLst>
              </a:prstGeom>
              <a:solidFill>
                <a:srgbClr val="FFC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52917DA1-4CA9-4260-B368-4D019FACFE91}"/>
                  </a:ext>
                </a:extLst>
              </p:cNvPr>
              <p:cNvGrpSpPr/>
              <p:nvPr/>
            </p:nvGrpSpPr>
            <p:grpSpPr>
              <a:xfrm>
                <a:off x="6778164" y="2418347"/>
                <a:ext cx="1205448" cy="1205448"/>
                <a:chOff x="6778164" y="2418347"/>
                <a:chExt cx="1205448" cy="1205448"/>
              </a:xfrm>
            </p:grpSpPr>
            <p:sp>
              <p:nvSpPr>
                <p:cNvPr id="34" name="Oval 3">
                  <a:extLst>
                    <a:ext uri="{FF2B5EF4-FFF2-40B4-BE49-F238E27FC236}">
                      <a16:creationId xmlns:a16="http://schemas.microsoft.com/office/drawing/2014/main" id="{86C66F31-DA21-43D0-BD37-D7B906ADC2EF}"/>
                    </a:ext>
                  </a:extLst>
                </p:cNvPr>
                <p:cNvSpPr/>
                <p:nvPr/>
              </p:nvSpPr>
              <p:spPr>
                <a:xfrm>
                  <a:off x="6778164" y="2418347"/>
                  <a:ext cx="1205448" cy="1205448"/>
                </a:xfrm>
                <a:prstGeom prst="ellipse">
                  <a:avLst/>
                </a:prstGeom>
                <a:solidFill>
                  <a:schemeClr val="accent1">
                    <a:alpha val="95000"/>
                  </a:schemeClr>
                </a:solidFill>
                <a:ln w="28575" cap="flat">
                  <a:solidFill>
                    <a:schemeClr val="bg2"/>
                  </a:solidFill>
                  <a:prstDash val="solid"/>
                  <a:miter lim="800000"/>
                </a:ln>
                <a:effectLst/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algn="ctr">
                    <a:lnSpc>
                      <a:spcPct val="200000"/>
                    </a:lnSpc>
                    <a:spcBef>
                      <a:spcPct val="20000"/>
                    </a:spcBef>
                  </a:pPr>
                  <a:endParaRPr lang="en-US" sz="1200" dirty="0">
                    <a:solidFill>
                      <a:schemeClr val="tx2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endParaRPr>
                </a:p>
              </p:txBody>
            </p:sp>
            <p:sp>
              <p:nvSpPr>
                <p:cNvPr id="35" name="TextBox 31">
                  <a:extLst>
                    <a:ext uri="{FF2B5EF4-FFF2-40B4-BE49-F238E27FC236}">
                      <a16:creationId xmlns:a16="http://schemas.microsoft.com/office/drawing/2014/main" id="{5BA0D883-6989-4A0A-B1B2-0411A26ACD1C}"/>
                    </a:ext>
                  </a:extLst>
                </p:cNvPr>
                <p:cNvSpPr txBox="1"/>
                <p:nvPr/>
              </p:nvSpPr>
              <p:spPr>
                <a:xfrm>
                  <a:off x="6829900" y="2708919"/>
                  <a:ext cx="1101983" cy="59994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800" dirty="0">
                      <a:solidFill>
                        <a:prstClr val="white"/>
                      </a:solidFill>
                      <a:latin typeface="思源宋体 CN" panose="02020400000000000000" pitchFamily="18" charset="-122"/>
                      <a:ea typeface="思源宋体 CN" panose="02020400000000000000" pitchFamily="18" charset="-122"/>
                      <a:cs typeface="+mn-ea"/>
                      <a:sym typeface="思源宋体 CN" panose="02020400000000000000" pitchFamily="18" charset="-122"/>
                    </a:rPr>
                    <a:t>20%</a:t>
                  </a:r>
                </a:p>
              </p:txBody>
            </p:sp>
          </p:grpSp>
        </p:grp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4F3A4E92-009D-400D-8E06-7E08A6B2FF3E}"/>
                </a:ext>
              </a:extLst>
            </p:cNvPr>
            <p:cNvGrpSpPr/>
            <p:nvPr/>
          </p:nvGrpSpPr>
          <p:grpSpPr>
            <a:xfrm>
              <a:off x="8516568" y="1923623"/>
              <a:ext cx="1542097" cy="1542097"/>
              <a:chOff x="9011291" y="2081698"/>
              <a:chExt cx="1878745" cy="1878745"/>
            </a:xfrm>
          </p:grpSpPr>
          <p:sp>
            <p:nvSpPr>
              <p:cNvPr id="37" name="Pie 12">
                <a:extLst>
                  <a:ext uri="{FF2B5EF4-FFF2-40B4-BE49-F238E27FC236}">
                    <a16:creationId xmlns:a16="http://schemas.microsoft.com/office/drawing/2014/main" id="{53FDAAD9-2C5E-48FE-B2EE-9D8D610F11E8}"/>
                  </a:ext>
                </a:extLst>
              </p:cNvPr>
              <p:cNvSpPr/>
              <p:nvPr/>
            </p:nvSpPr>
            <p:spPr>
              <a:xfrm>
                <a:off x="9011291" y="2081698"/>
                <a:ext cx="1878745" cy="1878745"/>
              </a:xfrm>
              <a:prstGeom prst="pie">
                <a:avLst>
                  <a:gd name="adj1" fmla="val 20443643"/>
                  <a:gd name="adj2" fmla="val 16200000"/>
                </a:avLst>
              </a:prstGeom>
              <a:solidFill>
                <a:srgbClr val="FFC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8" name="Oval 7">
                <a:extLst>
                  <a:ext uri="{FF2B5EF4-FFF2-40B4-BE49-F238E27FC236}">
                    <a16:creationId xmlns:a16="http://schemas.microsoft.com/office/drawing/2014/main" id="{D872C7FA-39CE-4D0C-8E36-055E43A3273E}"/>
                  </a:ext>
                </a:extLst>
              </p:cNvPr>
              <p:cNvSpPr/>
              <p:nvPr/>
            </p:nvSpPr>
            <p:spPr>
              <a:xfrm>
                <a:off x="9347940" y="2418347"/>
                <a:ext cx="1205448" cy="1205448"/>
              </a:xfrm>
              <a:prstGeom prst="ellipse">
                <a:avLst/>
              </a:prstGeom>
              <a:solidFill>
                <a:schemeClr val="accent1">
                  <a:alpha val="95000"/>
                </a:schemeClr>
              </a:solidFill>
              <a:ln w="28575" cap="flat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>
                  <a:lnSpc>
                    <a:spcPct val="200000"/>
                  </a:lnSpc>
                  <a:spcBef>
                    <a:spcPct val="20000"/>
                  </a:spcBef>
                </a:pPr>
                <a:endParaRPr lang="en-US" sz="1200" dirty="0">
                  <a:solidFill>
                    <a:schemeClr val="tx2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1" name="TextBox 32">
                <a:extLst>
                  <a:ext uri="{FF2B5EF4-FFF2-40B4-BE49-F238E27FC236}">
                    <a16:creationId xmlns:a16="http://schemas.microsoft.com/office/drawing/2014/main" id="{08B1E6A1-5AF2-48A3-993F-F6E8E5B00078}"/>
                  </a:ext>
                </a:extLst>
              </p:cNvPr>
              <p:cNvSpPr txBox="1"/>
              <p:nvPr/>
            </p:nvSpPr>
            <p:spPr>
              <a:xfrm>
                <a:off x="9399674" y="2708920"/>
                <a:ext cx="1101983" cy="5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83%</a:t>
                </a:r>
              </a:p>
            </p:txBody>
          </p:sp>
        </p:grp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D21DD43-77A8-469C-9A8F-DAD4F90828B6}"/>
              </a:ext>
            </a:extLst>
          </p:cNvPr>
          <p:cNvGrpSpPr/>
          <p:nvPr/>
        </p:nvGrpSpPr>
        <p:grpSpPr>
          <a:xfrm>
            <a:off x="1159329" y="3090538"/>
            <a:ext cx="1694088" cy="1097205"/>
            <a:chOff x="4646242" y="2682041"/>
            <a:chExt cx="2258784" cy="1462939"/>
          </a:xfrm>
        </p:grpSpPr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B2AA240E-B76B-40D8-AFB6-FB54A4F2FF75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646242" y="2682041"/>
              <a:ext cx="22587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8D15BA3D-FCCE-447A-B510-89976F6211BD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E03F3F0D-035D-4B18-B42A-49D3F67C0B9A}"/>
              </a:ext>
            </a:extLst>
          </p:cNvPr>
          <p:cNvGrpSpPr/>
          <p:nvPr/>
        </p:nvGrpSpPr>
        <p:grpSpPr>
          <a:xfrm>
            <a:off x="2888459" y="3090538"/>
            <a:ext cx="1683540" cy="1097205"/>
            <a:chOff x="4682682" y="2682041"/>
            <a:chExt cx="2244720" cy="1462939"/>
          </a:xfrm>
        </p:grpSpPr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7FD920C9-377E-4A2C-A886-5DBF1011B118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682682" y="2682041"/>
              <a:ext cx="22447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C28C6830-8BF6-4907-A73A-BCE725C287EA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4E0C975D-FF13-40FE-9587-A387B7B5831A}"/>
              </a:ext>
            </a:extLst>
          </p:cNvPr>
          <p:cNvGrpSpPr/>
          <p:nvPr/>
        </p:nvGrpSpPr>
        <p:grpSpPr>
          <a:xfrm>
            <a:off x="4527095" y="3090538"/>
            <a:ext cx="1763487" cy="1097205"/>
            <a:chOff x="4598463" y="2682041"/>
            <a:chExt cx="2351316" cy="1462939"/>
          </a:xfrm>
        </p:grpSpPr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E44E505B-9D2C-424A-AB05-12272BA4C240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598463" y="2682041"/>
              <a:ext cx="23513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9A7DF48B-B7F8-48E6-A333-72EFF18268DA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4B31545C-D24B-41A8-8B0A-A9FCBA46D667}"/>
              </a:ext>
            </a:extLst>
          </p:cNvPr>
          <p:cNvGrpSpPr/>
          <p:nvPr/>
        </p:nvGrpSpPr>
        <p:grpSpPr>
          <a:xfrm>
            <a:off x="6312697" y="3090538"/>
            <a:ext cx="1550193" cy="1097205"/>
            <a:chOff x="4710199" y="2682041"/>
            <a:chExt cx="2066924" cy="1462939"/>
          </a:xfrm>
        </p:grpSpPr>
        <p:sp>
          <p:nvSpPr>
            <p:cNvPr id="56" name="PA-矩形 4">
              <a:extLst>
                <a:ext uri="{FF2B5EF4-FFF2-40B4-BE49-F238E27FC236}">
                  <a16:creationId xmlns:a16="http://schemas.microsoft.com/office/drawing/2014/main" id="{61DF609C-A921-43F6-8807-4B790232F672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710199" y="2682041"/>
              <a:ext cx="20669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7" name="PA-矩形 4">
              <a:extLst>
                <a:ext uri="{FF2B5EF4-FFF2-40B4-BE49-F238E27FC236}">
                  <a16:creationId xmlns:a16="http://schemas.microsoft.com/office/drawing/2014/main" id="{897003C8-6C50-4132-90D7-B9BDA9A96044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54500" y="264952"/>
            <a:ext cx="3370443" cy="620949"/>
            <a:chOff x="155901" y="167338"/>
            <a:chExt cx="4493924" cy="827932"/>
          </a:xfrm>
        </p:grpSpPr>
        <p:grpSp>
          <p:nvGrpSpPr>
            <p:cNvPr id="40" name="组合 39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474101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27444" y="310654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2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247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614C67C3-52F8-4B56-B7EF-CCBB840FE554}"/>
              </a:ext>
            </a:extLst>
          </p:cNvPr>
          <p:cNvGrpSpPr/>
          <p:nvPr/>
        </p:nvGrpSpPr>
        <p:grpSpPr>
          <a:xfrm>
            <a:off x="1133066" y="1692199"/>
            <a:ext cx="6973118" cy="2241219"/>
            <a:chOff x="1452390" y="1900664"/>
            <a:chExt cx="9297490" cy="2988292"/>
          </a:xfrm>
        </p:grpSpPr>
        <p:graphicFrame>
          <p:nvGraphicFramePr>
            <p:cNvPr id="20" name="图表 19">
              <a:extLst>
                <a:ext uri="{FF2B5EF4-FFF2-40B4-BE49-F238E27FC236}">
                  <a16:creationId xmlns:a16="http://schemas.microsoft.com/office/drawing/2014/main" id="{04410EC4-D0B4-4526-9678-2AFDCD3B61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46013874"/>
                </p:ext>
              </p:extLst>
            </p:nvPr>
          </p:nvGraphicFramePr>
          <p:xfrm>
            <a:off x="3914533" y="2910602"/>
            <a:ext cx="1918194" cy="19783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graphicFrame>
          <p:nvGraphicFramePr>
            <p:cNvPr id="23" name="图表 22">
              <a:extLst>
                <a:ext uri="{FF2B5EF4-FFF2-40B4-BE49-F238E27FC236}">
                  <a16:creationId xmlns:a16="http://schemas.microsoft.com/office/drawing/2014/main" id="{E530F7E5-1078-4EC6-B83B-C571838A5CD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627550043"/>
                </p:ext>
              </p:extLst>
            </p:nvPr>
          </p:nvGraphicFramePr>
          <p:xfrm>
            <a:off x="6384355" y="1900664"/>
            <a:ext cx="1918194" cy="19783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graphicFrame>
          <p:nvGraphicFramePr>
            <p:cNvPr id="24" name="图表 23">
              <a:extLst>
                <a:ext uri="{FF2B5EF4-FFF2-40B4-BE49-F238E27FC236}">
                  <a16:creationId xmlns:a16="http://schemas.microsoft.com/office/drawing/2014/main" id="{4ED07FA3-A8D1-40D4-8DFC-70ABD5C82F2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75468974"/>
                </p:ext>
              </p:extLst>
            </p:nvPr>
          </p:nvGraphicFramePr>
          <p:xfrm>
            <a:off x="8831686" y="2910602"/>
            <a:ext cx="1918194" cy="19783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  <p:sp>
          <p:nvSpPr>
            <p:cNvPr id="26" name="TextBox 17">
              <a:extLst>
                <a:ext uri="{FF2B5EF4-FFF2-40B4-BE49-F238E27FC236}">
                  <a16:creationId xmlns:a16="http://schemas.microsoft.com/office/drawing/2014/main" id="{F9303510-7BFF-46FE-A0B9-4AE651AFCEA8}"/>
                </a:ext>
              </a:extLst>
            </p:cNvPr>
            <p:cNvSpPr txBox="1"/>
            <p:nvPr/>
          </p:nvSpPr>
          <p:spPr>
            <a:xfrm>
              <a:off x="4392430" y="3622781"/>
              <a:ext cx="1013525" cy="553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433D3C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阿里巴巴普惠体 B" panose="00020600040101010101" pitchFamily="18" charset="-122"/>
                  <a:sym typeface="思源宋体 CN" panose="02020400000000000000" pitchFamily="18" charset="-122"/>
                </a:rPr>
                <a:t>82%</a:t>
              </a:r>
            </a:p>
          </p:txBody>
        </p:sp>
        <p:sp>
          <p:nvSpPr>
            <p:cNvPr id="27" name="TextBox 18">
              <a:extLst>
                <a:ext uri="{FF2B5EF4-FFF2-40B4-BE49-F238E27FC236}">
                  <a16:creationId xmlns:a16="http://schemas.microsoft.com/office/drawing/2014/main" id="{FDB64C7C-839C-49A0-804C-ADC20E6D270D}"/>
                </a:ext>
              </a:extLst>
            </p:cNvPr>
            <p:cNvSpPr txBox="1"/>
            <p:nvPr/>
          </p:nvSpPr>
          <p:spPr>
            <a:xfrm>
              <a:off x="6862250" y="2612844"/>
              <a:ext cx="1013525" cy="553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433D3C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阿里巴巴普惠体 B" panose="00020600040101010101" pitchFamily="18" charset="-122"/>
                  <a:sym typeface="思源宋体 CN" panose="02020400000000000000" pitchFamily="18" charset="-122"/>
                </a:rPr>
                <a:t>59%</a:t>
              </a:r>
            </a:p>
          </p:txBody>
        </p:sp>
        <p:sp>
          <p:nvSpPr>
            <p:cNvPr id="28" name="TextBox 19">
              <a:extLst>
                <a:ext uri="{FF2B5EF4-FFF2-40B4-BE49-F238E27FC236}">
                  <a16:creationId xmlns:a16="http://schemas.microsoft.com/office/drawing/2014/main" id="{CE020A7C-6CEE-4F37-876E-48913C3FEEF2}"/>
                </a:ext>
              </a:extLst>
            </p:cNvPr>
            <p:cNvSpPr txBox="1"/>
            <p:nvPr/>
          </p:nvSpPr>
          <p:spPr>
            <a:xfrm>
              <a:off x="9309583" y="3622781"/>
              <a:ext cx="1013525" cy="553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433D3C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阿里巴巴普惠体 B" panose="00020600040101010101" pitchFamily="18" charset="-122"/>
                  <a:sym typeface="思源宋体 CN" panose="02020400000000000000" pitchFamily="18" charset="-122"/>
                </a:rPr>
                <a:t>23%</a:t>
              </a:r>
            </a:p>
          </p:txBody>
        </p:sp>
        <p:graphicFrame>
          <p:nvGraphicFramePr>
            <p:cNvPr id="29" name="图表 28">
              <a:extLst>
                <a:ext uri="{FF2B5EF4-FFF2-40B4-BE49-F238E27FC236}">
                  <a16:creationId xmlns:a16="http://schemas.microsoft.com/office/drawing/2014/main" id="{7A87E583-B031-4D3C-B927-B07B9AF974F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6054991"/>
                </p:ext>
              </p:extLst>
            </p:nvPr>
          </p:nvGraphicFramePr>
          <p:xfrm>
            <a:off x="1452390" y="1900664"/>
            <a:ext cx="1918194" cy="19783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3"/>
            </a:graphicData>
          </a:graphic>
        </p:graphicFrame>
        <p:sp>
          <p:nvSpPr>
            <p:cNvPr id="30" name="TextBox 16">
              <a:extLst>
                <a:ext uri="{FF2B5EF4-FFF2-40B4-BE49-F238E27FC236}">
                  <a16:creationId xmlns:a16="http://schemas.microsoft.com/office/drawing/2014/main" id="{20878550-B9D0-48B5-B7CE-7373AB334B0E}"/>
                </a:ext>
              </a:extLst>
            </p:cNvPr>
            <p:cNvSpPr txBox="1"/>
            <p:nvPr/>
          </p:nvSpPr>
          <p:spPr>
            <a:xfrm>
              <a:off x="1930287" y="2612844"/>
              <a:ext cx="1013525" cy="553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433D3C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阿里巴巴普惠体 B" panose="00020600040101010101" pitchFamily="18" charset="-122"/>
                  <a:sym typeface="思源宋体 CN" panose="02020400000000000000" pitchFamily="18" charset="-122"/>
                </a:rPr>
                <a:t>75%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D034F041-4BCE-4097-AC2B-47D6D34C23C1}"/>
              </a:ext>
            </a:extLst>
          </p:cNvPr>
          <p:cNvGrpSpPr/>
          <p:nvPr/>
        </p:nvGrpSpPr>
        <p:grpSpPr>
          <a:xfrm>
            <a:off x="997747" y="3366763"/>
            <a:ext cx="1610742" cy="1097205"/>
            <a:chOff x="4710199" y="2682041"/>
            <a:chExt cx="2147656" cy="1462939"/>
          </a:xfrm>
        </p:grpSpPr>
        <p:sp>
          <p:nvSpPr>
            <p:cNvPr id="32" name="PA-矩形 4">
              <a:extLst>
                <a:ext uri="{FF2B5EF4-FFF2-40B4-BE49-F238E27FC236}">
                  <a16:creationId xmlns:a16="http://schemas.microsoft.com/office/drawing/2014/main" id="{FA32274A-3E07-419B-9B9D-D9A8D2CE2C7F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710199" y="2682041"/>
              <a:ext cx="21476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3" name="PA-矩形 4">
              <a:extLst>
                <a:ext uri="{FF2B5EF4-FFF2-40B4-BE49-F238E27FC236}">
                  <a16:creationId xmlns:a16="http://schemas.microsoft.com/office/drawing/2014/main" id="{7D967449-564A-4DC8-AAF4-69E902FC61D9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8D6F6BB9-EF1F-48A3-96E8-8B87DD631930}"/>
              </a:ext>
            </a:extLst>
          </p:cNvPr>
          <p:cNvGrpSpPr/>
          <p:nvPr/>
        </p:nvGrpSpPr>
        <p:grpSpPr>
          <a:xfrm>
            <a:off x="4572001" y="3366763"/>
            <a:ext cx="1775458" cy="1097205"/>
            <a:chOff x="4522870" y="2682041"/>
            <a:chExt cx="2367277" cy="1462939"/>
          </a:xfrm>
        </p:grpSpPr>
        <p:sp>
          <p:nvSpPr>
            <p:cNvPr id="35" name="PA-矩形 4">
              <a:extLst>
                <a:ext uri="{FF2B5EF4-FFF2-40B4-BE49-F238E27FC236}">
                  <a16:creationId xmlns:a16="http://schemas.microsoft.com/office/drawing/2014/main" id="{D5C8854A-A669-4EF7-8311-909F65245419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522870" y="2682041"/>
              <a:ext cx="23672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6" name="PA-矩形 4">
              <a:extLst>
                <a:ext uri="{FF2B5EF4-FFF2-40B4-BE49-F238E27FC236}">
                  <a16:creationId xmlns:a16="http://schemas.microsoft.com/office/drawing/2014/main" id="{F78F8538-8DF6-4B20-8B17-FF40A42D5774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F71B925F-4901-438D-8686-D91A3100EA63}"/>
              </a:ext>
            </a:extLst>
          </p:cNvPr>
          <p:cNvGrpSpPr/>
          <p:nvPr/>
        </p:nvGrpSpPr>
        <p:grpSpPr>
          <a:xfrm>
            <a:off x="2903188" y="1271263"/>
            <a:ext cx="1668812" cy="1097205"/>
            <a:chOff x="4647286" y="2682041"/>
            <a:chExt cx="2225082" cy="1462939"/>
          </a:xfrm>
        </p:grpSpPr>
        <p:sp>
          <p:nvSpPr>
            <p:cNvPr id="38" name="PA-矩形 4">
              <a:extLst>
                <a:ext uri="{FF2B5EF4-FFF2-40B4-BE49-F238E27FC236}">
                  <a16:creationId xmlns:a16="http://schemas.microsoft.com/office/drawing/2014/main" id="{498975DA-D916-41A4-996B-CA368802A308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647286" y="2682041"/>
              <a:ext cx="2225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1" name="PA-矩形 4">
              <a:extLst>
                <a:ext uri="{FF2B5EF4-FFF2-40B4-BE49-F238E27FC236}">
                  <a16:creationId xmlns:a16="http://schemas.microsoft.com/office/drawing/2014/main" id="{AA79E98A-D5F4-4229-BA12-A6F1874ACC6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884823" y="3213529"/>
              <a:ext cx="1892299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09C147D4-CCB4-4E0A-8A7B-A9A5B5421AE5}"/>
              </a:ext>
            </a:extLst>
          </p:cNvPr>
          <p:cNvGrpSpPr/>
          <p:nvPr/>
        </p:nvGrpSpPr>
        <p:grpSpPr>
          <a:xfrm>
            <a:off x="6602160" y="1271263"/>
            <a:ext cx="1709082" cy="1097205"/>
            <a:chOff x="4626250" y="2682041"/>
            <a:chExt cx="2278776" cy="1462939"/>
          </a:xfrm>
        </p:grpSpPr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CD180BDF-99AF-477F-8459-612ADD22C884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626250" y="2682041"/>
              <a:ext cx="22787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0C3BC223-6765-410F-A155-B15FA0252D7D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884823" y="3213529"/>
              <a:ext cx="18923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54500" y="264952"/>
            <a:ext cx="3247979" cy="620949"/>
            <a:chOff x="155901" y="167338"/>
            <a:chExt cx="4330639" cy="827932"/>
          </a:xfrm>
        </p:grpSpPr>
        <p:grpSp>
          <p:nvGrpSpPr>
            <p:cNvPr id="39" name="组合 38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310816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27445" y="329054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2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77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216E3D82-DCD6-4EE9-B6BC-5EEDFF50411E}"/>
              </a:ext>
            </a:extLst>
          </p:cNvPr>
          <p:cNvGrpSpPr/>
          <p:nvPr/>
        </p:nvGrpSpPr>
        <p:grpSpPr>
          <a:xfrm>
            <a:off x="1934639" y="1397145"/>
            <a:ext cx="5209113" cy="3037040"/>
            <a:chOff x="2257025" y="1437804"/>
            <a:chExt cx="7793666" cy="4543896"/>
          </a:xfrm>
        </p:grpSpPr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D6ED0E1E-DA4C-4540-8DBE-083A543C61AF}"/>
                </a:ext>
              </a:extLst>
            </p:cNvPr>
            <p:cNvSpPr/>
            <p:nvPr/>
          </p:nvSpPr>
          <p:spPr bwMode="auto">
            <a:xfrm>
              <a:off x="2315609" y="1437804"/>
              <a:ext cx="951510" cy="1583645"/>
            </a:xfrm>
            <a:custGeom>
              <a:avLst/>
              <a:gdLst>
                <a:gd name="T0" fmla="*/ 1191 w 1191"/>
                <a:gd name="T1" fmla="*/ 2372 h 2372"/>
                <a:gd name="T2" fmla="*/ 0 w 1191"/>
                <a:gd name="T3" fmla="*/ 2372 h 2372"/>
                <a:gd name="T4" fmla="*/ 0 w 1191"/>
                <a:gd name="T5" fmla="*/ 0 h 2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1" h="2372">
                  <a:moveTo>
                    <a:pt x="1191" y="2372"/>
                  </a:moveTo>
                  <a:lnTo>
                    <a:pt x="0" y="2372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chemeClr val="bg1">
                  <a:lumMod val="65000"/>
                </a:schemeClr>
              </a:solidFill>
              <a:prstDash val="dash"/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71" tIns="34286" rIns="68571" bIns="34286" numCol="1" anchor="t" anchorCtr="0" compatLnSpc="1"/>
            <a:lstStyle/>
            <a:p>
              <a:pPr algn="ctr"/>
              <a:endParaRPr lang="zh-CN" altLang="en-US" sz="1013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6824A12D-9408-4599-BCFF-5EA351902691}"/>
                </a:ext>
              </a:extLst>
            </p:cNvPr>
            <p:cNvSpPr/>
            <p:nvPr/>
          </p:nvSpPr>
          <p:spPr bwMode="auto">
            <a:xfrm>
              <a:off x="6485408" y="1437804"/>
              <a:ext cx="557288" cy="1583645"/>
            </a:xfrm>
            <a:custGeom>
              <a:avLst/>
              <a:gdLst>
                <a:gd name="T0" fmla="*/ 697 w 697"/>
                <a:gd name="T1" fmla="*/ 2372 h 2372"/>
                <a:gd name="T2" fmla="*/ 0 w 697"/>
                <a:gd name="T3" fmla="*/ 2372 h 2372"/>
                <a:gd name="T4" fmla="*/ 0 w 697"/>
                <a:gd name="T5" fmla="*/ 0 h 2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7" h="2372">
                  <a:moveTo>
                    <a:pt x="697" y="2372"/>
                  </a:moveTo>
                  <a:lnTo>
                    <a:pt x="0" y="2372"/>
                  </a:ln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chemeClr val="bg1">
                  <a:lumMod val="65000"/>
                </a:schemeClr>
              </a:solidFill>
              <a:prstDash val="dash"/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71" tIns="34286" rIns="68571" bIns="34286" numCol="1" anchor="t" anchorCtr="0" compatLnSpc="1"/>
            <a:lstStyle/>
            <a:p>
              <a:pPr algn="ctr"/>
              <a:endParaRPr lang="zh-CN" altLang="en-US" sz="1013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2EFB6F38-66A8-4011-B709-F4B7D88CFE2D}"/>
                </a:ext>
              </a:extLst>
            </p:cNvPr>
            <p:cNvSpPr/>
            <p:nvPr/>
          </p:nvSpPr>
          <p:spPr bwMode="auto">
            <a:xfrm>
              <a:off x="4541173" y="4116311"/>
              <a:ext cx="677346" cy="1865389"/>
            </a:xfrm>
            <a:custGeom>
              <a:avLst/>
              <a:gdLst>
                <a:gd name="T0" fmla="*/ 847 w 847"/>
                <a:gd name="T1" fmla="*/ 0 h 2329"/>
                <a:gd name="T2" fmla="*/ 0 w 847"/>
                <a:gd name="T3" fmla="*/ 0 h 2329"/>
                <a:gd name="T4" fmla="*/ 0 w 847"/>
                <a:gd name="T5" fmla="*/ 2329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47" h="2329">
                  <a:moveTo>
                    <a:pt x="847" y="0"/>
                  </a:moveTo>
                  <a:lnTo>
                    <a:pt x="0" y="0"/>
                  </a:lnTo>
                  <a:lnTo>
                    <a:pt x="0" y="2329"/>
                  </a:lnTo>
                </a:path>
              </a:pathLst>
            </a:custGeom>
            <a:noFill/>
            <a:ln w="9525" cap="flat">
              <a:solidFill>
                <a:schemeClr val="bg1">
                  <a:lumMod val="65000"/>
                </a:schemeClr>
              </a:solidFill>
              <a:prstDash val="dash"/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71" tIns="34286" rIns="68571" bIns="34286" numCol="1" anchor="t" anchorCtr="0" compatLnSpc="1"/>
            <a:lstStyle/>
            <a:p>
              <a:pPr algn="ctr"/>
              <a:endParaRPr lang="zh-CN" altLang="en-US" sz="1013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69C62EE0-78D4-4D81-83F5-7DE5EFB6E901}"/>
                </a:ext>
              </a:extLst>
            </p:cNvPr>
            <p:cNvSpPr/>
            <p:nvPr/>
          </p:nvSpPr>
          <p:spPr bwMode="auto">
            <a:xfrm>
              <a:off x="8443976" y="4116311"/>
              <a:ext cx="514282" cy="1865389"/>
            </a:xfrm>
            <a:custGeom>
              <a:avLst/>
              <a:gdLst>
                <a:gd name="T0" fmla="*/ 644 w 644"/>
                <a:gd name="T1" fmla="*/ 0 h 2329"/>
                <a:gd name="T2" fmla="*/ 0 w 644"/>
                <a:gd name="T3" fmla="*/ 0 h 2329"/>
                <a:gd name="T4" fmla="*/ 0 w 644"/>
                <a:gd name="T5" fmla="*/ 2329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4" h="2329">
                  <a:moveTo>
                    <a:pt x="644" y="0"/>
                  </a:moveTo>
                  <a:lnTo>
                    <a:pt x="0" y="0"/>
                  </a:lnTo>
                  <a:lnTo>
                    <a:pt x="0" y="2329"/>
                  </a:lnTo>
                </a:path>
              </a:pathLst>
            </a:custGeom>
            <a:noFill/>
            <a:ln w="9525" cap="flat">
              <a:solidFill>
                <a:schemeClr val="bg1">
                  <a:lumMod val="65000"/>
                </a:schemeClr>
              </a:solidFill>
              <a:prstDash val="dash"/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71" tIns="34286" rIns="68571" bIns="34286" numCol="1" anchor="t" anchorCtr="0" compatLnSpc="1"/>
            <a:lstStyle/>
            <a:p>
              <a:pPr algn="ctr"/>
              <a:endParaRPr lang="zh-CN" altLang="en-US" sz="1013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05D4CA58-A3F1-494B-A6CC-7E3523F49E1B}"/>
                </a:ext>
              </a:extLst>
            </p:cNvPr>
            <p:cNvGrpSpPr/>
            <p:nvPr/>
          </p:nvGrpSpPr>
          <p:grpSpPr>
            <a:xfrm>
              <a:off x="2257025" y="2800653"/>
              <a:ext cx="2145619" cy="1568707"/>
              <a:chOff x="1696511" y="2790392"/>
              <a:chExt cx="1900602" cy="1389570"/>
            </a:xfrm>
          </p:grpSpPr>
          <p:sp>
            <p:nvSpPr>
              <p:cNvPr id="28" name="Freeform 5">
                <a:extLst>
                  <a:ext uri="{FF2B5EF4-FFF2-40B4-BE49-F238E27FC236}">
                    <a16:creationId xmlns:a16="http://schemas.microsoft.com/office/drawing/2014/main" id="{F58FEA46-B6A5-4C92-B98F-BDDEC1FB12E2}"/>
                  </a:ext>
                </a:extLst>
              </p:cNvPr>
              <p:cNvSpPr/>
              <p:nvPr/>
            </p:nvSpPr>
            <p:spPr bwMode="auto">
              <a:xfrm>
                <a:off x="1696511" y="2790392"/>
                <a:ext cx="1900602" cy="1389570"/>
              </a:xfrm>
              <a:custGeom>
                <a:avLst/>
                <a:gdLst>
                  <a:gd name="T0" fmla="*/ 1408 w 2454"/>
                  <a:gd name="T1" fmla="*/ 175 h 2140"/>
                  <a:gd name="T2" fmla="*/ 1887 w 2454"/>
                  <a:gd name="T3" fmla="*/ 1005 h 2140"/>
                  <a:gd name="T4" fmla="*/ 2364 w 2454"/>
                  <a:gd name="T5" fmla="*/ 1832 h 2140"/>
                  <a:gd name="T6" fmla="*/ 2189 w 2454"/>
                  <a:gd name="T7" fmla="*/ 2140 h 2140"/>
                  <a:gd name="T8" fmla="*/ 1231 w 2454"/>
                  <a:gd name="T9" fmla="*/ 2140 h 2140"/>
                  <a:gd name="T10" fmla="*/ 276 w 2454"/>
                  <a:gd name="T11" fmla="*/ 2140 h 2140"/>
                  <a:gd name="T12" fmla="*/ 97 w 2454"/>
                  <a:gd name="T13" fmla="*/ 1834 h 2140"/>
                  <a:gd name="T14" fmla="*/ 575 w 2454"/>
                  <a:gd name="T15" fmla="*/ 1005 h 2140"/>
                  <a:gd name="T16" fmla="*/ 1053 w 2454"/>
                  <a:gd name="T17" fmla="*/ 178 h 2140"/>
                  <a:gd name="T18" fmla="*/ 1408 w 2454"/>
                  <a:gd name="T19" fmla="*/ 175 h 2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54" h="2140">
                    <a:moveTo>
                      <a:pt x="1408" y="175"/>
                    </a:moveTo>
                    <a:lnTo>
                      <a:pt x="1887" y="1005"/>
                    </a:lnTo>
                    <a:cubicBezTo>
                      <a:pt x="2046" y="1280"/>
                      <a:pt x="2205" y="1556"/>
                      <a:pt x="2364" y="1832"/>
                    </a:cubicBezTo>
                    <a:cubicBezTo>
                      <a:pt x="2454" y="2028"/>
                      <a:pt x="2396" y="2132"/>
                      <a:pt x="2189" y="2140"/>
                    </a:cubicBezTo>
                    <a:lnTo>
                      <a:pt x="1231" y="2140"/>
                    </a:lnTo>
                    <a:cubicBezTo>
                      <a:pt x="913" y="2140"/>
                      <a:pt x="594" y="2140"/>
                      <a:pt x="276" y="2140"/>
                    </a:cubicBezTo>
                    <a:cubicBezTo>
                      <a:pt x="61" y="2119"/>
                      <a:pt x="0" y="2018"/>
                      <a:pt x="97" y="1834"/>
                    </a:cubicBezTo>
                    <a:lnTo>
                      <a:pt x="575" y="1005"/>
                    </a:lnTo>
                    <a:cubicBezTo>
                      <a:pt x="734" y="729"/>
                      <a:pt x="894" y="453"/>
                      <a:pt x="1053" y="178"/>
                    </a:cubicBezTo>
                    <a:cubicBezTo>
                      <a:pt x="1178" y="2"/>
                      <a:pt x="1297" y="0"/>
                      <a:pt x="1408" y="17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EEC8042D-4F49-484B-905F-AB17ADFEF053}"/>
                  </a:ext>
                </a:extLst>
              </p:cNvPr>
              <p:cNvSpPr txBox="1"/>
              <p:nvPr/>
            </p:nvSpPr>
            <p:spPr>
              <a:xfrm>
                <a:off x="2195037" y="3249645"/>
                <a:ext cx="899077" cy="795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3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01</a:t>
                </a:r>
                <a:endParaRPr lang="zh-CN" altLang="en-US" sz="33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9043382E-D7C8-4693-8F70-EBF410CB2A4E}"/>
                </a:ext>
              </a:extLst>
            </p:cNvPr>
            <p:cNvGrpSpPr/>
            <p:nvPr/>
          </p:nvGrpSpPr>
          <p:grpSpPr>
            <a:xfrm>
              <a:off x="4140333" y="2736145"/>
              <a:ext cx="2145619" cy="1568707"/>
              <a:chOff x="3364756" y="2733250"/>
              <a:chExt cx="1900602" cy="1389570"/>
            </a:xfrm>
          </p:grpSpPr>
          <p:sp>
            <p:nvSpPr>
              <p:cNvPr id="31" name="Freeform 8">
                <a:extLst>
                  <a:ext uri="{FF2B5EF4-FFF2-40B4-BE49-F238E27FC236}">
                    <a16:creationId xmlns:a16="http://schemas.microsoft.com/office/drawing/2014/main" id="{05F72564-63DA-42DE-965D-7DB18F28D7EF}"/>
                  </a:ext>
                </a:extLst>
              </p:cNvPr>
              <p:cNvSpPr/>
              <p:nvPr/>
            </p:nvSpPr>
            <p:spPr bwMode="auto">
              <a:xfrm>
                <a:off x="3364756" y="2733250"/>
                <a:ext cx="1900602" cy="1389570"/>
              </a:xfrm>
              <a:custGeom>
                <a:avLst/>
                <a:gdLst>
                  <a:gd name="T0" fmla="*/ 1408 w 2454"/>
                  <a:gd name="T1" fmla="*/ 1966 h 2141"/>
                  <a:gd name="T2" fmla="*/ 1887 w 2454"/>
                  <a:gd name="T3" fmla="*/ 1136 h 2141"/>
                  <a:gd name="T4" fmla="*/ 2365 w 2454"/>
                  <a:gd name="T5" fmla="*/ 309 h 2141"/>
                  <a:gd name="T6" fmla="*/ 2189 w 2454"/>
                  <a:gd name="T7" fmla="*/ 0 h 2141"/>
                  <a:gd name="T8" fmla="*/ 1231 w 2454"/>
                  <a:gd name="T9" fmla="*/ 0 h 2141"/>
                  <a:gd name="T10" fmla="*/ 276 w 2454"/>
                  <a:gd name="T11" fmla="*/ 0 h 2141"/>
                  <a:gd name="T12" fmla="*/ 97 w 2454"/>
                  <a:gd name="T13" fmla="*/ 307 h 2141"/>
                  <a:gd name="T14" fmla="*/ 576 w 2454"/>
                  <a:gd name="T15" fmla="*/ 1136 h 2141"/>
                  <a:gd name="T16" fmla="*/ 1053 w 2454"/>
                  <a:gd name="T17" fmla="*/ 1963 h 2141"/>
                  <a:gd name="T18" fmla="*/ 1408 w 2454"/>
                  <a:gd name="T19" fmla="*/ 1966 h 2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54" h="2141">
                    <a:moveTo>
                      <a:pt x="1408" y="1966"/>
                    </a:moveTo>
                    <a:lnTo>
                      <a:pt x="1887" y="1136"/>
                    </a:lnTo>
                    <a:cubicBezTo>
                      <a:pt x="2046" y="861"/>
                      <a:pt x="2205" y="585"/>
                      <a:pt x="2365" y="309"/>
                    </a:cubicBezTo>
                    <a:cubicBezTo>
                      <a:pt x="2454" y="113"/>
                      <a:pt x="2396" y="9"/>
                      <a:pt x="2189" y="0"/>
                    </a:cubicBezTo>
                    <a:lnTo>
                      <a:pt x="1231" y="0"/>
                    </a:lnTo>
                    <a:cubicBezTo>
                      <a:pt x="913" y="0"/>
                      <a:pt x="595" y="0"/>
                      <a:pt x="276" y="0"/>
                    </a:cubicBezTo>
                    <a:cubicBezTo>
                      <a:pt x="61" y="21"/>
                      <a:pt x="0" y="123"/>
                      <a:pt x="97" y="307"/>
                    </a:cubicBezTo>
                    <a:lnTo>
                      <a:pt x="576" y="1136"/>
                    </a:lnTo>
                    <a:cubicBezTo>
                      <a:pt x="735" y="1412"/>
                      <a:pt x="894" y="1688"/>
                      <a:pt x="1053" y="1963"/>
                    </a:cubicBezTo>
                    <a:cubicBezTo>
                      <a:pt x="1179" y="2139"/>
                      <a:pt x="1297" y="2141"/>
                      <a:pt x="1408" y="1966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D1D778E1-E9C1-4D82-AD2A-957B7044239B}"/>
                  </a:ext>
                </a:extLst>
              </p:cNvPr>
              <p:cNvSpPr txBox="1"/>
              <p:nvPr/>
            </p:nvSpPr>
            <p:spPr>
              <a:xfrm>
                <a:off x="3796413" y="2780159"/>
                <a:ext cx="899077" cy="795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3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02</a:t>
                </a:r>
                <a:endParaRPr lang="zh-CN" altLang="en-US" sz="33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449E5D75-05F0-479B-9535-D3DAADCB29CE}"/>
                </a:ext>
              </a:extLst>
            </p:cNvPr>
            <p:cNvGrpSpPr/>
            <p:nvPr/>
          </p:nvGrpSpPr>
          <p:grpSpPr>
            <a:xfrm>
              <a:off x="6023726" y="2800653"/>
              <a:ext cx="2143657" cy="1568707"/>
              <a:chOff x="5033077" y="2790392"/>
              <a:chExt cx="1898864" cy="1389570"/>
            </a:xfrm>
          </p:grpSpPr>
          <p:sp>
            <p:nvSpPr>
              <p:cNvPr id="34" name="Freeform 6">
                <a:extLst>
                  <a:ext uri="{FF2B5EF4-FFF2-40B4-BE49-F238E27FC236}">
                    <a16:creationId xmlns:a16="http://schemas.microsoft.com/office/drawing/2014/main" id="{20BEB65C-F6F1-4C50-BEAE-3473BC90631B}"/>
                  </a:ext>
                </a:extLst>
              </p:cNvPr>
              <p:cNvSpPr/>
              <p:nvPr/>
            </p:nvSpPr>
            <p:spPr bwMode="auto">
              <a:xfrm>
                <a:off x="5033077" y="2790392"/>
                <a:ext cx="1898864" cy="1389570"/>
              </a:xfrm>
              <a:custGeom>
                <a:avLst/>
                <a:gdLst>
                  <a:gd name="T0" fmla="*/ 1407 w 2453"/>
                  <a:gd name="T1" fmla="*/ 175 h 2140"/>
                  <a:gd name="T2" fmla="*/ 1886 w 2453"/>
                  <a:gd name="T3" fmla="*/ 1005 h 2140"/>
                  <a:gd name="T4" fmla="*/ 2364 w 2453"/>
                  <a:gd name="T5" fmla="*/ 1832 h 2140"/>
                  <a:gd name="T6" fmla="*/ 2188 w 2453"/>
                  <a:gd name="T7" fmla="*/ 2140 h 2140"/>
                  <a:gd name="T8" fmla="*/ 1231 w 2453"/>
                  <a:gd name="T9" fmla="*/ 2140 h 2140"/>
                  <a:gd name="T10" fmla="*/ 276 w 2453"/>
                  <a:gd name="T11" fmla="*/ 2140 h 2140"/>
                  <a:gd name="T12" fmla="*/ 96 w 2453"/>
                  <a:gd name="T13" fmla="*/ 1834 h 2140"/>
                  <a:gd name="T14" fmla="*/ 575 w 2453"/>
                  <a:gd name="T15" fmla="*/ 1005 h 2140"/>
                  <a:gd name="T16" fmla="*/ 1052 w 2453"/>
                  <a:gd name="T17" fmla="*/ 178 h 2140"/>
                  <a:gd name="T18" fmla="*/ 1407 w 2453"/>
                  <a:gd name="T19" fmla="*/ 175 h 2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53" h="2140">
                    <a:moveTo>
                      <a:pt x="1407" y="175"/>
                    </a:moveTo>
                    <a:lnTo>
                      <a:pt x="1886" y="1005"/>
                    </a:lnTo>
                    <a:cubicBezTo>
                      <a:pt x="2045" y="1280"/>
                      <a:pt x="2205" y="1556"/>
                      <a:pt x="2364" y="1832"/>
                    </a:cubicBezTo>
                    <a:cubicBezTo>
                      <a:pt x="2453" y="2028"/>
                      <a:pt x="2396" y="2132"/>
                      <a:pt x="2188" y="2140"/>
                    </a:cubicBezTo>
                    <a:lnTo>
                      <a:pt x="1231" y="2140"/>
                    </a:lnTo>
                    <a:cubicBezTo>
                      <a:pt x="912" y="2140"/>
                      <a:pt x="594" y="2140"/>
                      <a:pt x="276" y="2140"/>
                    </a:cubicBezTo>
                    <a:cubicBezTo>
                      <a:pt x="61" y="2119"/>
                      <a:pt x="0" y="2018"/>
                      <a:pt x="96" y="1834"/>
                    </a:cubicBezTo>
                    <a:lnTo>
                      <a:pt x="575" y="1005"/>
                    </a:lnTo>
                    <a:cubicBezTo>
                      <a:pt x="734" y="729"/>
                      <a:pt x="893" y="453"/>
                      <a:pt x="1052" y="178"/>
                    </a:cubicBezTo>
                    <a:cubicBezTo>
                      <a:pt x="1178" y="2"/>
                      <a:pt x="1296" y="0"/>
                      <a:pt x="1407" y="17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199DBE3E-1C9E-4765-BED9-2C31E92F606A}"/>
                  </a:ext>
                </a:extLst>
              </p:cNvPr>
              <p:cNvSpPr txBox="1"/>
              <p:nvPr/>
            </p:nvSpPr>
            <p:spPr>
              <a:xfrm>
                <a:off x="5463849" y="3249645"/>
                <a:ext cx="899076" cy="795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3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03</a:t>
                </a:r>
                <a:endParaRPr lang="zh-CN" altLang="en-US" sz="33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C3592AB0-7104-4271-91A3-79BE5F084BB9}"/>
                </a:ext>
              </a:extLst>
            </p:cNvPr>
            <p:cNvGrpSpPr/>
            <p:nvPr/>
          </p:nvGrpSpPr>
          <p:grpSpPr>
            <a:xfrm>
              <a:off x="7907034" y="2736145"/>
              <a:ext cx="2143657" cy="1568707"/>
              <a:chOff x="6701322" y="2733250"/>
              <a:chExt cx="1898864" cy="1389570"/>
            </a:xfrm>
          </p:grpSpPr>
          <p:sp>
            <p:nvSpPr>
              <p:cNvPr id="37" name="Freeform 9">
                <a:extLst>
                  <a:ext uri="{FF2B5EF4-FFF2-40B4-BE49-F238E27FC236}">
                    <a16:creationId xmlns:a16="http://schemas.microsoft.com/office/drawing/2014/main" id="{7BABABF3-8A9F-46ED-8797-87DBC3C25905}"/>
                  </a:ext>
                </a:extLst>
              </p:cNvPr>
              <p:cNvSpPr/>
              <p:nvPr/>
            </p:nvSpPr>
            <p:spPr bwMode="auto">
              <a:xfrm>
                <a:off x="6701322" y="2733250"/>
                <a:ext cx="1898864" cy="1389570"/>
              </a:xfrm>
              <a:custGeom>
                <a:avLst/>
                <a:gdLst>
                  <a:gd name="T0" fmla="*/ 1408 w 2453"/>
                  <a:gd name="T1" fmla="*/ 1966 h 2141"/>
                  <a:gd name="T2" fmla="*/ 1886 w 2453"/>
                  <a:gd name="T3" fmla="*/ 1136 h 2141"/>
                  <a:gd name="T4" fmla="*/ 2364 w 2453"/>
                  <a:gd name="T5" fmla="*/ 309 h 2141"/>
                  <a:gd name="T6" fmla="*/ 2188 w 2453"/>
                  <a:gd name="T7" fmla="*/ 0 h 2141"/>
                  <a:gd name="T8" fmla="*/ 1231 w 2453"/>
                  <a:gd name="T9" fmla="*/ 0 h 2141"/>
                  <a:gd name="T10" fmla="*/ 276 w 2453"/>
                  <a:gd name="T11" fmla="*/ 0 h 2141"/>
                  <a:gd name="T12" fmla="*/ 96 w 2453"/>
                  <a:gd name="T13" fmla="*/ 307 h 2141"/>
                  <a:gd name="T14" fmla="*/ 575 w 2453"/>
                  <a:gd name="T15" fmla="*/ 1136 h 2141"/>
                  <a:gd name="T16" fmla="*/ 1052 w 2453"/>
                  <a:gd name="T17" fmla="*/ 1963 h 2141"/>
                  <a:gd name="T18" fmla="*/ 1408 w 2453"/>
                  <a:gd name="T19" fmla="*/ 1966 h 2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53" h="2141">
                    <a:moveTo>
                      <a:pt x="1408" y="1966"/>
                    </a:moveTo>
                    <a:lnTo>
                      <a:pt x="1886" y="1136"/>
                    </a:lnTo>
                    <a:cubicBezTo>
                      <a:pt x="2046" y="861"/>
                      <a:pt x="2205" y="585"/>
                      <a:pt x="2364" y="309"/>
                    </a:cubicBezTo>
                    <a:cubicBezTo>
                      <a:pt x="2453" y="113"/>
                      <a:pt x="2396" y="9"/>
                      <a:pt x="2188" y="0"/>
                    </a:cubicBezTo>
                    <a:lnTo>
                      <a:pt x="1231" y="0"/>
                    </a:lnTo>
                    <a:cubicBezTo>
                      <a:pt x="912" y="0"/>
                      <a:pt x="594" y="0"/>
                      <a:pt x="276" y="0"/>
                    </a:cubicBezTo>
                    <a:cubicBezTo>
                      <a:pt x="61" y="21"/>
                      <a:pt x="0" y="123"/>
                      <a:pt x="96" y="307"/>
                    </a:cubicBezTo>
                    <a:lnTo>
                      <a:pt x="575" y="1136"/>
                    </a:lnTo>
                    <a:cubicBezTo>
                      <a:pt x="734" y="1412"/>
                      <a:pt x="893" y="1688"/>
                      <a:pt x="1052" y="1963"/>
                    </a:cubicBezTo>
                    <a:cubicBezTo>
                      <a:pt x="1178" y="2139"/>
                      <a:pt x="1297" y="2141"/>
                      <a:pt x="1408" y="1966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C9144D17-ACDD-4DB7-A634-98F3B5F6AD0C}"/>
                  </a:ext>
                </a:extLst>
              </p:cNvPr>
              <p:cNvSpPr txBox="1"/>
              <p:nvPr/>
            </p:nvSpPr>
            <p:spPr>
              <a:xfrm>
                <a:off x="7138390" y="2780159"/>
                <a:ext cx="899076" cy="795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33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04</a:t>
                </a:r>
                <a:endParaRPr lang="zh-CN" altLang="en-US" sz="33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B2FFA3A2-B007-4E99-A1E2-8D184899DAAC}"/>
              </a:ext>
            </a:extLst>
          </p:cNvPr>
          <p:cNvGrpSpPr/>
          <p:nvPr/>
        </p:nvGrpSpPr>
        <p:grpSpPr>
          <a:xfrm>
            <a:off x="942975" y="3747759"/>
            <a:ext cx="2076452" cy="759580"/>
            <a:chOff x="1460500" y="4616014"/>
            <a:chExt cx="2768602" cy="1012774"/>
          </a:xfrm>
        </p:grpSpPr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B17E30A3-46AF-4CB2-B212-A6534AD9D180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460500" y="4616014"/>
              <a:ext cx="26402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6C4034E7-DC3D-4485-ABDD-E91E462BFE51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504951" y="5020501"/>
              <a:ext cx="2724151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6A3A9606-A37B-47EF-903A-784F819709C0}"/>
              </a:ext>
            </a:extLst>
          </p:cNvPr>
          <p:cNvGrpSpPr/>
          <p:nvPr/>
        </p:nvGrpSpPr>
        <p:grpSpPr>
          <a:xfrm>
            <a:off x="3624263" y="3747759"/>
            <a:ext cx="2076452" cy="759580"/>
            <a:chOff x="1460500" y="4616014"/>
            <a:chExt cx="2768602" cy="1012774"/>
          </a:xfrm>
        </p:grpSpPr>
        <p:sp>
          <p:nvSpPr>
            <p:cNvPr id="48" name="PA-矩形 4">
              <a:extLst>
                <a:ext uri="{FF2B5EF4-FFF2-40B4-BE49-F238E27FC236}">
                  <a16:creationId xmlns:a16="http://schemas.microsoft.com/office/drawing/2014/main" id="{0B06AF25-E4FD-4C66-9B03-F4D282263D21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460500" y="4616014"/>
              <a:ext cx="24418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0B700988-73B8-4FB8-ADEA-A79118C76704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504951" y="5020501"/>
              <a:ext cx="2724151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0B464135-3761-472B-8193-34950F17C8DA}"/>
              </a:ext>
            </a:extLst>
          </p:cNvPr>
          <p:cNvGrpSpPr/>
          <p:nvPr/>
        </p:nvGrpSpPr>
        <p:grpSpPr>
          <a:xfrm>
            <a:off x="6305549" y="3747759"/>
            <a:ext cx="2076453" cy="759580"/>
            <a:chOff x="1460499" y="4616014"/>
            <a:chExt cx="2768603" cy="1012774"/>
          </a:xfrm>
        </p:grpSpPr>
        <p:sp>
          <p:nvSpPr>
            <p:cNvPr id="52" name="PA-矩形 4">
              <a:extLst>
                <a:ext uri="{FF2B5EF4-FFF2-40B4-BE49-F238E27FC236}">
                  <a16:creationId xmlns:a16="http://schemas.microsoft.com/office/drawing/2014/main" id="{E297174F-C6C0-40F7-B980-688B1386D761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60499" y="4616014"/>
              <a:ext cx="24828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7206790D-FAC1-4D62-A439-9EE3702E0985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504951" y="5020501"/>
              <a:ext cx="2724151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00A24656-DD8C-47E1-A79C-D7571E0894F4}"/>
              </a:ext>
            </a:extLst>
          </p:cNvPr>
          <p:cNvGrpSpPr/>
          <p:nvPr/>
        </p:nvGrpSpPr>
        <p:grpSpPr>
          <a:xfrm>
            <a:off x="5095874" y="1252209"/>
            <a:ext cx="2076453" cy="759580"/>
            <a:chOff x="1460499" y="4616014"/>
            <a:chExt cx="2768603" cy="1012774"/>
          </a:xfrm>
        </p:grpSpPr>
        <p:sp>
          <p:nvSpPr>
            <p:cNvPr id="55" name="PA-矩形 4">
              <a:extLst>
                <a:ext uri="{FF2B5EF4-FFF2-40B4-BE49-F238E27FC236}">
                  <a16:creationId xmlns:a16="http://schemas.microsoft.com/office/drawing/2014/main" id="{69990E82-289B-4618-913D-9C9E35248A69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460499" y="4616014"/>
              <a:ext cx="252004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6" name="PA-矩形 4">
              <a:extLst>
                <a:ext uri="{FF2B5EF4-FFF2-40B4-BE49-F238E27FC236}">
                  <a16:creationId xmlns:a16="http://schemas.microsoft.com/office/drawing/2014/main" id="{503CCBAF-FC76-4AC5-8CBF-10F561E026DE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504951" y="5020501"/>
              <a:ext cx="2724151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F0CB4A9B-447F-4DA9-9A79-C994E35C4E26}"/>
              </a:ext>
            </a:extLst>
          </p:cNvPr>
          <p:cNvGrpSpPr/>
          <p:nvPr/>
        </p:nvGrpSpPr>
        <p:grpSpPr>
          <a:xfrm>
            <a:off x="2371725" y="1252209"/>
            <a:ext cx="2076452" cy="759580"/>
            <a:chOff x="1460500" y="4616014"/>
            <a:chExt cx="2768602" cy="1012774"/>
          </a:xfrm>
        </p:grpSpPr>
        <p:sp>
          <p:nvSpPr>
            <p:cNvPr id="58" name="PA-矩形 4">
              <a:extLst>
                <a:ext uri="{FF2B5EF4-FFF2-40B4-BE49-F238E27FC236}">
                  <a16:creationId xmlns:a16="http://schemas.microsoft.com/office/drawing/2014/main" id="{2A54628B-1125-4800-A5BD-6AF4D983F8F1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460500" y="4616014"/>
              <a:ext cx="25200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9" name="PA-矩形 4">
              <a:extLst>
                <a:ext uri="{FF2B5EF4-FFF2-40B4-BE49-F238E27FC236}">
                  <a16:creationId xmlns:a16="http://schemas.microsoft.com/office/drawing/2014/main" id="{E1970866-4440-46DA-96D8-59C6B135468F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504951" y="5020501"/>
              <a:ext cx="2724151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54500" y="264952"/>
            <a:ext cx="3114224" cy="620949"/>
            <a:chOff x="155901" y="167338"/>
            <a:chExt cx="4152298" cy="827932"/>
          </a:xfrm>
        </p:grpSpPr>
        <p:grpSp>
          <p:nvGrpSpPr>
            <p:cNvPr id="40" name="组合 39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132475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19974" y="32905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2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793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梯形 15"/>
          <p:cNvSpPr/>
          <p:nvPr/>
        </p:nvSpPr>
        <p:spPr>
          <a:xfrm flipH="1">
            <a:off x="-2585649" y="0"/>
            <a:ext cx="5426075" cy="5143500"/>
          </a:xfrm>
          <a:prstGeom prst="trapezoid">
            <a:avLst>
              <a:gd name="adj" fmla="val 4481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 rot="3955092" flipH="1">
            <a:off x="6863560" y="993849"/>
            <a:ext cx="4549259" cy="137614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623458" y="567178"/>
            <a:ext cx="3635828" cy="3635828"/>
          </a:xfrm>
          <a:prstGeom prst="ellipse">
            <a:avLst/>
          </a:prstGeom>
          <a:gradFill>
            <a:gsLst>
              <a:gs pos="0">
                <a:schemeClr val="accent1"/>
              </a:gs>
              <a:gs pos="76000">
                <a:srgbClr val="00B0F0"/>
              </a:gs>
            </a:gsLst>
            <a:lin ang="5400000" scaled="1"/>
          </a:gradFill>
          <a:ln w="508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EBAACA5-4666-4C92-B435-3D80B8079514}"/>
              </a:ext>
            </a:extLst>
          </p:cNvPr>
          <p:cNvSpPr txBox="1"/>
          <p:nvPr/>
        </p:nvSpPr>
        <p:spPr>
          <a:xfrm>
            <a:off x="3784141" y="1204740"/>
            <a:ext cx="1314462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-03-</a:t>
            </a:r>
            <a:endParaRPr lang="zh-CN" altLang="en-US" sz="5400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A472294-3A9A-4020-8D53-CC14815F5921}"/>
              </a:ext>
            </a:extLst>
          </p:cNvPr>
          <p:cNvSpPr txBox="1"/>
          <p:nvPr/>
        </p:nvSpPr>
        <p:spPr>
          <a:xfrm>
            <a:off x="2736546" y="1988858"/>
            <a:ext cx="340965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Add title text</a:t>
            </a:r>
            <a:endParaRPr lang="zh-CN" altLang="en-US" sz="4000" b="1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5" name="PA-文本框 88">
            <a:extLst>
              <a:ext uri="{FF2B5EF4-FFF2-40B4-BE49-F238E27FC236}">
                <a16:creationId xmlns:a16="http://schemas.microsoft.com/office/drawing/2014/main" id="{FE6F4F73-7715-473F-9758-0E8A4B985FE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979624" y="2950886"/>
            <a:ext cx="292349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sp>
        <p:nvSpPr>
          <p:cNvPr id="26" name="椭圆 25"/>
          <p:cNvSpPr/>
          <p:nvPr/>
        </p:nvSpPr>
        <p:spPr>
          <a:xfrm>
            <a:off x="2500871" y="444592"/>
            <a:ext cx="3880999" cy="3880999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9" name="圆角矩形 8"/>
          <p:cNvSpPr/>
          <p:nvPr/>
        </p:nvSpPr>
        <p:spPr>
          <a:xfrm rot="3955092" flipH="1">
            <a:off x="-1052085" y="4090926"/>
            <a:ext cx="2603470" cy="68613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 rot="3955092" flipH="1">
            <a:off x="-978914" y="3868968"/>
            <a:ext cx="300700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955092" flipH="1">
            <a:off x="8212682" y="1231422"/>
            <a:ext cx="2628652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 rot="3955092" flipH="1">
            <a:off x="7533540" y="-357181"/>
            <a:ext cx="1900791" cy="180848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 rot="3955092" flipH="1">
            <a:off x="-588508" y="2197204"/>
            <a:ext cx="1857141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 rot="3955092" flipH="1">
            <a:off x="143194" y="4780475"/>
            <a:ext cx="972068" cy="28766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8528853" y="4084645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18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1400928" y="3362620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405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>
            <a:extLst>
              <a:ext uri="{FF2B5EF4-FFF2-40B4-BE49-F238E27FC236}">
                <a16:creationId xmlns:a16="http://schemas.microsoft.com/office/drawing/2014/main" id="{089F5F0E-08E7-4119-A473-04069FB07D26}"/>
              </a:ext>
            </a:extLst>
          </p:cNvPr>
          <p:cNvGrpSpPr/>
          <p:nvPr/>
        </p:nvGrpSpPr>
        <p:grpSpPr>
          <a:xfrm>
            <a:off x="481011" y="1858220"/>
            <a:ext cx="1368303" cy="1887282"/>
            <a:chOff x="2252070" y="1844824"/>
            <a:chExt cx="1824404" cy="2516376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0C5FFAB1-811D-4509-9673-975B95284A5B}"/>
                </a:ext>
              </a:extLst>
            </p:cNvPr>
            <p:cNvSpPr/>
            <p:nvPr/>
          </p:nvSpPr>
          <p:spPr bwMode="auto">
            <a:xfrm>
              <a:off x="2252070" y="2149955"/>
              <a:ext cx="1824404" cy="2211245"/>
            </a:xfrm>
            <a:custGeom>
              <a:avLst/>
              <a:gdLst>
                <a:gd name="T0" fmla="*/ 1551 w 3102"/>
                <a:gd name="T1" fmla="*/ 0 h 3756"/>
                <a:gd name="T2" fmla="*/ 3102 w 3102"/>
                <a:gd name="T3" fmla="*/ 1551 h 3756"/>
                <a:gd name="T4" fmla="*/ 2632 w 3102"/>
                <a:gd name="T5" fmla="*/ 2662 h 3756"/>
                <a:gd name="T6" fmla="*/ 1551 w 3102"/>
                <a:gd name="T7" fmla="*/ 3756 h 3756"/>
                <a:gd name="T8" fmla="*/ 507 w 3102"/>
                <a:gd name="T9" fmla="*/ 2698 h 3756"/>
                <a:gd name="T10" fmla="*/ 0 w 3102"/>
                <a:gd name="T11" fmla="*/ 1551 h 3756"/>
                <a:gd name="T12" fmla="*/ 1551 w 3102"/>
                <a:gd name="T13" fmla="*/ 0 h 3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" h="3756">
                  <a:moveTo>
                    <a:pt x="1551" y="0"/>
                  </a:moveTo>
                  <a:cubicBezTo>
                    <a:pt x="2407" y="0"/>
                    <a:pt x="3102" y="695"/>
                    <a:pt x="3102" y="1551"/>
                  </a:cubicBezTo>
                  <a:cubicBezTo>
                    <a:pt x="3102" y="1987"/>
                    <a:pt x="2922" y="2381"/>
                    <a:pt x="2632" y="2662"/>
                  </a:cubicBezTo>
                  <a:cubicBezTo>
                    <a:pt x="2558" y="2748"/>
                    <a:pt x="1656" y="3650"/>
                    <a:pt x="1551" y="3756"/>
                  </a:cubicBezTo>
                  <a:cubicBezTo>
                    <a:pt x="1437" y="3642"/>
                    <a:pt x="576" y="2768"/>
                    <a:pt x="507" y="2698"/>
                  </a:cubicBezTo>
                  <a:cubicBezTo>
                    <a:pt x="195" y="2414"/>
                    <a:pt x="0" y="2006"/>
                    <a:pt x="0" y="1551"/>
                  </a:cubicBezTo>
                  <a:cubicBezTo>
                    <a:pt x="0" y="695"/>
                    <a:pt x="694" y="0"/>
                    <a:pt x="15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4" name="Oval 6">
              <a:extLst>
                <a:ext uri="{FF2B5EF4-FFF2-40B4-BE49-F238E27FC236}">
                  <a16:creationId xmlns:a16="http://schemas.microsoft.com/office/drawing/2014/main" id="{829B6F22-A681-4ECD-9006-3CC711458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886" y="1844824"/>
              <a:ext cx="598772" cy="598773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E91FD133-E42F-4D78-9D00-85154C6DC49F}"/>
                </a:ext>
              </a:extLst>
            </p:cNvPr>
            <p:cNvSpPr txBox="1"/>
            <p:nvPr/>
          </p:nvSpPr>
          <p:spPr>
            <a:xfrm>
              <a:off x="2923537" y="1930251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01</a:t>
              </a:r>
              <a:endParaRPr lang="zh-CN" altLang="en-US" sz="15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D1E440F0-CA5D-4096-8BA6-E8E3689466B3}"/>
              </a:ext>
            </a:extLst>
          </p:cNvPr>
          <p:cNvGrpSpPr/>
          <p:nvPr/>
        </p:nvGrpSpPr>
        <p:grpSpPr>
          <a:xfrm>
            <a:off x="3262312" y="1858220"/>
            <a:ext cx="1368303" cy="1887282"/>
            <a:chOff x="2252070" y="1844824"/>
            <a:chExt cx="1824404" cy="2516376"/>
          </a:xfrm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0695BC92-AF5F-4A87-BABA-AD55414C1A32}"/>
                </a:ext>
              </a:extLst>
            </p:cNvPr>
            <p:cNvSpPr/>
            <p:nvPr/>
          </p:nvSpPr>
          <p:spPr bwMode="auto">
            <a:xfrm>
              <a:off x="2252070" y="2149955"/>
              <a:ext cx="1824404" cy="2211245"/>
            </a:xfrm>
            <a:custGeom>
              <a:avLst/>
              <a:gdLst>
                <a:gd name="T0" fmla="*/ 1551 w 3102"/>
                <a:gd name="T1" fmla="*/ 0 h 3756"/>
                <a:gd name="T2" fmla="*/ 3102 w 3102"/>
                <a:gd name="T3" fmla="*/ 1551 h 3756"/>
                <a:gd name="T4" fmla="*/ 2632 w 3102"/>
                <a:gd name="T5" fmla="*/ 2662 h 3756"/>
                <a:gd name="T6" fmla="*/ 1551 w 3102"/>
                <a:gd name="T7" fmla="*/ 3756 h 3756"/>
                <a:gd name="T8" fmla="*/ 507 w 3102"/>
                <a:gd name="T9" fmla="*/ 2698 h 3756"/>
                <a:gd name="T10" fmla="*/ 0 w 3102"/>
                <a:gd name="T11" fmla="*/ 1551 h 3756"/>
                <a:gd name="T12" fmla="*/ 1551 w 3102"/>
                <a:gd name="T13" fmla="*/ 0 h 3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" h="3756">
                  <a:moveTo>
                    <a:pt x="1551" y="0"/>
                  </a:moveTo>
                  <a:cubicBezTo>
                    <a:pt x="2407" y="0"/>
                    <a:pt x="3102" y="695"/>
                    <a:pt x="3102" y="1551"/>
                  </a:cubicBezTo>
                  <a:cubicBezTo>
                    <a:pt x="3102" y="1987"/>
                    <a:pt x="2922" y="2381"/>
                    <a:pt x="2632" y="2662"/>
                  </a:cubicBezTo>
                  <a:cubicBezTo>
                    <a:pt x="2558" y="2748"/>
                    <a:pt x="1656" y="3650"/>
                    <a:pt x="1551" y="3756"/>
                  </a:cubicBezTo>
                  <a:cubicBezTo>
                    <a:pt x="1437" y="3642"/>
                    <a:pt x="576" y="2768"/>
                    <a:pt x="507" y="2698"/>
                  </a:cubicBezTo>
                  <a:cubicBezTo>
                    <a:pt x="195" y="2414"/>
                    <a:pt x="0" y="2006"/>
                    <a:pt x="0" y="1551"/>
                  </a:cubicBezTo>
                  <a:cubicBezTo>
                    <a:pt x="0" y="695"/>
                    <a:pt x="694" y="0"/>
                    <a:pt x="15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1" name="Oval 6">
              <a:extLst>
                <a:ext uri="{FF2B5EF4-FFF2-40B4-BE49-F238E27FC236}">
                  <a16:creationId xmlns:a16="http://schemas.microsoft.com/office/drawing/2014/main" id="{B810C242-9206-453F-9BFA-B1D8639EB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886" y="1844824"/>
              <a:ext cx="598772" cy="598773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FCE11E62-488C-4126-B50B-BB62C62652B4}"/>
                </a:ext>
              </a:extLst>
            </p:cNvPr>
            <p:cNvSpPr txBox="1"/>
            <p:nvPr/>
          </p:nvSpPr>
          <p:spPr>
            <a:xfrm>
              <a:off x="2923537" y="1930251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02</a:t>
              </a:r>
              <a:endParaRPr lang="zh-CN" altLang="en-US" sz="15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2D5D7D3B-0559-488C-82C4-7DB935D32225}"/>
              </a:ext>
            </a:extLst>
          </p:cNvPr>
          <p:cNvGrpSpPr/>
          <p:nvPr/>
        </p:nvGrpSpPr>
        <p:grpSpPr>
          <a:xfrm>
            <a:off x="6043612" y="1858220"/>
            <a:ext cx="1368303" cy="1887282"/>
            <a:chOff x="2252070" y="1844824"/>
            <a:chExt cx="1824404" cy="2516376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309C6EC-30B3-4DEF-B770-39C387591649}"/>
                </a:ext>
              </a:extLst>
            </p:cNvPr>
            <p:cNvSpPr/>
            <p:nvPr/>
          </p:nvSpPr>
          <p:spPr bwMode="auto">
            <a:xfrm>
              <a:off x="2252070" y="2149955"/>
              <a:ext cx="1824404" cy="2211245"/>
            </a:xfrm>
            <a:custGeom>
              <a:avLst/>
              <a:gdLst>
                <a:gd name="T0" fmla="*/ 1551 w 3102"/>
                <a:gd name="T1" fmla="*/ 0 h 3756"/>
                <a:gd name="T2" fmla="*/ 3102 w 3102"/>
                <a:gd name="T3" fmla="*/ 1551 h 3756"/>
                <a:gd name="T4" fmla="*/ 2632 w 3102"/>
                <a:gd name="T5" fmla="*/ 2662 h 3756"/>
                <a:gd name="T6" fmla="*/ 1551 w 3102"/>
                <a:gd name="T7" fmla="*/ 3756 h 3756"/>
                <a:gd name="T8" fmla="*/ 507 w 3102"/>
                <a:gd name="T9" fmla="*/ 2698 h 3756"/>
                <a:gd name="T10" fmla="*/ 0 w 3102"/>
                <a:gd name="T11" fmla="*/ 1551 h 3756"/>
                <a:gd name="T12" fmla="*/ 1551 w 3102"/>
                <a:gd name="T13" fmla="*/ 0 h 3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" h="3756">
                  <a:moveTo>
                    <a:pt x="1551" y="0"/>
                  </a:moveTo>
                  <a:cubicBezTo>
                    <a:pt x="2407" y="0"/>
                    <a:pt x="3102" y="695"/>
                    <a:pt x="3102" y="1551"/>
                  </a:cubicBezTo>
                  <a:cubicBezTo>
                    <a:pt x="3102" y="1987"/>
                    <a:pt x="2922" y="2381"/>
                    <a:pt x="2632" y="2662"/>
                  </a:cubicBezTo>
                  <a:cubicBezTo>
                    <a:pt x="2558" y="2748"/>
                    <a:pt x="1656" y="3650"/>
                    <a:pt x="1551" y="3756"/>
                  </a:cubicBezTo>
                  <a:cubicBezTo>
                    <a:pt x="1437" y="3642"/>
                    <a:pt x="576" y="2768"/>
                    <a:pt x="507" y="2698"/>
                  </a:cubicBezTo>
                  <a:cubicBezTo>
                    <a:pt x="195" y="2414"/>
                    <a:pt x="0" y="2006"/>
                    <a:pt x="0" y="1551"/>
                  </a:cubicBezTo>
                  <a:cubicBezTo>
                    <a:pt x="0" y="695"/>
                    <a:pt x="694" y="0"/>
                    <a:pt x="1551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5" name="Oval 6">
              <a:extLst>
                <a:ext uri="{FF2B5EF4-FFF2-40B4-BE49-F238E27FC236}">
                  <a16:creationId xmlns:a16="http://schemas.microsoft.com/office/drawing/2014/main" id="{3D8551B5-18EB-4302-B7CE-B3729FEAC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886" y="1844824"/>
              <a:ext cx="598772" cy="598773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5D7569DB-9E2B-48F5-BF66-7330BE6E1D09}"/>
                </a:ext>
              </a:extLst>
            </p:cNvPr>
            <p:cNvSpPr txBox="1"/>
            <p:nvPr/>
          </p:nvSpPr>
          <p:spPr>
            <a:xfrm>
              <a:off x="2923537" y="1930251"/>
              <a:ext cx="5454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03</a:t>
              </a:r>
              <a:endParaRPr lang="zh-CN" altLang="en-US" sz="15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</p:grpSp>
      <p:sp>
        <p:nvSpPr>
          <p:cNvPr id="37" name="TextBox 29">
            <a:extLst>
              <a:ext uri="{FF2B5EF4-FFF2-40B4-BE49-F238E27FC236}">
                <a16:creationId xmlns:a16="http://schemas.microsoft.com/office/drawing/2014/main" id="{C3986174-0CC1-420B-976B-4261DD812803}"/>
              </a:ext>
            </a:extLst>
          </p:cNvPr>
          <p:cNvSpPr txBox="1"/>
          <p:nvPr/>
        </p:nvSpPr>
        <p:spPr>
          <a:xfrm>
            <a:off x="640156" y="2474364"/>
            <a:ext cx="10070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22%</a:t>
            </a:r>
          </a:p>
        </p:txBody>
      </p:sp>
      <p:sp>
        <p:nvSpPr>
          <p:cNvPr id="38" name="TextBox 29">
            <a:extLst>
              <a:ext uri="{FF2B5EF4-FFF2-40B4-BE49-F238E27FC236}">
                <a16:creationId xmlns:a16="http://schemas.microsoft.com/office/drawing/2014/main" id="{09922E0C-6461-4AF7-BAA6-EB256E5F0A65}"/>
              </a:ext>
            </a:extLst>
          </p:cNvPr>
          <p:cNvSpPr txBox="1"/>
          <p:nvPr/>
        </p:nvSpPr>
        <p:spPr>
          <a:xfrm>
            <a:off x="3548908" y="2474364"/>
            <a:ext cx="7825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5%</a:t>
            </a:r>
          </a:p>
        </p:txBody>
      </p:sp>
      <p:sp>
        <p:nvSpPr>
          <p:cNvPr id="41" name="TextBox 29">
            <a:extLst>
              <a:ext uri="{FF2B5EF4-FFF2-40B4-BE49-F238E27FC236}">
                <a16:creationId xmlns:a16="http://schemas.microsoft.com/office/drawing/2014/main" id="{B3241468-7D83-40C1-8D0A-59E966C1EF60}"/>
              </a:ext>
            </a:extLst>
          </p:cNvPr>
          <p:cNvSpPr txBox="1"/>
          <p:nvPr/>
        </p:nvSpPr>
        <p:spPr>
          <a:xfrm>
            <a:off x="6278955" y="2474364"/>
            <a:ext cx="10070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34%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390C518C-FB6C-44C8-94B3-B201D2F08B77}"/>
              </a:ext>
            </a:extLst>
          </p:cNvPr>
          <p:cNvGrpSpPr/>
          <p:nvPr/>
        </p:nvGrpSpPr>
        <p:grpSpPr>
          <a:xfrm>
            <a:off x="2011407" y="2095853"/>
            <a:ext cx="1533505" cy="1272861"/>
            <a:chOff x="1460499" y="4616014"/>
            <a:chExt cx="2044673" cy="1697149"/>
          </a:xfrm>
        </p:grpSpPr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895DA3CC-6357-4648-9B34-673562B86DBA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60499" y="4616014"/>
              <a:ext cx="2044673" cy="328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E3339CE2-2F14-416C-BE09-A108810A05DC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504951" y="5020501"/>
              <a:ext cx="1385570" cy="129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64B87C1A-E5A6-47E5-A4E3-8450B48615D4}"/>
              </a:ext>
            </a:extLst>
          </p:cNvPr>
          <p:cNvGrpSpPr/>
          <p:nvPr/>
        </p:nvGrpSpPr>
        <p:grpSpPr>
          <a:xfrm>
            <a:off x="4785088" y="2095853"/>
            <a:ext cx="1513046" cy="1272861"/>
            <a:chOff x="1460500" y="4616014"/>
            <a:chExt cx="2017394" cy="1697149"/>
          </a:xfrm>
        </p:grpSpPr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230CDDD9-065A-4CBB-90A7-592C332851A5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460500" y="4616014"/>
              <a:ext cx="2017394" cy="328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6A103F8F-93F7-4DD7-9D82-F5958B54C315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504951" y="5020501"/>
              <a:ext cx="1385570" cy="129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64266D0E-0656-4F88-A66D-19122EE508BE}"/>
              </a:ext>
            </a:extLst>
          </p:cNvPr>
          <p:cNvGrpSpPr/>
          <p:nvPr/>
        </p:nvGrpSpPr>
        <p:grpSpPr>
          <a:xfrm>
            <a:off x="7490188" y="2095853"/>
            <a:ext cx="1539512" cy="1272861"/>
            <a:chOff x="1460500" y="4616014"/>
            <a:chExt cx="2052682" cy="1697149"/>
          </a:xfrm>
        </p:grpSpPr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43560876-A5F1-471A-910C-0E870708AAEF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460500" y="4616014"/>
              <a:ext cx="2052682" cy="328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B742615A-8EF3-4F2F-9C12-E739D0609257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504951" y="5020501"/>
              <a:ext cx="1385570" cy="129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54500" y="264952"/>
            <a:ext cx="3235731" cy="620949"/>
            <a:chOff x="155901" y="167338"/>
            <a:chExt cx="4314308" cy="827932"/>
          </a:xfrm>
        </p:grpSpPr>
        <p:grpSp>
          <p:nvGrpSpPr>
            <p:cNvPr id="27" name="组合 26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294487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49668" y="33540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3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562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8ECDF343-215B-4FA0-9B87-125654248D97}"/>
              </a:ext>
            </a:extLst>
          </p:cNvPr>
          <p:cNvGrpSpPr/>
          <p:nvPr/>
        </p:nvGrpSpPr>
        <p:grpSpPr>
          <a:xfrm>
            <a:off x="2153333" y="975929"/>
            <a:ext cx="4837334" cy="3409491"/>
            <a:chOff x="1634679" y="1819399"/>
            <a:chExt cx="4585732" cy="3232155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AF6A702-132B-461A-9F70-0D37822FAD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4679" y="2196023"/>
              <a:ext cx="2245596" cy="2233831"/>
            </a:xfrm>
            <a:custGeom>
              <a:avLst/>
              <a:gdLst>
                <a:gd name="T0" fmla="*/ 2474 w 4948"/>
                <a:gd name="T1" fmla="*/ 4348 h 4921"/>
                <a:gd name="T2" fmla="*/ 2474 w 4948"/>
                <a:gd name="T3" fmla="*/ 573 h 4921"/>
                <a:gd name="T4" fmla="*/ 2675 w 4948"/>
                <a:gd name="T5" fmla="*/ 0 h 4921"/>
                <a:gd name="T6" fmla="*/ 2178 w 4948"/>
                <a:gd name="T7" fmla="*/ 391 h 4921"/>
                <a:gd name="T8" fmla="*/ 1696 w 4948"/>
                <a:gd name="T9" fmla="*/ 116 h 4921"/>
                <a:gd name="T10" fmla="*/ 1393 w 4948"/>
                <a:gd name="T11" fmla="*/ 677 h 4921"/>
                <a:gd name="T12" fmla="*/ 867 w 4948"/>
                <a:gd name="T13" fmla="*/ 579 h 4921"/>
                <a:gd name="T14" fmla="*/ 801 w 4948"/>
                <a:gd name="T15" fmla="*/ 1218 h 4921"/>
                <a:gd name="T16" fmla="*/ 245 w 4948"/>
                <a:gd name="T17" fmla="*/ 1374 h 4921"/>
                <a:gd name="T18" fmla="*/ 444 w 4948"/>
                <a:gd name="T19" fmla="*/ 1988 h 4921"/>
                <a:gd name="T20" fmla="*/ 0 w 4948"/>
                <a:gd name="T21" fmla="*/ 2260 h 4921"/>
                <a:gd name="T22" fmla="*/ 412 w 4948"/>
                <a:gd name="T23" fmla="*/ 2760 h 4921"/>
                <a:gd name="T24" fmla="*/ 109 w 4948"/>
                <a:gd name="T25" fmla="*/ 3210 h 4921"/>
                <a:gd name="T26" fmla="*/ 678 w 4948"/>
                <a:gd name="T27" fmla="*/ 3517 h 4921"/>
                <a:gd name="T28" fmla="*/ 582 w 4948"/>
                <a:gd name="T29" fmla="*/ 4059 h 4921"/>
                <a:gd name="T30" fmla="*/ 1221 w 4948"/>
                <a:gd name="T31" fmla="*/ 4127 h 4921"/>
                <a:gd name="T32" fmla="*/ 1322 w 4948"/>
                <a:gd name="T33" fmla="*/ 4647 h 4921"/>
                <a:gd name="T34" fmla="*/ 1934 w 4948"/>
                <a:gd name="T35" fmla="*/ 4479 h 4921"/>
                <a:gd name="T36" fmla="*/ 2273 w 4948"/>
                <a:gd name="T37" fmla="*/ 4921 h 4921"/>
                <a:gd name="T38" fmla="*/ 2768 w 4948"/>
                <a:gd name="T39" fmla="*/ 4536 h 4921"/>
                <a:gd name="T40" fmla="*/ 3252 w 4948"/>
                <a:gd name="T41" fmla="*/ 4805 h 4921"/>
                <a:gd name="T42" fmla="*/ 3558 w 4948"/>
                <a:gd name="T43" fmla="*/ 4267 h 4921"/>
                <a:gd name="T44" fmla="*/ 4081 w 4948"/>
                <a:gd name="T45" fmla="*/ 4342 h 4921"/>
                <a:gd name="T46" fmla="*/ 4165 w 4948"/>
                <a:gd name="T47" fmla="*/ 3735 h 4921"/>
                <a:gd name="T48" fmla="*/ 4703 w 4948"/>
                <a:gd name="T49" fmla="*/ 3547 h 4921"/>
                <a:gd name="T50" fmla="*/ 4540 w 4948"/>
                <a:gd name="T51" fmla="*/ 2959 h 4921"/>
                <a:gd name="T52" fmla="*/ 4948 w 4948"/>
                <a:gd name="T53" fmla="*/ 2661 h 4921"/>
                <a:gd name="T54" fmla="*/ 4580 w 4948"/>
                <a:gd name="T55" fmla="*/ 2173 h 4921"/>
                <a:gd name="T56" fmla="*/ 4839 w 4948"/>
                <a:gd name="T57" fmla="*/ 1711 h 4921"/>
                <a:gd name="T58" fmla="*/ 4310 w 4948"/>
                <a:gd name="T59" fmla="*/ 1399 h 4921"/>
                <a:gd name="T60" fmla="*/ 4366 w 4948"/>
                <a:gd name="T61" fmla="*/ 862 h 4921"/>
                <a:gd name="T62" fmla="*/ 3752 w 4948"/>
                <a:gd name="T63" fmla="*/ 781 h 4921"/>
                <a:gd name="T64" fmla="*/ 3626 w 4948"/>
                <a:gd name="T65" fmla="*/ 274 h 4921"/>
                <a:gd name="T66" fmla="*/ 3022 w 4948"/>
                <a:gd name="T67" fmla="*/ 433 h 4921"/>
                <a:gd name="T68" fmla="*/ 2675 w 4948"/>
                <a:gd name="T69" fmla="*/ 0 h 4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48" h="4921">
                  <a:moveTo>
                    <a:pt x="4362" y="2461"/>
                  </a:moveTo>
                  <a:cubicBezTo>
                    <a:pt x="4362" y="3503"/>
                    <a:pt x="3517" y="4348"/>
                    <a:pt x="2474" y="4348"/>
                  </a:cubicBezTo>
                  <a:cubicBezTo>
                    <a:pt x="1431" y="4348"/>
                    <a:pt x="586" y="3503"/>
                    <a:pt x="586" y="2461"/>
                  </a:cubicBezTo>
                  <a:cubicBezTo>
                    <a:pt x="586" y="1418"/>
                    <a:pt x="1431" y="573"/>
                    <a:pt x="2474" y="573"/>
                  </a:cubicBezTo>
                  <a:cubicBezTo>
                    <a:pt x="3517" y="573"/>
                    <a:pt x="4362" y="1418"/>
                    <a:pt x="4362" y="2461"/>
                  </a:cubicBezTo>
                  <a:close/>
                  <a:moveTo>
                    <a:pt x="2675" y="0"/>
                  </a:moveTo>
                  <a:lnTo>
                    <a:pt x="2282" y="0"/>
                  </a:lnTo>
                  <a:lnTo>
                    <a:pt x="2178" y="391"/>
                  </a:lnTo>
                  <a:cubicBezTo>
                    <a:pt x="2097" y="403"/>
                    <a:pt x="2017" y="420"/>
                    <a:pt x="1939" y="441"/>
                  </a:cubicBezTo>
                  <a:lnTo>
                    <a:pt x="1696" y="116"/>
                  </a:lnTo>
                  <a:lnTo>
                    <a:pt x="1334" y="269"/>
                  </a:lnTo>
                  <a:lnTo>
                    <a:pt x="1393" y="677"/>
                  </a:lnTo>
                  <a:cubicBezTo>
                    <a:pt x="1334" y="713"/>
                    <a:pt x="1276" y="752"/>
                    <a:pt x="1221" y="794"/>
                  </a:cubicBezTo>
                  <a:lnTo>
                    <a:pt x="867" y="579"/>
                  </a:lnTo>
                  <a:lnTo>
                    <a:pt x="588" y="856"/>
                  </a:lnTo>
                  <a:lnTo>
                    <a:pt x="801" y="1218"/>
                  </a:lnTo>
                  <a:cubicBezTo>
                    <a:pt x="751" y="1286"/>
                    <a:pt x="704" y="1357"/>
                    <a:pt x="662" y="1431"/>
                  </a:cubicBezTo>
                  <a:lnTo>
                    <a:pt x="245" y="1374"/>
                  </a:lnTo>
                  <a:lnTo>
                    <a:pt x="101" y="1738"/>
                  </a:lnTo>
                  <a:lnTo>
                    <a:pt x="444" y="1988"/>
                  </a:lnTo>
                  <a:cubicBezTo>
                    <a:pt x="431" y="2045"/>
                    <a:pt x="420" y="2103"/>
                    <a:pt x="412" y="2161"/>
                  </a:cubicBezTo>
                  <a:lnTo>
                    <a:pt x="0" y="2260"/>
                  </a:lnTo>
                  <a:lnTo>
                    <a:pt x="0" y="2652"/>
                  </a:lnTo>
                  <a:lnTo>
                    <a:pt x="412" y="2760"/>
                  </a:lnTo>
                  <a:cubicBezTo>
                    <a:pt x="421" y="2829"/>
                    <a:pt x="435" y="2897"/>
                    <a:pt x="451" y="2963"/>
                  </a:cubicBezTo>
                  <a:lnTo>
                    <a:pt x="109" y="3210"/>
                  </a:lnTo>
                  <a:lnTo>
                    <a:pt x="259" y="3572"/>
                  </a:lnTo>
                  <a:lnTo>
                    <a:pt x="678" y="3517"/>
                  </a:lnTo>
                  <a:cubicBezTo>
                    <a:pt x="715" y="3581"/>
                    <a:pt x="756" y="3643"/>
                    <a:pt x="801" y="3703"/>
                  </a:cubicBezTo>
                  <a:lnTo>
                    <a:pt x="582" y="4059"/>
                  </a:lnTo>
                  <a:lnTo>
                    <a:pt x="861" y="4336"/>
                  </a:lnTo>
                  <a:lnTo>
                    <a:pt x="1221" y="4127"/>
                  </a:lnTo>
                  <a:cubicBezTo>
                    <a:pt x="1275" y="4168"/>
                    <a:pt x="1331" y="4206"/>
                    <a:pt x="1389" y="4242"/>
                  </a:cubicBezTo>
                  <a:lnTo>
                    <a:pt x="1322" y="4647"/>
                  </a:lnTo>
                  <a:lnTo>
                    <a:pt x="1684" y="4800"/>
                  </a:lnTo>
                  <a:lnTo>
                    <a:pt x="1934" y="4479"/>
                  </a:lnTo>
                  <a:cubicBezTo>
                    <a:pt x="2014" y="4500"/>
                    <a:pt x="2095" y="4518"/>
                    <a:pt x="2178" y="4531"/>
                  </a:cubicBezTo>
                  <a:lnTo>
                    <a:pt x="2273" y="4921"/>
                  </a:lnTo>
                  <a:lnTo>
                    <a:pt x="2667" y="4921"/>
                  </a:lnTo>
                  <a:lnTo>
                    <a:pt x="2768" y="4536"/>
                  </a:lnTo>
                  <a:cubicBezTo>
                    <a:pt x="2853" y="4525"/>
                    <a:pt x="2936" y="4510"/>
                    <a:pt x="3017" y="4489"/>
                  </a:cubicBezTo>
                  <a:lnTo>
                    <a:pt x="3252" y="4805"/>
                  </a:lnTo>
                  <a:lnTo>
                    <a:pt x="3614" y="4653"/>
                  </a:lnTo>
                  <a:lnTo>
                    <a:pt x="3558" y="4267"/>
                  </a:lnTo>
                  <a:cubicBezTo>
                    <a:pt x="3625" y="4229"/>
                    <a:pt x="3689" y="4187"/>
                    <a:pt x="3750" y="4141"/>
                  </a:cubicBezTo>
                  <a:lnTo>
                    <a:pt x="4081" y="4342"/>
                  </a:lnTo>
                  <a:lnTo>
                    <a:pt x="4360" y="4065"/>
                  </a:lnTo>
                  <a:lnTo>
                    <a:pt x="4165" y="3735"/>
                  </a:lnTo>
                  <a:cubicBezTo>
                    <a:pt x="4224" y="3659"/>
                    <a:pt x="4277" y="3579"/>
                    <a:pt x="4325" y="3495"/>
                  </a:cubicBezTo>
                  <a:lnTo>
                    <a:pt x="4703" y="3547"/>
                  </a:lnTo>
                  <a:lnTo>
                    <a:pt x="4847" y="3183"/>
                  </a:lnTo>
                  <a:lnTo>
                    <a:pt x="4540" y="2959"/>
                  </a:lnTo>
                  <a:cubicBezTo>
                    <a:pt x="4557" y="2891"/>
                    <a:pt x="4570" y="2821"/>
                    <a:pt x="4580" y="2749"/>
                  </a:cubicBezTo>
                  <a:lnTo>
                    <a:pt x="4948" y="2661"/>
                  </a:lnTo>
                  <a:lnTo>
                    <a:pt x="4948" y="2269"/>
                  </a:lnTo>
                  <a:lnTo>
                    <a:pt x="4580" y="2173"/>
                  </a:lnTo>
                  <a:cubicBezTo>
                    <a:pt x="4569" y="2091"/>
                    <a:pt x="4553" y="2011"/>
                    <a:pt x="4533" y="1932"/>
                  </a:cubicBezTo>
                  <a:lnTo>
                    <a:pt x="4839" y="1711"/>
                  </a:lnTo>
                  <a:lnTo>
                    <a:pt x="4690" y="1349"/>
                  </a:lnTo>
                  <a:lnTo>
                    <a:pt x="4310" y="1399"/>
                  </a:lnTo>
                  <a:cubicBezTo>
                    <a:pt x="4266" y="1326"/>
                    <a:pt x="4218" y="1255"/>
                    <a:pt x="4166" y="1188"/>
                  </a:cubicBezTo>
                  <a:lnTo>
                    <a:pt x="4366" y="862"/>
                  </a:lnTo>
                  <a:lnTo>
                    <a:pt x="4087" y="585"/>
                  </a:lnTo>
                  <a:lnTo>
                    <a:pt x="3752" y="781"/>
                  </a:lnTo>
                  <a:cubicBezTo>
                    <a:pt x="3691" y="736"/>
                    <a:pt x="3628" y="695"/>
                    <a:pt x="3563" y="656"/>
                  </a:cubicBezTo>
                  <a:lnTo>
                    <a:pt x="3626" y="274"/>
                  </a:lnTo>
                  <a:lnTo>
                    <a:pt x="3264" y="121"/>
                  </a:lnTo>
                  <a:lnTo>
                    <a:pt x="3022" y="433"/>
                  </a:lnTo>
                  <a:cubicBezTo>
                    <a:pt x="2939" y="412"/>
                    <a:pt x="2855" y="396"/>
                    <a:pt x="2769" y="385"/>
                  </a:cubicBezTo>
                  <a:lnTo>
                    <a:pt x="2675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35D90824-1C4D-4AA0-AEDF-22BCFAA44B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4817" y="2190678"/>
              <a:ext cx="2245594" cy="2244522"/>
            </a:xfrm>
            <a:custGeom>
              <a:avLst/>
              <a:gdLst>
                <a:gd name="T0" fmla="*/ 1417 w 4950"/>
                <a:gd name="T1" fmla="*/ 4048 h 4943"/>
                <a:gd name="T2" fmla="*/ 3532 w 4950"/>
                <a:gd name="T3" fmla="*/ 895 h 4943"/>
                <a:gd name="T4" fmla="*/ 4021 w 4950"/>
                <a:gd name="T5" fmla="*/ 530 h 4943"/>
                <a:gd name="T6" fmla="*/ 3388 w 4950"/>
                <a:gd name="T7" fmla="*/ 577 h 4943"/>
                <a:gd name="T8" fmla="*/ 3139 w 4950"/>
                <a:gd name="T9" fmla="*/ 78 h 4943"/>
                <a:gd name="T10" fmla="*/ 2571 w 4950"/>
                <a:gd name="T11" fmla="*/ 376 h 4943"/>
                <a:gd name="T12" fmla="*/ 2187 w 4950"/>
                <a:gd name="T13" fmla="*/ 0 h 4943"/>
                <a:gd name="T14" fmla="*/ 1774 w 4950"/>
                <a:gd name="T15" fmla="*/ 496 h 4943"/>
                <a:gd name="T16" fmla="*/ 1222 w 4950"/>
                <a:gd name="T17" fmla="*/ 315 h 4943"/>
                <a:gd name="T18" fmla="*/ 1045 w 4950"/>
                <a:gd name="T19" fmla="*/ 940 h 4943"/>
                <a:gd name="T20" fmla="*/ 521 w 4950"/>
                <a:gd name="T21" fmla="*/ 918 h 4943"/>
                <a:gd name="T22" fmla="*/ 585 w 4950"/>
                <a:gd name="T23" fmla="*/ 1566 h 4943"/>
                <a:gd name="T24" fmla="*/ 80 w 4950"/>
                <a:gd name="T25" fmla="*/ 1772 h 4943"/>
                <a:gd name="T26" fmla="*/ 383 w 4950"/>
                <a:gd name="T27" fmla="*/ 2347 h 4943"/>
                <a:gd name="T28" fmla="*/ 0 w 4950"/>
                <a:gd name="T29" fmla="*/ 2746 h 4943"/>
                <a:gd name="T30" fmla="*/ 494 w 4950"/>
                <a:gd name="T31" fmla="*/ 3161 h 4943"/>
                <a:gd name="T32" fmla="*/ 287 w 4950"/>
                <a:gd name="T33" fmla="*/ 3652 h 4943"/>
                <a:gd name="T34" fmla="*/ 893 w 4950"/>
                <a:gd name="T35" fmla="*/ 3854 h 4943"/>
                <a:gd name="T36" fmla="*/ 928 w 4950"/>
                <a:gd name="T37" fmla="*/ 4413 h 4943"/>
                <a:gd name="T38" fmla="*/ 1557 w 4950"/>
                <a:gd name="T39" fmla="*/ 4369 h 4943"/>
                <a:gd name="T40" fmla="*/ 1810 w 4950"/>
                <a:gd name="T41" fmla="*/ 4865 h 4943"/>
                <a:gd name="T42" fmla="*/ 2368 w 4950"/>
                <a:gd name="T43" fmla="*/ 4588 h 4943"/>
                <a:gd name="T44" fmla="*/ 2762 w 4950"/>
                <a:gd name="T45" fmla="*/ 4943 h 4943"/>
                <a:gd name="T46" fmla="*/ 3173 w 4950"/>
                <a:gd name="T47" fmla="*/ 4483 h 4943"/>
                <a:gd name="T48" fmla="*/ 3727 w 4950"/>
                <a:gd name="T49" fmla="*/ 4628 h 4943"/>
                <a:gd name="T50" fmla="*/ 3920 w 4950"/>
                <a:gd name="T51" fmla="*/ 4046 h 4943"/>
                <a:gd name="T52" fmla="*/ 4428 w 4950"/>
                <a:gd name="T53" fmla="*/ 4025 h 4943"/>
                <a:gd name="T54" fmla="*/ 4394 w 4950"/>
                <a:gd name="T55" fmla="*/ 3412 h 4943"/>
                <a:gd name="T56" fmla="*/ 4869 w 4950"/>
                <a:gd name="T57" fmla="*/ 3171 h 4943"/>
                <a:gd name="T58" fmla="*/ 4602 w 4950"/>
                <a:gd name="T59" fmla="*/ 2614 h 4943"/>
                <a:gd name="T60" fmla="*/ 4950 w 4950"/>
                <a:gd name="T61" fmla="*/ 2197 h 4943"/>
                <a:gd name="T62" fmla="*/ 4483 w 4950"/>
                <a:gd name="T63" fmla="*/ 1784 h 4943"/>
                <a:gd name="T64" fmla="*/ 4662 w 4950"/>
                <a:gd name="T65" fmla="*/ 1291 h 4943"/>
                <a:gd name="T66" fmla="*/ 4068 w 4950"/>
                <a:gd name="T67" fmla="*/ 1085 h 4943"/>
                <a:gd name="T68" fmla="*/ 4021 w 4950"/>
                <a:gd name="T69" fmla="*/ 530 h 4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50" h="4943">
                  <a:moveTo>
                    <a:pt x="4051" y="3529"/>
                  </a:moveTo>
                  <a:cubicBezTo>
                    <a:pt x="3467" y="4400"/>
                    <a:pt x="2287" y="4632"/>
                    <a:pt x="1417" y="4048"/>
                  </a:cubicBezTo>
                  <a:cubicBezTo>
                    <a:pt x="546" y="3464"/>
                    <a:pt x="314" y="2284"/>
                    <a:pt x="898" y="1414"/>
                  </a:cubicBezTo>
                  <a:cubicBezTo>
                    <a:pt x="1482" y="543"/>
                    <a:pt x="2662" y="311"/>
                    <a:pt x="3532" y="895"/>
                  </a:cubicBezTo>
                  <a:cubicBezTo>
                    <a:pt x="4403" y="1479"/>
                    <a:pt x="4635" y="2659"/>
                    <a:pt x="4051" y="3529"/>
                  </a:cubicBezTo>
                  <a:close/>
                  <a:moveTo>
                    <a:pt x="4021" y="530"/>
                  </a:moveTo>
                  <a:lnTo>
                    <a:pt x="3693" y="309"/>
                  </a:lnTo>
                  <a:lnTo>
                    <a:pt x="3388" y="577"/>
                  </a:lnTo>
                  <a:cubicBezTo>
                    <a:pt x="3313" y="542"/>
                    <a:pt x="3236" y="511"/>
                    <a:pt x="3159" y="486"/>
                  </a:cubicBezTo>
                  <a:lnTo>
                    <a:pt x="3139" y="78"/>
                  </a:lnTo>
                  <a:lnTo>
                    <a:pt x="2751" y="2"/>
                  </a:lnTo>
                  <a:lnTo>
                    <a:pt x="2571" y="376"/>
                  </a:lnTo>
                  <a:cubicBezTo>
                    <a:pt x="2502" y="373"/>
                    <a:pt x="2432" y="374"/>
                    <a:pt x="2362" y="378"/>
                  </a:cubicBezTo>
                  <a:lnTo>
                    <a:pt x="2187" y="0"/>
                  </a:lnTo>
                  <a:lnTo>
                    <a:pt x="1799" y="75"/>
                  </a:lnTo>
                  <a:lnTo>
                    <a:pt x="1774" y="496"/>
                  </a:lnTo>
                  <a:cubicBezTo>
                    <a:pt x="1694" y="525"/>
                    <a:pt x="1615" y="558"/>
                    <a:pt x="1539" y="597"/>
                  </a:cubicBezTo>
                  <a:lnTo>
                    <a:pt x="1222" y="315"/>
                  </a:lnTo>
                  <a:lnTo>
                    <a:pt x="898" y="539"/>
                  </a:lnTo>
                  <a:lnTo>
                    <a:pt x="1045" y="940"/>
                  </a:lnTo>
                  <a:cubicBezTo>
                    <a:pt x="1002" y="980"/>
                    <a:pt x="960" y="1022"/>
                    <a:pt x="920" y="1066"/>
                  </a:cubicBezTo>
                  <a:lnTo>
                    <a:pt x="521" y="918"/>
                  </a:lnTo>
                  <a:lnTo>
                    <a:pt x="302" y="1245"/>
                  </a:lnTo>
                  <a:lnTo>
                    <a:pt x="585" y="1566"/>
                  </a:lnTo>
                  <a:cubicBezTo>
                    <a:pt x="555" y="1629"/>
                    <a:pt x="528" y="1693"/>
                    <a:pt x="504" y="1758"/>
                  </a:cubicBezTo>
                  <a:lnTo>
                    <a:pt x="80" y="1772"/>
                  </a:lnTo>
                  <a:lnTo>
                    <a:pt x="2" y="2158"/>
                  </a:lnTo>
                  <a:lnTo>
                    <a:pt x="383" y="2347"/>
                  </a:lnTo>
                  <a:cubicBezTo>
                    <a:pt x="378" y="2422"/>
                    <a:pt x="378" y="2496"/>
                    <a:pt x="381" y="2571"/>
                  </a:cubicBezTo>
                  <a:lnTo>
                    <a:pt x="0" y="2746"/>
                  </a:lnTo>
                  <a:lnTo>
                    <a:pt x="77" y="3133"/>
                  </a:lnTo>
                  <a:lnTo>
                    <a:pt x="494" y="3161"/>
                  </a:lnTo>
                  <a:cubicBezTo>
                    <a:pt x="517" y="3225"/>
                    <a:pt x="542" y="3289"/>
                    <a:pt x="570" y="3351"/>
                  </a:cubicBezTo>
                  <a:lnTo>
                    <a:pt x="287" y="3652"/>
                  </a:lnTo>
                  <a:lnTo>
                    <a:pt x="504" y="3982"/>
                  </a:lnTo>
                  <a:lnTo>
                    <a:pt x="893" y="3854"/>
                  </a:lnTo>
                  <a:cubicBezTo>
                    <a:pt x="947" y="3917"/>
                    <a:pt x="1005" y="3977"/>
                    <a:pt x="1067" y="4034"/>
                  </a:cubicBezTo>
                  <a:lnTo>
                    <a:pt x="928" y="4413"/>
                  </a:lnTo>
                  <a:lnTo>
                    <a:pt x="1257" y="4634"/>
                  </a:lnTo>
                  <a:lnTo>
                    <a:pt x="1557" y="4369"/>
                  </a:lnTo>
                  <a:cubicBezTo>
                    <a:pt x="1634" y="4408"/>
                    <a:pt x="1712" y="4441"/>
                    <a:pt x="1791" y="4470"/>
                  </a:cubicBezTo>
                  <a:lnTo>
                    <a:pt x="1810" y="4865"/>
                  </a:lnTo>
                  <a:lnTo>
                    <a:pt x="2199" y="4941"/>
                  </a:lnTo>
                  <a:lnTo>
                    <a:pt x="2368" y="4588"/>
                  </a:lnTo>
                  <a:cubicBezTo>
                    <a:pt x="2445" y="4593"/>
                    <a:pt x="2522" y="4594"/>
                    <a:pt x="2599" y="4590"/>
                  </a:cubicBezTo>
                  <a:lnTo>
                    <a:pt x="2762" y="4943"/>
                  </a:lnTo>
                  <a:lnTo>
                    <a:pt x="3150" y="4868"/>
                  </a:lnTo>
                  <a:lnTo>
                    <a:pt x="3173" y="4483"/>
                  </a:lnTo>
                  <a:cubicBezTo>
                    <a:pt x="3264" y="4452"/>
                    <a:pt x="3354" y="4416"/>
                    <a:pt x="3440" y="4373"/>
                  </a:cubicBezTo>
                  <a:lnTo>
                    <a:pt x="3727" y="4628"/>
                  </a:lnTo>
                  <a:lnTo>
                    <a:pt x="4051" y="4404"/>
                  </a:lnTo>
                  <a:lnTo>
                    <a:pt x="3920" y="4046"/>
                  </a:lnTo>
                  <a:cubicBezTo>
                    <a:pt x="3973" y="3998"/>
                    <a:pt x="4023" y="3947"/>
                    <a:pt x="4071" y="3893"/>
                  </a:cubicBezTo>
                  <a:lnTo>
                    <a:pt x="4428" y="4025"/>
                  </a:lnTo>
                  <a:lnTo>
                    <a:pt x="4648" y="3698"/>
                  </a:lnTo>
                  <a:lnTo>
                    <a:pt x="4394" y="3412"/>
                  </a:lnTo>
                  <a:cubicBezTo>
                    <a:pt x="4431" y="3337"/>
                    <a:pt x="4463" y="3261"/>
                    <a:pt x="4489" y="3183"/>
                  </a:cubicBezTo>
                  <a:lnTo>
                    <a:pt x="4869" y="3171"/>
                  </a:lnTo>
                  <a:lnTo>
                    <a:pt x="4947" y="2785"/>
                  </a:lnTo>
                  <a:lnTo>
                    <a:pt x="4602" y="2614"/>
                  </a:lnTo>
                  <a:cubicBezTo>
                    <a:pt x="4607" y="2528"/>
                    <a:pt x="4606" y="2442"/>
                    <a:pt x="4601" y="2357"/>
                  </a:cubicBezTo>
                  <a:lnTo>
                    <a:pt x="4950" y="2197"/>
                  </a:lnTo>
                  <a:lnTo>
                    <a:pt x="4872" y="1810"/>
                  </a:lnTo>
                  <a:lnTo>
                    <a:pt x="4483" y="1784"/>
                  </a:lnTo>
                  <a:cubicBezTo>
                    <a:pt x="4457" y="1713"/>
                    <a:pt x="4427" y="1643"/>
                    <a:pt x="4395" y="1575"/>
                  </a:cubicBezTo>
                  <a:lnTo>
                    <a:pt x="4662" y="1291"/>
                  </a:lnTo>
                  <a:lnTo>
                    <a:pt x="4445" y="960"/>
                  </a:lnTo>
                  <a:lnTo>
                    <a:pt x="4068" y="1085"/>
                  </a:lnTo>
                  <a:cubicBezTo>
                    <a:pt x="4011" y="1022"/>
                    <a:pt x="3949" y="961"/>
                    <a:pt x="3884" y="904"/>
                  </a:cubicBezTo>
                  <a:lnTo>
                    <a:pt x="4021" y="5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3B5EE749-BE56-4D27-94D4-F741D61BAF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99879" y="1819399"/>
              <a:ext cx="855335" cy="855335"/>
            </a:xfrm>
            <a:custGeom>
              <a:avLst/>
              <a:gdLst>
                <a:gd name="T0" fmla="*/ 922 w 1572"/>
                <a:gd name="T1" fmla="*/ 186 h 1571"/>
                <a:gd name="T2" fmla="*/ 637 w 1572"/>
                <a:gd name="T3" fmla="*/ 1382 h 1571"/>
                <a:gd name="T4" fmla="*/ 541 w 1572"/>
                <a:gd name="T5" fmla="*/ 1535 h 1571"/>
                <a:gd name="T6" fmla="*/ 724 w 1572"/>
                <a:gd name="T7" fmla="*/ 1451 h 1571"/>
                <a:gd name="T8" fmla="*/ 852 w 1572"/>
                <a:gd name="T9" fmla="*/ 1571 h 1571"/>
                <a:gd name="T10" fmla="*/ 988 w 1572"/>
                <a:gd name="T11" fmla="*/ 1420 h 1571"/>
                <a:gd name="T12" fmla="*/ 1143 w 1572"/>
                <a:gd name="T13" fmla="*/ 1489 h 1571"/>
                <a:gd name="T14" fmla="*/ 1211 w 1572"/>
                <a:gd name="T15" fmla="*/ 1295 h 1571"/>
                <a:gd name="T16" fmla="*/ 1394 w 1572"/>
                <a:gd name="T17" fmla="*/ 1288 h 1571"/>
                <a:gd name="T18" fmla="*/ 1378 w 1572"/>
                <a:gd name="T19" fmla="*/ 1082 h 1571"/>
                <a:gd name="T20" fmla="*/ 1536 w 1572"/>
                <a:gd name="T21" fmla="*/ 1031 h 1571"/>
                <a:gd name="T22" fmla="*/ 1445 w 1572"/>
                <a:gd name="T23" fmla="*/ 845 h 1571"/>
                <a:gd name="T24" fmla="*/ 1572 w 1572"/>
                <a:gd name="T25" fmla="*/ 727 h 1571"/>
                <a:gd name="T26" fmla="*/ 1419 w 1572"/>
                <a:gd name="T27" fmla="*/ 590 h 1571"/>
                <a:gd name="T28" fmla="*/ 1489 w 1572"/>
                <a:gd name="T29" fmla="*/ 429 h 1571"/>
                <a:gd name="T30" fmla="*/ 1297 w 1572"/>
                <a:gd name="T31" fmla="*/ 361 h 1571"/>
                <a:gd name="T32" fmla="*/ 1304 w 1572"/>
                <a:gd name="T33" fmla="*/ 191 h 1571"/>
                <a:gd name="T34" fmla="*/ 1103 w 1572"/>
                <a:gd name="T35" fmla="*/ 199 h 1571"/>
                <a:gd name="T36" fmla="*/ 1031 w 1572"/>
                <a:gd name="T37" fmla="*/ 36 h 1571"/>
                <a:gd name="T38" fmla="*/ 849 w 1572"/>
                <a:gd name="T39" fmla="*/ 119 h 1571"/>
                <a:gd name="T40" fmla="*/ 720 w 1572"/>
                <a:gd name="T41" fmla="*/ 0 h 1571"/>
                <a:gd name="T42" fmla="*/ 585 w 1572"/>
                <a:gd name="T43" fmla="*/ 144 h 1571"/>
                <a:gd name="T44" fmla="*/ 429 w 1572"/>
                <a:gd name="T45" fmla="*/ 83 h 1571"/>
                <a:gd name="T46" fmla="*/ 358 w 1572"/>
                <a:gd name="T47" fmla="*/ 265 h 1571"/>
                <a:gd name="T48" fmla="*/ 178 w 1572"/>
                <a:gd name="T49" fmla="*/ 284 h 1571"/>
                <a:gd name="T50" fmla="*/ 185 w 1572"/>
                <a:gd name="T51" fmla="*/ 478 h 1571"/>
                <a:gd name="T52" fmla="*/ 37 w 1572"/>
                <a:gd name="T53" fmla="*/ 541 h 1571"/>
                <a:gd name="T54" fmla="*/ 114 w 1572"/>
                <a:gd name="T55" fmla="*/ 720 h 1571"/>
                <a:gd name="T56" fmla="*/ 0 w 1572"/>
                <a:gd name="T57" fmla="*/ 844 h 1571"/>
                <a:gd name="T58" fmla="*/ 140 w 1572"/>
                <a:gd name="T59" fmla="*/ 980 h 1571"/>
                <a:gd name="T60" fmla="*/ 83 w 1572"/>
                <a:gd name="T61" fmla="*/ 1143 h 1571"/>
                <a:gd name="T62" fmla="*/ 267 w 1572"/>
                <a:gd name="T63" fmla="*/ 1213 h 1571"/>
                <a:gd name="T64" fmla="*/ 268 w 1572"/>
                <a:gd name="T65" fmla="*/ 1380 h 1571"/>
                <a:gd name="T66" fmla="*/ 466 w 1572"/>
                <a:gd name="T67" fmla="*/ 1375 h 1571"/>
                <a:gd name="T68" fmla="*/ 541 w 1572"/>
                <a:gd name="T69" fmla="*/ 1535 h 1571"/>
                <a:gd name="T70" fmla="*/ 786 w 1572"/>
                <a:gd name="T71" fmla="*/ 952 h 1571"/>
                <a:gd name="T72" fmla="*/ 1215 w 1572"/>
                <a:gd name="T73" fmla="*/ 932 h 1571"/>
                <a:gd name="T74" fmla="*/ 768 w 1572"/>
                <a:gd name="T75" fmla="*/ 1296 h 1571"/>
                <a:gd name="T76" fmla="*/ 560 w 1572"/>
                <a:gd name="T77" fmla="*/ 1247 h 1571"/>
                <a:gd name="T78" fmla="*/ 339 w 1572"/>
                <a:gd name="T79" fmla="*/ 723 h 1571"/>
                <a:gd name="T80" fmla="*/ 698 w 1572"/>
                <a:gd name="T81" fmla="*/ 931 h 1571"/>
                <a:gd name="T82" fmla="*/ 560 w 1572"/>
                <a:gd name="T83" fmla="*/ 1247 h 1571"/>
                <a:gd name="T84" fmla="*/ 881 w 1572"/>
                <a:gd name="T85" fmla="*/ 808 h 1571"/>
                <a:gd name="T86" fmla="*/ 678 w 1572"/>
                <a:gd name="T87" fmla="*/ 760 h 1571"/>
                <a:gd name="T88" fmla="*/ 354 w 1572"/>
                <a:gd name="T89" fmla="*/ 633 h 1571"/>
                <a:gd name="T90" fmla="*/ 798 w 1572"/>
                <a:gd name="T91" fmla="*/ 272 h 1571"/>
                <a:gd name="T92" fmla="*/ 773 w 1572"/>
                <a:gd name="T93" fmla="*/ 616 h 1571"/>
                <a:gd name="T94" fmla="*/ 354 w 1572"/>
                <a:gd name="T95" fmla="*/ 633 h 1571"/>
                <a:gd name="T96" fmla="*/ 1292 w 1572"/>
                <a:gd name="T97" fmla="*/ 804 h 1571"/>
                <a:gd name="T98" fmla="*/ 947 w 1572"/>
                <a:gd name="T99" fmla="*/ 775 h 1571"/>
                <a:gd name="T100" fmla="*/ 929 w 1572"/>
                <a:gd name="T101" fmla="*/ 353 h 1571"/>
                <a:gd name="T102" fmla="*/ 1344 w 1572"/>
                <a:gd name="T103" fmla="*/ 919 h 1571"/>
                <a:gd name="T104" fmla="*/ 215 w 1572"/>
                <a:gd name="T105" fmla="*/ 649 h 1571"/>
                <a:gd name="T106" fmla="*/ 1344 w 1572"/>
                <a:gd name="T107" fmla="*/ 919 h 1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72" h="1571">
                  <a:moveTo>
                    <a:pt x="181" y="641"/>
                  </a:moveTo>
                  <a:cubicBezTo>
                    <a:pt x="260" y="311"/>
                    <a:pt x="592" y="107"/>
                    <a:pt x="922" y="186"/>
                  </a:cubicBezTo>
                  <a:cubicBezTo>
                    <a:pt x="1253" y="265"/>
                    <a:pt x="1457" y="597"/>
                    <a:pt x="1378" y="927"/>
                  </a:cubicBezTo>
                  <a:cubicBezTo>
                    <a:pt x="1299" y="1257"/>
                    <a:pt x="967" y="1461"/>
                    <a:pt x="637" y="1382"/>
                  </a:cubicBezTo>
                  <a:cubicBezTo>
                    <a:pt x="306" y="1303"/>
                    <a:pt x="102" y="971"/>
                    <a:pt x="181" y="641"/>
                  </a:cubicBezTo>
                  <a:close/>
                  <a:moveTo>
                    <a:pt x="541" y="1535"/>
                  </a:moveTo>
                  <a:lnTo>
                    <a:pt x="663" y="1564"/>
                  </a:lnTo>
                  <a:lnTo>
                    <a:pt x="724" y="1451"/>
                  </a:lnTo>
                  <a:cubicBezTo>
                    <a:pt x="750" y="1453"/>
                    <a:pt x="776" y="1453"/>
                    <a:pt x="802" y="1452"/>
                  </a:cubicBezTo>
                  <a:lnTo>
                    <a:pt x="852" y="1571"/>
                  </a:lnTo>
                  <a:lnTo>
                    <a:pt x="976" y="1551"/>
                  </a:lnTo>
                  <a:lnTo>
                    <a:pt x="988" y="1420"/>
                  </a:lnTo>
                  <a:cubicBezTo>
                    <a:pt x="1009" y="1413"/>
                    <a:pt x="1029" y="1405"/>
                    <a:pt x="1049" y="1396"/>
                  </a:cubicBezTo>
                  <a:lnTo>
                    <a:pt x="1143" y="1489"/>
                  </a:lnTo>
                  <a:lnTo>
                    <a:pt x="1249" y="1423"/>
                  </a:lnTo>
                  <a:lnTo>
                    <a:pt x="1211" y="1295"/>
                  </a:lnTo>
                  <a:cubicBezTo>
                    <a:pt x="1231" y="1278"/>
                    <a:pt x="1251" y="1259"/>
                    <a:pt x="1269" y="1239"/>
                  </a:cubicBezTo>
                  <a:lnTo>
                    <a:pt x="1394" y="1288"/>
                  </a:lnTo>
                  <a:lnTo>
                    <a:pt x="1465" y="1185"/>
                  </a:lnTo>
                  <a:lnTo>
                    <a:pt x="1378" y="1082"/>
                  </a:lnTo>
                  <a:cubicBezTo>
                    <a:pt x="1386" y="1066"/>
                    <a:pt x="1394" y="1048"/>
                    <a:pt x="1401" y="1031"/>
                  </a:cubicBezTo>
                  <a:lnTo>
                    <a:pt x="1536" y="1031"/>
                  </a:lnTo>
                  <a:lnTo>
                    <a:pt x="1565" y="909"/>
                  </a:lnTo>
                  <a:lnTo>
                    <a:pt x="1445" y="845"/>
                  </a:lnTo>
                  <a:cubicBezTo>
                    <a:pt x="1447" y="823"/>
                    <a:pt x="1448" y="801"/>
                    <a:pt x="1448" y="779"/>
                  </a:cubicBezTo>
                  <a:lnTo>
                    <a:pt x="1572" y="727"/>
                  </a:lnTo>
                  <a:lnTo>
                    <a:pt x="1553" y="604"/>
                  </a:lnTo>
                  <a:lnTo>
                    <a:pt x="1419" y="590"/>
                  </a:lnTo>
                  <a:cubicBezTo>
                    <a:pt x="1412" y="567"/>
                    <a:pt x="1405" y="545"/>
                    <a:pt x="1395" y="523"/>
                  </a:cubicBezTo>
                  <a:lnTo>
                    <a:pt x="1489" y="429"/>
                  </a:lnTo>
                  <a:lnTo>
                    <a:pt x="1424" y="322"/>
                  </a:lnTo>
                  <a:lnTo>
                    <a:pt x="1297" y="361"/>
                  </a:lnTo>
                  <a:cubicBezTo>
                    <a:pt x="1283" y="344"/>
                    <a:pt x="1269" y="328"/>
                    <a:pt x="1253" y="312"/>
                  </a:cubicBezTo>
                  <a:lnTo>
                    <a:pt x="1304" y="191"/>
                  </a:lnTo>
                  <a:lnTo>
                    <a:pt x="1204" y="117"/>
                  </a:lnTo>
                  <a:lnTo>
                    <a:pt x="1103" y="199"/>
                  </a:lnTo>
                  <a:cubicBezTo>
                    <a:pt x="1080" y="186"/>
                    <a:pt x="1056" y="174"/>
                    <a:pt x="1031" y="165"/>
                  </a:cubicBezTo>
                  <a:lnTo>
                    <a:pt x="1031" y="36"/>
                  </a:lnTo>
                  <a:lnTo>
                    <a:pt x="909" y="7"/>
                  </a:lnTo>
                  <a:lnTo>
                    <a:pt x="849" y="119"/>
                  </a:lnTo>
                  <a:cubicBezTo>
                    <a:pt x="822" y="116"/>
                    <a:pt x="795" y="115"/>
                    <a:pt x="769" y="115"/>
                  </a:cubicBezTo>
                  <a:lnTo>
                    <a:pt x="720" y="0"/>
                  </a:lnTo>
                  <a:lnTo>
                    <a:pt x="596" y="21"/>
                  </a:lnTo>
                  <a:lnTo>
                    <a:pt x="585" y="144"/>
                  </a:lnTo>
                  <a:cubicBezTo>
                    <a:pt x="562" y="152"/>
                    <a:pt x="539" y="160"/>
                    <a:pt x="516" y="169"/>
                  </a:cubicBezTo>
                  <a:lnTo>
                    <a:pt x="429" y="83"/>
                  </a:lnTo>
                  <a:lnTo>
                    <a:pt x="323" y="148"/>
                  </a:lnTo>
                  <a:lnTo>
                    <a:pt x="358" y="265"/>
                  </a:lnTo>
                  <a:cubicBezTo>
                    <a:pt x="334" y="284"/>
                    <a:pt x="312" y="305"/>
                    <a:pt x="291" y="328"/>
                  </a:cubicBezTo>
                  <a:lnTo>
                    <a:pt x="178" y="284"/>
                  </a:lnTo>
                  <a:lnTo>
                    <a:pt x="107" y="386"/>
                  </a:lnTo>
                  <a:lnTo>
                    <a:pt x="185" y="478"/>
                  </a:lnTo>
                  <a:cubicBezTo>
                    <a:pt x="175" y="498"/>
                    <a:pt x="165" y="519"/>
                    <a:pt x="157" y="540"/>
                  </a:cubicBezTo>
                  <a:lnTo>
                    <a:pt x="37" y="541"/>
                  </a:lnTo>
                  <a:lnTo>
                    <a:pt x="8" y="662"/>
                  </a:lnTo>
                  <a:lnTo>
                    <a:pt x="114" y="720"/>
                  </a:lnTo>
                  <a:cubicBezTo>
                    <a:pt x="111" y="746"/>
                    <a:pt x="110" y="772"/>
                    <a:pt x="111" y="798"/>
                  </a:cubicBezTo>
                  <a:lnTo>
                    <a:pt x="0" y="844"/>
                  </a:lnTo>
                  <a:lnTo>
                    <a:pt x="19" y="967"/>
                  </a:lnTo>
                  <a:lnTo>
                    <a:pt x="140" y="980"/>
                  </a:lnTo>
                  <a:cubicBezTo>
                    <a:pt x="148" y="1006"/>
                    <a:pt x="158" y="1031"/>
                    <a:pt x="169" y="1056"/>
                  </a:cubicBezTo>
                  <a:lnTo>
                    <a:pt x="83" y="1143"/>
                  </a:lnTo>
                  <a:lnTo>
                    <a:pt x="148" y="1249"/>
                  </a:lnTo>
                  <a:lnTo>
                    <a:pt x="267" y="1213"/>
                  </a:lnTo>
                  <a:cubicBezTo>
                    <a:pt x="282" y="1232"/>
                    <a:pt x="298" y="1249"/>
                    <a:pt x="316" y="1266"/>
                  </a:cubicBezTo>
                  <a:lnTo>
                    <a:pt x="268" y="1380"/>
                  </a:lnTo>
                  <a:lnTo>
                    <a:pt x="368" y="1454"/>
                  </a:lnTo>
                  <a:lnTo>
                    <a:pt x="466" y="1375"/>
                  </a:lnTo>
                  <a:cubicBezTo>
                    <a:pt x="490" y="1388"/>
                    <a:pt x="515" y="1399"/>
                    <a:pt x="541" y="1409"/>
                  </a:cubicBezTo>
                  <a:lnTo>
                    <a:pt x="541" y="1535"/>
                  </a:lnTo>
                  <a:close/>
                  <a:moveTo>
                    <a:pt x="720" y="1228"/>
                  </a:moveTo>
                  <a:cubicBezTo>
                    <a:pt x="729" y="1190"/>
                    <a:pt x="786" y="952"/>
                    <a:pt x="786" y="952"/>
                  </a:cubicBezTo>
                  <a:cubicBezTo>
                    <a:pt x="845" y="950"/>
                    <a:pt x="899" y="916"/>
                    <a:pt x="927" y="863"/>
                  </a:cubicBezTo>
                  <a:cubicBezTo>
                    <a:pt x="927" y="863"/>
                    <a:pt x="1174" y="922"/>
                    <a:pt x="1215" y="932"/>
                  </a:cubicBezTo>
                  <a:cubicBezTo>
                    <a:pt x="1256" y="942"/>
                    <a:pt x="1258" y="966"/>
                    <a:pt x="1247" y="995"/>
                  </a:cubicBezTo>
                  <a:cubicBezTo>
                    <a:pt x="1162" y="1182"/>
                    <a:pt x="973" y="1301"/>
                    <a:pt x="768" y="1296"/>
                  </a:cubicBezTo>
                  <a:cubicBezTo>
                    <a:pt x="727" y="1296"/>
                    <a:pt x="711" y="1266"/>
                    <a:pt x="720" y="1228"/>
                  </a:cubicBezTo>
                  <a:close/>
                  <a:moveTo>
                    <a:pt x="560" y="1247"/>
                  </a:moveTo>
                  <a:cubicBezTo>
                    <a:pt x="379" y="1162"/>
                    <a:pt x="265" y="978"/>
                    <a:pt x="267" y="779"/>
                  </a:cubicBezTo>
                  <a:cubicBezTo>
                    <a:pt x="267" y="734"/>
                    <a:pt x="295" y="712"/>
                    <a:pt x="339" y="723"/>
                  </a:cubicBezTo>
                  <a:cubicBezTo>
                    <a:pt x="382" y="733"/>
                    <a:pt x="612" y="788"/>
                    <a:pt x="612" y="788"/>
                  </a:cubicBezTo>
                  <a:cubicBezTo>
                    <a:pt x="613" y="847"/>
                    <a:pt x="646" y="902"/>
                    <a:pt x="698" y="931"/>
                  </a:cubicBezTo>
                  <a:cubicBezTo>
                    <a:pt x="698" y="931"/>
                    <a:pt x="650" y="1133"/>
                    <a:pt x="635" y="1196"/>
                  </a:cubicBezTo>
                  <a:cubicBezTo>
                    <a:pt x="620" y="1259"/>
                    <a:pt x="593" y="1259"/>
                    <a:pt x="560" y="1247"/>
                  </a:cubicBezTo>
                  <a:close/>
                  <a:moveTo>
                    <a:pt x="804" y="682"/>
                  </a:moveTo>
                  <a:cubicBezTo>
                    <a:pt x="860" y="696"/>
                    <a:pt x="895" y="752"/>
                    <a:pt x="881" y="808"/>
                  </a:cubicBezTo>
                  <a:cubicBezTo>
                    <a:pt x="868" y="865"/>
                    <a:pt x="811" y="899"/>
                    <a:pt x="755" y="886"/>
                  </a:cubicBezTo>
                  <a:cubicBezTo>
                    <a:pt x="699" y="872"/>
                    <a:pt x="664" y="816"/>
                    <a:pt x="678" y="760"/>
                  </a:cubicBezTo>
                  <a:cubicBezTo>
                    <a:pt x="691" y="704"/>
                    <a:pt x="748" y="669"/>
                    <a:pt x="804" y="682"/>
                  </a:cubicBezTo>
                  <a:close/>
                  <a:moveTo>
                    <a:pt x="354" y="633"/>
                  </a:moveTo>
                  <a:cubicBezTo>
                    <a:pt x="312" y="623"/>
                    <a:pt x="306" y="584"/>
                    <a:pt x="320" y="557"/>
                  </a:cubicBezTo>
                  <a:cubicBezTo>
                    <a:pt x="409" y="377"/>
                    <a:pt x="597" y="264"/>
                    <a:pt x="798" y="272"/>
                  </a:cubicBezTo>
                  <a:cubicBezTo>
                    <a:pt x="832" y="272"/>
                    <a:pt x="849" y="298"/>
                    <a:pt x="840" y="336"/>
                  </a:cubicBezTo>
                  <a:cubicBezTo>
                    <a:pt x="831" y="373"/>
                    <a:pt x="773" y="616"/>
                    <a:pt x="773" y="616"/>
                  </a:cubicBezTo>
                  <a:cubicBezTo>
                    <a:pt x="716" y="619"/>
                    <a:pt x="663" y="650"/>
                    <a:pt x="634" y="700"/>
                  </a:cubicBezTo>
                  <a:cubicBezTo>
                    <a:pt x="634" y="700"/>
                    <a:pt x="396" y="643"/>
                    <a:pt x="354" y="633"/>
                  </a:cubicBezTo>
                  <a:close/>
                  <a:moveTo>
                    <a:pt x="1004" y="323"/>
                  </a:moveTo>
                  <a:cubicBezTo>
                    <a:pt x="1186" y="412"/>
                    <a:pt x="1300" y="601"/>
                    <a:pt x="1292" y="804"/>
                  </a:cubicBezTo>
                  <a:cubicBezTo>
                    <a:pt x="1289" y="830"/>
                    <a:pt x="1271" y="852"/>
                    <a:pt x="1236" y="844"/>
                  </a:cubicBezTo>
                  <a:cubicBezTo>
                    <a:pt x="1202" y="836"/>
                    <a:pt x="947" y="775"/>
                    <a:pt x="947" y="775"/>
                  </a:cubicBezTo>
                  <a:cubicBezTo>
                    <a:pt x="944" y="718"/>
                    <a:pt x="911" y="665"/>
                    <a:pt x="861" y="637"/>
                  </a:cubicBezTo>
                  <a:cubicBezTo>
                    <a:pt x="861" y="637"/>
                    <a:pt x="918" y="399"/>
                    <a:pt x="929" y="353"/>
                  </a:cubicBezTo>
                  <a:cubicBezTo>
                    <a:pt x="940" y="308"/>
                    <a:pt x="967" y="308"/>
                    <a:pt x="1004" y="323"/>
                  </a:cubicBezTo>
                  <a:close/>
                  <a:moveTo>
                    <a:pt x="1344" y="919"/>
                  </a:moveTo>
                  <a:cubicBezTo>
                    <a:pt x="1419" y="607"/>
                    <a:pt x="1226" y="294"/>
                    <a:pt x="914" y="219"/>
                  </a:cubicBezTo>
                  <a:cubicBezTo>
                    <a:pt x="602" y="145"/>
                    <a:pt x="289" y="337"/>
                    <a:pt x="215" y="649"/>
                  </a:cubicBezTo>
                  <a:cubicBezTo>
                    <a:pt x="140" y="961"/>
                    <a:pt x="332" y="1274"/>
                    <a:pt x="645" y="1349"/>
                  </a:cubicBezTo>
                  <a:cubicBezTo>
                    <a:pt x="956" y="1424"/>
                    <a:pt x="1270" y="1231"/>
                    <a:pt x="1344" y="919"/>
                  </a:cubicBez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A7496A90-168F-4807-96AF-A05344B62E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5733" y="4492175"/>
              <a:ext cx="534745" cy="534745"/>
            </a:xfrm>
            <a:custGeom>
              <a:avLst/>
              <a:gdLst>
                <a:gd name="T0" fmla="*/ 577 w 983"/>
                <a:gd name="T1" fmla="*/ 116 h 982"/>
                <a:gd name="T2" fmla="*/ 398 w 983"/>
                <a:gd name="T3" fmla="*/ 864 h 982"/>
                <a:gd name="T4" fmla="*/ 338 w 983"/>
                <a:gd name="T5" fmla="*/ 959 h 982"/>
                <a:gd name="T6" fmla="*/ 453 w 983"/>
                <a:gd name="T7" fmla="*/ 907 h 982"/>
                <a:gd name="T8" fmla="*/ 533 w 983"/>
                <a:gd name="T9" fmla="*/ 982 h 982"/>
                <a:gd name="T10" fmla="*/ 618 w 983"/>
                <a:gd name="T11" fmla="*/ 887 h 982"/>
                <a:gd name="T12" fmla="*/ 715 w 983"/>
                <a:gd name="T13" fmla="*/ 930 h 982"/>
                <a:gd name="T14" fmla="*/ 757 w 983"/>
                <a:gd name="T15" fmla="*/ 809 h 982"/>
                <a:gd name="T16" fmla="*/ 871 w 983"/>
                <a:gd name="T17" fmla="*/ 805 h 982"/>
                <a:gd name="T18" fmla="*/ 862 w 983"/>
                <a:gd name="T19" fmla="*/ 676 h 982"/>
                <a:gd name="T20" fmla="*/ 960 w 983"/>
                <a:gd name="T21" fmla="*/ 644 h 982"/>
                <a:gd name="T22" fmla="*/ 904 w 983"/>
                <a:gd name="T23" fmla="*/ 528 h 982"/>
                <a:gd name="T24" fmla="*/ 983 w 983"/>
                <a:gd name="T25" fmla="*/ 454 h 982"/>
                <a:gd name="T26" fmla="*/ 887 w 983"/>
                <a:gd name="T27" fmla="*/ 369 h 982"/>
                <a:gd name="T28" fmla="*/ 931 w 983"/>
                <a:gd name="T29" fmla="*/ 268 h 982"/>
                <a:gd name="T30" fmla="*/ 811 w 983"/>
                <a:gd name="T31" fmla="*/ 225 h 982"/>
                <a:gd name="T32" fmla="*/ 815 w 983"/>
                <a:gd name="T33" fmla="*/ 119 h 982"/>
                <a:gd name="T34" fmla="*/ 689 w 983"/>
                <a:gd name="T35" fmla="*/ 124 h 982"/>
                <a:gd name="T36" fmla="*/ 644 w 983"/>
                <a:gd name="T37" fmla="*/ 22 h 982"/>
                <a:gd name="T38" fmla="*/ 531 w 983"/>
                <a:gd name="T39" fmla="*/ 74 h 982"/>
                <a:gd name="T40" fmla="*/ 450 w 983"/>
                <a:gd name="T41" fmla="*/ 0 h 982"/>
                <a:gd name="T42" fmla="*/ 366 w 983"/>
                <a:gd name="T43" fmla="*/ 90 h 982"/>
                <a:gd name="T44" fmla="*/ 268 w 983"/>
                <a:gd name="T45" fmla="*/ 51 h 982"/>
                <a:gd name="T46" fmla="*/ 224 w 983"/>
                <a:gd name="T47" fmla="*/ 165 h 982"/>
                <a:gd name="T48" fmla="*/ 111 w 983"/>
                <a:gd name="T49" fmla="*/ 177 h 982"/>
                <a:gd name="T50" fmla="*/ 116 w 983"/>
                <a:gd name="T51" fmla="*/ 299 h 982"/>
                <a:gd name="T52" fmla="*/ 23 w 983"/>
                <a:gd name="T53" fmla="*/ 338 h 982"/>
                <a:gd name="T54" fmla="*/ 71 w 983"/>
                <a:gd name="T55" fmla="*/ 450 h 982"/>
                <a:gd name="T56" fmla="*/ 0 w 983"/>
                <a:gd name="T57" fmla="*/ 527 h 982"/>
                <a:gd name="T58" fmla="*/ 88 w 983"/>
                <a:gd name="T59" fmla="*/ 612 h 982"/>
                <a:gd name="T60" fmla="*/ 52 w 983"/>
                <a:gd name="T61" fmla="*/ 714 h 982"/>
                <a:gd name="T62" fmla="*/ 167 w 983"/>
                <a:gd name="T63" fmla="*/ 758 h 982"/>
                <a:gd name="T64" fmla="*/ 168 w 983"/>
                <a:gd name="T65" fmla="*/ 862 h 982"/>
                <a:gd name="T66" fmla="*/ 292 w 983"/>
                <a:gd name="T67" fmla="*/ 859 h 982"/>
                <a:gd name="T68" fmla="*/ 338 w 983"/>
                <a:gd name="T69" fmla="*/ 959 h 982"/>
                <a:gd name="T70" fmla="*/ 491 w 983"/>
                <a:gd name="T71" fmla="*/ 595 h 982"/>
                <a:gd name="T72" fmla="*/ 759 w 983"/>
                <a:gd name="T73" fmla="*/ 582 h 982"/>
                <a:gd name="T74" fmla="*/ 480 w 983"/>
                <a:gd name="T75" fmla="*/ 810 h 982"/>
                <a:gd name="T76" fmla="*/ 350 w 983"/>
                <a:gd name="T77" fmla="*/ 779 h 982"/>
                <a:gd name="T78" fmla="*/ 212 w 983"/>
                <a:gd name="T79" fmla="*/ 451 h 982"/>
                <a:gd name="T80" fmla="*/ 436 w 983"/>
                <a:gd name="T81" fmla="*/ 582 h 982"/>
                <a:gd name="T82" fmla="*/ 350 w 983"/>
                <a:gd name="T83" fmla="*/ 779 h 982"/>
                <a:gd name="T84" fmla="*/ 551 w 983"/>
                <a:gd name="T85" fmla="*/ 505 h 982"/>
                <a:gd name="T86" fmla="*/ 424 w 983"/>
                <a:gd name="T87" fmla="*/ 475 h 982"/>
                <a:gd name="T88" fmla="*/ 222 w 983"/>
                <a:gd name="T89" fmla="*/ 396 h 982"/>
                <a:gd name="T90" fmla="*/ 499 w 983"/>
                <a:gd name="T91" fmla="*/ 170 h 982"/>
                <a:gd name="T92" fmla="*/ 483 w 983"/>
                <a:gd name="T93" fmla="*/ 385 h 982"/>
                <a:gd name="T94" fmla="*/ 222 w 983"/>
                <a:gd name="T95" fmla="*/ 396 h 982"/>
                <a:gd name="T96" fmla="*/ 808 w 983"/>
                <a:gd name="T97" fmla="*/ 503 h 982"/>
                <a:gd name="T98" fmla="*/ 592 w 983"/>
                <a:gd name="T99" fmla="*/ 484 h 982"/>
                <a:gd name="T100" fmla="*/ 581 w 983"/>
                <a:gd name="T101" fmla="*/ 221 h 982"/>
                <a:gd name="T102" fmla="*/ 841 w 983"/>
                <a:gd name="T103" fmla="*/ 574 h 982"/>
                <a:gd name="T104" fmla="*/ 134 w 983"/>
                <a:gd name="T105" fmla="*/ 406 h 982"/>
                <a:gd name="T106" fmla="*/ 841 w 983"/>
                <a:gd name="T107" fmla="*/ 574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3" h="982">
                  <a:moveTo>
                    <a:pt x="113" y="401"/>
                  </a:moveTo>
                  <a:cubicBezTo>
                    <a:pt x="163" y="194"/>
                    <a:pt x="370" y="67"/>
                    <a:pt x="577" y="116"/>
                  </a:cubicBezTo>
                  <a:cubicBezTo>
                    <a:pt x="783" y="165"/>
                    <a:pt x="911" y="373"/>
                    <a:pt x="861" y="579"/>
                  </a:cubicBezTo>
                  <a:cubicBezTo>
                    <a:pt x="812" y="786"/>
                    <a:pt x="605" y="913"/>
                    <a:pt x="398" y="864"/>
                  </a:cubicBezTo>
                  <a:cubicBezTo>
                    <a:pt x="191" y="815"/>
                    <a:pt x="64" y="607"/>
                    <a:pt x="113" y="401"/>
                  </a:cubicBezTo>
                  <a:close/>
                  <a:moveTo>
                    <a:pt x="338" y="959"/>
                  </a:moveTo>
                  <a:lnTo>
                    <a:pt x="414" y="978"/>
                  </a:lnTo>
                  <a:lnTo>
                    <a:pt x="453" y="907"/>
                  </a:lnTo>
                  <a:cubicBezTo>
                    <a:pt x="469" y="908"/>
                    <a:pt x="485" y="908"/>
                    <a:pt x="501" y="908"/>
                  </a:cubicBezTo>
                  <a:lnTo>
                    <a:pt x="533" y="982"/>
                  </a:lnTo>
                  <a:lnTo>
                    <a:pt x="610" y="969"/>
                  </a:lnTo>
                  <a:lnTo>
                    <a:pt x="618" y="887"/>
                  </a:lnTo>
                  <a:cubicBezTo>
                    <a:pt x="631" y="883"/>
                    <a:pt x="643" y="878"/>
                    <a:pt x="656" y="872"/>
                  </a:cubicBezTo>
                  <a:lnTo>
                    <a:pt x="715" y="930"/>
                  </a:lnTo>
                  <a:lnTo>
                    <a:pt x="781" y="890"/>
                  </a:lnTo>
                  <a:lnTo>
                    <a:pt x="757" y="809"/>
                  </a:lnTo>
                  <a:cubicBezTo>
                    <a:pt x="770" y="799"/>
                    <a:pt x="782" y="787"/>
                    <a:pt x="794" y="775"/>
                  </a:cubicBezTo>
                  <a:lnTo>
                    <a:pt x="871" y="805"/>
                  </a:lnTo>
                  <a:lnTo>
                    <a:pt x="916" y="741"/>
                  </a:lnTo>
                  <a:lnTo>
                    <a:pt x="862" y="676"/>
                  </a:lnTo>
                  <a:cubicBezTo>
                    <a:pt x="867" y="666"/>
                    <a:pt x="872" y="655"/>
                    <a:pt x="876" y="644"/>
                  </a:cubicBezTo>
                  <a:lnTo>
                    <a:pt x="960" y="644"/>
                  </a:lnTo>
                  <a:lnTo>
                    <a:pt x="978" y="568"/>
                  </a:lnTo>
                  <a:lnTo>
                    <a:pt x="904" y="528"/>
                  </a:lnTo>
                  <a:cubicBezTo>
                    <a:pt x="905" y="514"/>
                    <a:pt x="906" y="500"/>
                    <a:pt x="905" y="487"/>
                  </a:cubicBezTo>
                  <a:lnTo>
                    <a:pt x="983" y="454"/>
                  </a:lnTo>
                  <a:lnTo>
                    <a:pt x="971" y="377"/>
                  </a:lnTo>
                  <a:lnTo>
                    <a:pt x="887" y="369"/>
                  </a:lnTo>
                  <a:cubicBezTo>
                    <a:pt x="883" y="354"/>
                    <a:pt x="878" y="341"/>
                    <a:pt x="872" y="327"/>
                  </a:cubicBezTo>
                  <a:lnTo>
                    <a:pt x="931" y="268"/>
                  </a:lnTo>
                  <a:lnTo>
                    <a:pt x="890" y="201"/>
                  </a:lnTo>
                  <a:lnTo>
                    <a:pt x="811" y="225"/>
                  </a:lnTo>
                  <a:cubicBezTo>
                    <a:pt x="802" y="215"/>
                    <a:pt x="793" y="205"/>
                    <a:pt x="784" y="195"/>
                  </a:cubicBezTo>
                  <a:lnTo>
                    <a:pt x="815" y="119"/>
                  </a:lnTo>
                  <a:lnTo>
                    <a:pt x="753" y="73"/>
                  </a:lnTo>
                  <a:lnTo>
                    <a:pt x="689" y="124"/>
                  </a:lnTo>
                  <a:cubicBezTo>
                    <a:pt x="675" y="116"/>
                    <a:pt x="660" y="109"/>
                    <a:pt x="645" y="103"/>
                  </a:cubicBezTo>
                  <a:lnTo>
                    <a:pt x="644" y="22"/>
                  </a:lnTo>
                  <a:lnTo>
                    <a:pt x="568" y="4"/>
                  </a:lnTo>
                  <a:lnTo>
                    <a:pt x="531" y="74"/>
                  </a:lnTo>
                  <a:cubicBezTo>
                    <a:pt x="514" y="72"/>
                    <a:pt x="497" y="72"/>
                    <a:pt x="481" y="72"/>
                  </a:cubicBezTo>
                  <a:lnTo>
                    <a:pt x="450" y="0"/>
                  </a:lnTo>
                  <a:lnTo>
                    <a:pt x="373" y="13"/>
                  </a:lnTo>
                  <a:lnTo>
                    <a:pt x="366" y="90"/>
                  </a:lnTo>
                  <a:cubicBezTo>
                    <a:pt x="351" y="94"/>
                    <a:pt x="337" y="100"/>
                    <a:pt x="323" y="106"/>
                  </a:cubicBezTo>
                  <a:lnTo>
                    <a:pt x="268" y="51"/>
                  </a:lnTo>
                  <a:lnTo>
                    <a:pt x="202" y="92"/>
                  </a:lnTo>
                  <a:lnTo>
                    <a:pt x="224" y="165"/>
                  </a:lnTo>
                  <a:cubicBezTo>
                    <a:pt x="209" y="177"/>
                    <a:pt x="195" y="190"/>
                    <a:pt x="182" y="205"/>
                  </a:cubicBezTo>
                  <a:lnTo>
                    <a:pt x="111" y="177"/>
                  </a:lnTo>
                  <a:lnTo>
                    <a:pt x="67" y="241"/>
                  </a:lnTo>
                  <a:lnTo>
                    <a:pt x="116" y="299"/>
                  </a:lnTo>
                  <a:cubicBezTo>
                    <a:pt x="109" y="311"/>
                    <a:pt x="103" y="324"/>
                    <a:pt x="98" y="338"/>
                  </a:cubicBezTo>
                  <a:lnTo>
                    <a:pt x="23" y="338"/>
                  </a:lnTo>
                  <a:lnTo>
                    <a:pt x="5" y="414"/>
                  </a:lnTo>
                  <a:lnTo>
                    <a:pt x="71" y="450"/>
                  </a:lnTo>
                  <a:cubicBezTo>
                    <a:pt x="70" y="466"/>
                    <a:pt x="69" y="482"/>
                    <a:pt x="69" y="499"/>
                  </a:cubicBezTo>
                  <a:lnTo>
                    <a:pt x="0" y="527"/>
                  </a:lnTo>
                  <a:lnTo>
                    <a:pt x="12" y="605"/>
                  </a:lnTo>
                  <a:lnTo>
                    <a:pt x="88" y="612"/>
                  </a:lnTo>
                  <a:cubicBezTo>
                    <a:pt x="93" y="629"/>
                    <a:pt x="99" y="644"/>
                    <a:pt x="106" y="660"/>
                  </a:cubicBezTo>
                  <a:lnTo>
                    <a:pt x="52" y="714"/>
                  </a:lnTo>
                  <a:lnTo>
                    <a:pt x="93" y="781"/>
                  </a:lnTo>
                  <a:lnTo>
                    <a:pt x="167" y="758"/>
                  </a:lnTo>
                  <a:cubicBezTo>
                    <a:pt x="176" y="770"/>
                    <a:pt x="187" y="781"/>
                    <a:pt x="197" y="791"/>
                  </a:cubicBezTo>
                  <a:lnTo>
                    <a:pt x="168" y="862"/>
                  </a:lnTo>
                  <a:lnTo>
                    <a:pt x="230" y="909"/>
                  </a:lnTo>
                  <a:lnTo>
                    <a:pt x="292" y="859"/>
                  </a:lnTo>
                  <a:cubicBezTo>
                    <a:pt x="307" y="867"/>
                    <a:pt x="322" y="874"/>
                    <a:pt x="338" y="880"/>
                  </a:cubicBezTo>
                  <a:lnTo>
                    <a:pt x="338" y="959"/>
                  </a:lnTo>
                  <a:close/>
                  <a:moveTo>
                    <a:pt x="450" y="768"/>
                  </a:moveTo>
                  <a:cubicBezTo>
                    <a:pt x="456" y="744"/>
                    <a:pt x="491" y="595"/>
                    <a:pt x="491" y="595"/>
                  </a:cubicBezTo>
                  <a:cubicBezTo>
                    <a:pt x="529" y="593"/>
                    <a:pt x="562" y="572"/>
                    <a:pt x="580" y="539"/>
                  </a:cubicBezTo>
                  <a:cubicBezTo>
                    <a:pt x="580" y="539"/>
                    <a:pt x="734" y="576"/>
                    <a:pt x="759" y="582"/>
                  </a:cubicBezTo>
                  <a:cubicBezTo>
                    <a:pt x="785" y="588"/>
                    <a:pt x="787" y="604"/>
                    <a:pt x="779" y="622"/>
                  </a:cubicBezTo>
                  <a:cubicBezTo>
                    <a:pt x="727" y="739"/>
                    <a:pt x="608" y="813"/>
                    <a:pt x="480" y="810"/>
                  </a:cubicBezTo>
                  <a:cubicBezTo>
                    <a:pt x="454" y="810"/>
                    <a:pt x="444" y="791"/>
                    <a:pt x="450" y="768"/>
                  </a:cubicBezTo>
                  <a:close/>
                  <a:moveTo>
                    <a:pt x="350" y="779"/>
                  </a:moveTo>
                  <a:cubicBezTo>
                    <a:pt x="237" y="726"/>
                    <a:pt x="166" y="611"/>
                    <a:pt x="167" y="487"/>
                  </a:cubicBezTo>
                  <a:cubicBezTo>
                    <a:pt x="167" y="459"/>
                    <a:pt x="185" y="445"/>
                    <a:pt x="212" y="451"/>
                  </a:cubicBezTo>
                  <a:cubicBezTo>
                    <a:pt x="239" y="458"/>
                    <a:pt x="383" y="492"/>
                    <a:pt x="383" y="492"/>
                  </a:cubicBezTo>
                  <a:cubicBezTo>
                    <a:pt x="383" y="529"/>
                    <a:pt x="404" y="564"/>
                    <a:pt x="436" y="582"/>
                  </a:cubicBezTo>
                  <a:cubicBezTo>
                    <a:pt x="436" y="582"/>
                    <a:pt x="406" y="708"/>
                    <a:pt x="397" y="747"/>
                  </a:cubicBezTo>
                  <a:cubicBezTo>
                    <a:pt x="387" y="787"/>
                    <a:pt x="371" y="787"/>
                    <a:pt x="350" y="779"/>
                  </a:cubicBezTo>
                  <a:close/>
                  <a:moveTo>
                    <a:pt x="503" y="426"/>
                  </a:moveTo>
                  <a:cubicBezTo>
                    <a:pt x="538" y="435"/>
                    <a:pt x="559" y="470"/>
                    <a:pt x="551" y="505"/>
                  </a:cubicBezTo>
                  <a:cubicBezTo>
                    <a:pt x="543" y="540"/>
                    <a:pt x="507" y="562"/>
                    <a:pt x="472" y="554"/>
                  </a:cubicBezTo>
                  <a:cubicBezTo>
                    <a:pt x="437" y="545"/>
                    <a:pt x="415" y="510"/>
                    <a:pt x="424" y="475"/>
                  </a:cubicBezTo>
                  <a:cubicBezTo>
                    <a:pt x="432" y="440"/>
                    <a:pt x="467" y="418"/>
                    <a:pt x="503" y="426"/>
                  </a:cubicBezTo>
                  <a:close/>
                  <a:moveTo>
                    <a:pt x="222" y="396"/>
                  </a:moveTo>
                  <a:cubicBezTo>
                    <a:pt x="195" y="389"/>
                    <a:pt x="191" y="365"/>
                    <a:pt x="200" y="348"/>
                  </a:cubicBezTo>
                  <a:cubicBezTo>
                    <a:pt x="256" y="235"/>
                    <a:pt x="373" y="165"/>
                    <a:pt x="499" y="170"/>
                  </a:cubicBezTo>
                  <a:cubicBezTo>
                    <a:pt x="520" y="170"/>
                    <a:pt x="531" y="186"/>
                    <a:pt x="525" y="210"/>
                  </a:cubicBezTo>
                  <a:cubicBezTo>
                    <a:pt x="520" y="233"/>
                    <a:pt x="483" y="385"/>
                    <a:pt x="483" y="385"/>
                  </a:cubicBezTo>
                  <a:cubicBezTo>
                    <a:pt x="447" y="386"/>
                    <a:pt x="414" y="406"/>
                    <a:pt x="397" y="437"/>
                  </a:cubicBezTo>
                  <a:cubicBezTo>
                    <a:pt x="397" y="437"/>
                    <a:pt x="248" y="402"/>
                    <a:pt x="222" y="396"/>
                  </a:cubicBezTo>
                  <a:close/>
                  <a:moveTo>
                    <a:pt x="628" y="202"/>
                  </a:moveTo>
                  <a:cubicBezTo>
                    <a:pt x="741" y="257"/>
                    <a:pt x="813" y="376"/>
                    <a:pt x="808" y="503"/>
                  </a:cubicBezTo>
                  <a:cubicBezTo>
                    <a:pt x="806" y="518"/>
                    <a:pt x="795" y="533"/>
                    <a:pt x="773" y="527"/>
                  </a:cubicBezTo>
                  <a:cubicBezTo>
                    <a:pt x="751" y="522"/>
                    <a:pt x="592" y="484"/>
                    <a:pt x="592" y="484"/>
                  </a:cubicBezTo>
                  <a:cubicBezTo>
                    <a:pt x="590" y="448"/>
                    <a:pt x="570" y="416"/>
                    <a:pt x="538" y="398"/>
                  </a:cubicBezTo>
                  <a:cubicBezTo>
                    <a:pt x="538" y="398"/>
                    <a:pt x="574" y="249"/>
                    <a:pt x="581" y="221"/>
                  </a:cubicBezTo>
                  <a:cubicBezTo>
                    <a:pt x="588" y="192"/>
                    <a:pt x="605" y="192"/>
                    <a:pt x="628" y="202"/>
                  </a:cubicBezTo>
                  <a:close/>
                  <a:moveTo>
                    <a:pt x="841" y="574"/>
                  </a:moveTo>
                  <a:cubicBezTo>
                    <a:pt x="887" y="379"/>
                    <a:pt x="767" y="183"/>
                    <a:pt x="572" y="137"/>
                  </a:cubicBezTo>
                  <a:cubicBezTo>
                    <a:pt x="377" y="90"/>
                    <a:pt x="181" y="210"/>
                    <a:pt x="134" y="406"/>
                  </a:cubicBezTo>
                  <a:cubicBezTo>
                    <a:pt x="88" y="601"/>
                    <a:pt x="208" y="796"/>
                    <a:pt x="403" y="843"/>
                  </a:cubicBezTo>
                  <a:cubicBezTo>
                    <a:pt x="598" y="890"/>
                    <a:pt x="794" y="769"/>
                    <a:pt x="841" y="574"/>
                  </a:cubicBez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E9EFEE4B-7ECC-4B9A-B90C-12B38F324C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40904" y="4545223"/>
              <a:ext cx="452674" cy="453956"/>
            </a:xfrm>
            <a:custGeom>
              <a:avLst/>
              <a:gdLst>
                <a:gd name="T0" fmla="*/ 419 w 832"/>
                <a:gd name="T1" fmla="*/ 497 h 832"/>
                <a:gd name="T2" fmla="*/ 419 w 832"/>
                <a:gd name="T3" fmla="*/ 335 h 832"/>
                <a:gd name="T4" fmla="*/ 450 w 832"/>
                <a:gd name="T5" fmla="*/ 0 h 832"/>
                <a:gd name="T6" fmla="*/ 366 w 832"/>
                <a:gd name="T7" fmla="*/ 66 h 832"/>
                <a:gd name="T8" fmla="*/ 285 w 832"/>
                <a:gd name="T9" fmla="*/ 20 h 832"/>
                <a:gd name="T10" fmla="*/ 234 w 832"/>
                <a:gd name="T11" fmla="*/ 114 h 832"/>
                <a:gd name="T12" fmla="*/ 146 w 832"/>
                <a:gd name="T13" fmla="*/ 98 h 832"/>
                <a:gd name="T14" fmla="*/ 135 w 832"/>
                <a:gd name="T15" fmla="*/ 206 h 832"/>
                <a:gd name="T16" fmla="*/ 41 w 832"/>
                <a:gd name="T17" fmla="*/ 232 h 832"/>
                <a:gd name="T18" fmla="*/ 75 w 832"/>
                <a:gd name="T19" fmla="*/ 336 h 832"/>
                <a:gd name="T20" fmla="*/ 0 w 832"/>
                <a:gd name="T21" fmla="*/ 382 h 832"/>
                <a:gd name="T22" fmla="*/ 69 w 832"/>
                <a:gd name="T23" fmla="*/ 466 h 832"/>
                <a:gd name="T24" fmla="*/ 18 w 832"/>
                <a:gd name="T25" fmla="*/ 543 h 832"/>
                <a:gd name="T26" fmla="*/ 114 w 832"/>
                <a:gd name="T27" fmla="*/ 594 h 832"/>
                <a:gd name="T28" fmla="*/ 98 w 832"/>
                <a:gd name="T29" fmla="*/ 686 h 832"/>
                <a:gd name="T30" fmla="*/ 205 w 832"/>
                <a:gd name="T31" fmla="*/ 697 h 832"/>
                <a:gd name="T32" fmla="*/ 222 w 832"/>
                <a:gd name="T33" fmla="*/ 785 h 832"/>
                <a:gd name="T34" fmla="*/ 325 w 832"/>
                <a:gd name="T35" fmla="*/ 757 h 832"/>
                <a:gd name="T36" fmla="*/ 382 w 832"/>
                <a:gd name="T37" fmla="*/ 832 h 832"/>
                <a:gd name="T38" fmla="*/ 465 w 832"/>
                <a:gd name="T39" fmla="*/ 767 h 832"/>
                <a:gd name="T40" fmla="*/ 547 w 832"/>
                <a:gd name="T41" fmla="*/ 812 h 832"/>
                <a:gd name="T42" fmla="*/ 598 w 832"/>
                <a:gd name="T43" fmla="*/ 721 h 832"/>
                <a:gd name="T44" fmla="*/ 686 w 832"/>
                <a:gd name="T45" fmla="*/ 734 h 832"/>
                <a:gd name="T46" fmla="*/ 700 w 832"/>
                <a:gd name="T47" fmla="*/ 631 h 832"/>
                <a:gd name="T48" fmla="*/ 790 w 832"/>
                <a:gd name="T49" fmla="*/ 600 h 832"/>
                <a:gd name="T50" fmla="*/ 763 w 832"/>
                <a:gd name="T51" fmla="*/ 500 h 832"/>
                <a:gd name="T52" fmla="*/ 832 w 832"/>
                <a:gd name="T53" fmla="*/ 450 h 832"/>
                <a:gd name="T54" fmla="*/ 770 w 832"/>
                <a:gd name="T55" fmla="*/ 367 h 832"/>
                <a:gd name="T56" fmla="*/ 813 w 832"/>
                <a:gd name="T57" fmla="*/ 289 h 832"/>
                <a:gd name="T58" fmla="*/ 724 w 832"/>
                <a:gd name="T59" fmla="*/ 237 h 832"/>
                <a:gd name="T60" fmla="*/ 734 w 832"/>
                <a:gd name="T61" fmla="*/ 146 h 832"/>
                <a:gd name="T62" fmla="*/ 630 w 832"/>
                <a:gd name="T63" fmla="*/ 132 h 832"/>
                <a:gd name="T64" fmla="*/ 609 w 832"/>
                <a:gd name="T65" fmla="*/ 46 h 832"/>
                <a:gd name="T66" fmla="*/ 508 w 832"/>
                <a:gd name="T67" fmla="*/ 73 h 832"/>
                <a:gd name="T68" fmla="*/ 450 w 832"/>
                <a:gd name="T69" fmla="*/ 0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32" h="832">
                  <a:moveTo>
                    <a:pt x="501" y="416"/>
                  </a:moveTo>
                  <a:cubicBezTo>
                    <a:pt x="501" y="461"/>
                    <a:pt x="464" y="497"/>
                    <a:pt x="419" y="497"/>
                  </a:cubicBezTo>
                  <a:cubicBezTo>
                    <a:pt x="374" y="497"/>
                    <a:pt x="338" y="461"/>
                    <a:pt x="338" y="416"/>
                  </a:cubicBezTo>
                  <a:cubicBezTo>
                    <a:pt x="338" y="371"/>
                    <a:pt x="374" y="335"/>
                    <a:pt x="419" y="335"/>
                  </a:cubicBezTo>
                  <a:cubicBezTo>
                    <a:pt x="464" y="335"/>
                    <a:pt x="501" y="371"/>
                    <a:pt x="501" y="416"/>
                  </a:cubicBezTo>
                  <a:close/>
                  <a:moveTo>
                    <a:pt x="450" y="0"/>
                  </a:moveTo>
                  <a:lnTo>
                    <a:pt x="383" y="0"/>
                  </a:lnTo>
                  <a:lnTo>
                    <a:pt x="366" y="66"/>
                  </a:lnTo>
                  <a:cubicBezTo>
                    <a:pt x="352" y="68"/>
                    <a:pt x="339" y="71"/>
                    <a:pt x="326" y="75"/>
                  </a:cubicBezTo>
                  <a:lnTo>
                    <a:pt x="285" y="20"/>
                  </a:lnTo>
                  <a:lnTo>
                    <a:pt x="224" y="46"/>
                  </a:lnTo>
                  <a:lnTo>
                    <a:pt x="234" y="114"/>
                  </a:lnTo>
                  <a:cubicBezTo>
                    <a:pt x="224" y="121"/>
                    <a:pt x="214" y="127"/>
                    <a:pt x="205" y="134"/>
                  </a:cubicBezTo>
                  <a:lnTo>
                    <a:pt x="146" y="98"/>
                  </a:lnTo>
                  <a:lnTo>
                    <a:pt x="99" y="145"/>
                  </a:lnTo>
                  <a:lnTo>
                    <a:pt x="135" y="206"/>
                  </a:lnTo>
                  <a:cubicBezTo>
                    <a:pt x="126" y="217"/>
                    <a:pt x="118" y="229"/>
                    <a:pt x="111" y="242"/>
                  </a:cubicBezTo>
                  <a:lnTo>
                    <a:pt x="41" y="232"/>
                  </a:lnTo>
                  <a:lnTo>
                    <a:pt x="17" y="294"/>
                  </a:lnTo>
                  <a:lnTo>
                    <a:pt x="75" y="336"/>
                  </a:lnTo>
                  <a:cubicBezTo>
                    <a:pt x="72" y="346"/>
                    <a:pt x="71" y="355"/>
                    <a:pt x="69" y="365"/>
                  </a:cubicBezTo>
                  <a:lnTo>
                    <a:pt x="0" y="382"/>
                  </a:lnTo>
                  <a:lnTo>
                    <a:pt x="0" y="448"/>
                  </a:lnTo>
                  <a:lnTo>
                    <a:pt x="69" y="466"/>
                  </a:lnTo>
                  <a:cubicBezTo>
                    <a:pt x="71" y="478"/>
                    <a:pt x="73" y="490"/>
                    <a:pt x="76" y="501"/>
                  </a:cubicBezTo>
                  <a:lnTo>
                    <a:pt x="18" y="543"/>
                  </a:lnTo>
                  <a:lnTo>
                    <a:pt x="43" y="604"/>
                  </a:lnTo>
                  <a:lnTo>
                    <a:pt x="114" y="594"/>
                  </a:lnTo>
                  <a:cubicBezTo>
                    <a:pt x="120" y="605"/>
                    <a:pt x="127" y="616"/>
                    <a:pt x="135" y="626"/>
                  </a:cubicBezTo>
                  <a:lnTo>
                    <a:pt x="98" y="686"/>
                  </a:lnTo>
                  <a:lnTo>
                    <a:pt x="145" y="733"/>
                  </a:lnTo>
                  <a:lnTo>
                    <a:pt x="205" y="697"/>
                  </a:lnTo>
                  <a:cubicBezTo>
                    <a:pt x="214" y="704"/>
                    <a:pt x="224" y="711"/>
                    <a:pt x="233" y="717"/>
                  </a:cubicBezTo>
                  <a:lnTo>
                    <a:pt x="222" y="785"/>
                  </a:lnTo>
                  <a:lnTo>
                    <a:pt x="283" y="811"/>
                  </a:lnTo>
                  <a:lnTo>
                    <a:pt x="325" y="757"/>
                  </a:lnTo>
                  <a:cubicBezTo>
                    <a:pt x="338" y="761"/>
                    <a:pt x="352" y="764"/>
                    <a:pt x="366" y="766"/>
                  </a:cubicBezTo>
                  <a:lnTo>
                    <a:pt x="382" y="832"/>
                  </a:lnTo>
                  <a:lnTo>
                    <a:pt x="448" y="832"/>
                  </a:lnTo>
                  <a:lnTo>
                    <a:pt x="465" y="767"/>
                  </a:lnTo>
                  <a:cubicBezTo>
                    <a:pt x="479" y="765"/>
                    <a:pt x="493" y="762"/>
                    <a:pt x="507" y="759"/>
                  </a:cubicBezTo>
                  <a:lnTo>
                    <a:pt x="547" y="812"/>
                  </a:lnTo>
                  <a:lnTo>
                    <a:pt x="607" y="786"/>
                  </a:lnTo>
                  <a:lnTo>
                    <a:pt x="598" y="721"/>
                  </a:lnTo>
                  <a:cubicBezTo>
                    <a:pt x="609" y="715"/>
                    <a:pt x="620" y="708"/>
                    <a:pt x="630" y="700"/>
                  </a:cubicBezTo>
                  <a:lnTo>
                    <a:pt x="686" y="734"/>
                  </a:lnTo>
                  <a:lnTo>
                    <a:pt x="733" y="687"/>
                  </a:lnTo>
                  <a:lnTo>
                    <a:pt x="700" y="631"/>
                  </a:lnTo>
                  <a:cubicBezTo>
                    <a:pt x="710" y="618"/>
                    <a:pt x="719" y="605"/>
                    <a:pt x="727" y="591"/>
                  </a:cubicBezTo>
                  <a:lnTo>
                    <a:pt x="790" y="600"/>
                  </a:lnTo>
                  <a:lnTo>
                    <a:pt x="815" y="538"/>
                  </a:lnTo>
                  <a:lnTo>
                    <a:pt x="763" y="500"/>
                  </a:lnTo>
                  <a:cubicBezTo>
                    <a:pt x="766" y="489"/>
                    <a:pt x="768" y="477"/>
                    <a:pt x="770" y="465"/>
                  </a:cubicBezTo>
                  <a:lnTo>
                    <a:pt x="832" y="450"/>
                  </a:lnTo>
                  <a:lnTo>
                    <a:pt x="832" y="384"/>
                  </a:lnTo>
                  <a:lnTo>
                    <a:pt x="770" y="367"/>
                  </a:lnTo>
                  <a:cubicBezTo>
                    <a:pt x="768" y="353"/>
                    <a:pt x="765" y="340"/>
                    <a:pt x="762" y="327"/>
                  </a:cubicBezTo>
                  <a:lnTo>
                    <a:pt x="813" y="289"/>
                  </a:lnTo>
                  <a:lnTo>
                    <a:pt x="788" y="228"/>
                  </a:lnTo>
                  <a:lnTo>
                    <a:pt x="724" y="237"/>
                  </a:lnTo>
                  <a:cubicBezTo>
                    <a:pt x="717" y="224"/>
                    <a:pt x="709" y="212"/>
                    <a:pt x="700" y="201"/>
                  </a:cubicBezTo>
                  <a:lnTo>
                    <a:pt x="734" y="146"/>
                  </a:lnTo>
                  <a:lnTo>
                    <a:pt x="687" y="99"/>
                  </a:lnTo>
                  <a:lnTo>
                    <a:pt x="630" y="132"/>
                  </a:lnTo>
                  <a:cubicBezTo>
                    <a:pt x="620" y="124"/>
                    <a:pt x="610" y="117"/>
                    <a:pt x="599" y="111"/>
                  </a:cubicBezTo>
                  <a:lnTo>
                    <a:pt x="609" y="46"/>
                  </a:lnTo>
                  <a:lnTo>
                    <a:pt x="549" y="21"/>
                  </a:lnTo>
                  <a:lnTo>
                    <a:pt x="508" y="73"/>
                  </a:lnTo>
                  <a:cubicBezTo>
                    <a:pt x="494" y="70"/>
                    <a:pt x="480" y="67"/>
                    <a:pt x="465" y="65"/>
                  </a:cubicBezTo>
                  <a:lnTo>
                    <a:pt x="450" y="0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7CCD9346-3FD5-41CB-B8E4-2343F886FB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94336" y="4014124"/>
              <a:ext cx="1036147" cy="1037430"/>
            </a:xfrm>
            <a:custGeom>
              <a:avLst/>
              <a:gdLst>
                <a:gd name="T0" fmla="*/ 586 w 1904"/>
                <a:gd name="T1" fmla="*/ 324 h 1906"/>
                <a:gd name="T2" fmla="*/ 1811 w 1904"/>
                <a:gd name="T3" fmla="*/ 543 h 1906"/>
                <a:gd name="T4" fmla="*/ 1521 w 1904"/>
                <a:gd name="T5" fmla="*/ 383 h 1906"/>
                <a:gd name="T6" fmla="*/ 1337 w 1904"/>
                <a:gd name="T7" fmla="*/ 247 h 1906"/>
                <a:gd name="T8" fmla="*/ 1121 w 1904"/>
                <a:gd name="T9" fmla="*/ 14 h 1906"/>
                <a:gd name="T10" fmla="*/ 882 w 1904"/>
                <a:gd name="T11" fmla="*/ 0 h 1906"/>
                <a:gd name="T12" fmla="*/ 652 w 1904"/>
                <a:gd name="T13" fmla="*/ 208 h 1906"/>
                <a:gd name="T14" fmla="*/ 453 w 1904"/>
                <a:gd name="T15" fmla="*/ 324 h 1906"/>
                <a:gd name="T16" fmla="*/ 152 w 1904"/>
                <a:gd name="T17" fmla="*/ 431 h 1906"/>
                <a:gd name="T18" fmla="*/ 53 w 1904"/>
                <a:gd name="T19" fmla="*/ 633 h 1906"/>
                <a:gd name="T20" fmla="*/ 148 w 1904"/>
                <a:gd name="T21" fmla="*/ 937 h 1906"/>
                <a:gd name="T22" fmla="*/ 175 w 1904"/>
                <a:gd name="T23" fmla="*/ 1165 h 1906"/>
                <a:gd name="T24" fmla="*/ 170 w 1904"/>
                <a:gd name="T25" fmla="*/ 1494 h 1906"/>
                <a:gd name="T26" fmla="*/ 322 w 1904"/>
                <a:gd name="T27" fmla="*/ 1667 h 1906"/>
                <a:gd name="T28" fmla="*/ 640 w 1904"/>
                <a:gd name="T29" fmla="*/ 1704 h 1906"/>
                <a:gd name="T30" fmla="*/ 856 w 1904"/>
                <a:gd name="T31" fmla="*/ 1764 h 1906"/>
                <a:gd name="T32" fmla="*/ 1172 w 1904"/>
                <a:gd name="T33" fmla="*/ 1884 h 1906"/>
                <a:gd name="T34" fmla="*/ 1366 w 1904"/>
                <a:gd name="T35" fmla="*/ 1816 h 1906"/>
                <a:gd name="T36" fmla="*/ 1528 w 1904"/>
                <a:gd name="T37" fmla="*/ 1536 h 1906"/>
                <a:gd name="T38" fmla="*/ 1662 w 1904"/>
                <a:gd name="T39" fmla="*/ 1359 h 1906"/>
                <a:gd name="T40" fmla="*/ 1890 w 1904"/>
                <a:gd name="T41" fmla="*/ 1127 h 1906"/>
                <a:gd name="T42" fmla="*/ 1904 w 1904"/>
                <a:gd name="T43" fmla="*/ 913 h 1906"/>
                <a:gd name="T44" fmla="*/ 1701 w 1904"/>
                <a:gd name="T45" fmla="*/ 649 h 1906"/>
                <a:gd name="T46" fmla="*/ 1295 w 1904"/>
                <a:gd name="T47" fmla="*/ 845 h 1906"/>
                <a:gd name="T48" fmla="*/ 1217 w 1904"/>
                <a:gd name="T49" fmla="*/ 646 h 1906"/>
                <a:gd name="T50" fmla="*/ 1416 w 1904"/>
                <a:gd name="T51" fmla="*/ 785 h 1906"/>
                <a:gd name="T52" fmla="*/ 1442 w 1904"/>
                <a:gd name="T53" fmla="*/ 1085 h 1906"/>
                <a:gd name="T54" fmla="*/ 1278 w 1904"/>
                <a:gd name="T55" fmla="*/ 1124 h 1906"/>
                <a:gd name="T56" fmla="*/ 1365 w 1904"/>
                <a:gd name="T57" fmla="*/ 928 h 1906"/>
                <a:gd name="T58" fmla="*/ 1203 w 1904"/>
                <a:gd name="T59" fmla="*/ 1383 h 1906"/>
                <a:gd name="T60" fmla="*/ 1060 w 1904"/>
                <a:gd name="T61" fmla="*/ 1296 h 1906"/>
                <a:gd name="T62" fmla="*/ 1259 w 1904"/>
                <a:gd name="T63" fmla="*/ 1218 h 1906"/>
                <a:gd name="T64" fmla="*/ 906 w 1904"/>
                <a:gd name="T65" fmla="*/ 1436 h 1906"/>
                <a:gd name="T66" fmla="*/ 715 w 1904"/>
                <a:gd name="T67" fmla="*/ 1286 h 1906"/>
                <a:gd name="T68" fmla="*/ 922 w 1904"/>
                <a:gd name="T69" fmla="*/ 1305 h 1906"/>
                <a:gd name="T70" fmla="*/ 522 w 1904"/>
                <a:gd name="T71" fmla="*/ 1204 h 1906"/>
                <a:gd name="T72" fmla="*/ 610 w 1904"/>
                <a:gd name="T73" fmla="*/ 1060 h 1906"/>
                <a:gd name="T74" fmla="*/ 687 w 1904"/>
                <a:gd name="T75" fmla="*/ 1260 h 1906"/>
                <a:gd name="T76" fmla="*/ 456 w 1904"/>
                <a:gd name="T77" fmla="*/ 825 h 1906"/>
                <a:gd name="T78" fmla="*/ 619 w 1904"/>
                <a:gd name="T79" fmla="*/ 786 h 1906"/>
                <a:gd name="T80" fmla="*/ 533 w 1904"/>
                <a:gd name="T81" fmla="*/ 982 h 1906"/>
                <a:gd name="T82" fmla="*/ 702 w 1904"/>
                <a:gd name="T83" fmla="*/ 522 h 1906"/>
                <a:gd name="T84" fmla="*/ 845 w 1904"/>
                <a:gd name="T85" fmla="*/ 610 h 1906"/>
                <a:gd name="T86" fmla="*/ 645 w 1904"/>
                <a:gd name="T87" fmla="*/ 688 h 1906"/>
                <a:gd name="T88" fmla="*/ 1094 w 1904"/>
                <a:gd name="T89" fmla="*/ 1195 h 1906"/>
                <a:gd name="T90" fmla="*/ 1190 w 1904"/>
                <a:gd name="T91" fmla="*/ 824 h 1906"/>
                <a:gd name="T92" fmla="*/ 1074 w 1904"/>
                <a:gd name="T93" fmla="*/ 461 h 1906"/>
                <a:gd name="T94" fmla="*/ 1113 w 1904"/>
                <a:gd name="T95" fmla="*/ 625 h 1906"/>
                <a:gd name="T96" fmla="*/ 917 w 1904"/>
                <a:gd name="T97" fmla="*/ 539 h 1906"/>
                <a:gd name="T98" fmla="*/ 1286 w 1904"/>
                <a:gd name="T99" fmla="*/ 1526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04" h="1906">
                  <a:moveTo>
                    <a:pt x="1319" y="1582"/>
                  </a:moveTo>
                  <a:cubicBezTo>
                    <a:pt x="971" y="1784"/>
                    <a:pt x="526" y="1667"/>
                    <a:pt x="323" y="1319"/>
                  </a:cubicBezTo>
                  <a:cubicBezTo>
                    <a:pt x="121" y="972"/>
                    <a:pt x="239" y="526"/>
                    <a:pt x="586" y="324"/>
                  </a:cubicBezTo>
                  <a:cubicBezTo>
                    <a:pt x="934" y="122"/>
                    <a:pt x="1379" y="239"/>
                    <a:pt x="1581" y="587"/>
                  </a:cubicBezTo>
                  <a:cubicBezTo>
                    <a:pt x="1784" y="934"/>
                    <a:pt x="1666" y="1380"/>
                    <a:pt x="1319" y="1582"/>
                  </a:cubicBezTo>
                  <a:close/>
                  <a:moveTo>
                    <a:pt x="1811" y="543"/>
                  </a:moveTo>
                  <a:lnTo>
                    <a:pt x="1735" y="412"/>
                  </a:lnTo>
                  <a:lnTo>
                    <a:pt x="1585" y="453"/>
                  </a:lnTo>
                  <a:cubicBezTo>
                    <a:pt x="1565" y="428"/>
                    <a:pt x="1544" y="405"/>
                    <a:pt x="1521" y="383"/>
                  </a:cubicBezTo>
                  <a:lnTo>
                    <a:pt x="1583" y="239"/>
                  </a:lnTo>
                  <a:lnTo>
                    <a:pt x="1461" y="148"/>
                  </a:lnTo>
                  <a:lnTo>
                    <a:pt x="1337" y="247"/>
                  </a:lnTo>
                  <a:cubicBezTo>
                    <a:pt x="1313" y="234"/>
                    <a:pt x="1289" y="223"/>
                    <a:pt x="1265" y="212"/>
                  </a:cubicBezTo>
                  <a:lnTo>
                    <a:pt x="1268" y="53"/>
                  </a:lnTo>
                  <a:lnTo>
                    <a:pt x="1121" y="14"/>
                  </a:lnTo>
                  <a:lnTo>
                    <a:pt x="1042" y="154"/>
                  </a:lnTo>
                  <a:cubicBezTo>
                    <a:pt x="1010" y="151"/>
                    <a:pt x="977" y="149"/>
                    <a:pt x="944" y="150"/>
                  </a:cubicBezTo>
                  <a:lnTo>
                    <a:pt x="882" y="0"/>
                  </a:lnTo>
                  <a:lnTo>
                    <a:pt x="733" y="22"/>
                  </a:lnTo>
                  <a:lnTo>
                    <a:pt x="716" y="185"/>
                  </a:lnTo>
                  <a:cubicBezTo>
                    <a:pt x="695" y="192"/>
                    <a:pt x="673" y="199"/>
                    <a:pt x="652" y="208"/>
                  </a:cubicBezTo>
                  <a:lnTo>
                    <a:pt x="539" y="90"/>
                  </a:lnTo>
                  <a:lnTo>
                    <a:pt x="409" y="166"/>
                  </a:lnTo>
                  <a:lnTo>
                    <a:pt x="453" y="324"/>
                  </a:lnTo>
                  <a:cubicBezTo>
                    <a:pt x="432" y="341"/>
                    <a:pt x="412" y="358"/>
                    <a:pt x="393" y="377"/>
                  </a:cubicBezTo>
                  <a:lnTo>
                    <a:pt x="244" y="310"/>
                  </a:lnTo>
                  <a:lnTo>
                    <a:pt x="152" y="431"/>
                  </a:lnTo>
                  <a:lnTo>
                    <a:pt x="252" y="559"/>
                  </a:lnTo>
                  <a:cubicBezTo>
                    <a:pt x="238" y="584"/>
                    <a:pt x="225" y="610"/>
                    <a:pt x="214" y="636"/>
                  </a:cubicBezTo>
                  <a:lnTo>
                    <a:pt x="53" y="633"/>
                  </a:lnTo>
                  <a:lnTo>
                    <a:pt x="15" y="779"/>
                  </a:lnTo>
                  <a:lnTo>
                    <a:pt x="154" y="859"/>
                  </a:lnTo>
                  <a:cubicBezTo>
                    <a:pt x="151" y="884"/>
                    <a:pt x="149" y="911"/>
                    <a:pt x="148" y="937"/>
                  </a:cubicBezTo>
                  <a:lnTo>
                    <a:pt x="0" y="993"/>
                  </a:lnTo>
                  <a:lnTo>
                    <a:pt x="20" y="1144"/>
                  </a:lnTo>
                  <a:lnTo>
                    <a:pt x="175" y="1165"/>
                  </a:lnTo>
                  <a:cubicBezTo>
                    <a:pt x="184" y="1195"/>
                    <a:pt x="193" y="1226"/>
                    <a:pt x="205" y="1256"/>
                  </a:cubicBezTo>
                  <a:lnTo>
                    <a:pt x="94" y="1363"/>
                  </a:lnTo>
                  <a:lnTo>
                    <a:pt x="170" y="1494"/>
                  </a:lnTo>
                  <a:lnTo>
                    <a:pt x="318" y="1454"/>
                  </a:lnTo>
                  <a:cubicBezTo>
                    <a:pt x="338" y="1480"/>
                    <a:pt x="359" y="1504"/>
                    <a:pt x="382" y="1527"/>
                  </a:cubicBezTo>
                  <a:lnTo>
                    <a:pt x="322" y="1667"/>
                  </a:lnTo>
                  <a:lnTo>
                    <a:pt x="443" y="1758"/>
                  </a:lnTo>
                  <a:lnTo>
                    <a:pt x="561" y="1665"/>
                  </a:lnTo>
                  <a:cubicBezTo>
                    <a:pt x="587" y="1679"/>
                    <a:pt x="613" y="1693"/>
                    <a:pt x="640" y="1704"/>
                  </a:cubicBezTo>
                  <a:lnTo>
                    <a:pt x="637" y="1853"/>
                  </a:lnTo>
                  <a:lnTo>
                    <a:pt x="784" y="1892"/>
                  </a:lnTo>
                  <a:lnTo>
                    <a:pt x="856" y="1764"/>
                  </a:lnTo>
                  <a:cubicBezTo>
                    <a:pt x="893" y="1768"/>
                    <a:pt x="930" y="1771"/>
                    <a:pt x="967" y="1770"/>
                  </a:cubicBezTo>
                  <a:lnTo>
                    <a:pt x="1023" y="1906"/>
                  </a:lnTo>
                  <a:lnTo>
                    <a:pt x="1172" y="1884"/>
                  </a:lnTo>
                  <a:lnTo>
                    <a:pt x="1187" y="1738"/>
                  </a:lnTo>
                  <a:cubicBezTo>
                    <a:pt x="1213" y="1730"/>
                    <a:pt x="1239" y="1721"/>
                    <a:pt x="1265" y="1711"/>
                  </a:cubicBezTo>
                  <a:lnTo>
                    <a:pt x="1366" y="1816"/>
                  </a:lnTo>
                  <a:lnTo>
                    <a:pt x="1496" y="1740"/>
                  </a:lnTo>
                  <a:lnTo>
                    <a:pt x="1457" y="1599"/>
                  </a:lnTo>
                  <a:cubicBezTo>
                    <a:pt x="1482" y="1579"/>
                    <a:pt x="1506" y="1558"/>
                    <a:pt x="1528" y="1536"/>
                  </a:cubicBezTo>
                  <a:lnTo>
                    <a:pt x="1661" y="1595"/>
                  </a:lnTo>
                  <a:lnTo>
                    <a:pt x="1753" y="1475"/>
                  </a:lnTo>
                  <a:lnTo>
                    <a:pt x="1662" y="1359"/>
                  </a:lnTo>
                  <a:cubicBezTo>
                    <a:pt x="1678" y="1330"/>
                    <a:pt x="1692" y="1300"/>
                    <a:pt x="1705" y="1270"/>
                  </a:cubicBezTo>
                  <a:lnTo>
                    <a:pt x="1852" y="1273"/>
                  </a:lnTo>
                  <a:lnTo>
                    <a:pt x="1890" y="1127"/>
                  </a:lnTo>
                  <a:lnTo>
                    <a:pt x="1760" y="1053"/>
                  </a:lnTo>
                  <a:cubicBezTo>
                    <a:pt x="1763" y="1024"/>
                    <a:pt x="1765" y="995"/>
                    <a:pt x="1765" y="966"/>
                  </a:cubicBezTo>
                  <a:lnTo>
                    <a:pt x="1904" y="913"/>
                  </a:lnTo>
                  <a:lnTo>
                    <a:pt x="1885" y="762"/>
                  </a:lnTo>
                  <a:lnTo>
                    <a:pt x="1734" y="742"/>
                  </a:lnTo>
                  <a:cubicBezTo>
                    <a:pt x="1725" y="710"/>
                    <a:pt x="1714" y="679"/>
                    <a:pt x="1701" y="649"/>
                  </a:cubicBezTo>
                  <a:lnTo>
                    <a:pt x="1811" y="543"/>
                  </a:lnTo>
                  <a:close/>
                  <a:moveTo>
                    <a:pt x="1350" y="876"/>
                  </a:moveTo>
                  <a:cubicBezTo>
                    <a:pt x="1291" y="906"/>
                    <a:pt x="1295" y="845"/>
                    <a:pt x="1295" y="845"/>
                  </a:cubicBezTo>
                  <a:cubicBezTo>
                    <a:pt x="1295" y="845"/>
                    <a:pt x="1299" y="825"/>
                    <a:pt x="1269" y="775"/>
                  </a:cubicBezTo>
                  <a:cubicBezTo>
                    <a:pt x="1242" y="727"/>
                    <a:pt x="1217" y="715"/>
                    <a:pt x="1217" y="715"/>
                  </a:cubicBezTo>
                  <a:cubicBezTo>
                    <a:pt x="1217" y="715"/>
                    <a:pt x="1169" y="685"/>
                    <a:pt x="1217" y="646"/>
                  </a:cubicBezTo>
                  <a:cubicBezTo>
                    <a:pt x="1279" y="597"/>
                    <a:pt x="1321" y="634"/>
                    <a:pt x="1321" y="634"/>
                  </a:cubicBezTo>
                  <a:cubicBezTo>
                    <a:pt x="1321" y="634"/>
                    <a:pt x="1360" y="662"/>
                    <a:pt x="1383" y="702"/>
                  </a:cubicBezTo>
                  <a:cubicBezTo>
                    <a:pt x="1412" y="752"/>
                    <a:pt x="1416" y="785"/>
                    <a:pt x="1416" y="785"/>
                  </a:cubicBezTo>
                  <a:cubicBezTo>
                    <a:pt x="1416" y="785"/>
                    <a:pt x="1430" y="836"/>
                    <a:pt x="1350" y="876"/>
                  </a:cubicBezTo>
                  <a:close/>
                  <a:moveTo>
                    <a:pt x="1446" y="993"/>
                  </a:moveTo>
                  <a:cubicBezTo>
                    <a:pt x="1446" y="993"/>
                    <a:pt x="1454" y="1040"/>
                    <a:pt x="1442" y="1085"/>
                  </a:cubicBezTo>
                  <a:cubicBezTo>
                    <a:pt x="1427" y="1141"/>
                    <a:pt x="1407" y="1167"/>
                    <a:pt x="1407" y="1167"/>
                  </a:cubicBezTo>
                  <a:cubicBezTo>
                    <a:pt x="1407" y="1167"/>
                    <a:pt x="1380" y="1213"/>
                    <a:pt x="1296" y="1184"/>
                  </a:cubicBezTo>
                  <a:cubicBezTo>
                    <a:pt x="1233" y="1164"/>
                    <a:pt x="1278" y="1124"/>
                    <a:pt x="1278" y="1124"/>
                  </a:cubicBezTo>
                  <a:cubicBezTo>
                    <a:pt x="1278" y="1124"/>
                    <a:pt x="1295" y="1112"/>
                    <a:pt x="1310" y="1056"/>
                  </a:cubicBezTo>
                  <a:cubicBezTo>
                    <a:pt x="1324" y="1002"/>
                    <a:pt x="1316" y="977"/>
                    <a:pt x="1316" y="977"/>
                  </a:cubicBezTo>
                  <a:cubicBezTo>
                    <a:pt x="1316" y="977"/>
                    <a:pt x="1303" y="921"/>
                    <a:pt x="1365" y="928"/>
                  </a:cubicBezTo>
                  <a:cubicBezTo>
                    <a:pt x="1443" y="937"/>
                    <a:pt x="1446" y="993"/>
                    <a:pt x="1446" y="993"/>
                  </a:cubicBezTo>
                  <a:close/>
                  <a:moveTo>
                    <a:pt x="1272" y="1321"/>
                  </a:moveTo>
                  <a:cubicBezTo>
                    <a:pt x="1272" y="1321"/>
                    <a:pt x="1244" y="1360"/>
                    <a:pt x="1203" y="1383"/>
                  </a:cubicBezTo>
                  <a:cubicBezTo>
                    <a:pt x="1153" y="1413"/>
                    <a:pt x="1120" y="1417"/>
                    <a:pt x="1120" y="1417"/>
                  </a:cubicBezTo>
                  <a:cubicBezTo>
                    <a:pt x="1120" y="1417"/>
                    <a:pt x="1069" y="1430"/>
                    <a:pt x="1030" y="1350"/>
                  </a:cubicBezTo>
                  <a:cubicBezTo>
                    <a:pt x="999" y="1292"/>
                    <a:pt x="1060" y="1296"/>
                    <a:pt x="1060" y="1296"/>
                  </a:cubicBezTo>
                  <a:cubicBezTo>
                    <a:pt x="1060" y="1296"/>
                    <a:pt x="1080" y="1299"/>
                    <a:pt x="1130" y="1270"/>
                  </a:cubicBezTo>
                  <a:cubicBezTo>
                    <a:pt x="1179" y="1242"/>
                    <a:pt x="1190" y="1218"/>
                    <a:pt x="1190" y="1218"/>
                  </a:cubicBezTo>
                  <a:cubicBezTo>
                    <a:pt x="1190" y="1218"/>
                    <a:pt x="1221" y="1169"/>
                    <a:pt x="1259" y="1218"/>
                  </a:cubicBezTo>
                  <a:cubicBezTo>
                    <a:pt x="1309" y="1279"/>
                    <a:pt x="1272" y="1321"/>
                    <a:pt x="1272" y="1321"/>
                  </a:cubicBezTo>
                  <a:close/>
                  <a:moveTo>
                    <a:pt x="971" y="1355"/>
                  </a:moveTo>
                  <a:cubicBezTo>
                    <a:pt x="962" y="1433"/>
                    <a:pt x="906" y="1436"/>
                    <a:pt x="906" y="1436"/>
                  </a:cubicBezTo>
                  <a:cubicBezTo>
                    <a:pt x="906" y="1436"/>
                    <a:pt x="859" y="1444"/>
                    <a:pt x="814" y="1432"/>
                  </a:cubicBezTo>
                  <a:cubicBezTo>
                    <a:pt x="758" y="1417"/>
                    <a:pt x="732" y="1397"/>
                    <a:pt x="732" y="1397"/>
                  </a:cubicBezTo>
                  <a:cubicBezTo>
                    <a:pt x="732" y="1397"/>
                    <a:pt x="686" y="1370"/>
                    <a:pt x="715" y="1286"/>
                  </a:cubicBezTo>
                  <a:cubicBezTo>
                    <a:pt x="735" y="1223"/>
                    <a:pt x="775" y="1268"/>
                    <a:pt x="775" y="1268"/>
                  </a:cubicBezTo>
                  <a:cubicBezTo>
                    <a:pt x="775" y="1268"/>
                    <a:pt x="787" y="1285"/>
                    <a:pt x="843" y="1300"/>
                  </a:cubicBezTo>
                  <a:cubicBezTo>
                    <a:pt x="897" y="1314"/>
                    <a:pt x="922" y="1305"/>
                    <a:pt x="922" y="1305"/>
                  </a:cubicBezTo>
                  <a:cubicBezTo>
                    <a:pt x="922" y="1305"/>
                    <a:pt x="978" y="1293"/>
                    <a:pt x="971" y="1355"/>
                  </a:cubicBezTo>
                  <a:close/>
                  <a:moveTo>
                    <a:pt x="584" y="1272"/>
                  </a:moveTo>
                  <a:cubicBezTo>
                    <a:pt x="584" y="1272"/>
                    <a:pt x="545" y="1244"/>
                    <a:pt x="522" y="1204"/>
                  </a:cubicBezTo>
                  <a:cubicBezTo>
                    <a:pt x="493" y="1154"/>
                    <a:pt x="489" y="1121"/>
                    <a:pt x="489" y="1121"/>
                  </a:cubicBezTo>
                  <a:cubicBezTo>
                    <a:pt x="489" y="1121"/>
                    <a:pt x="475" y="1070"/>
                    <a:pt x="555" y="1030"/>
                  </a:cubicBezTo>
                  <a:cubicBezTo>
                    <a:pt x="614" y="1000"/>
                    <a:pt x="610" y="1060"/>
                    <a:pt x="610" y="1060"/>
                  </a:cubicBezTo>
                  <a:cubicBezTo>
                    <a:pt x="610" y="1060"/>
                    <a:pt x="606" y="1080"/>
                    <a:pt x="636" y="1131"/>
                  </a:cubicBezTo>
                  <a:cubicBezTo>
                    <a:pt x="663" y="1179"/>
                    <a:pt x="687" y="1191"/>
                    <a:pt x="687" y="1191"/>
                  </a:cubicBezTo>
                  <a:cubicBezTo>
                    <a:pt x="687" y="1191"/>
                    <a:pt x="736" y="1221"/>
                    <a:pt x="687" y="1260"/>
                  </a:cubicBezTo>
                  <a:cubicBezTo>
                    <a:pt x="626" y="1309"/>
                    <a:pt x="584" y="1272"/>
                    <a:pt x="584" y="1272"/>
                  </a:cubicBezTo>
                  <a:close/>
                  <a:moveTo>
                    <a:pt x="451" y="917"/>
                  </a:moveTo>
                  <a:cubicBezTo>
                    <a:pt x="451" y="917"/>
                    <a:pt x="444" y="870"/>
                    <a:pt x="456" y="825"/>
                  </a:cubicBezTo>
                  <a:cubicBezTo>
                    <a:pt x="470" y="769"/>
                    <a:pt x="491" y="743"/>
                    <a:pt x="491" y="743"/>
                  </a:cubicBezTo>
                  <a:cubicBezTo>
                    <a:pt x="491" y="743"/>
                    <a:pt x="518" y="697"/>
                    <a:pt x="602" y="726"/>
                  </a:cubicBezTo>
                  <a:cubicBezTo>
                    <a:pt x="665" y="746"/>
                    <a:pt x="619" y="786"/>
                    <a:pt x="619" y="786"/>
                  </a:cubicBezTo>
                  <a:cubicBezTo>
                    <a:pt x="619" y="786"/>
                    <a:pt x="603" y="798"/>
                    <a:pt x="588" y="854"/>
                  </a:cubicBezTo>
                  <a:cubicBezTo>
                    <a:pt x="573" y="908"/>
                    <a:pt x="582" y="933"/>
                    <a:pt x="582" y="933"/>
                  </a:cubicBezTo>
                  <a:cubicBezTo>
                    <a:pt x="582" y="933"/>
                    <a:pt x="595" y="989"/>
                    <a:pt x="533" y="982"/>
                  </a:cubicBezTo>
                  <a:cubicBezTo>
                    <a:pt x="455" y="973"/>
                    <a:pt x="451" y="917"/>
                    <a:pt x="451" y="917"/>
                  </a:cubicBezTo>
                  <a:close/>
                  <a:moveTo>
                    <a:pt x="633" y="585"/>
                  </a:moveTo>
                  <a:cubicBezTo>
                    <a:pt x="633" y="585"/>
                    <a:pt x="661" y="546"/>
                    <a:pt x="702" y="522"/>
                  </a:cubicBezTo>
                  <a:cubicBezTo>
                    <a:pt x="751" y="493"/>
                    <a:pt x="784" y="489"/>
                    <a:pt x="784" y="489"/>
                  </a:cubicBezTo>
                  <a:cubicBezTo>
                    <a:pt x="784" y="489"/>
                    <a:pt x="836" y="476"/>
                    <a:pt x="875" y="556"/>
                  </a:cubicBezTo>
                  <a:cubicBezTo>
                    <a:pt x="906" y="614"/>
                    <a:pt x="845" y="610"/>
                    <a:pt x="845" y="610"/>
                  </a:cubicBezTo>
                  <a:cubicBezTo>
                    <a:pt x="845" y="610"/>
                    <a:pt x="825" y="607"/>
                    <a:pt x="774" y="636"/>
                  </a:cubicBezTo>
                  <a:cubicBezTo>
                    <a:pt x="726" y="664"/>
                    <a:pt x="715" y="688"/>
                    <a:pt x="715" y="688"/>
                  </a:cubicBezTo>
                  <a:cubicBezTo>
                    <a:pt x="715" y="688"/>
                    <a:pt x="684" y="737"/>
                    <a:pt x="645" y="688"/>
                  </a:cubicBezTo>
                  <a:cubicBezTo>
                    <a:pt x="596" y="626"/>
                    <a:pt x="633" y="585"/>
                    <a:pt x="633" y="585"/>
                  </a:cubicBezTo>
                  <a:close/>
                  <a:moveTo>
                    <a:pt x="1190" y="824"/>
                  </a:moveTo>
                  <a:cubicBezTo>
                    <a:pt x="1266" y="954"/>
                    <a:pt x="1223" y="1120"/>
                    <a:pt x="1094" y="1195"/>
                  </a:cubicBezTo>
                  <a:cubicBezTo>
                    <a:pt x="964" y="1271"/>
                    <a:pt x="798" y="1226"/>
                    <a:pt x="723" y="1096"/>
                  </a:cubicBezTo>
                  <a:cubicBezTo>
                    <a:pt x="647" y="966"/>
                    <a:pt x="690" y="800"/>
                    <a:pt x="820" y="725"/>
                  </a:cubicBezTo>
                  <a:cubicBezTo>
                    <a:pt x="949" y="649"/>
                    <a:pt x="1115" y="694"/>
                    <a:pt x="1190" y="824"/>
                  </a:cubicBezTo>
                  <a:close/>
                  <a:moveTo>
                    <a:pt x="917" y="539"/>
                  </a:moveTo>
                  <a:cubicBezTo>
                    <a:pt x="926" y="460"/>
                    <a:pt x="982" y="457"/>
                    <a:pt x="982" y="457"/>
                  </a:cubicBezTo>
                  <a:cubicBezTo>
                    <a:pt x="982" y="457"/>
                    <a:pt x="1029" y="449"/>
                    <a:pt x="1074" y="461"/>
                  </a:cubicBezTo>
                  <a:cubicBezTo>
                    <a:pt x="1130" y="476"/>
                    <a:pt x="1156" y="497"/>
                    <a:pt x="1156" y="497"/>
                  </a:cubicBezTo>
                  <a:cubicBezTo>
                    <a:pt x="1156" y="497"/>
                    <a:pt x="1202" y="523"/>
                    <a:pt x="1173" y="608"/>
                  </a:cubicBezTo>
                  <a:cubicBezTo>
                    <a:pt x="1153" y="671"/>
                    <a:pt x="1113" y="625"/>
                    <a:pt x="1113" y="625"/>
                  </a:cubicBezTo>
                  <a:cubicBezTo>
                    <a:pt x="1113" y="625"/>
                    <a:pt x="1102" y="609"/>
                    <a:pt x="1045" y="593"/>
                  </a:cubicBezTo>
                  <a:cubicBezTo>
                    <a:pt x="991" y="579"/>
                    <a:pt x="966" y="588"/>
                    <a:pt x="966" y="588"/>
                  </a:cubicBezTo>
                  <a:cubicBezTo>
                    <a:pt x="966" y="588"/>
                    <a:pt x="910" y="601"/>
                    <a:pt x="917" y="539"/>
                  </a:cubicBezTo>
                  <a:close/>
                  <a:moveTo>
                    <a:pt x="619" y="380"/>
                  </a:moveTo>
                  <a:cubicBezTo>
                    <a:pt x="303" y="564"/>
                    <a:pt x="196" y="970"/>
                    <a:pt x="380" y="1286"/>
                  </a:cubicBezTo>
                  <a:cubicBezTo>
                    <a:pt x="564" y="1603"/>
                    <a:pt x="970" y="1710"/>
                    <a:pt x="1286" y="1526"/>
                  </a:cubicBezTo>
                  <a:cubicBezTo>
                    <a:pt x="1602" y="1342"/>
                    <a:pt x="1709" y="936"/>
                    <a:pt x="1525" y="620"/>
                  </a:cubicBezTo>
                  <a:cubicBezTo>
                    <a:pt x="1341" y="303"/>
                    <a:pt x="935" y="196"/>
                    <a:pt x="619" y="380"/>
                  </a:cubicBez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4E521B9-A116-40A7-982B-DFF5AE0187C8}"/>
                </a:ext>
              </a:extLst>
            </p:cNvPr>
            <p:cNvSpPr/>
            <p:nvPr/>
          </p:nvSpPr>
          <p:spPr>
            <a:xfrm>
              <a:off x="2358164" y="3318819"/>
              <a:ext cx="667420" cy="2352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013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添加标题</a:t>
              </a: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66835152-644D-40DE-BF68-8CFBB37BF779}"/>
                </a:ext>
              </a:extLst>
            </p:cNvPr>
            <p:cNvSpPr/>
            <p:nvPr/>
          </p:nvSpPr>
          <p:spPr>
            <a:xfrm>
              <a:off x="4779417" y="3318819"/>
              <a:ext cx="667420" cy="2352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013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添加标题</a:t>
              </a:r>
            </a:p>
          </p:txBody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CAE1C018-5B16-4FB8-91D4-6CCFABF0E5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67869" y="2750734"/>
              <a:ext cx="642463" cy="525768"/>
            </a:xfrm>
            <a:custGeom>
              <a:avLst/>
              <a:gdLst>
                <a:gd name="T0" fmla="*/ 787 w 1020"/>
                <a:gd name="T1" fmla="*/ 779 h 812"/>
                <a:gd name="T2" fmla="*/ 0 w 1020"/>
                <a:gd name="T3" fmla="*/ 779 h 812"/>
                <a:gd name="T4" fmla="*/ 408 w 1020"/>
                <a:gd name="T5" fmla="*/ 300 h 812"/>
                <a:gd name="T6" fmla="*/ 394 w 1020"/>
                <a:gd name="T7" fmla="*/ 286 h 812"/>
                <a:gd name="T8" fmla="*/ 744 w 1020"/>
                <a:gd name="T9" fmla="*/ 335 h 812"/>
                <a:gd name="T10" fmla="*/ 44 w 1020"/>
                <a:gd name="T11" fmla="*/ 274 h 812"/>
                <a:gd name="T12" fmla="*/ 280 w 1020"/>
                <a:gd name="T13" fmla="*/ 588 h 812"/>
                <a:gd name="T14" fmla="*/ 134 w 1020"/>
                <a:gd name="T15" fmla="*/ 495 h 812"/>
                <a:gd name="T16" fmla="*/ 134 w 1020"/>
                <a:gd name="T17" fmla="*/ 527 h 812"/>
                <a:gd name="T18" fmla="*/ 427 w 1020"/>
                <a:gd name="T19" fmla="*/ 434 h 812"/>
                <a:gd name="T20" fmla="*/ 134 w 1020"/>
                <a:gd name="T21" fmla="*/ 434 h 812"/>
                <a:gd name="T22" fmla="*/ 427 w 1020"/>
                <a:gd name="T23" fmla="*/ 404 h 812"/>
                <a:gd name="T24" fmla="*/ 755 w 1020"/>
                <a:gd name="T25" fmla="*/ 340 h 812"/>
                <a:gd name="T26" fmla="*/ 755 w 1020"/>
                <a:gd name="T27" fmla="*/ 340 h 812"/>
                <a:gd name="T28" fmla="*/ 756 w 1020"/>
                <a:gd name="T29" fmla="*/ 51 h 812"/>
                <a:gd name="T30" fmla="*/ 463 w 1020"/>
                <a:gd name="T31" fmla="*/ 183 h 812"/>
                <a:gd name="T32" fmla="*/ 798 w 1020"/>
                <a:gd name="T33" fmla="*/ 202 h 812"/>
                <a:gd name="T34" fmla="*/ 511 w 1020"/>
                <a:gd name="T35" fmla="*/ 140 h 812"/>
                <a:gd name="T36" fmla="*/ 808 w 1020"/>
                <a:gd name="T37" fmla="*/ 353 h 812"/>
                <a:gd name="T38" fmla="*/ 924 w 1020"/>
                <a:gd name="T39" fmla="*/ 211 h 812"/>
                <a:gd name="T40" fmla="*/ 955 w 1020"/>
                <a:gd name="T41" fmla="*/ 244 h 812"/>
                <a:gd name="T42" fmla="*/ 938 w 1020"/>
                <a:gd name="T43" fmla="*/ 208 h 812"/>
                <a:gd name="T44" fmla="*/ 932 w 1020"/>
                <a:gd name="T45" fmla="*/ 397 h 812"/>
                <a:gd name="T46" fmla="*/ 930 w 1020"/>
                <a:gd name="T47" fmla="*/ 436 h 812"/>
                <a:gd name="T48" fmla="*/ 962 w 1020"/>
                <a:gd name="T49" fmla="*/ 436 h 812"/>
                <a:gd name="T50" fmla="*/ 960 w 1020"/>
                <a:gd name="T51" fmla="*/ 397 h 812"/>
                <a:gd name="T52" fmla="*/ 954 w 1020"/>
                <a:gd name="T53" fmla="*/ 313 h 812"/>
                <a:gd name="T54" fmla="*/ 470 w 1020"/>
                <a:gd name="T55" fmla="*/ 437 h 812"/>
                <a:gd name="T56" fmla="*/ 515 w 1020"/>
                <a:gd name="T57" fmla="*/ 611 h 812"/>
                <a:gd name="T58" fmla="*/ 532 w 1020"/>
                <a:gd name="T59" fmla="*/ 597 h 812"/>
                <a:gd name="T60" fmla="*/ 539 w 1020"/>
                <a:gd name="T61" fmla="*/ 575 h 812"/>
                <a:gd name="T62" fmla="*/ 560 w 1020"/>
                <a:gd name="T63" fmla="*/ 589 h 812"/>
                <a:gd name="T64" fmla="*/ 575 w 1020"/>
                <a:gd name="T65" fmla="*/ 622 h 812"/>
                <a:gd name="T66" fmla="*/ 594 w 1020"/>
                <a:gd name="T67" fmla="*/ 636 h 812"/>
                <a:gd name="T68" fmla="*/ 623 w 1020"/>
                <a:gd name="T69" fmla="*/ 632 h 812"/>
                <a:gd name="T70" fmla="*/ 618 w 1020"/>
                <a:gd name="T71" fmla="*/ 615 h 812"/>
                <a:gd name="T72" fmla="*/ 603 w 1020"/>
                <a:gd name="T73" fmla="*/ 582 h 812"/>
                <a:gd name="T74" fmla="*/ 582 w 1020"/>
                <a:gd name="T75" fmla="*/ 568 h 812"/>
                <a:gd name="T76" fmla="*/ 634 w 1020"/>
                <a:gd name="T77" fmla="*/ 540 h 812"/>
                <a:gd name="T78" fmla="*/ 613 w 1020"/>
                <a:gd name="T79" fmla="*/ 534 h 812"/>
                <a:gd name="T80" fmla="*/ 599 w 1020"/>
                <a:gd name="T81" fmla="*/ 516 h 812"/>
                <a:gd name="T82" fmla="*/ 577 w 1020"/>
                <a:gd name="T83" fmla="*/ 509 h 812"/>
                <a:gd name="T84" fmla="*/ 563 w 1020"/>
                <a:gd name="T85" fmla="*/ 491 h 812"/>
                <a:gd name="T86" fmla="*/ 541 w 1020"/>
                <a:gd name="T87" fmla="*/ 485 h 812"/>
                <a:gd name="T88" fmla="*/ 527 w 1020"/>
                <a:gd name="T89" fmla="*/ 467 h 812"/>
                <a:gd name="T90" fmla="*/ 505 w 1020"/>
                <a:gd name="T91" fmla="*/ 461 h 812"/>
                <a:gd name="T92" fmla="*/ 491 w 1020"/>
                <a:gd name="T93" fmla="*/ 443 h 812"/>
                <a:gd name="T94" fmla="*/ 95 w 1020"/>
                <a:gd name="T95" fmla="*/ 327 h 812"/>
                <a:gd name="T96" fmla="*/ 95 w 1020"/>
                <a:gd name="T97" fmla="*/ 68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0" h="812">
                  <a:moveTo>
                    <a:pt x="0" y="751"/>
                  </a:moveTo>
                  <a:lnTo>
                    <a:pt x="787" y="751"/>
                  </a:lnTo>
                  <a:lnTo>
                    <a:pt x="787" y="779"/>
                  </a:lnTo>
                  <a:cubicBezTo>
                    <a:pt x="787" y="797"/>
                    <a:pt x="772" y="812"/>
                    <a:pt x="754" y="812"/>
                  </a:cubicBezTo>
                  <a:lnTo>
                    <a:pt x="33" y="812"/>
                  </a:lnTo>
                  <a:cubicBezTo>
                    <a:pt x="15" y="812"/>
                    <a:pt x="0" y="797"/>
                    <a:pt x="0" y="779"/>
                  </a:cubicBezTo>
                  <a:lnTo>
                    <a:pt x="0" y="751"/>
                  </a:lnTo>
                  <a:close/>
                  <a:moveTo>
                    <a:pt x="394" y="286"/>
                  </a:moveTo>
                  <a:cubicBezTo>
                    <a:pt x="402" y="286"/>
                    <a:pt x="408" y="292"/>
                    <a:pt x="408" y="300"/>
                  </a:cubicBezTo>
                  <a:cubicBezTo>
                    <a:pt x="408" y="308"/>
                    <a:pt x="402" y="315"/>
                    <a:pt x="394" y="315"/>
                  </a:cubicBezTo>
                  <a:cubicBezTo>
                    <a:pt x="386" y="315"/>
                    <a:pt x="379" y="308"/>
                    <a:pt x="379" y="300"/>
                  </a:cubicBezTo>
                  <a:cubicBezTo>
                    <a:pt x="379" y="292"/>
                    <a:pt x="386" y="286"/>
                    <a:pt x="394" y="286"/>
                  </a:cubicBezTo>
                  <a:close/>
                  <a:moveTo>
                    <a:pt x="44" y="274"/>
                  </a:moveTo>
                  <a:lnTo>
                    <a:pt x="485" y="274"/>
                  </a:lnTo>
                  <a:cubicBezTo>
                    <a:pt x="576" y="280"/>
                    <a:pt x="662" y="297"/>
                    <a:pt x="744" y="335"/>
                  </a:cubicBezTo>
                  <a:lnTo>
                    <a:pt x="744" y="733"/>
                  </a:lnTo>
                  <a:lnTo>
                    <a:pt x="44" y="733"/>
                  </a:lnTo>
                  <a:lnTo>
                    <a:pt x="44" y="274"/>
                  </a:lnTo>
                  <a:close/>
                  <a:moveTo>
                    <a:pt x="134" y="557"/>
                  </a:moveTo>
                  <a:lnTo>
                    <a:pt x="280" y="557"/>
                  </a:lnTo>
                  <a:lnTo>
                    <a:pt x="280" y="588"/>
                  </a:lnTo>
                  <a:lnTo>
                    <a:pt x="134" y="588"/>
                  </a:lnTo>
                  <a:lnTo>
                    <a:pt x="134" y="557"/>
                  </a:lnTo>
                  <a:close/>
                  <a:moveTo>
                    <a:pt x="134" y="495"/>
                  </a:moveTo>
                  <a:lnTo>
                    <a:pt x="427" y="495"/>
                  </a:lnTo>
                  <a:lnTo>
                    <a:pt x="427" y="527"/>
                  </a:lnTo>
                  <a:lnTo>
                    <a:pt x="134" y="527"/>
                  </a:lnTo>
                  <a:lnTo>
                    <a:pt x="134" y="495"/>
                  </a:lnTo>
                  <a:close/>
                  <a:moveTo>
                    <a:pt x="134" y="434"/>
                  </a:moveTo>
                  <a:lnTo>
                    <a:pt x="427" y="434"/>
                  </a:lnTo>
                  <a:lnTo>
                    <a:pt x="427" y="465"/>
                  </a:lnTo>
                  <a:lnTo>
                    <a:pt x="134" y="465"/>
                  </a:lnTo>
                  <a:lnTo>
                    <a:pt x="134" y="434"/>
                  </a:lnTo>
                  <a:close/>
                  <a:moveTo>
                    <a:pt x="134" y="373"/>
                  </a:moveTo>
                  <a:lnTo>
                    <a:pt x="427" y="373"/>
                  </a:lnTo>
                  <a:lnTo>
                    <a:pt x="427" y="404"/>
                  </a:lnTo>
                  <a:lnTo>
                    <a:pt x="134" y="404"/>
                  </a:lnTo>
                  <a:lnTo>
                    <a:pt x="134" y="373"/>
                  </a:lnTo>
                  <a:close/>
                  <a:moveTo>
                    <a:pt x="755" y="340"/>
                  </a:moveTo>
                  <a:cubicBezTo>
                    <a:pt x="766" y="345"/>
                    <a:pt x="793" y="358"/>
                    <a:pt x="800" y="362"/>
                  </a:cubicBezTo>
                  <a:cubicBezTo>
                    <a:pt x="818" y="375"/>
                    <a:pt x="771" y="381"/>
                    <a:pt x="755" y="383"/>
                  </a:cubicBezTo>
                  <a:lnTo>
                    <a:pt x="755" y="340"/>
                  </a:lnTo>
                  <a:close/>
                  <a:moveTo>
                    <a:pt x="924" y="211"/>
                  </a:moveTo>
                  <a:cubicBezTo>
                    <a:pt x="881" y="164"/>
                    <a:pt x="838" y="116"/>
                    <a:pt x="796" y="68"/>
                  </a:cubicBezTo>
                  <a:cubicBezTo>
                    <a:pt x="781" y="53"/>
                    <a:pt x="775" y="53"/>
                    <a:pt x="756" y="51"/>
                  </a:cubicBezTo>
                  <a:lnTo>
                    <a:pt x="311" y="2"/>
                  </a:lnTo>
                  <a:cubicBezTo>
                    <a:pt x="302" y="0"/>
                    <a:pt x="299" y="6"/>
                    <a:pt x="305" y="12"/>
                  </a:cubicBezTo>
                  <a:lnTo>
                    <a:pt x="463" y="183"/>
                  </a:lnTo>
                  <a:cubicBezTo>
                    <a:pt x="489" y="133"/>
                    <a:pt x="506" y="106"/>
                    <a:pt x="587" y="116"/>
                  </a:cubicBezTo>
                  <a:cubicBezTo>
                    <a:pt x="641" y="122"/>
                    <a:pt x="682" y="134"/>
                    <a:pt x="733" y="154"/>
                  </a:cubicBezTo>
                  <a:cubicBezTo>
                    <a:pt x="766" y="166"/>
                    <a:pt x="783" y="177"/>
                    <a:pt x="798" y="202"/>
                  </a:cubicBezTo>
                  <a:cubicBezTo>
                    <a:pt x="785" y="185"/>
                    <a:pt x="764" y="174"/>
                    <a:pt x="741" y="165"/>
                  </a:cubicBezTo>
                  <a:cubicBezTo>
                    <a:pt x="693" y="146"/>
                    <a:pt x="642" y="134"/>
                    <a:pt x="591" y="128"/>
                  </a:cubicBezTo>
                  <a:cubicBezTo>
                    <a:pt x="561" y="124"/>
                    <a:pt x="531" y="124"/>
                    <a:pt x="511" y="140"/>
                  </a:cubicBezTo>
                  <a:cubicBezTo>
                    <a:pt x="492" y="154"/>
                    <a:pt x="465" y="217"/>
                    <a:pt x="454" y="240"/>
                  </a:cubicBezTo>
                  <a:cubicBezTo>
                    <a:pt x="447" y="255"/>
                    <a:pt x="455" y="261"/>
                    <a:pt x="468" y="261"/>
                  </a:cubicBezTo>
                  <a:cubicBezTo>
                    <a:pt x="587" y="266"/>
                    <a:pt x="703" y="297"/>
                    <a:pt x="808" y="353"/>
                  </a:cubicBezTo>
                  <a:lnTo>
                    <a:pt x="810" y="292"/>
                  </a:lnTo>
                  <a:cubicBezTo>
                    <a:pt x="848" y="297"/>
                    <a:pt x="886" y="303"/>
                    <a:pt x="924" y="308"/>
                  </a:cubicBezTo>
                  <a:lnTo>
                    <a:pt x="924" y="211"/>
                  </a:lnTo>
                  <a:close/>
                  <a:moveTo>
                    <a:pt x="1010" y="320"/>
                  </a:moveTo>
                  <a:cubicBezTo>
                    <a:pt x="1016" y="321"/>
                    <a:pt x="1020" y="314"/>
                    <a:pt x="1014" y="309"/>
                  </a:cubicBezTo>
                  <a:cubicBezTo>
                    <a:pt x="994" y="288"/>
                    <a:pt x="974" y="266"/>
                    <a:pt x="955" y="244"/>
                  </a:cubicBezTo>
                  <a:lnTo>
                    <a:pt x="955" y="216"/>
                  </a:lnTo>
                  <a:cubicBezTo>
                    <a:pt x="955" y="211"/>
                    <a:pt x="950" y="208"/>
                    <a:pt x="946" y="208"/>
                  </a:cubicBezTo>
                  <a:lnTo>
                    <a:pt x="938" y="208"/>
                  </a:lnTo>
                  <a:lnTo>
                    <a:pt x="937" y="379"/>
                  </a:lnTo>
                  <a:cubicBezTo>
                    <a:pt x="934" y="380"/>
                    <a:pt x="933" y="382"/>
                    <a:pt x="933" y="385"/>
                  </a:cubicBezTo>
                  <a:lnTo>
                    <a:pt x="932" y="397"/>
                  </a:lnTo>
                  <a:cubicBezTo>
                    <a:pt x="931" y="404"/>
                    <a:pt x="934" y="405"/>
                    <a:pt x="934" y="410"/>
                  </a:cubicBezTo>
                  <a:lnTo>
                    <a:pt x="933" y="424"/>
                  </a:lnTo>
                  <a:cubicBezTo>
                    <a:pt x="933" y="428"/>
                    <a:pt x="930" y="430"/>
                    <a:pt x="930" y="436"/>
                  </a:cubicBezTo>
                  <a:lnTo>
                    <a:pt x="918" y="537"/>
                  </a:lnTo>
                  <a:cubicBezTo>
                    <a:pt x="924" y="549"/>
                    <a:pt x="967" y="549"/>
                    <a:pt x="974" y="537"/>
                  </a:cubicBezTo>
                  <a:lnTo>
                    <a:pt x="962" y="436"/>
                  </a:lnTo>
                  <a:cubicBezTo>
                    <a:pt x="962" y="430"/>
                    <a:pt x="959" y="429"/>
                    <a:pt x="958" y="424"/>
                  </a:cubicBezTo>
                  <a:lnTo>
                    <a:pt x="958" y="410"/>
                  </a:lnTo>
                  <a:cubicBezTo>
                    <a:pt x="957" y="404"/>
                    <a:pt x="961" y="405"/>
                    <a:pt x="960" y="397"/>
                  </a:cubicBezTo>
                  <a:lnTo>
                    <a:pt x="960" y="385"/>
                  </a:lnTo>
                  <a:cubicBezTo>
                    <a:pt x="959" y="382"/>
                    <a:pt x="958" y="380"/>
                    <a:pt x="954" y="379"/>
                  </a:cubicBezTo>
                  <a:lnTo>
                    <a:pt x="954" y="313"/>
                  </a:lnTo>
                  <a:cubicBezTo>
                    <a:pt x="973" y="315"/>
                    <a:pt x="991" y="318"/>
                    <a:pt x="1010" y="320"/>
                  </a:cubicBezTo>
                  <a:close/>
                  <a:moveTo>
                    <a:pt x="481" y="435"/>
                  </a:moveTo>
                  <a:lnTo>
                    <a:pt x="470" y="437"/>
                  </a:lnTo>
                  <a:lnTo>
                    <a:pt x="506" y="622"/>
                  </a:lnTo>
                  <a:lnTo>
                    <a:pt x="517" y="620"/>
                  </a:lnTo>
                  <a:lnTo>
                    <a:pt x="515" y="611"/>
                  </a:lnTo>
                  <a:lnTo>
                    <a:pt x="524" y="609"/>
                  </a:lnTo>
                  <a:lnTo>
                    <a:pt x="522" y="599"/>
                  </a:lnTo>
                  <a:lnTo>
                    <a:pt x="532" y="597"/>
                  </a:lnTo>
                  <a:lnTo>
                    <a:pt x="531" y="587"/>
                  </a:lnTo>
                  <a:lnTo>
                    <a:pt x="540" y="585"/>
                  </a:lnTo>
                  <a:lnTo>
                    <a:pt x="539" y="575"/>
                  </a:lnTo>
                  <a:lnTo>
                    <a:pt x="548" y="573"/>
                  </a:lnTo>
                  <a:lnTo>
                    <a:pt x="551" y="590"/>
                  </a:lnTo>
                  <a:lnTo>
                    <a:pt x="560" y="589"/>
                  </a:lnTo>
                  <a:lnTo>
                    <a:pt x="563" y="606"/>
                  </a:lnTo>
                  <a:lnTo>
                    <a:pt x="572" y="604"/>
                  </a:lnTo>
                  <a:lnTo>
                    <a:pt x="575" y="622"/>
                  </a:lnTo>
                  <a:lnTo>
                    <a:pt x="584" y="620"/>
                  </a:lnTo>
                  <a:lnTo>
                    <a:pt x="587" y="637"/>
                  </a:lnTo>
                  <a:lnTo>
                    <a:pt x="594" y="636"/>
                  </a:lnTo>
                  <a:lnTo>
                    <a:pt x="596" y="646"/>
                  </a:lnTo>
                  <a:lnTo>
                    <a:pt x="625" y="640"/>
                  </a:lnTo>
                  <a:lnTo>
                    <a:pt x="623" y="632"/>
                  </a:lnTo>
                  <a:lnTo>
                    <a:pt x="630" y="631"/>
                  </a:lnTo>
                  <a:lnTo>
                    <a:pt x="626" y="613"/>
                  </a:lnTo>
                  <a:lnTo>
                    <a:pt x="618" y="615"/>
                  </a:lnTo>
                  <a:lnTo>
                    <a:pt x="614" y="598"/>
                  </a:lnTo>
                  <a:lnTo>
                    <a:pt x="606" y="599"/>
                  </a:lnTo>
                  <a:lnTo>
                    <a:pt x="603" y="582"/>
                  </a:lnTo>
                  <a:lnTo>
                    <a:pt x="594" y="583"/>
                  </a:lnTo>
                  <a:lnTo>
                    <a:pt x="591" y="566"/>
                  </a:lnTo>
                  <a:lnTo>
                    <a:pt x="582" y="568"/>
                  </a:lnTo>
                  <a:lnTo>
                    <a:pt x="580" y="559"/>
                  </a:lnTo>
                  <a:lnTo>
                    <a:pt x="636" y="548"/>
                  </a:lnTo>
                  <a:lnTo>
                    <a:pt x="634" y="540"/>
                  </a:lnTo>
                  <a:lnTo>
                    <a:pt x="625" y="541"/>
                  </a:lnTo>
                  <a:lnTo>
                    <a:pt x="623" y="532"/>
                  </a:lnTo>
                  <a:lnTo>
                    <a:pt x="613" y="534"/>
                  </a:lnTo>
                  <a:lnTo>
                    <a:pt x="611" y="524"/>
                  </a:lnTo>
                  <a:lnTo>
                    <a:pt x="601" y="526"/>
                  </a:lnTo>
                  <a:lnTo>
                    <a:pt x="599" y="516"/>
                  </a:lnTo>
                  <a:lnTo>
                    <a:pt x="589" y="517"/>
                  </a:lnTo>
                  <a:lnTo>
                    <a:pt x="587" y="508"/>
                  </a:lnTo>
                  <a:lnTo>
                    <a:pt x="577" y="509"/>
                  </a:lnTo>
                  <a:lnTo>
                    <a:pt x="575" y="499"/>
                  </a:lnTo>
                  <a:lnTo>
                    <a:pt x="565" y="501"/>
                  </a:lnTo>
                  <a:lnTo>
                    <a:pt x="563" y="491"/>
                  </a:lnTo>
                  <a:lnTo>
                    <a:pt x="553" y="493"/>
                  </a:lnTo>
                  <a:lnTo>
                    <a:pt x="551" y="483"/>
                  </a:lnTo>
                  <a:lnTo>
                    <a:pt x="541" y="485"/>
                  </a:lnTo>
                  <a:lnTo>
                    <a:pt x="539" y="475"/>
                  </a:lnTo>
                  <a:lnTo>
                    <a:pt x="529" y="477"/>
                  </a:lnTo>
                  <a:lnTo>
                    <a:pt x="527" y="467"/>
                  </a:lnTo>
                  <a:lnTo>
                    <a:pt x="517" y="469"/>
                  </a:lnTo>
                  <a:lnTo>
                    <a:pt x="515" y="459"/>
                  </a:lnTo>
                  <a:lnTo>
                    <a:pt x="505" y="461"/>
                  </a:lnTo>
                  <a:lnTo>
                    <a:pt x="503" y="451"/>
                  </a:lnTo>
                  <a:lnTo>
                    <a:pt x="493" y="453"/>
                  </a:lnTo>
                  <a:lnTo>
                    <a:pt x="491" y="443"/>
                  </a:lnTo>
                  <a:lnTo>
                    <a:pt x="483" y="445"/>
                  </a:lnTo>
                  <a:lnTo>
                    <a:pt x="481" y="435"/>
                  </a:lnTo>
                  <a:close/>
                  <a:moveTo>
                    <a:pt x="95" y="327"/>
                  </a:moveTo>
                  <a:lnTo>
                    <a:pt x="693" y="327"/>
                  </a:lnTo>
                  <a:lnTo>
                    <a:pt x="693" y="680"/>
                  </a:lnTo>
                  <a:lnTo>
                    <a:pt x="95" y="680"/>
                  </a:lnTo>
                  <a:lnTo>
                    <a:pt x="95" y="32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3F264E9E-5B55-4A48-9A19-895A36346D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6803" y="2787060"/>
              <a:ext cx="775888" cy="487318"/>
            </a:xfrm>
            <a:custGeom>
              <a:avLst/>
              <a:gdLst>
                <a:gd name="T0" fmla="*/ 79 w 1051"/>
                <a:gd name="T1" fmla="*/ 281 h 660"/>
                <a:gd name="T2" fmla="*/ 111 w 1051"/>
                <a:gd name="T3" fmla="*/ 248 h 660"/>
                <a:gd name="T4" fmla="*/ 81 w 1051"/>
                <a:gd name="T5" fmla="*/ 202 h 660"/>
                <a:gd name="T6" fmla="*/ 77 w 1051"/>
                <a:gd name="T7" fmla="*/ 174 h 660"/>
                <a:gd name="T8" fmla="*/ 81 w 1051"/>
                <a:gd name="T9" fmla="*/ 171 h 660"/>
                <a:gd name="T10" fmla="*/ 211 w 1051"/>
                <a:gd name="T11" fmla="*/ 92 h 660"/>
                <a:gd name="T12" fmla="*/ 235 w 1051"/>
                <a:gd name="T13" fmla="*/ 172 h 660"/>
                <a:gd name="T14" fmla="*/ 238 w 1051"/>
                <a:gd name="T15" fmla="*/ 177 h 660"/>
                <a:gd name="T16" fmla="*/ 224 w 1051"/>
                <a:gd name="T17" fmla="*/ 214 h 660"/>
                <a:gd name="T18" fmla="*/ 219 w 1051"/>
                <a:gd name="T19" fmla="*/ 277 h 660"/>
                <a:gd name="T20" fmla="*/ 272 w 1051"/>
                <a:gd name="T21" fmla="*/ 280 h 660"/>
                <a:gd name="T22" fmla="*/ 298 w 1051"/>
                <a:gd name="T23" fmla="*/ 249 h 660"/>
                <a:gd name="T24" fmla="*/ 370 w 1051"/>
                <a:gd name="T25" fmla="*/ 211 h 660"/>
                <a:gd name="T26" fmla="*/ 318 w 1051"/>
                <a:gd name="T27" fmla="*/ 177 h 660"/>
                <a:gd name="T28" fmla="*/ 462 w 1051"/>
                <a:gd name="T29" fmla="*/ 47 h 660"/>
                <a:gd name="T30" fmla="*/ 461 w 1051"/>
                <a:gd name="T31" fmla="*/ 178 h 660"/>
                <a:gd name="T32" fmla="*/ 442 w 1051"/>
                <a:gd name="T33" fmla="*/ 237 h 660"/>
                <a:gd name="T34" fmla="*/ 512 w 1051"/>
                <a:gd name="T35" fmla="*/ 256 h 660"/>
                <a:gd name="T36" fmla="*/ 568 w 1051"/>
                <a:gd name="T37" fmla="*/ 189 h 660"/>
                <a:gd name="T38" fmla="*/ 598 w 1051"/>
                <a:gd name="T39" fmla="*/ 159 h 660"/>
                <a:gd name="T40" fmla="*/ 570 w 1051"/>
                <a:gd name="T41" fmla="*/ 118 h 660"/>
                <a:gd name="T42" fmla="*/ 567 w 1051"/>
                <a:gd name="T43" fmla="*/ 93 h 660"/>
                <a:gd name="T44" fmla="*/ 571 w 1051"/>
                <a:gd name="T45" fmla="*/ 90 h 660"/>
                <a:gd name="T46" fmla="*/ 687 w 1051"/>
                <a:gd name="T47" fmla="*/ 19 h 660"/>
                <a:gd name="T48" fmla="*/ 709 w 1051"/>
                <a:gd name="T49" fmla="*/ 91 h 660"/>
                <a:gd name="T50" fmla="*/ 712 w 1051"/>
                <a:gd name="T51" fmla="*/ 95 h 660"/>
                <a:gd name="T52" fmla="*/ 699 w 1051"/>
                <a:gd name="T53" fmla="*/ 129 h 660"/>
                <a:gd name="T54" fmla="*/ 694 w 1051"/>
                <a:gd name="T55" fmla="*/ 185 h 660"/>
                <a:gd name="T56" fmla="*/ 742 w 1051"/>
                <a:gd name="T57" fmla="*/ 188 h 660"/>
                <a:gd name="T58" fmla="*/ 512 w 1051"/>
                <a:gd name="T59" fmla="*/ 432 h 660"/>
                <a:gd name="T60" fmla="*/ 0 w 1051"/>
                <a:gd name="T61" fmla="*/ 473 h 660"/>
                <a:gd name="T62" fmla="*/ 16 w 1051"/>
                <a:gd name="T63" fmla="*/ 520 h 660"/>
                <a:gd name="T64" fmla="*/ 82 w 1051"/>
                <a:gd name="T65" fmla="*/ 640 h 660"/>
                <a:gd name="T66" fmla="*/ 492 w 1051"/>
                <a:gd name="T67" fmla="*/ 635 h 660"/>
                <a:gd name="T68" fmla="*/ 574 w 1051"/>
                <a:gd name="T69" fmla="*/ 625 h 660"/>
                <a:gd name="T70" fmla="*/ 971 w 1051"/>
                <a:gd name="T71" fmla="*/ 369 h 660"/>
                <a:gd name="T72" fmla="*/ 769 w 1051"/>
                <a:gd name="T73" fmla="*/ 171 h 660"/>
                <a:gd name="T74" fmla="*/ 516 w 1051"/>
                <a:gd name="T75" fmla="*/ 491 h 660"/>
                <a:gd name="T76" fmla="*/ 300 w 1051"/>
                <a:gd name="T77" fmla="*/ 366 h 660"/>
                <a:gd name="T78" fmla="*/ 16 w 1051"/>
                <a:gd name="T79" fmla="*/ 52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1" h="660">
                  <a:moveTo>
                    <a:pt x="44" y="282"/>
                  </a:moveTo>
                  <a:cubicBezTo>
                    <a:pt x="57" y="282"/>
                    <a:pt x="68" y="282"/>
                    <a:pt x="79" y="281"/>
                  </a:cubicBezTo>
                  <a:cubicBezTo>
                    <a:pt x="89" y="282"/>
                    <a:pt x="96" y="280"/>
                    <a:pt x="102" y="274"/>
                  </a:cubicBezTo>
                  <a:cubicBezTo>
                    <a:pt x="106" y="267"/>
                    <a:pt x="109" y="259"/>
                    <a:pt x="111" y="248"/>
                  </a:cubicBezTo>
                  <a:cubicBezTo>
                    <a:pt x="103" y="239"/>
                    <a:pt x="96" y="228"/>
                    <a:pt x="92" y="215"/>
                  </a:cubicBezTo>
                  <a:cubicBezTo>
                    <a:pt x="87" y="212"/>
                    <a:pt x="83" y="208"/>
                    <a:pt x="81" y="202"/>
                  </a:cubicBezTo>
                  <a:cubicBezTo>
                    <a:pt x="78" y="196"/>
                    <a:pt x="77" y="187"/>
                    <a:pt x="77" y="177"/>
                  </a:cubicBezTo>
                  <a:lnTo>
                    <a:pt x="77" y="174"/>
                  </a:lnTo>
                  <a:lnTo>
                    <a:pt x="80" y="172"/>
                  </a:lnTo>
                  <a:cubicBezTo>
                    <a:pt x="80" y="172"/>
                    <a:pt x="81" y="172"/>
                    <a:pt x="81" y="171"/>
                  </a:cubicBezTo>
                  <a:cubicBezTo>
                    <a:pt x="75" y="129"/>
                    <a:pt x="80" y="110"/>
                    <a:pt x="99" y="95"/>
                  </a:cubicBezTo>
                  <a:cubicBezTo>
                    <a:pt x="127" y="71"/>
                    <a:pt x="182" y="71"/>
                    <a:pt x="211" y="92"/>
                  </a:cubicBezTo>
                  <a:cubicBezTo>
                    <a:pt x="230" y="107"/>
                    <a:pt x="238" y="132"/>
                    <a:pt x="232" y="170"/>
                  </a:cubicBezTo>
                  <a:cubicBezTo>
                    <a:pt x="233" y="171"/>
                    <a:pt x="234" y="172"/>
                    <a:pt x="235" y="172"/>
                  </a:cubicBezTo>
                  <a:lnTo>
                    <a:pt x="238" y="174"/>
                  </a:lnTo>
                  <a:lnTo>
                    <a:pt x="238" y="177"/>
                  </a:lnTo>
                  <a:cubicBezTo>
                    <a:pt x="238" y="187"/>
                    <a:pt x="237" y="195"/>
                    <a:pt x="234" y="202"/>
                  </a:cubicBezTo>
                  <a:cubicBezTo>
                    <a:pt x="232" y="207"/>
                    <a:pt x="229" y="212"/>
                    <a:pt x="224" y="214"/>
                  </a:cubicBezTo>
                  <a:cubicBezTo>
                    <a:pt x="220" y="227"/>
                    <a:pt x="214" y="237"/>
                    <a:pt x="206" y="246"/>
                  </a:cubicBezTo>
                  <a:cubicBezTo>
                    <a:pt x="208" y="260"/>
                    <a:pt x="212" y="270"/>
                    <a:pt x="219" y="277"/>
                  </a:cubicBezTo>
                  <a:cubicBezTo>
                    <a:pt x="224" y="280"/>
                    <a:pt x="231" y="280"/>
                    <a:pt x="240" y="280"/>
                  </a:cubicBezTo>
                  <a:cubicBezTo>
                    <a:pt x="250" y="280"/>
                    <a:pt x="260" y="280"/>
                    <a:pt x="272" y="280"/>
                  </a:cubicBezTo>
                  <a:cubicBezTo>
                    <a:pt x="276" y="284"/>
                    <a:pt x="281" y="291"/>
                    <a:pt x="285" y="300"/>
                  </a:cubicBezTo>
                  <a:cubicBezTo>
                    <a:pt x="288" y="276"/>
                    <a:pt x="292" y="256"/>
                    <a:pt x="298" y="249"/>
                  </a:cubicBezTo>
                  <a:cubicBezTo>
                    <a:pt x="302" y="240"/>
                    <a:pt x="356" y="237"/>
                    <a:pt x="364" y="237"/>
                  </a:cubicBezTo>
                  <a:cubicBezTo>
                    <a:pt x="366" y="228"/>
                    <a:pt x="369" y="220"/>
                    <a:pt x="370" y="211"/>
                  </a:cubicBezTo>
                  <a:cubicBezTo>
                    <a:pt x="358" y="203"/>
                    <a:pt x="349" y="191"/>
                    <a:pt x="344" y="178"/>
                  </a:cubicBezTo>
                  <a:cubicBezTo>
                    <a:pt x="338" y="177"/>
                    <a:pt x="323" y="178"/>
                    <a:pt x="318" y="177"/>
                  </a:cubicBezTo>
                  <a:cubicBezTo>
                    <a:pt x="310" y="132"/>
                    <a:pt x="321" y="65"/>
                    <a:pt x="339" y="50"/>
                  </a:cubicBezTo>
                  <a:cubicBezTo>
                    <a:pt x="367" y="28"/>
                    <a:pt x="434" y="27"/>
                    <a:pt x="462" y="47"/>
                  </a:cubicBezTo>
                  <a:cubicBezTo>
                    <a:pt x="482" y="62"/>
                    <a:pt x="495" y="134"/>
                    <a:pt x="488" y="175"/>
                  </a:cubicBezTo>
                  <a:cubicBezTo>
                    <a:pt x="485" y="177"/>
                    <a:pt x="465" y="176"/>
                    <a:pt x="461" y="178"/>
                  </a:cubicBezTo>
                  <a:cubicBezTo>
                    <a:pt x="455" y="191"/>
                    <a:pt x="446" y="202"/>
                    <a:pt x="433" y="211"/>
                  </a:cubicBezTo>
                  <a:cubicBezTo>
                    <a:pt x="436" y="224"/>
                    <a:pt x="438" y="229"/>
                    <a:pt x="442" y="237"/>
                  </a:cubicBezTo>
                  <a:cubicBezTo>
                    <a:pt x="450" y="237"/>
                    <a:pt x="504" y="240"/>
                    <a:pt x="508" y="249"/>
                  </a:cubicBezTo>
                  <a:cubicBezTo>
                    <a:pt x="509" y="251"/>
                    <a:pt x="510" y="253"/>
                    <a:pt x="512" y="256"/>
                  </a:cubicBezTo>
                  <a:cubicBezTo>
                    <a:pt x="518" y="225"/>
                    <a:pt x="526" y="199"/>
                    <a:pt x="537" y="189"/>
                  </a:cubicBezTo>
                  <a:cubicBezTo>
                    <a:pt x="548" y="189"/>
                    <a:pt x="559" y="189"/>
                    <a:pt x="568" y="189"/>
                  </a:cubicBezTo>
                  <a:cubicBezTo>
                    <a:pt x="577" y="190"/>
                    <a:pt x="584" y="188"/>
                    <a:pt x="589" y="182"/>
                  </a:cubicBezTo>
                  <a:cubicBezTo>
                    <a:pt x="593" y="176"/>
                    <a:pt x="596" y="169"/>
                    <a:pt x="598" y="159"/>
                  </a:cubicBezTo>
                  <a:cubicBezTo>
                    <a:pt x="590" y="151"/>
                    <a:pt x="584" y="141"/>
                    <a:pt x="580" y="129"/>
                  </a:cubicBezTo>
                  <a:cubicBezTo>
                    <a:pt x="576" y="127"/>
                    <a:pt x="572" y="123"/>
                    <a:pt x="570" y="118"/>
                  </a:cubicBezTo>
                  <a:cubicBezTo>
                    <a:pt x="568" y="112"/>
                    <a:pt x="567" y="104"/>
                    <a:pt x="567" y="95"/>
                  </a:cubicBezTo>
                  <a:lnTo>
                    <a:pt x="567" y="93"/>
                  </a:lnTo>
                  <a:lnTo>
                    <a:pt x="569" y="91"/>
                  </a:lnTo>
                  <a:cubicBezTo>
                    <a:pt x="570" y="91"/>
                    <a:pt x="570" y="90"/>
                    <a:pt x="571" y="90"/>
                  </a:cubicBezTo>
                  <a:cubicBezTo>
                    <a:pt x="565" y="52"/>
                    <a:pt x="570" y="35"/>
                    <a:pt x="586" y="21"/>
                  </a:cubicBezTo>
                  <a:cubicBezTo>
                    <a:pt x="612" y="0"/>
                    <a:pt x="661" y="0"/>
                    <a:pt x="687" y="19"/>
                  </a:cubicBezTo>
                  <a:cubicBezTo>
                    <a:pt x="705" y="32"/>
                    <a:pt x="711" y="55"/>
                    <a:pt x="706" y="89"/>
                  </a:cubicBezTo>
                  <a:cubicBezTo>
                    <a:pt x="707" y="90"/>
                    <a:pt x="708" y="90"/>
                    <a:pt x="709" y="91"/>
                  </a:cubicBezTo>
                  <a:lnTo>
                    <a:pt x="712" y="93"/>
                  </a:lnTo>
                  <a:lnTo>
                    <a:pt x="712" y="95"/>
                  </a:lnTo>
                  <a:cubicBezTo>
                    <a:pt x="712" y="104"/>
                    <a:pt x="711" y="112"/>
                    <a:pt x="708" y="117"/>
                  </a:cubicBezTo>
                  <a:cubicBezTo>
                    <a:pt x="706" y="123"/>
                    <a:pt x="703" y="126"/>
                    <a:pt x="699" y="129"/>
                  </a:cubicBezTo>
                  <a:cubicBezTo>
                    <a:pt x="695" y="140"/>
                    <a:pt x="690" y="150"/>
                    <a:pt x="683" y="157"/>
                  </a:cubicBezTo>
                  <a:cubicBezTo>
                    <a:pt x="685" y="169"/>
                    <a:pt x="688" y="179"/>
                    <a:pt x="694" y="185"/>
                  </a:cubicBezTo>
                  <a:cubicBezTo>
                    <a:pt x="699" y="188"/>
                    <a:pt x="706" y="188"/>
                    <a:pt x="713" y="188"/>
                  </a:cubicBezTo>
                  <a:cubicBezTo>
                    <a:pt x="722" y="188"/>
                    <a:pt x="732" y="188"/>
                    <a:pt x="742" y="188"/>
                  </a:cubicBezTo>
                  <a:cubicBezTo>
                    <a:pt x="747" y="192"/>
                    <a:pt x="752" y="202"/>
                    <a:pt x="756" y="215"/>
                  </a:cubicBezTo>
                  <a:lnTo>
                    <a:pt x="512" y="432"/>
                  </a:lnTo>
                  <a:lnTo>
                    <a:pt x="301" y="310"/>
                  </a:lnTo>
                  <a:lnTo>
                    <a:pt x="0" y="473"/>
                  </a:lnTo>
                  <a:cubicBezTo>
                    <a:pt x="1" y="427"/>
                    <a:pt x="10" y="312"/>
                    <a:pt x="44" y="282"/>
                  </a:cubicBezTo>
                  <a:close/>
                  <a:moveTo>
                    <a:pt x="16" y="520"/>
                  </a:moveTo>
                  <a:lnTo>
                    <a:pt x="16" y="520"/>
                  </a:lnTo>
                  <a:lnTo>
                    <a:pt x="82" y="640"/>
                  </a:lnTo>
                  <a:lnTo>
                    <a:pt x="298" y="523"/>
                  </a:lnTo>
                  <a:lnTo>
                    <a:pt x="492" y="635"/>
                  </a:lnTo>
                  <a:lnTo>
                    <a:pt x="536" y="660"/>
                  </a:lnTo>
                  <a:lnTo>
                    <a:pt x="574" y="625"/>
                  </a:lnTo>
                  <a:lnTo>
                    <a:pt x="918" y="317"/>
                  </a:lnTo>
                  <a:lnTo>
                    <a:pt x="971" y="369"/>
                  </a:lnTo>
                  <a:lnTo>
                    <a:pt x="1051" y="96"/>
                  </a:lnTo>
                  <a:lnTo>
                    <a:pt x="769" y="171"/>
                  </a:lnTo>
                  <a:lnTo>
                    <a:pt x="820" y="221"/>
                  </a:lnTo>
                  <a:lnTo>
                    <a:pt x="516" y="491"/>
                  </a:lnTo>
                  <a:lnTo>
                    <a:pt x="333" y="386"/>
                  </a:lnTo>
                  <a:lnTo>
                    <a:pt x="300" y="366"/>
                  </a:lnTo>
                  <a:lnTo>
                    <a:pt x="266" y="385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28713067-254D-42E1-A4CC-AC607B8BE164}"/>
              </a:ext>
            </a:extLst>
          </p:cNvPr>
          <p:cNvGrpSpPr/>
          <p:nvPr/>
        </p:nvGrpSpPr>
        <p:grpSpPr>
          <a:xfrm>
            <a:off x="677907" y="2118713"/>
            <a:ext cx="1579517" cy="1272861"/>
            <a:chOff x="1460499" y="4616014"/>
            <a:chExt cx="2106022" cy="1697149"/>
          </a:xfrm>
        </p:grpSpPr>
        <p:sp>
          <p:nvSpPr>
            <p:cNvPr id="34" name="PA-矩形 4">
              <a:extLst>
                <a:ext uri="{FF2B5EF4-FFF2-40B4-BE49-F238E27FC236}">
                  <a16:creationId xmlns:a16="http://schemas.microsoft.com/office/drawing/2014/main" id="{FA4FEEFB-28D9-4C76-BB6E-7FD271011729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60499" y="4616014"/>
              <a:ext cx="21060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5" name="PA-矩形 4">
              <a:extLst>
                <a:ext uri="{FF2B5EF4-FFF2-40B4-BE49-F238E27FC236}">
                  <a16:creationId xmlns:a16="http://schemas.microsoft.com/office/drawing/2014/main" id="{6ACA2DF5-19A9-48DE-A811-207632498D2C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504951" y="5020501"/>
              <a:ext cx="1385570" cy="129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9732305D-9F46-43A1-89AE-EB3AD64BBBA2}"/>
              </a:ext>
            </a:extLst>
          </p:cNvPr>
          <p:cNvGrpSpPr/>
          <p:nvPr/>
        </p:nvGrpSpPr>
        <p:grpSpPr>
          <a:xfrm>
            <a:off x="7284447" y="2118713"/>
            <a:ext cx="1655445" cy="1272861"/>
            <a:chOff x="1460499" y="4616014"/>
            <a:chExt cx="2207260" cy="1697149"/>
          </a:xfrm>
        </p:grpSpPr>
        <p:sp>
          <p:nvSpPr>
            <p:cNvPr id="37" name="PA-矩形 4">
              <a:extLst>
                <a:ext uri="{FF2B5EF4-FFF2-40B4-BE49-F238E27FC236}">
                  <a16:creationId xmlns:a16="http://schemas.microsoft.com/office/drawing/2014/main" id="{75DF13F5-7639-4E90-ACBF-36BAF3D446ED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460499" y="4616014"/>
              <a:ext cx="22072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8" name="PA-矩形 4">
              <a:extLst>
                <a:ext uri="{FF2B5EF4-FFF2-40B4-BE49-F238E27FC236}">
                  <a16:creationId xmlns:a16="http://schemas.microsoft.com/office/drawing/2014/main" id="{9E82EF55-FF6A-403A-86B4-7A803FB2D484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504951" y="5020501"/>
              <a:ext cx="1385570" cy="129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1E4D8FA6-A423-402B-B8F5-FC9DB5AD1C9F}"/>
              </a:ext>
            </a:extLst>
          </p:cNvPr>
          <p:cNvGrpSpPr/>
          <p:nvPr/>
        </p:nvGrpSpPr>
        <p:grpSpPr>
          <a:xfrm>
            <a:off x="2209800" y="3962756"/>
            <a:ext cx="4724400" cy="1001953"/>
            <a:chOff x="2201499" y="5283671"/>
            <a:chExt cx="6299200" cy="1335937"/>
          </a:xfrm>
        </p:grpSpPr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AB05454F-8394-4C99-ABEC-051EF2570048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470036" y="5283671"/>
              <a:ext cx="19805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490F4C6F-9F52-4CE4-BA34-0C6DFCD79072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201499" y="5688157"/>
              <a:ext cx="6299200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  <a:p>
              <a:pPr algn="ctr" eaLnBrk="1" hangingPunct="1">
                <a:lnSpc>
                  <a:spcPct val="150000"/>
                </a:lnSpc>
              </a:pP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sp>
        <p:nvSpPr>
          <p:cNvPr id="47" name="文本框 46">
            <a:extLst>
              <a:ext uri="{FF2B5EF4-FFF2-40B4-BE49-F238E27FC236}">
                <a16:creationId xmlns:a16="http://schemas.microsoft.com/office/drawing/2014/main" id="{0BF07263-B136-4381-9CCD-0783A49D6EC8}"/>
              </a:ext>
            </a:extLst>
          </p:cNvPr>
          <p:cNvSpPr txBox="1"/>
          <p:nvPr/>
        </p:nvSpPr>
        <p:spPr>
          <a:xfrm>
            <a:off x="2733400" y="2688649"/>
            <a:ext cx="122138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0.1%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3863B6C8-A23E-4B45-AEE1-2B06BEAAA511}"/>
              </a:ext>
            </a:extLst>
          </p:cNvPr>
          <p:cNvSpPr txBox="1"/>
          <p:nvPr/>
        </p:nvSpPr>
        <p:spPr>
          <a:xfrm>
            <a:off x="5095600" y="2688649"/>
            <a:ext cx="155666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0.81%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54500" y="264952"/>
            <a:ext cx="3366051" cy="620949"/>
            <a:chOff x="155901" y="167338"/>
            <a:chExt cx="4488068" cy="827932"/>
          </a:xfrm>
        </p:grpSpPr>
        <p:grpSp>
          <p:nvGrpSpPr>
            <p:cNvPr id="39" name="组合 38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468247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23150" y="33857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3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079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>
            <a:extLst>
              <a:ext uri="{FF2B5EF4-FFF2-40B4-BE49-F238E27FC236}">
                <a16:creationId xmlns:a16="http://schemas.microsoft.com/office/drawing/2014/main" id="{2B909C74-B285-4BFD-8048-D2F14F7FB849}"/>
              </a:ext>
            </a:extLst>
          </p:cNvPr>
          <p:cNvGrpSpPr/>
          <p:nvPr/>
        </p:nvGrpSpPr>
        <p:grpSpPr>
          <a:xfrm>
            <a:off x="3221074" y="1404559"/>
            <a:ext cx="2732588" cy="2741198"/>
            <a:chOff x="4294766" y="2006319"/>
            <a:chExt cx="3643450" cy="3654930"/>
          </a:xfrm>
          <a:effectLst/>
        </p:grpSpPr>
        <p:sp>
          <p:nvSpPr>
            <p:cNvPr id="23" name="任意多边形 23">
              <a:extLst>
                <a:ext uri="{FF2B5EF4-FFF2-40B4-BE49-F238E27FC236}">
                  <a16:creationId xmlns:a16="http://schemas.microsoft.com/office/drawing/2014/main" id="{6132E126-038C-429F-B2EA-2166CCBB5717}"/>
                </a:ext>
              </a:extLst>
            </p:cNvPr>
            <p:cNvSpPr/>
            <p:nvPr/>
          </p:nvSpPr>
          <p:spPr>
            <a:xfrm rot="5400000" flipV="1">
              <a:off x="5818392" y="2006318"/>
              <a:ext cx="2119824" cy="2119825"/>
            </a:xfrm>
            <a:custGeom>
              <a:avLst/>
              <a:gdLst>
                <a:gd name="connsiteX0" fmla="*/ 0 w 2286000"/>
                <a:gd name="connsiteY0" fmla="*/ 0 h 2286000"/>
                <a:gd name="connsiteX1" fmla="*/ 2286000 w 2286000"/>
                <a:gd name="connsiteY1" fmla="*/ 2286000 h 2286000"/>
                <a:gd name="connsiteX2" fmla="*/ 1638300 w 2286000"/>
                <a:gd name="connsiteY2" fmla="*/ 2286000 h 2286000"/>
                <a:gd name="connsiteX3" fmla="*/ 0 w 2286000"/>
                <a:gd name="connsiteY3" fmla="*/ 6477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0" h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4" name="任意多边形 24">
              <a:extLst>
                <a:ext uri="{FF2B5EF4-FFF2-40B4-BE49-F238E27FC236}">
                  <a16:creationId xmlns:a16="http://schemas.microsoft.com/office/drawing/2014/main" id="{C41BAFBC-A131-4319-B3DD-3170DC43E17F}"/>
                </a:ext>
              </a:extLst>
            </p:cNvPr>
            <p:cNvSpPr/>
            <p:nvPr/>
          </p:nvSpPr>
          <p:spPr>
            <a:xfrm rot="16200000" flipH="1" flipV="1">
              <a:off x="4294767" y="2006318"/>
              <a:ext cx="2119824" cy="2119825"/>
            </a:xfrm>
            <a:custGeom>
              <a:avLst/>
              <a:gdLst>
                <a:gd name="connsiteX0" fmla="*/ 0 w 2286000"/>
                <a:gd name="connsiteY0" fmla="*/ 0 h 2286000"/>
                <a:gd name="connsiteX1" fmla="*/ 2286000 w 2286000"/>
                <a:gd name="connsiteY1" fmla="*/ 2286000 h 2286000"/>
                <a:gd name="connsiteX2" fmla="*/ 1638300 w 2286000"/>
                <a:gd name="connsiteY2" fmla="*/ 2286000 h 2286000"/>
                <a:gd name="connsiteX3" fmla="*/ 0 w 2286000"/>
                <a:gd name="connsiteY3" fmla="*/ 6477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0" h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rgbClr val="FFC000"/>
            </a:solidFill>
            <a:ln w="38100" cap="flat">
              <a:solidFill>
                <a:schemeClr val="bg2"/>
              </a:solidFill>
              <a:prstDash val="solid"/>
              <a:miter lim="800000"/>
            </a:ln>
            <a:effectLst/>
          </p:spPr>
          <p:txBody>
            <a:bodyPr vert="horz" wrap="square" lIns="68580" tIns="34290" rIns="68580" bIns="34290" numCol="1" anchor="t" anchorCtr="0" compatLnSpc="1"/>
            <a:lstStyle/>
            <a:p>
              <a:pPr>
                <a:spcBef>
                  <a:spcPct val="20000"/>
                </a:spcBef>
                <a:buChar char="•"/>
              </a:pPr>
              <a:endPara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6" name="任意多边形 25">
              <a:extLst>
                <a:ext uri="{FF2B5EF4-FFF2-40B4-BE49-F238E27FC236}">
                  <a16:creationId xmlns:a16="http://schemas.microsoft.com/office/drawing/2014/main" id="{9DC165AC-7633-48E9-80DD-38F4DCAB2637}"/>
                </a:ext>
              </a:extLst>
            </p:cNvPr>
            <p:cNvSpPr/>
            <p:nvPr/>
          </p:nvSpPr>
          <p:spPr>
            <a:xfrm rot="5400000" flipH="1" flipV="1">
              <a:off x="5818392" y="3541424"/>
              <a:ext cx="2119824" cy="2119825"/>
            </a:xfrm>
            <a:custGeom>
              <a:avLst/>
              <a:gdLst>
                <a:gd name="connsiteX0" fmla="*/ 0 w 2286000"/>
                <a:gd name="connsiteY0" fmla="*/ 0 h 2286000"/>
                <a:gd name="connsiteX1" fmla="*/ 2286000 w 2286000"/>
                <a:gd name="connsiteY1" fmla="*/ 2286000 h 2286000"/>
                <a:gd name="connsiteX2" fmla="*/ 1638300 w 2286000"/>
                <a:gd name="connsiteY2" fmla="*/ 2286000 h 2286000"/>
                <a:gd name="connsiteX3" fmla="*/ 0 w 2286000"/>
                <a:gd name="connsiteY3" fmla="*/ 6477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0" h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rgbClr val="FFC000"/>
            </a:solidFill>
            <a:ln w="38100" cap="flat">
              <a:solidFill>
                <a:schemeClr val="bg2"/>
              </a:solidFill>
              <a:prstDash val="solid"/>
              <a:miter lim="800000"/>
            </a:ln>
            <a:effectLst/>
          </p:spPr>
          <p:txBody>
            <a:bodyPr vert="horz" wrap="square" lIns="68580" tIns="34290" rIns="68580" bIns="34290" numCol="1" anchor="t" anchorCtr="0" compatLnSpc="1"/>
            <a:lstStyle/>
            <a:p>
              <a:pPr>
                <a:spcBef>
                  <a:spcPct val="20000"/>
                </a:spcBef>
                <a:buChar char="•"/>
              </a:pPr>
              <a:endPara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7" name="任意多边形 26">
              <a:extLst>
                <a:ext uri="{FF2B5EF4-FFF2-40B4-BE49-F238E27FC236}">
                  <a16:creationId xmlns:a16="http://schemas.microsoft.com/office/drawing/2014/main" id="{B174E099-D7DE-4F9E-B0CA-E577AFBF3426}"/>
                </a:ext>
              </a:extLst>
            </p:cNvPr>
            <p:cNvSpPr/>
            <p:nvPr/>
          </p:nvSpPr>
          <p:spPr>
            <a:xfrm rot="16200000" flipV="1">
              <a:off x="4294767" y="3541424"/>
              <a:ext cx="2119824" cy="2119825"/>
            </a:xfrm>
            <a:custGeom>
              <a:avLst/>
              <a:gdLst>
                <a:gd name="connsiteX0" fmla="*/ 0 w 2286000"/>
                <a:gd name="connsiteY0" fmla="*/ 0 h 2286000"/>
                <a:gd name="connsiteX1" fmla="*/ 2286000 w 2286000"/>
                <a:gd name="connsiteY1" fmla="*/ 2286000 h 2286000"/>
                <a:gd name="connsiteX2" fmla="*/ 1638300 w 2286000"/>
                <a:gd name="connsiteY2" fmla="*/ 2286000 h 2286000"/>
                <a:gd name="connsiteX3" fmla="*/ 0 w 2286000"/>
                <a:gd name="connsiteY3" fmla="*/ 6477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0" h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8" name="TextBox 83">
              <a:extLst>
                <a:ext uri="{FF2B5EF4-FFF2-40B4-BE49-F238E27FC236}">
                  <a16:creationId xmlns:a16="http://schemas.microsoft.com/office/drawing/2014/main" id="{DDB5AB7C-350C-4673-9587-96A4443ECF2C}"/>
                </a:ext>
              </a:extLst>
            </p:cNvPr>
            <p:cNvSpPr txBox="1"/>
            <p:nvPr/>
          </p:nvSpPr>
          <p:spPr>
            <a:xfrm>
              <a:off x="5001986" y="3454609"/>
              <a:ext cx="23055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b="1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-US" altLang="zh-CN" sz="15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Add title text</a:t>
              </a:r>
              <a:endPara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9" name="Oval 10">
              <a:extLst>
                <a:ext uri="{FF2B5EF4-FFF2-40B4-BE49-F238E27FC236}">
                  <a16:creationId xmlns:a16="http://schemas.microsoft.com/office/drawing/2014/main" id="{44E3290F-9F0D-4258-B9F8-7FFAAF758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8795" y="2109857"/>
              <a:ext cx="366598" cy="36659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r>
                <a:rPr lang="en-US" altLang="zh-CN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1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30" name="Oval 10">
              <a:extLst>
                <a:ext uri="{FF2B5EF4-FFF2-40B4-BE49-F238E27FC236}">
                  <a16:creationId xmlns:a16="http://schemas.microsoft.com/office/drawing/2014/main" id="{DC1F98C4-D4E2-46B0-8A5B-001592CEC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9592" y="3657964"/>
              <a:ext cx="366598" cy="36659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r>
                <a:rPr lang="en-US" altLang="zh-CN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2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31" name="Oval 10">
              <a:extLst>
                <a:ext uri="{FF2B5EF4-FFF2-40B4-BE49-F238E27FC236}">
                  <a16:creationId xmlns:a16="http://schemas.microsoft.com/office/drawing/2014/main" id="{D79C923B-FBC5-485A-8056-A72342FD9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9551" y="5180694"/>
              <a:ext cx="366598" cy="36659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r>
                <a:rPr lang="en-US" altLang="zh-CN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3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32" name="Oval 10">
              <a:extLst>
                <a:ext uri="{FF2B5EF4-FFF2-40B4-BE49-F238E27FC236}">
                  <a16:creationId xmlns:a16="http://schemas.microsoft.com/office/drawing/2014/main" id="{45BF6DB4-F46D-4014-B533-C959297C5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821" y="3657964"/>
              <a:ext cx="366598" cy="36659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algn="ctr"/>
              <a:r>
                <a:rPr lang="en-US" altLang="zh-CN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rPr>
                <a:t>4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DB26DEF2-8E7E-412D-AA22-9D4D9756C666}"/>
              </a:ext>
            </a:extLst>
          </p:cNvPr>
          <p:cNvGrpSpPr/>
          <p:nvPr/>
        </p:nvGrpSpPr>
        <p:grpSpPr>
          <a:xfrm>
            <a:off x="955826" y="1600554"/>
            <a:ext cx="2320238" cy="2359780"/>
            <a:chOff x="1061075" y="2134071"/>
            <a:chExt cx="3093650" cy="3146374"/>
          </a:xfrm>
        </p:grpSpPr>
        <p:sp>
          <p:nvSpPr>
            <p:cNvPr id="34" name="PA-矩形 4">
              <a:extLst>
                <a:ext uri="{FF2B5EF4-FFF2-40B4-BE49-F238E27FC236}">
                  <a16:creationId xmlns:a16="http://schemas.microsoft.com/office/drawing/2014/main" id="{966259F2-FD33-4A6A-A5D4-6EB5504295F2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06107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5" name="PA-矩形 4">
              <a:extLst>
                <a:ext uri="{FF2B5EF4-FFF2-40B4-BE49-F238E27FC236}">
                  <a16:creationId xmlns:a16="http://schemas.microsoft.com/office/drawing/2014/main" id="{E77F3FDA-9E6D-4319-BF41-CFBB1FA5D482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061075" y="289734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7" name="PA-矩形 4">
              <a:extLst>
                <a:ext uri="{FF2B5EF4-FFF2-40B4-BE49-F238E27FC236}">
                  <a16:creationId xmlns:a16="http://schemas.microsoft.com/office/drawing/2014/main" id="{DF0F601A-F87A-4C46-8784-4C6B28C7A229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061075" y="3908886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8" name="PA-矩形 4">
              <a:extLst>
                <a:ext uri="{FF2B5EF4-FFF2-40B4-BE49-F238E27FC236}">
                  <a16:creationId xmlns:a16="http://schemas.microsoft.com/office/drawing/2014/main" id="{8D2BD035-285A-43EC-B6AB-97E901031939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061075" y="4672158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2C58FD70-88F7-4CB9-BE23-A57F9ABB5E67}"/>
              </a:ext>
            </a:extLst>
          </p:cNvPr>
          <p:cNvGrpSpPr/>
          <p:nvPr/>
        </p:nvGrpSpPr>
        <p:grpSpPr>
          <a:xfrm>
            <a:off x="6495566" y="1600554"/>
            <a:ext cx="2320238" cy="2359780"/>
            <a:chOff x="1061075" y="2134071"/>
            <a:chExt cx="3093650" cy="3146374"/>
          </a:xfrm>
        </p:grpSpPr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A7FCEE36-66B0-488A-AB65-883318F4AE55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06107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4FC602A1-8901-4EE1-9A50-D146E710D876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061075" y="289734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FB780D0A-3A38-4149-AA63-84BA7129A8C8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061075" y="3908886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8" name="PA-矩形 4">
              <a:extLst>
                <a:ext uri="{FF2B5EF4-FFF2-40B4-BE49-F238E27FC236}">
                  <a16:creationId xmlns:a16="http://schemas.microsoft.com/office/drawing/2014/main" id="{094D34FC-9E22-43B2-91A2-C505C22EAAD7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061075" y="4672158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54500" y="264952"/>
            <a:ext cx="3231649" cy="620949"/>
            <a:chOff x="155901" y="167338"/>
            <a:chExt cx="4308865" cy="827932"/>
          </a:xfrm>
        </p:grpSpPr>
        <p:grpSp>
          <p:nvGrpSpPr>
            <p:cNvPr id="25" name="组合 24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28904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49668" y="329053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3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319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B285E8A9-CA1A-4BB0-9810-7E9FE75DABE0}"/>
              </a:ext>
            </a:extLst>
          </p:cNvPr>
          <p:cNvGrpSpPr/>
          <p:nvPr/>
        </p:nvGrpSpPr>
        <p:grpSpPr>
          <a:xfrm>
            <a:off x="1333443" y="1777927"/>
            <a:ext cx="421546" cy="2244621"/>
            <a:chOff x="1970964" y="1771128"/>
            <a:chExt cx="562061" cy="2992828"/>
          </a:xfrm>
          <a:solidFill>
            <a:srgbClr val="0070C0"/>
          </a:solidFill>
        </p:grpSpPr>
        <p:sp>
          <p:nvSpPr>
            <p:cNvPr id="20" name="Oval 17">
              <a:extLst>
                <a:ext uri="{FF2B5EF4-FFF2-40B4-BE49-F238E27FC236}">
                  <a16:creationId xmlns:a16="http://schemas.microsoft.com/office/drawing/2014/main" id="{6A20E8C3-DF92-4F47-A9DA-62AAB6853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964" y="1771128"/>
              <a:ext cx="562061" cy="56031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3" name="Oval 17">
              <a:extLst>
                <a:ext uri="{FF2B5EF4-FFF2-40B4-BE49-F238E27FC236}">
                  <a16:creationId xmlns:a16="http://schemas.microsoft.com/office/drawing/2014/main" id="{2C4C5FD9-66E9-4F91-89CF-E14D30591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964" y="2977767"/>
              <a:ext cx="562061" cy="560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2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4" name="Oval 17">
              <a:extLst>
                <a:ext uri="{FF2B5EF4-FFF2-40B4-BE49-F238E27FC236}">
                  <a16:creationId xmlns:a16="http://schemas.microsoft.com/office/drawing/2014/main" id="{748E3032-DDFE-463F-9536-AEBF4B918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964" y="4203646"/>
              <a:ext cx="562061" cy="56031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3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CD8ABBC0-84B1-4901-BB16-B381B4829653}"/>
              </a:ext>
            </a:extLst>
          </p:cNvPr>
          <p:cNvGrpSpPr/>
          <p:nvPr/>
        </p:nvGrpSpPr>
        <p:grpSpPr>
          <a:xfrm>
            <a:off x="4846263" y="1777927"/>
            <a:ext cx="421546" cy="2244621"/>
            <a:chOff x="1970964" y="1771128"/>
            <a:chExt cx="562061" cy="2992828"/>
          </a:xfrm>
          <a:solidFill>
            <a:srgbClr val="0070C0"/>
          </a:solidFill>
        </p:grpSpPr>
        <p:sp>
          <p:nvSpPr>
            <p:cNvPr id="27" name="Oval 17">
              <a:extLst>
                <a:ext uri="{FF2B5EF4-FFF2-40B4-BE49-F238E27FC236}">
                  <a16:creationId xmlns:a16="http://schemas.microsoft.com/office/drawing/2014/main" id="{4F7E2E90-352C-4E16-8FA6-EBD09023A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964" y="1771128"/>
              <a:ext cx="562061" cy="560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4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8" name="Oval 17">
              <a:extLst>
                <a:ext uri="{FF2B5EF4-FFF2-40B4-BE49-F238E27FC236}">
                  <a16:creationId xmlns:a16="http://schemas.microsoft.com/office/drawing/2014/main" id="{18700D28-9479-4E33-BF28-102020309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964" y="2977767"/>
              <a:ext cx="562061" cy="56031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5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9" name="Oval 17">
              <a:extLst>
                <a:ext uri="{FF2B5EF4-FFF2-40B4-BE49-F238E27FC236}">
                  <a16:creationId xmlns:a16="http://schemas.microsoft.com/office/drawing/2014/main" id="{29D0D92D-5BF2-47A2-91E0-5C82637EE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964" y="4203646"/>
              <a:ext cx="562061" cy="560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6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29DE5AE-7F09-41C6-85D0-A86ECD036656}"/>
              </a:ext>
            </a:extLst>
          </p:cNvPr>
          <p:cNvGrpSpPr/>
          <p:nvPr/>
        </p:nvGrpSpPr>
        <p:grpSpPr>
          <a:xfrm>
            <a:off x="2007387" y="1585314"/>
            <a:ext cx="2564614" cy="716248"/>
            <a:chOff x="3052435" y="2134071"/>
            <a:chExt cx="3093650" cy="954998"/>
          </a:xfrm>
        </p:grpSpPr>
        <p:sp>
          <p:nvSpPr>
            <p:cNvPr id="31" name="PA-矩形 4">
              <a:extLst>
                <a:ext uri="{FF2B5EF4-FFF2-40B4-BE49-F238E27FC236}">
                  <a16:creationId xmlns:a16="http://schemas.microsoft.com/office/drawing/2014/main" id="{5441AEAD-7308-4AC0-AA5C-0B9DC9C93513}"/>
                </a:ext>
              </a:extLst>
            </p:cNvPr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05243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2" name="PA-矩形 4">
              <a:extLst>
                <a:ext uri="{FF2B5EF4-FFF2-40B4-BE49-F238E27FC236}">
                  <a16:creationId xmlns:a16="http://schemas.microsoft.com/office/drawing/2014/main" id="{BC356742-33F8-4BA1-9751-756148AC8AD1}"/>
                </a:ext>
              </a:extLst>
            </p:cNvPr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052435" y="248078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70C1B02F-80F4-4E55-B032-332EBD53DABB}"/>
              </a:ext>
            </a:extLst>
          </p:cNvPr>
          <p:cNvGrpSpPr/>
          <p:nvPr/>
        </p:nvGrpSpPr>
        <p:grpSpPr>
          <a:xfrm>
            <a:off x="2007387" y="2572104"/>
            <a:ext cx="2564614" cy="716248"/>
            <a:chOff x="3052435" y="2134071"/>
            <a:chExt cx="3093650" cy="954998"/>
          </a:xfrm>
        </p:grpSpPr>
        <p:sp>
          <p:nvSpPr>
            <p:cNvPr id="36" name="PA-矩形 4">
              <a:extLst>
                <a:ext uri="{FF2B5EF4-FFF2-40B4-BE49-F238E27FC236}">
                  <a16:creationId xmlns:a16="http://schemas.microsoft.com/office/drawing/2014/main" id="{1A57847D-D7C3-43A4-957D-4C2BA9CD314B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05243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7" name="PA-矩形 4">
              <a:extLst>
                <a:ext uri="{FF2B5EF4-FFF2-40B4-BE49-F238E27FC236}">
                  <a16:creationId xmlns:a16="http://schemas.microsoft.com/office/drawing/2014/main" id="{A1359FBE-F1E9-4D2E-9477-E9A634A8C77D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052435" y="248078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0CAFC051-F6E0-45E7-A58C-D48FD94D705E}"/>
              </a:ext>
            </a:extLst>
          </p:cNvPr>
          <p:cNvGrpSpPr/>
          <p:nvPr/>
        </p:nvGrpSpPr>
        <p:grpSpPr>
          <a:xfrm>
            <a:off x="2007387" y="3558895"/>
            <a:ext cx="2564614" cy="716248"/>
            <a:chOff x="3052435" y="2134071"/>
            <a:chExt cx="3093650" cy="954998"/>
          </a:xfrm>
        </p:grpSpPr>
        <p:sp>
          <p:nvSpPr>
            <p:cNvPr id="41" name="PA-矩形 4">
              <a:extLst>
                <a:ext uri="{FF2B5EF4-FFF2-40B4-BE49-F238E27FC236}">
                  <a16:creationId xmlns:a16="http://schemas.microsoft.com/office/drawing/2014/main" id="{B18441BD-580D-41FE-A308-9049AEF621AC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05243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B74370E2-E268-44A7-AB68-D5FEA6A0BD53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052435" y="248078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ACC87803-F2C0-4C17-A29D-5064C1F889BC}"/>
              </a:ext>
            </a:extLst>
          </p:cNvPr>
          <p:cNvGrpSpPr/>
          <p:nvPr/>
        </p:nvGrpSpPr>
        <p:grpSpPr>
          <a:xfrm>
            <a:off x="5596406" y="1585314"/>
            <a:ext cx="2564614" cy="716248"/>
            <a:chOff x="3052435" y="2134071"/>
            <a:chExt cx="3093650" cy="954998"/>
          </a:xfrm>
        </p:grpSpPr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2F6DB82A-BD59-4B52-BACE-744D53C5DFB1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5243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8" name="PA-矩形 4">
              <a:extLst>
                <a:ext uri="{FF2B5EF4-FFF2-40B4-BE49-F238E27FC236}">
                  <a16:creationId xmlns:a16="http://schemas.microsoft.com/office/drawing/2014/main" id="{061F7756-0C91-461B-8A9C-81D78FA7AF2E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52435" y="248078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D859AB37-8984-4F61-8B4E-1ED7DCB7B275}"/>
              </a:ext>
            </a:extLst>
          </p:cNvPr>
          <p:cNvGrpSpPr/>
          <p:nvPr/>
        </p:nvGrpSpPr>
        <p:grpSpPr>
          <a:xfrm>
            <a:off x="5596406" y="2572104"/>
            <a:ext cx="2564614" cy="716248"/>
            <a:chOff x="3052435" y="2134071"/>
            <a:chExt cx="3093650" cy="954998"/>
          </a:xfrm>
        </p:grpSpPr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E7E5F91A-8827-4900-9D63-352DDA7C4C30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05243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2" name="PA-矩形 4">
              <a:extLst>
                <a:ext uri="{FF2B5EF4-FFF2-40B4-BE49-F238E27FC236}">
                  <a16:creationId xmlns:a16="http://schemas.microsoft.com/office/drawing/2014/main" id="{6053F959-1E32-4EBE-A73B-D8D88BC9735D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052435" y="248078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251B3BCD-0B9E-4C7F-A107-18B977C6D759}"/>
              </a:ext>
            </a:extLst>
          </p:cNvPr>
          <p:cNvGrpSpPr/>
          <p:nvPr/>
        </p:nvGrpSpPr>
        <p:grpSpPr>
          <a:xfrm>
            <a:off x="5596406" y="3558895"/>
            <a:ext cx="2564614" cy="716248"/>
            <a:chOff x="3052435" y="2134071"/>
            <a:chExt cx="3093650" cy="954998"/>
          </a:xfrm>
        </p:grpSpPr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79548C72-5E25-4BEF-BBB2-E3010B88DF5A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052435" y="2134071"/>
              <a:ext cx="3093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5" name="PA-矩形 4">
              <a:extLst>
                <a:ext uri="{FF2B5EF4-FFF2-40B4-BE49-F238E27FC236}">
                  <a16:creationId xmlns:a16="http://schemas.microsoft.com/office/drawing/2014/main" id="{AD69CCFF-CDCE-4298-AACA-0000484EF7C2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052435" y="2480782"/>
              <a:ext cx="2432558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54500" y="264952"/>
            <a:ext cx="3268389" cy="620949"/>
            <a:chOff x="155901" y="167338"/>
            <a:chExt cx="4357852" cy="827932"/>
          </a:xfrm>
        </p:grpSpPr>
        <p:grpSp>
          <p:nvGrpSpPr>
            <p:cNvPr id="33" name="组合 32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338029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49668" y="30430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3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737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梯形 15"/>
          <p:cNvSpPr/>
          <p:nvPr/>
        </p:nvSpPr>
        <p:spPr>
          <a:xfrm flipH="1">
            <a:off x="-2585649" y="0"/>
            <a:ext cx="5426075" cy="5143500"/>
          </a:xfrm>
          <a:prstGeom prst="trapezoid">
            <a:avLst>
              <a:gd name="adj" fmla="val 4481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 rot="3955092" flipH="1">
            <a:off x="6863560" y="993849"/>
            <a:ext cx="4549259" cy="137614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623458" y="567178"/>
            <a:ext cx="3635828" cy="3635828"/>
          </a:xfrm>
          <a:prstGeom prst="ellipse">
            <a:avLst/>
          </a:prstGeom>
          <a:gradFill>
            <a:gsLst>
              <a:gs pos="0">
                <a:schemeClr val="accent1"/>
              </a:gs>
              <a:gs pos="76000">
                <a:srgbClr val="00B0F0"/>
              </a:gs>
            </a:gsLst>
            <a:lin ang="5400000" scaled="1"/>
          </a:gradFill>
          <a:ln w="508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EBAACA5-4666-4C92-B435-3D80B8079514}"/>
              </a:ext>
            </a:extLst>
          </p:cNvPr>
          <p:cNvSpPr txBox="1"/>
          <p:nvPr/>
        </p:nvSpPr>
        <p:spPr>
          <a:xfrm>
            <a:off x="3784141" y="1204740"/>
            <a:ext cx="1314462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-04-</a:t>
            </a:r>
            <a:endParaRPr lang="zh-CN" altLang="en-US" sz="5400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A472294-3A9A-4020-8D53-CC14815F5921}"/>
              </a:ext>
            </a:extLst>
          </p:cNvPr>
          <p:cNvSpPr txBox="1"/>
          <p:nvPr/>
        </p:nvSpPr>
        <p:spPr>
          <a:xfrm>
            <a:off x="2736546" y="1988858"/>
            <a:ext cx="340965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Add title text</a:t>
            </a:r>
            <a:endParaRPr lang="zh-CN" altLang="en-US" sz="4000" b="1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5" name="PA-文本框 88">
            <a:extLst>
              <a:ext uri="{FF2B5EF4-FFF2-40B4-BE49-F238E27FC236}">
                <a16:creationId xmlns:a16="http://schemas.microsoft.com/office/drawing/2014/main" id="{FE6F4F73-7715-473F-9758-0E8A4B985FE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979624" y="2950886"/>
            <a:ext cx="292349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sp>
        <p:nvSpPr>
          <p:cNvPr id="26" name="椭圆 25"/>
          <p:cNvSpPr/>
          <p:nvPr/>
        </p:nvSpPr>
        <p:spPr>
          <a:xfrm>
            <a:off x="2500871" y="444592"/>
            <a:ext cx="3880999" cy="3880999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9" name="圆角矩形 8"/>
          <p:cNvSpPr/>
          <p:nvPr/>
        </p:nvSpPr>
        <p:spPr>
          <a:xfrm rot="3955092" flipH="1">
            <a:off x="-1052085" y="4090926"/>
            <a:ext cx="2603470" cy="68613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 rot="3955092" flipH="1">
            <a:off x="-978914" y="3868968"/>
            <a:ext cx="300700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955092" flipH="1">
            <a:off x="8212682" y="1231422"/>
            <a:ext cx="2628652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 rot="3955092" flipH="1">
            <a:off x="7533540" y="-357181"/>
            <a:ext cx="1900791" cy="180848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 rot="3955092" flipH="1">
            <a:off x="-588508" y="2197204"/>
            <a:ext cx="1857141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 rot="3955092" flipH="1">
            <a:off x="143194" y="4780475"/>
            <a:ext cx="972068" cy="28766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8528853" y="4084645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18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1400928" y="3362620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90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/>
          <p:nvPr/>
        </p:nvSpPr>
        <p:spPr>
          <a:xfrm>
            <a:off x="837099" y="1619250"/>
            <a:ext cx="1743075" cy="2398356"/>
          </a:xfrm>
          <a:prstGeom prst="roundRect">
            <a:avLst>
              <a:gd name="adj" fmla="val 9842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2786838" y="1619250"/>
            <a:ext cx="1743075" cy="2398356"/>
          </a:xfrm>
          <a:prstGeom prst="roundRect">
            <a:avLst>
              <a:gd name="adj" fmla="val 984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4750936" y="1619250"/>
            <a:ext cx="1743075" cy="2398356"/>
          </a:xfrm>
          <a:prstGeom prst="roundRect">
            <a:avLst>
              <a:gd name="adj" fmla="val 9842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6700673" y="1619250"/>
            <a:ext cx="1743075" cy="2398356"/>
          </a:xfrm>
          <a:prstGeom prst="roundRect">
            <a:avLst>
              <a:gd name="adj" fmla="val 984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2A71CFE3-873E-4370-B99F-60B163D7304B}"/>
              </a:ext>
            </a:extLst>
          </p:cNvPr>
          <p:cNvGrpSpPr/>
          <p:nvPr/>
        </p:nvGrpSpPr>
        <p:grpSpPr>
          <a:xfrm>
            <a:off x="3264479" y="485322"/>
            <a:ext cx="2584361" cy="722696"/>
            <a:chOff x="4425209" y="501951"/>
            <a:chExt cx="3445814" cy="963595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12632B30-553C-4EDD-B3F3-6423E2AB5A25}"/>
                </a:ext>
              </a:extLst>
            </p:cNvPr>
            <p:cNvSpPr txBox="1"/>
            <p:nvPr/>
          </p:nvSpPr>
          <p:spPr>
            <a:xfrm>
              <a:off x="4622800" y="1311658"/>
              <a:ext cx="29464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dist"/>
              <a:r>
                <a:rPr lang="en-US" altLang="zh-CN" sz="75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BUSINESS PLAN</a:t>
              </a:r>
              <a:endParaRPr lang="zh-CN" altLang="en-US" sz="7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A2BB8028-242D-4FE2-86D8-D3078B447D2A}"/>
                </a:ext>
              </a:extLst>
            </p:cNvPr>
            <p:cNvSpPr txBox="1"/>
            <p:nvPr/>
          </p:nvSpPr>
          <p:spPr>
            <a:xfrm>
              <a:off x="4425209" y="501951"/>
              <a:ext cx="3445814" cy="7386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宋体 CN Heavy" pitchFamily="18" charset="-122"/>
                  <a:ea typeface="思源宋体 CN Heavy" pitchFamily="18" charset="-122"/>
                  <a:sym typeface="思源宋体 CN" panose="02020400000000000000" pitchFamily="18" charset="-122"/>
                </a:rPr>
                <a:t>CONTENTS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思源宋体 CN Heavy" pitchFamily="18" charset="-122"/>
                <a:ea typeface="思源宋体 CN Heavy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CD5BCB4-E4F8-491C-80CA-9C98558BFC13}"/>
              </a:ext>
            </a:extLst>
          </p:cNvPr>
          <p:cNvGrpSpPr/>
          <p:nvPr/>
        </p:nvGrpSpPr>
        <p:grpSpPr>
          <a:xfrm>
            <a:off x="1020536" y="1970315"/>
            <a:ext cx="1350656" cy="1279116"/>
            <a:chOff x="1106712" y="2612571"/>
            <a:chExt cx="1800875" cy="1705487"/>
          </a:xfrm>
        </p:grpSpPr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0AC253CA-DA7D-4AC7-9AA4-2AE1B7FD4C66}"/>
                </a:ext>
              </a:extLst>
            </p:cNvPr>
            <p:cNvSpPr/>
            <p:nvPr/>
          </p:nvSpPr>
          <p:spPr>
            <a:xfrm>
              <a:off x="1661887" y="2612571"/>
              <a:ext cx="711200" cy="711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01</a:t>
              </a:r>
              <a:endParaRPr lang="zh-CN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53DDBBA5-F57C-406B-B38A-1DCFE51171F3}"/>
                </a:ext>
              </a:extLst>
            </p:cNvPr>
            <p:cNvSpPr txBox="1"/>
            <p:nvPr/>
          </p:nvSpPr>
          <p:spPr>
            <a:xfrm>
              <a:off x="1106712" y="3497321"/>
              <a:ext cx="1800875" cy="820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</a:t>
              </a:r>
            </a:p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title text</a:t>
              </a:r>
              <a:endParaRPr lang="zh-CN" altLang="en-US" sz="2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4F55B07-6B81-465A-9828-0C2028D90673}"/>
              </a:ext>
            </a:extLst>
          </p:cNvPr>
          <p:cNvGrpSpPr/>
          <p:nvPr/>
        </p:nvGrpSpPr>
        <p:grpSpPr>
          <a:xfrm>
            <a:off x="2951897" y="1970314"/>
            <a:ext cx="1334354" cy="1255517"/>
            <a:chOff x="3851191" y="2612571"/>
            <a:chExt cx="1779138" cy="1674022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BA40D9B0-5E04-4C66-A297-DF66556CB625}"/>
                </a:ext>
              </a:extLst>
            </p:cNvPr>
            <p:cNvSpPr/>
            <p:nvPr/>
          </p:nvSpPr>
          <p:spPr>
            <a:xfrm>
              <a:off x="4380895" y="2612571"/>
              <a:ext cx="711200" cy="711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02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1834DFB6-CC16-4F1A-9446-E399E7EF80A6}"/>
                </a:ext>
              </a:extLst>
            </p:cNvPr>
            <p:cNvSpPr txBox="1"/>
            <p:nvPr/>
          </p:nvSpPr>
          <p:spPr>
            <a:xfrm>
              <a:off x="3851191" y="3465856"/>
              <a:ext cx="1779138" cy="820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</a:t>
              </a:r>
            </a:p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title text</a:t>
              </a:r>
              <a:endParaRPr lang="zh-CN" altLang="en-US" sz="2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D4C03556-CB26-4F38-BD31-964B2009F8ED}"/>
              </a:ext>
            </a:extLst>
          </p:cNvPr>
          <p:cNvGrpSpPr/>
          <p:nvPr/>
        </p:nvGrpSpPr>
        <p:grpSpPr>
          <a:xfrm>
            <a:off x="4902604" y="1970315"/>
            <a:ext cx="1449209" cy="1279116"/>
            <a:chOff x="6498881" y="2612571"/>
            <a:chExt cx="1932278" cy="1705487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D1FD2650-AD51-49CE-9B72-6EB9361CD9D3}"/>
                </a:ext>
              </a:extLst>
            </p:cNvPr>
            <p:cNvSpPr/>
            <p:nvPr/>
          </p:nvSpPr>
          <p:spPr>
            <a:xfrm>
              <a:off x="7099904" y="2612571"/>
              <a:ext cx="711200" cy="711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03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2924DC61-8A6A-4779-A47E-31BE33F5E348}"/>
                </a:ext>
              </a:extLst>
            </p:cNvPr>
            <p:cNvSpPr txBox="1"/>
            <p:nvPr/>
          </p:nvSpPr>
          <p:spPr>
            <a:xfrm>
              <a:off x="6498881" y="3497321"/>
              <a:ext cx="1932278" cy="820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</a:t>
              </a:r>
            </a:p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title text</a:t>
              </a:r>
              <a:endParaRPr lang="zh-CN" altLang="en-US" sz="2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BD62013D-4A30-4535-A1F7-542054929B58}"/>
              </a:ext>
            </a:extLst>
          </p:cNvPr>
          <p:cNvGrpSpPr/>
          <p:nvPr/>
        </p:nvGrpSpPr>
        <p:grpSpPr>
          <a:xfrm>
            <a:off x="6841669" y="1970314"/>
            <a:ext cx="1465231" cy="1260494"/>
            <a:chOff x="9254676" y="2612571"/>
            <a:chExt cx="1953641" cy="1680658"/>
          </a:xfrm>
        </p:grpSpPr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74A038C5-6CC4-4C15-A5F4-E96979A1AC22}"/>
                </a:ext>
              </a:extLst>
            </p:cNvPr>
            <p:cNvSpPr/>
            <p:nvPr/>
          </p:nvSpPr>
          <p:spPr>
            <a:xfrm>
              <a:off x="9826171" y="2612571"/>
              <a:ext cx="711200" cy="711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04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543CE842-E4C6-4BDC-BB6E-C688845E4B80}"/>
                </a:ext>
              </a:extLst>
            </p:cNvPr>
            <p:cNvSpPr txBox="1"/>
            <p:nvPr/>
          </p:nvSpPr>
          <p:spPr>
            <a:xfrm>
              <a:off x="9254676" y="3472492"/>
              <a:ext cx="1953641" cy="820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</a:t>
              </a:r>
            </a:p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title text</a:t>
              </a:r>
              <a:endParaRPr lang="zh-CN" altLang="en-US" sz="2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sp>
        <p:nvSpPr>
          <p:cNvPr id="23" name="圆角矩形 22"/>
          <p:cNvSpPr/>
          <p:nvPr/>
        </p:nvSpPr>
        <p:spPr>
          <a:xfrm rot="3955092" flipH="1">
            <a:off x="-3072077" y="4202664"/>
            <a:ext cx="6269797" cy="68613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 rot="3955092" flipH="1">
            <a:off x="-1667562" y="4565888"/>
            <a:ext cx="453372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 rot="3955092" flipH="1">
            <a:off x="8212682" y="1231422"/>
            <a:ext cx="2628652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 rot="3955092" flipH="1">
            <a:off x="7533540" y="-357181"/>
            <a:ext cx="1900791" cy="180848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9">
            <a:extLst>
              <a:ext uri="{FF2B5EF4-FFF2-40B4-BE49-F238E27FC236}">
                <a16:creationId xmlns:a16="http://schemas.microsoft.com/office/drawing/2014/main" id="{FF11A90E-4E60-197F-DCE6-A43776017FDA}"/>
              </a:ext>
            </a:extLst>
          </p:cNvPr>
          <p:cNvSpPr txBox="1"/>
          <p:nvPr/>
        </p:nvSpPr>
        <p:spPr>
          <a:xfrm>
            <a:off x="0" y="-25678"/>
            <a:ext cx="453651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35572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>
            <a:extLst>
              <a:ext uri="{FF2B5EF4-FFF2-40B4-BE49-F238E27FC236}">
                <a16:creationId xmlns:a16="http://schemas.microsoft.com/office/drawing/2014/main" id="{4CD5C853-EAA0-4500-AFE0-683FB6CB578C}"/>
              </a:ext>
            </a:extLst>
          </p:cNvPr>
          <p:cNvGrpSpPr/>
          <p:nvPr/>
        </p:nvGrpSpPr>
        <p:grpSpPr>
          <a:xfrm>
            <a:off x="979672" y="1919350"/>
            <a:ext cx="2436698" cy="2439194"/>
            <a:chOff x="-246099" y="1802240"/>
            <a:chExt cx="4354235" cy="4358695"/>
          </a:xfrm>
          <a:solidFill>
            <a:srgbClr val="0070C0"/>
          </a:solidFill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57512289-DBEF-4FCB-B605-F613A935D637}"/>
                </a:ext>
              </a:extLst>
            </p:cNvPr>
            <p:cNvSpPr>
              <a:spLocks noEditPoints="1"/>
            </p:cNvSpPr>
            <p:nvPr/>
          </p:nvSpPr>
          <p:spPr bwMode="auto">
            <a:xfrm rot="925172">
              <a:off x="-246099" y="1802240"/>
              <a:ext cx="4354235" cy="4358695"/>
            </a:xfrm>
            <a:custGeom>
              <a:avLst/>
              <a:gdLst>
                <a:gd name="T0" fmla="*/ 50 w 4280"/>
                <a:gd name="T1" fmla="*/ 3831 h 4280"/>
                <a:gd name="T2" fmla="*/ 59 w 4280"/>
                <a:gd name="T3" fmla="*/ 4021 h 4280"/>
                <a:gd name="T4" fmla="*/ 259 w 4280"/>
                <a:gd name="T5" fmla="*/ 4221 h 4280"/>
                <a:gd name="T6" fmla="*/ 449 w 4280"/>
                <a:gd name="T7" fmla="*/ 4230 h 4280"/>
                <a:gd name="T8" fmla="*/ 1047 w 4280"/>
                <a:gd name="T9" fmla="*/ 3632 h 4280"/>
                <a:gd name="T10" fmla="*/ 1038 w 4280"/>
                <a:gd name="T11" fmla="*/ 3443 h 4280"/>
                <a:gd name="T12" fmla="*/ 837 w 4280"/>
                <a:gd name="T13" fmla="*/ 3242 h 4280"/>
                <a:gd name="T14" fmla="*/ 648 w 4280"/>
                <a:gd name="T15" fmla="*/ 3233 h 4280"/>
                <a:gd name="T16" fmla="*/ 50 w 4280"/>
                <a:gd name="T17" fmla="*/ 3831 h 4280"/>
                <a:gd name="T18" fmla="*/ 2717 w 4280"/>
                <a:gd name="T19" fmla="*/ 3126 h 4280"/>
                <a:gd name="T20" fmla="*/ 3822 w 4280"/>
                <a:gd name="T21" fmla="*/ 2669 h 4280"/>
                <a:gd name="T22" fmla="*/ 4280 w 4280"/>
                <a:gd name="T23" fmla="*/ 1563 h 4280"/>
                <a:gd name="T24" fmla="*/ 3822 w 4280"/>
                <a:gd name="T25" fmla="*/ 458 h 4280"/>
                <a:gd name="T26" fmla="*/ 2717 w 4280"/>
                <a:gd name="T27" fmla="*/ 0 h 4280"/>
                <a:gd name="T28" fmla="*/ 1611 w 4280"/>
                <a:gd name="T29" fmla="*/ 458 h 4280"/>
                <a:gd name="T30" fmla="*/ 1417 w 4280"/>
                <a:gd name="T31" fmla="*/ 2431 h 4280"/>
                <a:gd name="T32" fmla="*/ 1369 w 4280"/>
                <a:gd name="T33" fmla="*/ 2462 h 4280"/>
                <a:gd name="T34" fmla="*/ 1360 w 4280"/>
                <a:gd name="T35" fmla="*/ 2472 h 4280"/>
                <a:gd name="T36" fmla="*/ 1360 w 4280"/>
                <a:gd name="T37" fmla="*/ 2670 h 4280"/>
                <a:gd name="T38" fmla="*/ 1610 w 4280"/>
                <a:gd name="T39" fmla="*/ 2920 h 4280"/>
                <a:gd name="T40" fmla="*/ 1808 w 4280"/>
                <a:gd name="T41" fmla="*/ 2920 h 4280"/>
                <a:gd name="T42" fmla="*/ 1818 w 4280"/>
                <a:gd name="T43" fmla="*/ 2911 h 4280"/>
                <a:gd name="T44" fmla="*/ 1849 w 4280"/>
                <a:gd name="T45" fmla="*/ 2864 h 4280"/>
                <a:gd name="T46" fmla="*/ 2717 w 4280"/>
                <a:gd name="T47" fmla="*/ 3126 h 4280"/>
                <a:gd name="T48" fmla="*/ 2717 w 4280"/>
                <a:gd name="T49" fmla="*/ 291 h 4280"/>
                <a:gd name="T50" fmla="*/ 3617 w 4280"/>
                <a:gd name="T51" fmla="*/ 663 h 4280"/>
                <a:gd name="T52" fmla="*/ 3989 w 4280"/>
                <a:gd name="T53" fmla="*/ 1563 h 4280"/>
                <a:gd name="T54" fmla="*/ 3617 w 4280"/>
                <a:gd name="T55" fmla="*/ 2463 h 4280"/>
                <a:gd name="T56" fmla="*/ 2717 w 4280"/>
                <a:gd name="T57" fmla="*/ 2836 h 4280"/>
                <a:gd name="T58" fmla="*/ 1817 w 4280"/>
                <a:gd name="T59" fmla="*/ 2463 h 4280"/>
                <a:gd name="T60" fmla="*/ 1817 w 4280"/>
                <a:gd name="T61" fmla="*/ 663 h 4280"/>
                <a:gd name="T62" fmla="*/ 2717 w 4280"/>
                <a:gd name="T63" fmla="*/ 291 h 4280"/>
                <a:gd name="T64" fmla="*/ 1036 w 4280"/>
                <a:gd name="T65" fmla="*/ 2894 h 4280"/>
                <a:gd name="T66" fmla="*/ 1036 w 4280"/>
                <a:gd name="T67" fmla="*/ 3244 h 4280"/>
                <a:gd name="T68" fmla="*/ 1386 w 4280"/>
                <a:gd name="T69" fmla="*/ 3244 h 4280"/>
                <a:gd name="T70" fmla="*/ 1386 w 4280"/>
                <a:gd name="T71" fmla="*/ 2894 h 4280"/>
                <a:gd name="T72" fmla="*/ 1036 w 4280"/>
                <a:gd name="T73" fmla="*/ 2894 h 4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80" h="4280">
                  <a:moveTo>
                    <a:pt x="50" y="3831"/>
                  </a:moveTo>
                  <a:cubicBezTo>
                    <a:pt x="0" y="3881"/>
                    <a:pt x="4" y="3966"/>
                    <a:pt x="59" y="4021"/>
                  </a:cubicBezTo>
                  <a:lnTo>
                    <a:pt x="259" y="4221"/>
                  </a:lnTo>
                  <a:cubicBezTo>
                    <a:pt x="314" y="4276"/>
                    <a:pt x="399" y="4280"/>
                    <a:pt x="449" y="4230"/>
                  </a:cubicBezTo>
                  <a:lnTo>
                    <a:pt x="1047" y="3632"/>
                  </a:lnTo>
                  <a:cubicBezTo>
                    <a:pt x="1096" y="3583"/>
                    <a:pt x="1092" y="3498"/>
                    <a:pt x="1038" y="3443"/>
                  </a:cubicBezTo>
                  <a:lnTo>
                    <a:pt x="837" y="3242"/>
                  </a:lnTo>
                  <a:cubicBezTo>
                    <a:pt x="782" y="3188"/>
                    <a:pt x="697" y="3184"/>
                    <a:pt x="648" y="3233"/>
                  </a:cubicBezTo>
                  <a:lnTo>
                    <a:pt x="50" y="3831"/>
                  </a:lnTo>
                  <a:close/>
                  <a:moveTo>
                    <a:pt x="2717" y="3126"/>
                  </a:moveTo>
                  <a:cubicBezTo>
                    <a:pt x="3134" y="3126"/>
                    <a:pt x="3527" y="2964"/>
                    <a:pt x="3822" y="2669"/>
                  </a:cubicBezTo>
                  <a:cubicBezTo>
                    <a:pt x="4117" y="2373"/>
                    <a:pt x="4280" y="1981"/>
                    <a:pt x="4280" y="1563"/>
                  </a:cubicBezTo>
                  <a:cubicBezTo>
                    <a:pt x="4280" y="1146"/>
                    <a:pt x="4117" y="753"/>
                    <a:pt x="3822" y="458"/>
                  </a:cubicBezTo>
                  <a:cubicBezTo>
                    <a:pt x="3527" y="163"/>
                    <a:pt x="3134" y="0"/>
                    <a:pt x="2717" y="0"/>
                  </a:cubicBezTo>
                  <a:cubicBezTo>
                    <a:pt x="2299" y="0"/>
                    <a:pt x="1907" y="163"/>
                    <a:pt x="1611" y="458"/>
                  </a:cubicBezTo>
                  <a:cubicBezTo>
                    <a:pt x="1076" y="993"/>
                    <a:pt x="1011" y="1824"/>
                    <a:pt x="1417" y="2431"/>
                  </a:cubicBezTo>
                  <a:cubicBezTo>
                    <a:pt x="1399" y="2438"/>
                    <a:pt x="1383" y="2448"/>
                    <a:pt x="1369" y="2462"/>
                  </a:cubicBezTo>
                  <a:lnTo>
                    <a:pt x="1360" y="2472"/>
                  </a:lnTo>
                  <a:cubicBezTo>
                    <a:pt x="1305" y="2526"/>
                    <a:pt x="1305" y="2615"/>
                    <a:pt x="1360" y="2670"/>
                  </a:cubicBezTo>
                  <a:lnTo>
                    <a:pt x="1610" y="2920"/>
                  </a:lnTo>
                  <a:cubicBezTo>
                    <a:pt x="1665" y="2975"/>
                    <a:pt x="1754" y="2975"/>
                    <a:pt x="1808" y="2920"/>
                  </a:cubicBezTo>
                  <a:lnTo>
                    <a:pt x="1818" y="2911"/>
                  </a:lnTo>
                  <a:cubicBezTo>
                    <a:pt x="1832" y="2897"/>
                    <a:pt x="1842" y="2881"/>
                    <a:pt x="1849" y="2864"/>
                  </a:cubicBezTo>
                  <a:cubicBezTo>
                    <a:pt x="2104" y="3035"/>
                    <a:pt x="2403" y="3126"/>
                    <a:pt x="2717" y="3126"/>
                  </a:cubicBezTo>
                  <a:close/>
                  <a:moveTo>
                    <a:pt x="2717" y="291"/>
                  </a:moveTo>
                  <a:cubicBezTo>
                    <a:pt x="3057" y="291"/>
                    <a:pt x="3376" y="423"/>
                    <a:pt x="3617" y="663"/>
                  </a:cubicBezTo>
                  <a:cubicBezTo>
                    <a:pt x="3857" y="904"/>
                    <a:pt x="3989" y="1223"/>
                    <a:pt x="3989" y="1563"/>
                  </a:cubicBezTo>
                  <a:cubicBezTo>
                    <a:pt x="3989" y="1903"/>
                    <a:pt x="3857" y="2223"/>
                    <a:pt x="3617" y="2463"/>
                  </a:cubicBezTo>
                  <a:cubicBezTo>
                    <a:pt x="3376" y="2703"/>
                    <a:pt x="3057" y="2836"/>
                    <a:pt x="2717" y="2836"/>
                  </a:cubicBezTo>
                  <a:cubicBezTo>
                    <a:pt x="2377" y="2836"/>
                    <a:pt x="2057" y="2703"/>
                    <a:pt x="1817" y="2463"/>
                  </a:cubicBezTo>
                  <a:cubicBezTo>
                    <a:pt x="1321" y="1967"/>
                    <a:pt x="1321" y="1160"/>
                    <a:pt x="1817" y="663"/>
                  </a:cubicBezTo>
                  <a:cubicBezTo>
                    <a:pt x="2057" y="423"/>
                    <a:pt x="2377" y="291"/>
                    <a:pt x="2717" y="291"/>
                  </a:cubicBezTo>
                  <a:close/>
                  <a:moveTo>
                    <a:pt x="1036" y="2894"/>
                  </a:moveTo>
                  <a:cubicBezTo>
                    <a:pt x="940" y="2991"/>
                    <a:pt x="940" y="3147"/>
                    <a:pt x="1036" y="3244"/>
                  </a:cubicBezTo>
                  <a:cubicBezTo>
                    <a:pt x="1133" y="3340"/>
                    <a:pt x="1289" y="3340"/>
                    <a:pt x="1386" y="3244"/>
                  </a:cubicBezTo>
                  <a:cubicBezTo>
                    <a:pt x="1482" y="3147"/>
                    <a:pt x="1482" y="2991"/>
                    <a:pt x="1386" y="2894"/>
                  </a:cubicBezTo>
                  <a:cubicBezTo>
                    <a:pt x="1289" y="2798"/>
                    <a:pt x="1133" y="2798"/>
                    <a:pt x="1036" y="289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96C0A822-BBB6-4B4B-93C1-EC7A19AB9E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79144" y="2752533"/>
              <a:ext cx="1633000" cy="1516358"/>
            </a:xfrm>
            <a:custGeom>
              <a:avLst/>
              <a:gdLst>
                <a:gd name="T0" fmla="*/ 373 w 678"/>
                <a:gd name="T1" fmla="*/ 551 h 630"/>
                <a:gd name="T2" fmla="*/ 280 w 678"/>
                <a:gd name="T3" fmla="*/ 593 h 630"/>
                <a:gd name="T4" fmla="*/ 190 w 678"/>
                <a:gd name="T5" fmla="*/ 21 h 630"/>
                <a:gd name="T6" fmla="*/ 210 w 678"/>
                <a:gd name="T7" fmla="*/ 34 h 630"/>
                <a:gd name="T8" fmla="*/ 342 w 678"/>
                <a:gd name="T9" fmla="*/ 1 h 630"/>
                <a:gd name="T10" fmla="*/ 169 w 678"/>
                <a:gd name="T11" fmla="*/ 25 h 630"/>
                <a:gd name="T12" fmla="*/ 207 w 678"/>
                <a:gd name="T13" fmla="*/ 62 h 630"/>
                <a:gd name="T14" fmla="*/ 199 w 678"/>
                <a:gd name="T15" fmla="*/ 340 h 630"/>
                <a:gd name="T16" fmla="*/ 161 w 678"/>
                <a:gd name="T17" fmla="*/ 304 h 630"/>
                <a:gd name="T18" fmla="*/ 169 w 678"/>
                <a:gd name="T19" fmla="*/ 25 h 630"/>
                <a:gd name="T20" fmla="*/ 309 w 678"/>
                <a:gd name="T21" fmla="*/ 120 h 630"/>
                <a:gd name="T22" fmla="*/ 467 w 678"/>
                <a:gd name="T23" fmla="*/ 102 h 630"/>
                <a:gd name="T24" fmla="*/ 291 w 678"/>
                <a:gd name="T25" fmla="*/ 109 h 630"/>
                <a:gd name="T26" fmla="*/ 300 w 678"/>
                <a:gd name="T27" fmla="*/ 133 h 630"/>
                <a:gd name="T28" fmla="*/ 308 w 678"/>
                <a:gd name="T29" fmla="*/ 422 h 630"/>
                <a:gd name="T30" fmla="*/ 270 w 678"/>
                <a:gd name="T31" fmla="*/ 410 h 630"/>
                <a:gd name="T32" fmla="*/ 263 w 678"/>
                <a:gd name="T33" fmla="*/ 122 h 630"/>
                <a:gd name="T34" fmla="*/ 322 w 678"/>
                <a:gd name="T35" fmla="*/ 145 h 630"/>
                <a:gd name="T36" fmla="*/ 511 w 678"/>
                <a:gd name="T37" fmla="*/ 145 h 630"/>
                <a:gd name="T38" fmla="*/ 486 w 678"/>
                <a:gd name="T39" fmla="*/ 406 h 630"/>
                <a:gd name="T40" fmla="*/ 322 w 678"/>
                <a:gd name="T41" fmla="*/ 145 h 630"/>
                <a:gd name="T42" fmla="*/ 481 w 678"/>
                <a:gd name="T43" fmla="*/ 166 h 630"/>
                <a:gd name="T44" fmla="*/ 354 w 678"/>
                <a:gd name="T45" fmla="*/ 240 h 630"/>
                <a:gd name="T46" fmla="*/ 221 w 678"/>
                <a:gd name="T47" fmla="*/ 56 h 630"/>
                <a:gd name="T48" fmla="*/ 410 w 678"/>
                <a:gd name="T49" fmla="*/ 56 h 630"/>
                <a:gd name="T50" fmla="*/ 255 w 678"/>
                <a:gd name="T51" fmla="*/ 83 h 630"/>
                <a:gd name="T52" fmla="*/ 240 w 678"/>
                <a:gd name="T53" fmla="*/ 335 h 630"/>
                <a:gd name="T54" fmla="*/ 221 w 678"/>
                <a:gd name="T55" fmla="*/ 56 h 630"/>
                <a:gd name="T56" fmla="*/ 134 w 678"/>
                <a:gd name="T57" fmla="*/ 188 h 630"/>
                <a:gd name="T58" fmla="*/ 104 w 678"/>
                <a:gd name="T59" fmla="*/ 135 h 630"/>
                <a:gd name="T60" fmla="*/ 54 w 678"/>
                <a:gd name="T61" fmla="*/ 467 h 630"/>
                <a:gd name="T62" fmla="*/ 90 w 678"/>
                <a:gd name="T63" fmla="*/ 515 h 630"/>
                <a:gd name="T64" fmla="*/ 0 w 678"/>
                <a:gd name="T65" fmla="*/ 630 h 630"/>
                <a:gd name="T66" fmla="*/ 678 w 678"/>
                <a:gd name="T67" fmla="*/ 586 h 630"/>
                <a:gd name="T68" fmla="*/ 621 w 678"/>
                <a:gd name="T69" fmla="*/ 467 h 630"/>
                <a:gd name="T70" fmla="*/ 571 w 678"/>
                <a:gd name="T71" fmla="*/ 135 h 630"/>
                <a:gd name="T72" fmla="*/ 541 w 678"/>
                <a:gd name="T73" fmla="*/ 188 h 630"/>
                <a:gd name="T74" fmla="*/ 573 w 678"/>
                <a:gd name="T75" fmla="*/ 474 h 630"/>
                <a:gd name="T76" fmla="*/ 101 w 678"/>
                <a:gd name="T77" fmla="*/ 18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78" h="630">
                  <a:moveTo>
                    <a:pt x="301" y="551"/>
                  </a:moveTo>
                  <a:lnTo>
                    <a:pt x="373" y="551"/>
                  </a:lnTo>
                  <a:lnTo>
                    <a:pt x="398" y="593"/>
                  </a:lnTo>
                  <a:lnTo>
                    <a:pt x="280" y="593"/>
                  </a:lnTo>
                  <a:lnTo>
                    <a:pt x="301" y="551"/>
                  </a:lnTo>
                  <a:close/>
                  <a:moveTo>
                    <a:pt x="190" y="21"/>
                  </a:moveTo>
                  <a:lnTo>
                    <a:pt x="207" y="32"/>
                  </a:lnTo>
                  <a:cubicBezTo>
                    <a:pt x="208" y="32"/>
                    <a:pt x="209" y="33"/>
                    <a:pt x="210" y="34"/>
                  </a:cubicBezTo>
                  <a:lnTo>
                    <a:pt x="366" y="14"/>
                  </a:lnTo>
                  <a:cubicBezTo>
                    <a:pt x="362" y="5"/>
                    <a:pt x="353" y="0"/>
                    <a:pt x="342" y="1"/>
                  </a:cubicBezTo>
                  <a:lnTo>
                    <a:pt x="190" y="21"/>
                  </a:lnTo>
                  <a:close/>
                  <a:moveTo>
                    <a:pt x="169" y="25"/>
                  </a:moveTo>
                  <a:lnTo>
                    <a:pt x="199" y="44"/>
                  </a:lnTo>
                  <a:cubicBezTo>
                    <a:pt x="203" y="47"/>
                    <a:pt x="207" y="55"/>
                    <a:pt x="207" y="62"/>
                  </a:cubicBezTo>
                  <a:lnTo>
                    <a:pt x="207" y="333"/>
                  </a:lnTo>
                  <a:cubicBezTo>
                    <a:pt x="207" y="340"/>
                    <a:pt x="203" y="343"/>
                    <a:pt x="199" y="340"/>
                  </a:cubicBezTo>
                  <a:lnTo>
                    <a:pt x="169" y="322"/>
                  </a:lnTo>
                  <a:cubicBezTo>
                    <a:pt x="165" y="319"/>
                    <a:pt x="161" y="311"/>
                    <a:pt x="161" y="304"/>
                  </a:cubicBezTo>
                  <a:lnTo>
                    <a:pt x="161" y="33"/>
                  </a:lnTo>
                  <a:cubicBezTo>
                    <a:pt x="161" y="26"/>
                    <a:pt x="165" y="23"/>
                    <a:pt x="169" y="25"/>
                  </a:cubicBezTo>
                  <a:close/>
                  <a:moveTo>
                    <a:pt x="291" y="109"/>
                  </a:moveTo>
                  <a:lnTo>
                    <a:pt x="309" y="120"/>
                  </a:lnTo>
                  <a:cubicBezTo>
                    <a:pt x="310" y="121"/>
                    <a:pt x="310" y="122"/>
                    <a:pt x="311" y="122"/>
                  </a:cubicBezTo>
                  <a:lnTo>
                    <a:pt x="467" y="102"/>
                  </a:lnTo>
                  <a:cubicBezTo>
                    <a:pt x="464" y="94"/>
                    <a:pt x="454" y="88"/>
                    <a:pt x="443" y="90"/>
                  </a:cubicBezTo>
                  <a:lnTo>
                    <a:pt x="291" y="109"/>
                  </a:lnTo>
                  <a:close/>
                  <a:moveTo>
                    <a:pt x="270" y="114"/>
                  </a:moveTo>
                  <a:lnTo>
                    <a:pt x="300" y="133"/>
                  </a:lnTo>
                  <a:cubicBezTo>
                    <a:pt x="304" y="136"/>
                    <a:pt x="308" y="144"/>
                    <a:pt x="308" y="151"/>
                  </a:cubicBezTo>
                  <a:lnTo>
                    <a:pt x="308" y="422"/>
                  </a:lnTo>
                  <a:cubicBezTo>
                    <a:pt x="308" y="428"/>
                    <a:pt x="304" y="432"/>
                    <a:pt x="300" y="429"/>
                  </a:cubicBezTo>
                  <a:lnTo>
                    <a:pt x="270" y="410"/>
                  </a:lnTo>
                  <a:cubicBezTo>
                    <a:pt x="266" y="407"/>
                    <a:pt x="263" y="400"/>
                    <a:pt x="263" y="393"/>
                  </a:cubicBezTo>
                  <a:lnTo>
                    <a:pt x="263" y="122"/>
                  </a:lnTo>
                  <a:cubicBezTo>
                    <a:pt x="263" y="115"/>
                    <a:pt x="266" y="111"/>
                    <a:pt x="270" y="114"/>
                  </a:cubicBezTo>
                  <a:close/>
                  <a:moveTo>
                    <a:pt x="322" y="145"/>
                  </a:moveTo>
                  <a:lnTo>
                    <a:pt x="486" y="124"/>
                  </a:lnTo>
                  <a:cubicBezTo>
                    <a:pt x="500" y="122"/>
                    <a:pt x="511" y="131"/>
                    <a:pt x="511" y="145"/>
                  </a:cubicBezTo>
                  <a:lnTo>
                    <a:pt x="511" y="378"/>
                  </a:lnTo>
                  <a:cubicBezTo>
                    <a:pt x="511" y="391"/>
                    <a:pt x="500" y="404"/>
                    <a:pt x="486" y="406"/>
                  </a:cubicBezTo>
                  <a:lnTo>
                    <a:pt x="322" y="426"/>
                  </a:lnTo>
                  <a:lnTo>
                    <a:pt x="322" y="145"/>
                  </a:lnTo>
                  <a:close/>
                  <a:moveTo>
                    <a:pt x="354" y="183"/>
                  </a:moveTo>
                  <a:lnTo>
                    <a:pt x="481" y="166"/>
                  </a:lnTo>
                  <a:lnTo>
                    <a:pt x="481" y="224"/>
                  </a:lnTo>
                  <a:lnTo>
                    <a:pt x="354" y="240"/>
                  </a:lnTo>
                  <a:lnTo>
                    <a:pt x="354" y="183"/>
                  </a:lnTo>
                  <a:close/>
                  <a:moveTo>
                    <a:pt x="221" y="56"/>
                  </a:moveTo>
                  <a:lnTo>
                    <a:pt x="384" y="35"/>
                  </a:lnTo>
                  <a:cubicBezTo>
                    <a:pt x="398" y="33"/>
                    <a:pt x="410" y="43"/>
                    <a:pt x="410" y="56"/>
                  </a:cubicBezTo>
                  <a:lnTo>
                    <a:pt x="410" y="63"/>
                  </a:lnTo>
                  <a:lnTo>
                    <a:pt x="255" y="83"/>
                  </a:lnTo>
                  <a:cubicBezTo>
                    <a:pt x="244" y="86"/>
                    <a:pt x="240" y="93"/>
                    <a:pt x="240" y="107"/>
                  </a:cubicBezTo>
                  <a:lnTo>
                    <a:pt x="240" y="335"/>
                  </a:lnTo>
                  <a:lnTo>
                    <a:pt x="221" y="338"/>
                  </a:lnTo>
                  <a:lnTo>
                    <a:pt x="221" y="56"/>
                  </a:lnTo>
                  <a:close/>
                  <a:moveTo>
                    <a:pt x="101" y="188"/>
                  </a:moveTo>
                  <a:lnTo>
                    <a:pt x="134" y="188"/>
                  </a:lnTo>
                  <a:lnTo>
                    <a:pt x="134" y="135"/>
                  </a:lnTo>
                  <a:lnTo>
                    <a:pt x="104" y="135"/>
                  </a:lnTo>
                  <a:cubicBezTo>
                    <a:pt x="76" y="135"/>
                    <a:pt x="54" y="158"/>
                    <a:pt x="54" y="186"/>
                  </a:cubicBezTo>
                  <a:lnTo>
                    <a:pt x="54" y="467"/>
                  </a:lnTo>
                  <a:cubicBezTo>
                    <a:pt x="54" y="490"/>
                    <a:pt x="69" y="509"/>
                    <a:pt x="90" y="515"/>
                  </a:cubicBezTo>
                  <a:lnTo>
                    <a:pt x="90" y="515"/>
                  </a:lnTo>
                  <a:lnTo>
                    <a:pt x="0" y="586"/>
                  </a:lnTo>
                  <a:lnTo>
                    <a:pt x="0" y="630"/>
                  </a:lnTo>
                  <a:lnTo>
                    <a:pt x="678" y="630"/>
                  </a:lnTo>
                  <a:lnTo>
                    <a:pt x="678" y="586"/>
                  </a:lnTo>
                  <a:lnTo>
                    <a:pt x="582" y="516"/>
                  </a:lnTo>
                  <a:cubicBezTo>
                    <a:pt x="604" y="511"/>
                    <a:pt x="621" y="491"/>
                    <a:pt x="621" y="467"/>
                  </a:cubicBezTo>
                  <a:lnTo>
                    <a:pt x="621" y="186"/>
                  </a:lnTo>
                  <a:cubicBezTo>
                    <a:pt x="621" y="158"/>
                    <a:pt x="598" y="135"/>
                    <a:pt x="571" y="135"/>
                  </a:cubicBezTo>
                  <a:lnTo>
                    <a:pt x="541" y="135"/>
                  </a:lnTo>
                  <a:lnTo>
                    <a:pt x="541" y="188"/>
                  </a:lnTo>
                  <a:lnTo>
                    <a:pt x="573" y="188"/>
                  </a:lnTo>
                  <a:lnTo>
                    <a:pt x="573" y="474"/>
                  </a:lnTo>
                  <a:lnTo>
                    <a:pt x="101" y="474"/>
                  </a:lnTo>
                  <a:lnTo>
                    <a:pt x="101" y="18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9DA0A9E0-C509-4D2B-80C1-038109D7BBCD}"/>
              </a:ext>
            </a:extLst>
          </p:cNvPr>
          <p:cNvGrpSpPr/>
          <p:nvPr/>
        </p:nvGrpSpPr>
        <p:grpSpPr>
          <a:xfrm>
            <a:off x="3692495" y="1563867"/>
            <a:ext cx="3960162" cy="456215"/>
            <a:chOff x="3052435" y="1989352"/>
            <a:chExt cx="4777076" cy="608283"/>
          </a:xfrm>
        </p:grpSpPr>
        <p:sp>
          <p:nvSpPr>
            <p:cNvPr id="30" name="PA-矩形 4">
              <a:extLst>
                <a:ext uri="{FF2B5EF4-FFF2-40B4-BE49-F238E27FC236}">
                  <a16:creationId xmlns:a16="http://schemas.microsoft.com/office/drawing/2014/main" id="{33CD5591-3BC5-4243-AD91-082EBD3C7AE7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1" name="PA-矩形 4">
              <a:extLst>
                <a:ext uri="{FF2B5EF4-FFF2-40B4-BE49-F238E27FC236}">
                  <a16:creationId xmlns:a16="http://schemas.microsoft.com/office/drawing/2014/main" id="{2C02A234-94C0-48CC-BA34-3768E1B45CEE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930203" y="1989352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D0986D0D-7485-4F32-899B-CBD267CEB6A1}"/>
              </a:ext>
            </a:extLst>
          </p:cNvPr>
          <p:cNvGrpSpPr/>
          <p:nvPr/>
        </p:nvGrpSpPr>
        <p:grpSpPr>
          <a:xfrm>
            <a:off x="4302095" y="2300467"/>
            <a:ext cx="3976492" cy="456215"/>
            <a:chOff x="3052435" y="1989352"/>
            <a:chExt cx="4796774" cy="608283"/>
          </a:xfrm>
        </p:grpSpPr>
        <p:sp>
          <p:nvSpPr>
            <p:cNvPr id="33" name="PA-矩形 4">
              <a:extLst>
                <a:ext uri="{FF2B5EF4-FFF2-40B4-BE49-F238E27FC236}">
                  <a16:creationId xmlns:a16="http://schemas.microsoft.com/office/drawing/2014/main" id="{014D5177-2B64-4DDC-917E-9296A0E06180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4" name="PA-矩形 4">
              <a:extLst>
                <a:ext uri="{FF2B5EF4-FFF2-40B4-BE49-F238E27FC236}">
                  <a16:creationId xmlns:a16="http://schemas.microsoft.com/office/drawing/2014/main" id="{083CA50F-404F-4111-AEDB-244327A84FD6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949901" y="1989352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6FD0DD7D-031A-4DAE-AD60-F8C675F939D1}"/>
              </a:ext>
            </a:extLst>
          </p:cNvPr>
          <p:cNvGrpSpPr/>
          <p:nvPr/>
        </p:nvGrpSpPr>
        <p:grpSpPr>
          <a:xfrm>
            <a:off x="4302095" y="3024639"/>
            <a:ext cx="3976492" cy="456215"/>
            <a:chOff x="3052435" y="1972781"/>
            <a:chExt cx="4796774" cy="608283"/>
          </a:xfrm>
        </p:grpSpPr>
        <p:sp>
          <p:nvSpPr>
            <p:cNvPr id="36" name="PA-矩形 4">
              <a:extLst>
                <a:ext uri="{FF2B5EF4-FFF2-40B4-BE49-F238E27FC236}">
                  <a16:creationId xmlns:a16="http://schemas.microsoft.com/office/drawing/2014/main" id="{B82BA12C-5823-4F30-8503-BD4F1F65A578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7" name="PA-矩形 4">
              <a:extLst>
                <a:ext uri="{FF2B5EF4-FFF2-40B4-BE49-F238E27FC236}">
                  <a16:creationId xmlns:a16="http://schemas.microsoft.com/office/drawing/2014/main" id="{61316203-BC7B-47C5-BEFD-541D0BD34096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949901" y="1972781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16E7AB6-787A-43AE-94F5-1F53DDC669EF}"/>
              </a:ext>
            </a:extLst>
          </p:cNvPr>
          <p:cNvGrpSpPr/>
          <p:nvPr/>
        </p:nvGrpSpPr>
        <p:grpSpPr>
          <a:xfrm>
            <a:off x="3692495" y="3748811"/>
            <a:ext cx="4033641" cy="456215"/>
            <a:chOff x="3052435" y="1956210"/>
            <a:chExt cx="4865712" cy="608283"/>
          </a:xfrm>
        </p:grpSpPr>
        <p:sp>
          <p:nvSpPr>
            <p:cNvPr id="41" name="PA-矩形 4">
              <a:extLst>
                <a:ext uri="{FF2B5EF4-FFF2-40B4-BE49-F238E27FC236}">
                  <a16:creationId xmlns:a16="http://schemas.microsoft.com/office/drawing/2014/main" id="{CF43D48A-E473-4C9B-BA99-FBD2EF8B139D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AFBDB8C1-4943-4AC1-9D5D-47FD96DCD674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018839" y="1956210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54500" y="264952"/>
            <a:ext cx="3313293" cy="620949"/>
            <a:chOff x="155901" y="167338"/>
            <a:chExt cx="4417724" cy="827932"/>
          </a:xfrm>
        </p:grpSpPr>
        <p:grpSp>
          <p:nvGrpSpPr>
            <p:cNvPr id="18" name="组合 17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397901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399336" y="30430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4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13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>
            <a:extLst>
              <a:ext uri="{FF2B5EF4-FFF2-40B4-BE49-F238E27FC236}">
                <a16:creationId xmlns:a16="http://schemas.microsoft.com/office/drawing/2014/main" id="{0620ED59-75CE-4524-B84F-32402CFEB1FD}"/>
              </a:ext>
            </a:extLst>
          </p:cNvPr>
          <p:cNvGrpSpPr/>
          <p:nvPr/>
        </p:nvGrpSpPr>
        <p:grpSpPr>
          <a:xfrm>
            <a:off x="996190" y="1441414"/>
            <a:ext cx="2767855" cy="2976092"/>
            <a:chOff x="2065548" y="1772816"/>
            <a:chExt cx="3690473" cy="3968123"/>
          </a:xfrm>
        </p:grpSpPr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7F43ECAF-D6FE-4238-8330-7B3722174AD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65548" y="3043177"/>
              <a:ext cx="1551394" cy="1550033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9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FD783D2A-755F-4DE8-895B-4A05AF5B0B0B}"/>
                </a:ext>
              </a:extLst>
            </p:cNvPr>
            <p:cNvSpPr/>
            <p:nvPr/>
          </p:nvSpPr>
          <p:spPr bwMode="auto">
            <a:xfrm flipH="1">
              <a:off x="4317997" y="2129095"/>
              <a:ext cx="1050765" cy="3317526"/>
            </a:xfrm>
            <a:custGeom>
              <a:avLst/>
              <a:gdLst>
                <a:gd name="T0" fmla="*/ 1750 w 1750"/>
                <a:gd name="T1" fmla="*/ 272 h 5527"/>
                <a:gd name="T2" fmla="*/ 314 w 1750"/>
                <a:gd name="T3" fmla="*/ 2778 h 5527"/>
                <a:gd name="T4" fmla="*/ 1699 w 1750"/>
                <a:gd name="T5" fmla="*/ 5254 h 5527"/>
                <a:gd name="T6" fmla="*/ 1542 w 1750"/>
                <a:gd name="T7" fmla="*/ 5527 h 5527"/>
                <a:gd name="T8" fmla="*/ 0 w 1750"/>
                <a:gd name="T9" fmla="*/ 2778 h 5527"/>
                <a:gd name="T10" fmla="*/ 1593 w 1750"/>
                <a:gd name="T11" fmla="*/ 0 h 5527"/>
                <a:gd name="T12" fmla="*/ 1750 w 1750"/>
                <a:gd name="T13" fmla="*/ 272 h 5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0" h="5527">
                  <a:moveTo>
                    <a:pt x="1750" y="272"/>
                  </a:moveTo>
                  <a:cubicBezTo>
                    <a:pt x="891" y="777"/>
                    <a:pt x="314" y="1710"/>
                    <a:pt x="314" y="2778"/>
                  </a:cubicBezTo>
                  <a:cubicBezTo>
                    <a:pt x="314" y="3825"/>
                    <a:pt x="868" y="4743"/>
                    <a:pt x="1699" y="5254"/>
                  </a:cubicBezTo>
                  <a:lnTo>
                    <a:pt x="1542" y="5527"/>
                  </a:lnTo>
                  <a:cubicBezTo>
                    <a:pt x="617" y="4961"/>
                    <a:pt x="0" y="3942"/>
                    <a:pt x="0" y="2778"/>
                  </a:cubicBezTo>
                  <a:cubicBezTo>
                    <a:pt x="0" y="1594"/>
                    <a:pt x="640" y="559"/>
                    <a:pt x="1593" y="0"/>
                  </a:cubicBezTo>
                  <a:lnTo>
                    <a:pt x="1750" y="272"/>
                  </a:ln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9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6" name="Line 11">
              <a:extLst>
                <a:ext uri="{FF2B5EF4-FFF2-40B4-BE49-F238E27FC236}">
                  <a16:creationId xmlns:a16="http://schemas.microsoft.com/office/drawing/2014/main" id="{04A2AD44-4B19-4078-8D38-F18D95DAD5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6136" y="2652801"/>
              <a:ext cx="710246" cy="521588"/>
            </a:xfrm>
            <a:prstGeom prst="line">
              <a:avLst/>
            </a:prstGeom>
            <a:noFill/>
            <a:ln w="12700" cap="flat">
              <a:solidFill>
                <a:srgbClr val="2E2C2C"/>
              </a:solidFill>
              <a:prstDash val="solid"/>
              <a:miter lim="800000"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9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7" name="Line 13">
              <a:extLst>
                <a:ext uri="{FF2B5EF4-FFF2-40B4-BE49-F238E27FC236}">
                  <a16:creationId xmlns:a16="http://schemas.microsoft.com/office/drawing/2014/main" id="{C81BF919-4D53-46E2-8E6C-DC8C8C5E74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1290" y="3765914"/>
              <a:ext cx="946680" cy="0"/>
            </a:xfrm>
            <a:prstGeom prst="line">
              <a:avLst/>
            </a:prstGeom>
            <a:noFill/>
            <a:ln w="12700" cap="flat">
              <a:solidFill>
                <a:srgbClr val="2E2C2C"/>
              </a:solidFill>
              <a:prstDash val="solid"/>
              <a:miter lim="800000"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9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sp>
          <p:nvSpPr>
            <p:cNvPr id="28" name="Oval 14">
              <a:extLst>
                <a:ext uri="{FF2B5EF4-FFF2-40B4-BE49-F238E27FC236}">
                  <a16:creationId xmlns:a16="http://schemas.microsoft.com/office/drawing/2014/main" id="{DA3DD274-33F9-4D25-966B-94BB25F28A6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80322" y="3156625"/>
              <a:ext cx="1321847" cy="132184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12%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8" name="Oval 8">
              <a:extLst>
                <a:ext uri="{FF2B5EF4-FFF2-40B4-BE49-F238E27FC236}">
                  <a16:creationId xmlns:a16="http://schemas.microsoft.com/office/drawing/2014/main" id="{DD81AD3F-65A9-42D1-8408-3C3B992786E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052078" y="1772816"/>
              <a:ext cx="991385" cy="9926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6" name="Oval 9">
              <a:extLst>
                <a:ext uri="{FF2B5EF4-FFF2-40B4-BE49-F238E27FC236}">
                  <a16:creationId xmlns:a16="http://schemas.microsoft.com/office/drawing/2014/main" id="{3453C2C7-6975-4D3A-91D2-06659B5490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763345" y="3284421"/>
              <a:ext cx="992676" cy="9913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2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4" name="Oval 10">
              <a:extLst>
                <a:ext uri="{FF2B5EF4-FFF2-40B4-BE49-F238E27FC236}">
                  <a16:creationId xmlns:a16="http://schemas.microsoft.com/office/drawing/2014/main" id="{5094D99A-425F-4BAE-8045-AF8077E4FE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950100" y="4749554"/>
              <a:ext cx="992676" cy="9913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8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3</a:t>
              </a:r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3" name="Line 11">
              <a:extLst>
                <a:ext uri="{FF2B5EF4-FFF2-40B4-BE49-F238E27FC236}">
                  <a16:creationId xmlns:a16="http://schemas.microsoft.com/office/drawing/2014/main" id="{24761C0A-9479-432F-8191-C6B6C9DEE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15039" y="4439515"/>
              <a:ext cx="588172" cy="477196"/>
            </a:xfrm>
            <a:prstGeom prst="line">
              <a:avLst/>
            </a:prstGeom>
            <a:noFill/>
            <a:ln w="12700" cap="flat">
              <a:solidFill>
                <a:srgbClr val="2E2C2C"/>
              </a:solidFill>
              <a:prstDash val="solid"/>
              <a:miter lim="800000"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9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ECAC785F-2E01-450C-8E6B-BCF777B8C9C8}"/>
              </a:ext>
            </a:extLst>
          </p:cNvPr>
          <p:cNvGrpSpPr/>
          <p:nvPr/>
        </p:nvGrpSpPr>
        <p:grpSpPr>
          <a:xfrm>
            <a:off x="3638066" y="1585560"/>
            <a:ext cx="4123448" cy="456215"/>
            <a:chOff x="3052435" y="1970166"/>
            <a:chExt cx="4974044" cy="608283"/>
          </a:xfrm>
        </p:grpSpPr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6BC84A33-4107-4D71-8198-5601C1A42A35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9728BA20-5784-4882-A499-EDCF640DCA83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127171" y="1970166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DAC67392-3B63-4632-9C6D-6AD62B84B8FA}"/>
              </a:ext>
            </a:extLst>
          </p:cNvPr>
          <p:cNvGrpSpPr/>
          <p:nvPr/>
        </p:nvGrpSpPr>
        <p:grpSpPr>
          <a:xfrm>
            <a:off x="3638066" y="3817628"/>
            <a:ext cx="4123448" cy="456215"/>
            <a:chOff x="3052435" y="1985342"/>
            <a:chExt cx="4974045" cy="608283"/>
          </a:xfrm>
        </p:grpSpPr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CCC16EE0-01E0-4F1F-B20C-EDD16622280C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3FBC0805-5EAB-4AFA-90D4-F45850972F5A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127172" y="1985342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C9003B3F-A814-42E4-9630-FA248D08119C}"/>
              </a:ext>
            </a:extLst>
          </p:cNvPr>
          <p:cNvGrpSpPr/>
          <p:nvPr/>
        </p:nvGrpSpPr>
        <p:grpSpPr>
          <a:xfrm>
            <a:off x="4432724" y="2707213"/>
            <a:ext cx="4111203" cy="456215"/>
            <a:chOff x="3052435" y="1985246"/>
            <a:chExt cx="4959274" cy="608283"/>
          </a:xfrm>
        </p:grpSpPr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9EEB092C-DE3E-4630-ACBA-DF64DE274A78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052435" y="2134072"/>
              <a:ext cx="3093650" cy="369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E55A0FA7-70E5-4E3F-9305-61767679A64A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112401" y="1985246"/>
              <a:ext cx="2899308" cy="608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54500" y="264952"/>
            <a:ext cx="3256143" cy="620949"/>
            <a:chOff x="155901" y="167338"/>
            <a:chExt cx="4341524" cy="827932"/>
          </a:xfrm>
        </p:grpSpPr>
        <p:grpSp>
          <p:nvGrpSpPr>
            <p:cNvPr id="22" name="组合 21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321701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05686" y="30430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4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518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C7F917AF-4834-4A49-A649-5B95C344D477}"/>
              </a:ext>
            </a:extLst>
          </p:cNvPr>
          <p:cNvSpPr/>
          <p:nvPr/>
        </p:nvSpPr>
        <p:spPr>
          <a:xfrm>
            <a:off x="1254582" y="1480458"/>
            <a:ext cx="2008283" cy="1276292"/>
          </a:xfrm>
          <a:prstGeom prst="rect">
            <a:avLst/>
          </a:prstGeom>
          <a:blipFill dpi="0"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1678C098-ED3A-41B3-A723-4A1148A8FC35}"/>
              </a:ext>
            </a:extLst>
          </p:cNvPr>
          <p:cNvSpPr/>
          <p:nvPr/>
        </p:nvSpPr>
        <p:spPr>
          <a:xfrm>
            <a:off x="3567861" y="1480458"/>
            <a:ext cx="2008283" cy="1276292"/>
          </a:xfrm>
          <a:prstGeom prst="rect">
            <a:avLst/>
          </a:prstGeom>
          <a:blipFill dpi="0"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32C91E6-69F3-4B75-9527-C98470D5D51C}"/>
              </a:ext>
            </a:extLst>
          </p:cNvPr>
          <p:cNvSpPr/>
          <p:nvPr/>
        </p:nvSpPr>
        <p:spPr>
          <a:xfrm>
            <a:off x="5881141" y="1480458"/>
            <a:ext cx="2008283" cy="1276292"/>
          </a:xfrm>
          <a:prstGeom prst="rect">
            <a:avLst/>
          </a:prstGeom>
          <a:blipFill dpi="0"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9252105-E742-43C4-AFEB-BED988E6748A}"/>
              </a:ext>
            </a:extLst>
          </p:cNvPr>
          <p:cNvSpPr/>
          <p:nvPr/>
        </p:nvSpPr>
        <p:spPr>
          <a:xfrm>
            <a:off x="1254582" y="2981977"/>
            <a:ext cx="2008283" cy="12762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95DC0370-A126-4351-A059-887F68A0AE93}"/>
              </a:ext>
            </a:extLst>
          </p:cNvPr>
          <p:cNvSpPr/>
          <p:nvPr/>
        </p:nvSpPr>
        <p:spPr>
          <a:xfrm>
            <a:off x="3567861" y="2981977"/>
            <a:ext cx="2008283" cy="12762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866C1F0-BF17-49E2-832F-A696EBD2A840}"/>
              </a:ext>
            </a:extLst>
          </p:cNvPr>
          <p:cNvSpPr/>
          <p:nvPr/>
        </p:nvSpPr>
        <p:spPr>
          <a:xfrm>
            <a:off x="5881141" y="2981977"/>
            <a:ext cx="2008283" cy="12762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2B6DDFCD-9636-48A5-9A84-9BAEB4A44248}"/>
              </a:ext>
            </a:extLst>
          </p:cNvPr>
          <p:cNvGrpSpPr/>
          <p:nvPr/>
        </p:nvGrpSpPr>
        <p:grpSpPr>
          <a:xfrm>
            <a:off x="3768876" y="3116005"/>
            <a:ext cx="1519229" cy="1023934"/>
            <a:chOff x="5388022" y="-1234481"/>
            <a:chExt cx="2025638" cy="1365245"/>
          </a:xfrm>
        </p:grpSpPr>
        <p:sp>
          <p:nvSpPr>
            <p:cNvPr id="30" name="PA-矩形 4">
              <a:extLst>
                <a:ext uri="{FF2B5EF4-FFF2-40B4-BE49-F238E27FC236}">
                  <a16:creationId xmlns:a16="http://schemas.microsoft.com/office/drawing/2014/main" id="{65512B70-DA86-45A1-B7EA-00285C3FBFCD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3880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1" name="PA-矩形 4">
              <a:extLst>
                <a:ext uri="{FF2B5EF4-FFF2-40B4-BE49-F238E27FC236}">
                  <a16:creationId xmlns:a16="http://schemas.microsoft.com/office/drawing/2014/main" id="{3398C10C-4366-46E1-ABF6-92743744EE56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503898" y="-800687"/>
              <a:ext cx="1898387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90855064-64DC-40C5-A5AD-E0E04E7AEEFA}"/>
              </a:ext>
            </a:extLst>
          </p:cNvPr>
          <p:cNvGrpSpPr/>
          <p:nvPr/>
        </p:nvGrpSpPr>
        <p:grpSpPr>
          <a:xfrm>
            <a:off x="1482876" y="3116005"/>
            <a:ext cx="1519229" cy="1023934"/>
            <a:chOff x="5388022" y="-1234481"/>
            <a:chExt cx="2025638" cy="1365245"/>
          </a:xfrm>
        </p:grpSpPr>
        <p:sp>
          <p:nvSpPr>
            <p:cNvPr id="34" name="PA-矩形 4">
              <a:extLst>
                <a:ext uri="{FF2B5EF4-FFF2-40B4-BE49-F238E27FC236}">
                  <a16:creationId xmlns:a16="http://schemas.microsoft.com/office/drawing/2014/main" id="{188FE377-7CBC-4EF2-B881-1E31CE707AEE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3880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5" name="PA-矩形 4">
              <a:extLst>
                <a:ext uri="{FF2B5EF4-FFF2-40B4-BE49-F238E27FC236}">
                  <a16:creationId xmlns:a16="http://schemas.microsoft.com/office/drawing/2014/main" id="{E22F633D-6309-4D97-AFCC-EF877976584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503898" y="-800687"/>
              <a:ext cx="1898387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38881C54-0BA2-4414-A2EE-ABA07BDFE569}"/>
              </a:ext>
            </a:extLst>
          </p:cNvPr>
          <p:cNvGrpSpPr/>
          <p:nvPr/>
        </p:nvGrpSpPr>
        <p:grpSpPr>
          <a:xfrm>
            <a:off x="6117741" y="3116005"/>
            <a:ext cx="1519229" cy="1023934"/>
            <a:chOff x="5388022" y="-1234481"/>
            <a:chExt cx="2025638" cy="1365245"/>
          </a:xfrm>
        </p:grpSpPr>
        <p:sp>
          <p:nvSpPr>
            <p:cNvPr id="37" name="PA-矩形 4">
              <a:extLst>
                <a:ext uri="{FF2B5EF4-FFF2-40B4-BE49-F238E27FC236}">
                  <a16:creationId xmlns:a16="http://schemas.microsoft.com/office/drawing/2014/main" id="{62325E49-99E3-4EA7-A7CC-3E34BD79F38B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3880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8" name="PA-矩形 4">
              <a:extLst>
                <a:ext uri="{FF2B5EF4-FFF2-40B4-BE49-F238E27FC236}">
                  <a16:creationId xmlns:a16="http://schemas.microsoft.com/office/drawing/2014/main" id="{BBD3D61D-0889-4768-B015-8165A1CB5BCD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503898" y="-800687"/>
              <a:ext cx="1898387" cy="931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54500" y="264952"/>
            <a:ext cx="3313361" cy="620949"/>
            <a:chOff x="155901" y="167338"/>
            <a:chExt cx="4417815" cy="827932"/>
          </a:xfrm>
        </p:grpSpPr>
        <p:grpSp>
          <p:nvGrpSpPr>
            <p:cNvPr id="18" name="组合 17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397992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02510" y="30430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4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96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>
            <a:extLst>
              <a:ext uri="{FF2B5EF4-FFF2-40B4-BE49-F238E27FC236}">
                <a16:creationId xmlns:a16="http://schemas.microsoft.com/office/drawing/2014/main" id="{3D0A6493-79D7-4DB9-8819-211E5F957D69}"/>
              </a:ext>
            </a:extLst>
          </p:cNvPr>
          <p:cNvGrpSpPr/>
          <p:nvPr/>
        </p:nvGrpSpPr>
        <p:grpSpPr>
          <a:xfrm>
            <a:off x="1338674" y="1518654"/>
            <a:ext cx="611763" cy="797002"/>
            <a:chOff x="3324771" y="3691214"/>
            <a:chExt cx="815684" cy="1062669"/>
          </a:xfrm>
        </p:grpSpPr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B5E008AD-AF9C-4113-9E05-7DBD71BFD332}"/>
                </a:ext>
              </a:extLst>
            </p:cNvPr>
            <p:cNvSpPr/>
            <p:nvPr/>
          </p:nvSpPr>
          <p:spPr bwMode="auto">
            <a:xfrm>
              <a:off x="3324771" y="4504444"/>
              <a:ext cx="815684" cy="249439"/>
            </a:xfrm>
            <a:custGeom>
              <a:avLst/>
              <a:gdLst>
                <a:gd name="T0" fmla="*/ 232 w 1301"/>
                <a:gd name="T1" fmla="*/ 71 h 399"/>
                <a:gd name="T2" fmla="*/ 1070 w 1301"/>
                <a:gd name="T3" fmla="*/ 71 h 399"/>
                <a:gd name="T4" fmla="*/ 1070 w 1301"/>
                <a:gd name="T5" fmla="*/ 328 h 399"/>
                <a:gd name="T6" fmla="*/ 232 w 1301"/>
                <a:gd name="T7" fmla="*/ 328 h 399"/>
                <a:gd name="T8" fmla="*/ 232 w 1301"/>
                <a:gd name="T9" fmla="*/ 71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1" h="399">
                  <a:moveTo>
                    <a:pt x="232" y="71"/>
                  </a:moveTo>
                  <a:cubicBezTo>
                    <a:pt x="463" y="0"/>
                    <a:pt x="838" y="0"/>
                    <a:pt x="1070" y="71"/>
                  </a:cubicBezTo>
                  <a:cubicBezTo>
                    <a:pt x="1301" y="142"/>
                    <a:pt x="1301" y="257"/>
                    <a:pt x="1070" y="328"/>
                  </a:cubicBezTo>
                  <a:cubicBezTo>
                    <a:pt x="838" y="399"/>
                    <a:pt x="463" y="399"/>
                    <a:pt x="232" y="328"/>
                  </a:cubicBezTo>
                  <a:cubicBezTo>
                    <a:pt x="0" y="257"/>
                    <a:pt x="0" y="142"/>
                    <a:pt x="232" y="71"/>
                  </a:cubicBez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21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E85FB48C-6BA3-46AE-9633-80DF57508CE0}"/>
                </a:ext>
              </a:extLst>
            </p:cNvPr>
            <p:cNvGrpSpPr/>
            <p:nvPr/>
          </p:nvGrpSpPr>
          <p:grpSpPr>
            <a:xfrm>
              <a:off x="3466907" y="3691214"/>
              <a:ext cx="557201" cy="902894"/>
              <a:chOff x="8028507" y="2327276"/>
              <a:chExt cx="732808" cy="1187450"/>
            </a:xfrm>
          </p:grpSpPr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D937509D-F66C-4BC9-9873-0135CAE2D123}"/>
                  </a:ext>
                </a:extLst>
              </p:cNvPr>
              <p:cNvSpPr/>
              <p:nvPr/>
            </p:nvSpPr>
            <p:spPr bwMode="auto">
              <a:xfrm>
                <a:off x="8028507" y="2327276"/>
                <a:ext cx="719137" cy="1187450"/>
              </a:xfrm>
              <a:custGeom>
                <a:avLst/>
                <a:gdLst>
                  <a:gd name="T0" fmla="*/ 420 w 840"/>
                  <a:gd name="T1" fmla="*/ 0 h 1380"/>
                  <a:gd name="T2" fmla="*/ 840 w 840"/>
                  <a:gd name="T3" fmla="*/ 420 h 1380"/>
                  <a:gd name="T4" fmla="*/ 717 w 840"/>
                  <a:gd name="T5" fmla="*/ 802 h 1380"/>
                  <a:gd name="T6" fmla="*/ 420 w 840"/>
                  <a:gd name="T7" fmla="*/ 1380 h 1380"/>
                  <a:gd name="T8" fmla="*/ 122 w 840"/>
                  <a:gd name="T9" fmla="*/ 800 h 1380"/>
                  <a:gd name="T10" fmla="*/ 0 w 840"/>
                  <a:gd name="T11" fmla="*/ 420 h 1380"/>
                  <a:gd name="T12" fmla="*/ 420 w 840"/>
                  <a:gd name="T13" fmla="*/ 0 h 1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0" h="1380">
                    <a:moveTo>
                      <a:pt x="420" y="0"/>
                    </a:moveTo>
                    <a:cubicBezTo>
                      <a:pt x="652" y="0"/>
                      <a:pt x="840" y="188"/>
                      <a:pt x="840" y="420"/>
                    </a:cubicBezTo>
                    <a:cubicBezTo>
                      <a:pt x="840" y="536"/>
                      <a:pt x="779" y="686"/>
                      <a:pt x="717" y="802"/>
                    </a:cubicBezTo>
                    <a:lnTo>
                      <a:pt x="420" y="1380"/>
                    </a:lnTo>
                    <a:lnTo>
                      <a:pt x="122" y="800"/>
                    </a:lnTo>
                    <a:cubicBezTo>
                      <a:pt x="74" y="708"/>
                      <a:pt x="9" y="531"/>
                      <a:pt x="0" y="420"/>
                    </a:cubicBezTo>
                    <a:cubicBezTo>
                      <a:pt x="0" y="188"/>
                      <a:pt x="188" y="0"/>
                      <a:pt x="42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52D9DCF5-FDD5-4E80-83B9-C5A19C52203E}"/>
                  </a:ext>
                </a:extLst>
              </p:cNvPr>
              <p:cNvSpPr/>
              <p:nvPr/>
            </p:nvSpPr>
            <p:spPr>
              <a:xfrm>
                <a:off x="8162024" y="2444509"/>
                <a:ext cx="599291" cy="728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1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1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6BA4F5C6-D0F1-41ED-BA3E-DFE00EF95631}"/>
              </a:ext>
            </a:extLst>
          </p:cNvPr>
          <p:cNvGrpSpPr/>
          <p:nvPr/>
        </p:nvGrpSpPr>
        <p:grpSpPr>
          <a:xfrm>
            <a:off x="1338674" y="3021223"/>
            <a:ext cx="611763" cy="797002"/>
            <a:chOff x="3324771" y="3691214"/>
            <a:chExt cx="815684" cy="1062669"/>
          </a:xfrm>
        </p:grpSpPr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8702D503-9B9E-4438-B377-E72D34B762A4}"/>
                </a:ext>
              </a:extLst>
            </p:cNvPr>
            <p:cNvSpPr/>
            <p:nvPr/>
          </p:nvSpPr>
          <p:spPr bwMode="auto">
            <a:xfrm>
              <a:off x="3324771" y="4504444"/>
              <a:ext cx="815684" cy="249439"/>
            </a:xfrm>
            <a:custGeom>
              <a:avLst/>
              <a:gdLst>
                <a:gd name="T0" fmla="*/ 232 w 1301"/>
                <a:gd name="T1" fmla="*/ 71 h 399"/>
                <a:gd name="T2" fmla="*/ 1070 w 1301"/>
                <a:gd name="T3" fmla="*/ 71 h 399"/>
                <a:gd name="T4" fmla="*/ 1070 w 1301"/>
                <a:gd name="T5" fmla="*/ 328 h 399"/>
                <a:gd name="T6" fmla="*/ 232 w 1301"/>
                <a:gd name="T7" fmla="*/ 328 h 399"/>
                <a:gd name="T8" fmla="*/ 232 w 1301"/>
                <a:gd name="T9" fmla="*/ 71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1" h="399">
                  <a:moveTo>
                    <a:pt x="232" y="71"/>
                  </a:moveTo>
                  <a:cubicBezTo>
                    <a:pt x="463" y="0"/>
                    <a:pt x="838" y="0"/>
                    <a:pt x="1070" y="71"/>
                  </a:cubicBezTo>
                  <a:cubicBezTo>
                    <a:pt x="1301" y="142"/>
                    <a:pt x="1301" y="257"/>
                    <a:pt x="1070" y="328"/>
                  </a:cubicBezTo>
                  <a:cubicBezTo>
                    <a:pt x="838" y="399"/>
                    <a:pt x="463" y="399"/>
                    <a:pt x="232" y="328"/>
                  </a:cubicBezTo>
                  <a:cubicBezTo>
                    <a:pt x="0" y="257"/>
                    <a:pt x="0" y="142"/>
                    <a:pt x="232" y="71"/>
                  </a:cubicBez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21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A9B7A08C-C39C-4B23-88EF-BF4D70C65432}"/>
                </a:ext>
              </a:extLst>
            </p:cNvPr>
            <p:cNvGrpSpPr/>
            <p:nvPr/>
          </p:nvGrpSpPr>
          <p:grpSpPr>
            <a:xfrm>
              <a:off x="3466898" y="3691214"/>
              <a:ext cx="557201" cy="902894"/>
              <a:chOff x="8028507" y="2327276"/>
              <a:chExt cx="732809" cy="1187450"/>
            </a:xfrm>
          </p:grpSpPr>
          <p:sp>
            <p:nvSpPr>
              <p:cNvPr id="31" name="Freeform 23">
                <a:extLst>
                  <a:ext uri="{FF2B5EF4-FFF2-40B4-BE49-F238E27FC236}">
                    <a16:creationId xmlns:a16="http://schemas.microsoft.com/office/drawing/2014/main" id="{0BAB236F-1358-4725-ABD1-B21D17848371}"/>
                  </a:ext>
                </a:extLst>
              </p:cNvPr>
              <p:cNvSpPr/>
              <p:nvPr/>
            </p:nvSpPr>
            <p:spPr bwMode="auto">
              <a:xfrm>
                <a:off x="8028507" y="2327276"/>
                <a:ext cx="719137" cy="1187450"/>
              </a:xfrm>
              <a:custGeom>
                <a:avLst/>
                <a:gdLst>
                  <a:gd name="T0" fmla="*/ 420 w 840"/>
                  <a:gd name="T1" fmla="*/ 0 h 1380"/>
                  <a:gd name="T2" fmla="*/ 840 w 840"/>
                  <a:gd name="T3" fmla="*/ 420 h 1380"/>
                  <a:gd name="T4" fmla="*/ 717 w 840"/>
                  <a:gd name="T5" fmla="*/ 802 h 1380"/>
                  <a:gd name="T6" fmla="*/ 420 w 840"/>
                  <a:gd name="T7" fmla="*/ 1380 h 1380"/>
                  <a:gd name="T8" fmla="*/ 122 w 840"/>
                  <a:gd name="T9" fmla="*/ 800 h 1380"/>
                  <a:gd name="T10" fmla="*/ 0 w 840"/>
                  <a:gd name="T11" fmla="*/ 420 h 1380"/>
                  <a:gd name="T12" fmla="*/ 420 w 840"/>
                  <a:gd name="T13" fmla="*/ 0 h 1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0" h="1380">
                    <a:moveTo>
                      <a:pt x="420" y="0"/>
                    </a:moveTo>
                    <a:cubicBezTo>
                      <a:pt x="652" y="0"/>
                      <a:pt x="840" y="188"/>
                      <a:pt x="840" y="420"/>
                    </a:cubicBezTo>
                    <a:cubicBezTo>
                      <a:pt x="840" y="536"/>
                      <a:pt x="779" y="686"/>
                      <a:pt x="717" y="802"/>
                    </a:cubicBezTo>
                    <a:lnTo>
                      <a:pt x="420" y="1380"/>
                    </a:lnTo>
                    <a:lnTo>
                      <a:pt x="122" y="800"/>
                    </a:lnTo>
                    <a:cubicBezTo>
                      <a:pt x="74" y="708"/>
                      <a:pt x="9" y="531"/>
                      <a:pt x="0" y="420"/>
                    </a:cubicBezTo>
                    <a:cubicBezTo>
                      <a:pt x="0" y="188"/>
                      <a:pt x="188" y="0"/>
                      <a:pt x="42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BB080178-7BC5-4245-B5C6-6233E2206CB5}"/>
                  </a:ext>
                </a:extLst>
              </p:cNvPr>
              <p:cNvSpPr/>
              <p:nvPr/>
            </p:nvSpPr>
            <p:spPr>
              <a:xfrm>
                <a:off x="8162024" y="2444509"/>
                <a:ext cx="599292" cy="728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100" dirty="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2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AF83374A-83AB-4836-9C3D-42D09E47FA7E}"/>
              </a:ext>
            </a:extLst>
          </p:cNvPr>
          <p:cNvGrpSpPr/>
          <p:nvPr/>
        </p:nvGrpSpPr>
        <p:grpSpPr>
          <a:xfrm>
            <a:off x="4767674" y="1518654"/>
            <a:ext cx="611763" cy="797002"/>
            <a:chOff x="3324771" y="3691214"/>
            <a:chExt cx="815684" cy="1062669"/>
          </a:xfrm>
        </p:grpSpPr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7EA0956F-3F3B-431B-BE08-EDCD841759FA}"/>
                </a:ext>
              </a:extLst>
            </p:cNvPr>
            <p:cNvSpPr/>
            <p:nvPr/>
          </p:nvSpPr>
          <p:spPr bwMode="auto">
            <a:xfrm>
              <a:off x="3324771" y="4504444"/>
              <a:ext cx="815684" cy="249439"/>
            </a:xfrm>
            <a:custGeom>
              <a:avLst/>
              <a:gdLst>
                <a:gd name="T0" fmla="*/ 232 w 1301"/>
                <a:gd name="T1" fmla="*/ 71 h 399"/>
                <a:gd name="T2" fmla="*/ 1070 w 1301"/>
                <a:gd name="T3" fmla="*/ 71 h 399"/>
                <a:gd name="T4" fmla="*/ 1070 w 1301"/>
                <a:gd name="T5" fmla="*/ 328 h 399"/>
                <a:gd name="T6" fmla="*/ 232 w 1301"/>
                <a:gd name="T7" fmla="*/ 328 h 399"/>
                <a:gd name="T8" fmla="*/ 232 w 1301"/>
                <a:gd name="T9" fmla="*/ 71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1" h="399">
                  <a:moveTo>
                    <a:pt x="232" y="71"/>
                  </a:moveTo>
                  <a:cubicBezTo>
                    <a:pt x="463" y="0"/>
                    <a:pt x="838" y="0"/>
                    <a:pt x="1070" y="71"/>
                  </a:cubicBezTo>
                  <a:cubicBezTo>
                    <a:pt x="1301" y="142"/>
                    <a:pt x="1301" y="257"/>
                    <a:pt x="1070" y="328"/>
                  </a:cubicBezTo>
                  <a:cubicBezTo>
                    <a:pt x="838" y="399"/>
                    <a:pt x="463" y="399"/>
                    <a:pt x="232" y="328"/>
                  </a:cubicBezTo>
                  <a:cubicBezTo>
                    <a:pt x="0" y="257"/>
                    <a:pt x="0" y="142"/>
                    <a:pt x="232" y="71"/>
                  </a:cubicBez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21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9ACC9F9B-9A83-48B5-859B-B540F99AE858}"/>
                </a:ext>
              </a:extLst>
            </p:cNvPr>
            <p:cNvGrpSpPr/>
            <p:nvPr/>
          </p:nvGrpSpPr>
          <p:grpSpPr>
            <a:xfrm>
              <a:off x="3466898" y="3691214"/>
              <a:ext cx="557201" cy="902894"/>
              <a:chOff x="8028507" y="2327276"/>
              <a:chExt cx="732809" cy="1187450"/>
            </a:xfrm>
          </p:grpSpPr>
          <p:sp>
            <p:nvSpPr>
              <p:cNvPr id="36" name="Freeform 23">
                <a:extLst>
                  <a:ext uri="{FF2B5EF4-FFF2-40B4-BE49-F238E27FC236}">
                    <a16:creationId xmlns:a16="http://schemas.microsoft.com/office/drawing/2014/main" id="{43D01BD8-8824-403D-87EF-9250D29DDC44}"/>
                  </a:ext>
                </a:extLst>
              </p:cNvPr>
              <p:cNvSpPr/>
              <p:nvPr/>
            </p:nvSpPr>
            <p:spPr bwMode="auto">
              <a:xfrm>
                <a:off x="8028507" y="2327276"/>
                <a:ext cx="719137" cy="1187450"/>
              </a:xfrm>
              <a:custGeom>
                <a:avLst/>
                <a:gdLst>
                  <a:gd name="T0" fmla="*/ 420 w 840"/>
                  <a:gd name="T1" fmla="*/ 0 h 1380"/>
                  <a:gd name="T2" fmla="*/ 840 w 840"/>
                  <a:gd name="T3" fmla="*/ 420 h 1380"/>
                  <a:gd name="T4" fmla="*/ 717 w 840"/>
                  <a:gd name="T5" fmla="*/ 802 h 1380"/>
                  <a:gd name="T6" fmla="*/ 420 w 840"/>
                  <a:gd name="T7" fmla="*/ 1380 h 1380"/>
                  <a:gd name="T8" fmla="*/ 122 w 840"/>
                  <a:gd name="T9" fmla="*/ 800 h 1380"/>
                  <a:gd name="T10" fmla="*/ 0 w 840"/>
                  <a:gd name="T11" fmla="*/ 420 h 1380"/>
                  <a:gd name="T12" fmla="*/ 420 w 840"/>
                  <a:gd name="T13" fmla="*/ 0 h 1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0" h="1380">
                    <a:moveTo>
                      <a:pt x="420" y="0"/>
                    </a:moveTo>
                    <a:cubicBezTo>
                      <a:pt x="652" y="0"/>
                      <a:pt x="840" y="188"/>
                      <a:pt x="840" y="420"/>
                    </a:cubicBezTo>
                    <a:cubicBezTo>
                      <a:pt x="840" y="536"/>
                      <a:pt x="779" y="686"/>
                      <a:pt x="717" y="802"/>
                    </a:cubicBezTo>
                    <a:lnTo>
                      <a:pt x="420" y="1380"/>
                    </a:lnTo>
                    <a:lnTo>
                      <a:pt x="122" y="800"/>
                    </a:lnTo>
                    <a:cubicBezTo>
                      <a:pt x="74" y="708"/>
                      <a:pt x="9" y="531"/>
                      <a:pt x="0" y="420"/>
                    </a:cubicBezTo>
                    <a:cubicBezTo>
                      <a:pt x="0" y="188"/>
                      <a:pt x="188" y="0"/>
                      <a:pt x="42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B078BE7C-12D8-4565-A72F-42E5FED3D035}"/>
                  </a:ext>
                </a:extLst>
              </p:cNvPr>
              <p:cNvSpPr/>
              <p:nvPr/>
            </p:nvSpPr>
            <p:spPr>
              <a:xfrm>
                <a:off x="8162024" y="2444509"/>
                <a:ext cx="599292" cy="728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10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3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67CEFC05-F74E-489D-81A8-5432AC4E3CD0}"/>
              </a:ext>
            </a:extLst>
          </p:cNvPr>
          <p:cNvGrpSpPr/>
          <p:nvPr/>
        </p:nvGrpSpPr>
        <p:grpSpPr>
          <a:xfrm>
            <a:off x="4767674" y="3021223"/>
            <a:ext cx="611763" cy="797002"/>
            <a:chOff x="3324771" y="3691214"/>
            <a:chExt cx="815684" cy="1062669"/>
          </a:xfrm>
        </p:grpSpPr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222974CA-4458-43EE-A200-D1397A492808}"/>
                </a:ext>
              </a:extLst>
            </p:cNvPr>
            <p:cNvSpPr/>
            <p:nvPr/>
          </p:nvSpPr>
          <p:spPr bwMode="auto">
            <a:xfrm>
              <a:off x="3324771" y="4504444"/>
              <a:ext cx="815684" cy="249439"/>
            </a:xfrm>
            <a:custGeom>
              <a:avLst/>
              <a:gdLst>
                <a:gd name="T0" fmla="*/ 232 w 1301"/>
                <a:gd name="T1" fmla="*/ 71 h 399"/>
                <a:gd name="T2" fmla="*/ 1070 w 1301"/>
                <a:gd name="T3" fmla="*/ 71 h 399"/>
                <a:gd name="T4" fmla="*/ 1070 w 1301"/>
                <a:gd name="T5" fmla="*/ 328 h 399"/>
                <a:gd name="T6" fmla="*/ 232 w 1301"/>
                <a:gd name="T7" fmla="*/ 328 h 399"/>
                <a:gd name="T8" fmla="*/ 232 w 1301"/>
                <a:gd name="T9" fmla="*/ 71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1" h="399">
                  <a:moveTo>
                    <a:pt x="232" y="71"/>
                  </a:moveTo>
                  <a:cubicBezTo>
                    <a:pt x="463" y="0"/>
                    <a:pt x="838" y="0"/>
                    <a:pt x="1070" y="71"/>
                  </a:cubicBezTo>
                  <a:cubicBezTo>
                    <a:pt x="1301" y="142"/>
                    <a:pt x="1301" y="257"/>
                    <a:pt x="1070" y="328"/>
                  </a:cubicBezTo>
                  <a:cubicBezTo>
                    <a:pt x="838" y="399"/>
                    <a:pt x="463" y="399"/>
                    <a:pt x="232" y="328"/>
                  </a:cubicBezTo>
                  <a:cubicBezTo>
                    <a:pt x="0" y="257"/>
                    <a:pt x="0" y="142"/>
                    <a:pt x="232" y="71"/>
                  </a:cubicBezTo>
                  <a:close/>
                </a:path>
              </a:pathLst>
            </a:custGeom>
            <a:solidFill>
              <a:schemeClr val="bg2">
                <a:lumMod val="8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21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12383740-B094-41C5-BDF1-E102EAA34BE6}"/>
                </a:ext>
              </a:extLst>
            </p:cNvPr>
            <p:cNvGrpSpPr/>
            <p:nvPr/>
          </p:nvGrpSpPr>
          <p:grpSpPr>
            <a:xfrm>
              <a:off x="3466907" y="3691214"/>
              <a:ext cx="557201" cy="902894"/>
              <a:chOff x="8028507" y="2327276"/>
              <a:chExt cx="732808" cy="1187450"/>
            </a:xfrm>
          </p:grpSpPr>
          <p:sp>
            <p:nvSpPr>
              <p:cNvPr id="43" name="Freeform 23">
                <a:extLst>
                  <a:ext uri="{FF2B5EF4-FFF2-40B4-BE49-F238E27FC236}">
                    <a16:creationId xmlns:a16="http://schemas.microsoft.com/office/drawing/2014/main" id="{21886A0D-7B8E-4077-8EF7-8A30C9A93C56}"/>
                  </a:ext>
                </a:extLst>
              </p:cNvPr>
              <p:cNvSpPr/>
              <p:nvPr/>
            </p:nvSpPr>
            <p:spPr bwMode="auto">
              <a:xfrm>
                <a:off x="8028507" y="2327276"/>
                <a:ext cx="719137" cy="1187450"/>
              </a:xfrm>
              <a:custGeom>
                <a:avLst/>
                <a:gdLst>
                  <a:gd name="T0" fmla="*/ 420 w 840"/>
                  <a:gd name="T1" fmla="*/ 0 h 1380"/>
                  <a:gd name="T2" fmla="*/ 840 w 840"/>
                  <a:gd name="T3" fmla="*/ 420 h 1380"/>
                  <a:gd name="T4" fmla="*/ 717 w 840"/>
                  <a:gd name="T5" fmla="*/ 802 h 1380"/>
                  <a:gd name="T6" fmla="*/ 420 w 840"/>
                  <a:gd name="T7" fmla="*/ 1380 h 1380"/>
                  <a:gd name="T8" fmla="*/ 122 w 840"/>
                  <a:gd name="T9" fmla="*/ 800 h 1380"/>
                  <a:gd name="T10" fmla="*/ 0 w 840"/>
                  <a:gd name="T11" fmla="*/ 420 h 1380"/>
                  <a:gd name="T12" fmla="*/ 420 w 840"/>
                  <a:gd name="T13" fmla="*/ 0 h 1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0" h="1380">
                    <a:moveTo>
                      <a:pt x="420" y="0"/>
                    </a:moveTo>
                    <a:cubicBezTo>
                      <a:pt x="652" y="0"/>
                      <a:pt x="840" y="188"/>
                      <a:pt x="840" y="420"/>
                    </a:cubicBezTo>
                    <a:cubicBezTo>
                      <a:pt x="840" y="536"/>
                      <a:pt x="779" y="686"/>
                      <a:pt x="717" y="802"/>
                    </a:cubicBezTo>
                    <a:lnTo>
                      <a:pt x="420" y="1380"/>
                    </a:lnTo>
                    <a:lnTo>
                      <a:pt x="122" y="800"/>
                    </a:lnTo>
                    <a:cubicBezTo>
                      <a:pt x="74" y="708"/>
                      <a:pt x="9" y="531"/>
                      <a:pt x="0" y="420"/>
                    </a:cubicBezTo>
                    <a:cubicBezTo>
                      <a:pt x="0" y="188"/>
                      <a:pt x="188" y="0"/>
                      <a:pt x="42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72D376A0-22FF-41C9-8167-7E8AD7FE019A}"/>
                  </a:ext>
                </a:extLst>
              </p:cNvPr>
              <p:cNvSpPr/>
              <p:nvPr/>
            </p:nvSpPr>
            <p:spPr>
              <a:xfrm>
                <a:off x="8162024" y="2444509"/>
                <a:ext cx="599291" cy="728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100">
                    <a:solidFill>
                      <a:schemeClr val="bg1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4</a:t>
                </a:r>
                <a:endParaRPr lang="zh-CN" altLang="en-US" sz="21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A2A27057-26E0-45C0-B98E-FBBAF647BB26}"/>
              </a:ext>
            </a:extLst>
          </p:cNvPr>
          <p:cNvGrpSpPr/>
          <p:nvPr/>
        </p:nvGrpSpPr>
        <p:grpSpPr>
          <a:xfrm>
            <a:off x="2028181" y="1456275"/>
            <a:ext cx="2474762" cy="810136"/>
            <a:chOff x="5083222" y="-1234481"/>
            <a:chExt cx="3299683" cy="1080182"/>
          </a:xfrm>
        </p:grpSpPr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38F2B631-3BFA-4E80-82D0-4FAB1E2F7186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832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0BF56266-63EB-483E-8BDF-632B20B4766B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494371" y="-762586"/>
              <a:ext cx="2888534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EBE16315-DD89-4411-B42C-820EAEEC2736}"/>
              </a:ext>
            </a:extLst>
          </p:cNvPr>
          <p:cNvGrpSpPr/>
          <p:nvPr/>
        </p:nvGrpSpPr>
        <p:grpSpPr>
          <a:xfrm>
            <a:off x="2028181" y="2939794"/>
            <a:ext cx="2474762" cy="810136"/>
            <a:chOff x="5083222" y="-1234481"/>
            <a:chExt cx="3299683" cy="1080182"/>
          </a:xfrm>
        </p:grpSpPr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A6CE276D-11E1-47AA-8F25-2C2FCCFBA853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0832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68FDE325-5B0D-493E-BCCA-F9C56BC57A67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494371" y="-762586"/>
              <a:ext cx="2888534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82DF0E51-43E3-4842-8643-64C42C285722}"/>
              </a:ext>
            </a:extLst>
          </p:cNvPr>
          <p:cNvGrpSpPr/>
          <p:nvPr/>
        </p:nvGrpSpPr>
        <p:grpSpPr>
          <a:xfrm>
            <a:off x="5485756" y="1456275"/>
            <a:ext cx="2474762" cy="810136"/>
            <a:chOff x="5083222" y="-1234481"/>
            <a:chExt cx="3299683" cy="1080182"/>
          </a:xfrm>
        </p:grpSpPr>
        <p:sp>
          <p:nvSpPr>
            <p:cNvPr id="56" name="PA-矩形 4">
              <a:extLst>
                <a:ext uri="{FF2B5EF4-FFF2-40B4-BE49-F238E27FC236}">
                  <a16:creationId xmlns:a16="http://schemas.microsoft.com/office/drawing/2014/main" id="{C89320C9-ADB5-4AFB-B590-524DC42F66A8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0832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7" name="PA-矩形 4">
              <a:extLst>
                <a:ext uri="{FF2B5EF4-FFF2-40B4-BE49-F238E27FC236}">
                  <a16:creationId xmlns:a16="http://schemas.microsoft.com/office/drawing/2014/main" id="{E8E11E87-ACB8-4F8A-A322-F398AF002932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494371" y="-762586"/>
              <a:ext cx="2888534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ED5DAEBD-7205-44F6-AB0E-82328A41C08C}"/>
              </a:ext>
            </a:extLst>
          </p:cNvPr>
          <p:cNvGrpSpPr/>
          <p:nvPr/>
        </p:nvGrpSpPr>
        <p:grpSpPr>
          <a:xfrm>
            <a:off x="5485756" y="2939794"/>
            <a:ext cx="2474762" cy="810136"/>
            <a:chOff x="5083222" y="-1234481"/>
            <a:chExt cx="3299683" cy="1080182"/>
          </a:xfrm>
        </p:grpSpPr>
        <p:sp>
          <p:nvSpPr>
            <p:cNvPr id="59" name="PA-矩形 4">
              <a:extLst>
                <a:ext uri="{FF2B5EF4-FFF2-40B4-BE49-F238E27FC236}">
                  <a16:creationId xmlns:a16="http://schemas.microsoft.com/office/drawing/2014/main" id="{3A7CB2E1-D0E3-4A16-83FD-B64EAA7475EE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083222" y="-1234481"/>
              <a:ext cx="2025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60" name="PA-矩形 4">
              <a:extLst>
                <a:ext uri="{FF2B5EF4-FFF2-40B4-BE49-F238E27FC236}">
                  <a16:creationId xmlns:a16="http://schemas.microsoft.com/office/drawing/2014/main" id="{E3186379-5C5E-424D-80A8-CD9FE59B6306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494371" y="-762586"/>
              <a:ext cx="2888534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54500" y="264952"/>
            <a:ext cx="3443921" cy="620949"/>
            <a:chOff x="155901" y="167338"/>
            <a:chExt cx="4591895" cy="827932"/>
          </a:xfrm>
        </p:grpSpPr>
        <p:grpSp>
          <p:nvGrpSpPr>
            <p:cNvPr id="40" name="组合 39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572072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392986" y="304305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4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001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>
            <a:extLst>
              <a:ext uri="{FF2B5EF4-FFF2-40B4-BE49-F238E27FC236}">
                <a16:creationId xmlns:a16="http://schemas.microsoft.com/office/drawing/2014/main" id="{7D2F6985-6433-4B46-B0A4-3F480EEB3620}"/>
              </a:ext>
            </a:extLst>
          </p:cNvPr>
          <p:cNvSpPr/>
          <p:nvPr/>
        </p:nvSpPr>
        <p:spPr>
          <a:xfrm>
            <a:off x="3975912" y="3064325"/>
            <a:ext cx="4116688" cy="2845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EA472294-3A9A-4020-8D53-CC14815F5921}"/>
              </a:ext>
            </a:extLst>
          </p:cNvPr>
          <p:cNvSpPr txBox="1"/>
          <p:nvPr/>
        </p:nvSpPr>
        <p:spPr>
          <a:xfrm>
            <a:off x="3800984" y="2002476"/>
            <a:ext cx="4466544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6000" b="1" spc="-3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  <a:sym typeface="思源宋体 CN" panose="02020400000000000000" pitchFamily="18" charset="-122"/>
              </a:rPr>
              <a:t>THANK YOU</a:t>
            </a:r>
            <a:endParaRPr lang="zh-CN" altLang="en-US" sz="6000" b="1" spc="-300" dirty="0">
              <a:solidFill>
                <a:schemeClr val="tx1">
                  <a:lumMod val="85000"/>
                  <a:lumOff val="15000"/>
                </a:schemeClr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5" name="梯形 4"/>
          <p:cNvSpPr/>
          <p:nvPr/>
        </p:nvSpPr>
        <p:spPr>
          <a:xfrm flipH="1">
            <a:off x="-2585649" y="0"/>
            <a:ext cx="5426075" cy="5143500"/>
          </a:xfrm>
          <a:prstGeom prst="trapezoid">
            <a:avLst>
              <a:gd name="adj" fmla="val 44818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 rot="3955092" flipH="1">
            <a:off x="-1364751" y="2494819"/>
            <a:ext cx="6269797" cy="43135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圆角矩形 31"/>
          <p:cNvSpPr/>
          <p:nvPr/>
        </p:nvSpPr>
        <p:spPr>
          <a:xfrm rot="3955092" flipH="1">
            <a:off x="-1084877" y="2439111"/>
            <a:ext cx="4533720" cy="43135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/>
          <p:cNvSpPr/>
          <p:nvPr/>
        </p:nvSpPr>
        <p:spPr>
          <a:xfrm rot="3955092" flipH="1">
            <a:off x="156066" y="2678670"/>
            <a:ext cx="453372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 flipH="1">
            <a:off x="294076" y="1143000"/>
            <a:ext cx="3186112" cy="3186112"/>
          </a:xfrm>
          <a:prstGeom prst="ellipse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弧形 6"/>
          <p:cNvSpPr/>
          <p:nvPr/>
        </p:nvSpPr>
        <p:spPr>
          <a:xfrm rot="7200000" flipH="1">
            <a:off x="304095" y="1029246"/>
            <a:ext cx="3362496" cy="3362496"/>
          </a:xfrm>
          <a:prstGeom prst="arc">
            <a:avLst>
              <a:gd name="adj1" fmla="val 16200000"/>
              <a:gd name="adj2" fmla="val 1374607"/>
            </a:avLst>
          </a:prstGeom>
          <a:ln w="25400">
            <a:solidFill>
              <a:srgbClr val="FFC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任意多边形: 形状 20">
            <a:extLst>
              <a:ext uri="{FF2B5EF4-FFF2-40B4-BE49-F238E27FC236}">
                <a16:creationId xmlns:a16="http://schemas.microsoft.com/office/drawing/2014/main" id="{A256E6BD-EB86-4982-9EF2-8EAD5CCD8FE8}"/>
              </a:ext>
            </a:extLst>
          </p:cNvPr>
          <p:cNvSpPr/>
          <p:nvPr/>
        </p:nvSpPr>
        <p:spPr>
          <a:xfrm flipH="1">
            <a:off x="193322" y="425450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43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8665469" y="4187714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F549BF23-264A-4AC9-BE65-A4695C022D20}"/>
              </a:ext>
            </a:extLst>
          </p:cNvPr>
          <p:cNvCxnSpPr/>
          <p:nvPr/>
        </p:nvCxnSpPr>
        <p:spPr>
          <a:xfrm flipH="1">
            <a:off x="202000" y="1504950"/>
            <a:ext cx="0" cy="895350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CE43DCB5-DAB8-46F3-A144-7A591714B9DC}"/>
              </a:ext>
            </a:extLst>
          </p:cNvPr>
          <p:cNvCxnSpPr/>
          <p:nvPr/>
        </p:nvCxnSpPr>
        <p:spPr>
          <a:xfrm flipH="1">
            <a:off x="8920353" y="3362727"/>
            <a:ext cx="0" cy="895350"/>
          </a:xfrm>
          <a:prstGeom prst="lin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EA37A438-3BE6-4B7C-877F-615F67EC8E19}"/>
              </a:ext>
            </a:extLst>
          </p:cNvPr>
          <p:cNvSpPr txBox="1"/>
          <p:nvPr/>
        </p:nvSpPr>
        <p:spPr>
          <a:xfrm>
            <a:off x="145136" y="4448074"/>
            <a:ext cx="215265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500" i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BUSINESS </a:t>
            </a:r>
          </a:p>
          <a:p>
            <a:r>
              <a:rPr lang="en-US" altLang="zh-CN" sz="1500" i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PLAN</a:t>
            </a:r>
            <a:endParaRPr lang="zh-CN" altLang="en-US" sz="1500" i="1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2" name="文本框 33">
            <a:extLst>
              <a:ext uri="{FF2B5EF4-FFF2-40B4-BE49-F238E27FC236}">
                <a16:creationId xmlns:a16="http://schemas.microsoft.com/office/drawing/2014/main" id="{12632B30-553C-4EDD-B3F3-6423E2AB5A25}"/>
              </a:ext>
            </a:extLst>
          </p:cNvPr>
          <p:cNvSpPr txBox="1"/>
          <p:nvPr/>
        </p:nvSpPr>
        <p:spPr>
          <a:xfrm>
            <a:off x="3714158" y="1042785"/>
            <a:ext cx="505949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6000" i="1" dirty="0">
                <a:gradFill>
                  <a:gsLst>
                    <a:gs pos="28000">
                      <a:srgbClr val="00569B"/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1"/>
                </a:gradFill>
                <a:latin typeface="Arial Black" pitchFamily="34" charset="0"/>
                <a:ea typeface="思源宋体 CN" panose="02020400000000000000" pitchFamily="18" charset="-122"/>
                <a:cs typeface="Aharoni" pitchFamily="2" charset="-79"/>
                <a:sym typeface="思源宋体 CN" panose="02020400000000000000" pitchFamily="18" charset="-122"/>
              </a:rPr>
              <a:t>BUSINESS</a:t>
            </a:r>
            <a:endParaRPr lang="zh-CN" altLang="en-US" sz="6000" i="1" dirty="0">
              <a:gradFill>
                <a:gsLst>
                  <a:gs pos="28000">
                    <a:srgbClr val="00569B"/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atin typeface="Arial Black" pitchFamily="34" charset="0"/>
              <a:ea typeface="思源宋体 CN" panose="02020400000000000000" pitchFamily="18" charset="-122"/>
              <a:cs typeface="Aharoni" pitchFamily="2" charset="-79"/>
              <a:sym typeface="思源宋体 CN" panose="02020400000000000000" pitchFamily="18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41DC195-F9CC-0EDA-191A-067310CDFE76}"/>
              </a:ext>
            </a:extLst>
          </p:cNvPr>
          <p:cNvGrpSpPr/>
          <p:nvPr/>
        </p:nvGrpSpPr>
        <p:grpSpPr>
          <a:xfrm>
            <a:off x="3975912" y="3651982"/>
            <a:ext cx="3734477" cy="314481"/>
            <a:chOff x="4414802" y="4745227"/>
            <a:chExt cx="3734477" cy="3144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09D9F7C4-7494-3072-51DD-7B73ED3B120E}"/>
                </a:ext>
              </a:extLst>
            </p:cNvPr>
            <p:cNvGrpSpPr/>
            <p:nvPr/>
          </p:nvGrpSpPr>
          <p:grpSpPr>
            <a:xfrm>
              <a:off x="6654696" y="4763888"/>
              <a:ext cx="290407" cy="290407"/>
              <a:chOff x="2633025" y="5543873"/>
              <a:chExt cx="290407" cy="290407"/>
            </a:xfrm>
            <a:solidFill>
              <a:schemeClr val="bg1"/>
            </a:solidFill>
          </p:grpSpPr>
          <p:sp>
            <p:nvSpPr>
              <p:cNvPr id="15" name="Oval 15">
                <a:extLst>
                  <a:ext uri="{FF2B5EF4-FFF2-40B4-BE49-F238E27FC236}">
                    <a16:creationId xmlns:a16="http://schemas.microsoft.com/office/drawing/2014/main" id="{71135165-BB42-5B0A-8186-E79E1B2D37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3025" y="5543873"/>
                <a:ext cx="290407" cy="290407"/>
              </a:xfrm>
              <a:prstGeom prst="ellipse">
                <a:avLst/>
              </a:prstGeom>
              <a:solidFill>
                <a:srgbClr val="00569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6" name="Group 16">
                <a:extLst>
                  <a:ext uri="{FF2B5EF4-FFF2-40B4-BE49-F238E27FC236}">
                    <a16:creationId xmlns:a16="http://schemas.microsoft.com/office/drawing/2014/main" id="{83E00397-0DA8-4BFD-26E9-9998E3FBAC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26440" y="5588961"/>
                <a:ext cx="104062" cy="180353"/>
                <a:chOff x="4441" y="3117"/>
                <a:chExt cx="215" cy="372"/>
              </a:xfrm>
              <a:grpFill/>
            </p:grpSpPr>
            <p:sp>
              <p:nvSpPr>
                <p:cNvPr id="17" name="Freeform 17">
                  <a:extLst>
                    <a:ext uri="{FF2B5EF4-FFF2-40B4-BE49-F238E27FC236}">
                      <a16:creationId xmlns:a16="http://schemas.microsoft.com/office/drawing/2014/main" id="{62827E5B-420B-F27F-F180-BD56DF0217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4" y="3117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8">
                  <a:extLst>
                    <a:ext uri="{FF2B5EF4-FFF2-40B4-BE49-F238E27FC236}">
                      <a16:creationId xmlns:a16="http://schemas.microsoft.com/office/drawing/2014/main" id="{570BB57F-2F4D-7B68-757C-7B23C4AF66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41" y="3267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8902C40B-C6BC-7B4D-B375-9D7A617DE14F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2674FA4B-523D-AE98-AA93-9C7DEA754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00569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F96A48F0-FB81-621E-DF9E-FB0A8BAFDD87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BFC01E5F-D1F2-07EB-AF71-8D9AF43D65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317B19BC-C385-9C2D-C6BD-ADD5DDF62E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EAA90238-FAAA-9628-12EF-82512F5AC92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945103" y="4751931"/>
              <a:ext cx="12041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36396E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36396E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20FA254C-06B2-E834-A08F-95C57E39327D}"/>
                </a:ext>
              </a:extLst>
            </p:cNvPr>
            <p:cNvSpPr/>
            <p:nvPr/>
          </p:nvSpPr>
          <p:spPr>
            <a:xfrm>
              <a:off x="4705028" y="4751931"/>
              <a:ext cx="1994457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36396E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36396E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36396E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36396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2D142BC4-5338-6144-8344-41CB9C02DF68}"/>
              </a:ext>
            </a:extLst>
          </p:cNvPr>
          <p:cNvSpPr/>
          <p:nvPr/>
        </p:nvSpPr>
        <p:spPr>
          <a:xfrm>
            <a:off x="7478486" y="515262"/>
            <a:ext cx="1073603" cy="292015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0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6" grpId="0"/>
      <p:bldP spid="22" grpId="0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244944" y="1182296"/>
            <a:ext cx="6654113" cy="2693136"/>
            <a:chOff x="1659925" y="1622451"/>
            <a:chExt cx="8872151" cy="359084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5387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13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lang="en-US" altLang="zh-CN" sz="1013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lang="en-US" sz="1013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algn="ctr">
                <a:defRPr/>
              </a:pPr>
              <a:r>
                <a:rPr lang="en-US" sz="1013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8" y="4659302"/>
              <a:ext cx="6854283" cy="553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50" b="1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algn="ctr">
                <a:defRPr/>
              </a:pP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6" cy="330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13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lang="en-US" sz="1013" b="1" u="sng" dirty="0"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lang="en-US" sz="1013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2754226" y="4252386"/>
            <a:ext cx="387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梯形 15"/>
          <p:cNvSpPr/>
          <p:nvPr/>
        </p:nvSpPr>
        <p:spPr>
          <a:xfrm flipH="1">
            <a:off x="-2585649" y="0"/>
            <a:ext cx="5426075" cy="5143500"/>
          </a:xfrm>
          <a:prstGeom prst="trapezoid">
            <a:avLst>
              <a:gd name="adj" fmla="val 4481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 rot="3955092" flipH="1">
            <a:off x="6863560" y="993849"/>
            <a:ext cx="4549259" cy="137614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623458" y="567178"/>
            <a:ext cx="3635828" cy="3635828"/>
          </a:xfrm>
          <a:prstGeom prst="ellipse">
            <a:avLst/>
          </a:prstGeom>
          <a:gradFill>
            <a:gsLst>
              <a:gs pos="0">
                <a:schemeClr val="accent1"/>
              </a:gs>
              <a:gs pos="76000">
                <a:srgbClr val="00B0F0"/>
              </a:gs>
            </a:gsLst>
            <a:lin ang="5400000" scaled="1"/>
          </a:gradFill>
          <a:ln w="508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EBAACA5-4666-4C92-B435-3D80B8079514}"/>
              </a:ext>
            </a:extLst>
          </p:cNvPr>
          <p:cNvSpPr txBox="1"/>
          <p:nvPr/>
        </p:nvSpPr>
        <p:spPr>
          <a:xfrm>
            <a:off x="3784140" y="1204740"/>
            <a:ext cx="1314462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-01-</a:t>
            </a:r>
            <a:endParaRPr lang="zh-CN" altLang="en-US" sz="5400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A472294-3A9A-4020-8D53-CC14815F5921}"/>
              </a:ext>
            </a:extLst>
          </p:cNvPr>
          <p:cNvSpPr txBox="1"/>
          <p:nvPr/>
        </p:nvSpPr>
        <p:spPr>
          <a:xfrm>
            <a:off x="2736546" y="1988858"/>
            <a:ext cx="340965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Add title text</a:t>
            </a:r>
            <a:endParaRPr lang="zh-CN" altLang="en-US" sz="4000" b="1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5" name="PA-文本框 88">
            <a:extLst>
              <a:ext uri="{FF2B5EF4-FFF2-40B4-BE49-F238E27FC236}">
                <a16:creationId xmlns:a16="http://schemas.microsoft.com/office/drawing/2014/main" id="{FE6F4F73-7715-473F-9758-0E8A4B985FE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979624" y="2950886"/>
            <a:ext cx="292349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sp>
        <p:nvSpPr>
          <p:cNvPr id="26" name="椭圆 25"/>
          <p:cNvSpPr/>
          <p:nvPr/>
        </p:nvSpPr>
        <p:spPr>
          <a:xfrm>
            <a:off x="2500871" y="444592"/>
            <a:ext cx="3880999" cy="3880999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9" name="圆角矩形 8"/>
          <p:cNvSpPr/>
          <p:nvPr/>
        </p:nvSpPr>
        <p:spPr>
          <a:xfrm rot="3955092" flipH="1">
            <a:off x="-1052085" y="4090926"/>
            <a:ext cx="2603470" cy="68613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 rot="3955092" flipH="1">
            <a:off x="-978914" y="3868968"/>
            <a:ext cx="300700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955092" flipH="1">
            <a:off x="8212682" y="1231422"/>
            <a:ext cx="2628652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 rot="3955092" flipH="1">
            <a:off x="7533540" y="-357181"/>
            <a:ext cx="1900791" cy="180848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 rot="3955092" flipH="1">
            <a:off x="-588508" y="2197204"/>
            <a:ext cx="1857141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 rot="3955092" flipH="1">
            <a:off x="143194" y="4780475"/>
            <a:ext cx="972068" cy="28766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8528853" y="4084645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18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1400928" y="3362620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858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>
            <a:extLst>
              <a:ext uri="{FF2B5EF4-FFF2-40B4-BE49-F238E27FC236}">
                <a16:creationId xmlns:a16="http://schemas.microsoft.com/office/drawing/2014/main" id="{4B159C15-2E56-47ED-A40C-1EF69350CDE0}"/>
              </a:ext>
            </a:extLst>
          </p:cNvPr>
          <p:cNvGrpSpPr/>
          <p:nvPr/>
        </p:nvGrpSpPr>
        <p:grpSpPr>
          <a:xfrm>
            <a:off x="799789" y="1462088"/>
            <a:ext cx="619143" cy="2901846"/>
            <a:chOff x="6695117" y="2192563"/>
            <a:chExt cx="658525" cy="3086428"/>
          </a:xfrm>
        </p:grpSpPr>
        <p:sp>
          <p:nvSpPr>
            <p:cNvPr id="48" name="Freeform 6">
              <a:extLst>
                <a:ext uri="{FF2B5EF4-FFF2-40B4-BE49-F238E27FC236}">
                  <a16:creationId xmlns:a16="http://schemas.microsoft.com/office/drawing/2014/main" id="{7E226862-9FCE-457E-93EA-0A132A53649F}"/>
                </a:ext>
              </a:extLst>
            </p:cNvPr>
            <p:cNvSpPr/>
            <p:nvPr/>
          </p:nvSpPr>
          <p:spPr bwMode="auto">
            <a:xfrm>
              <a:off x="6695117" y="2192563"/>
              <a:ext cx="658525" cy="3086428"/>
            </a:xfrm>
            <a:custGeom>
              <a:avLst/>
              <a:gdLst>
                <a:gd name="T0" fmla="*/ 1368 w 1368"/>
                <a:gd name="T1" fmla="*/ 3205 h 6410"/>
                <a:gd name="T2" fmla="*/ 829 w 1368"/>
                <a:gd name="T3" fmla="*/ 2536 h 6410"/>
                <a:gd name="T4" fmla="*/ 829 w 1368"/>
                <a:gd name="T5" fmla="*/ 1353 h 6410"/>
                <a:gd name="T6" fmla="*/ 1368 w 1368"/>
                <a:gd name="T7" fmla="*/ 684 h 6410"/>
                <a:gd name="T8" fmla="*/ 684 w 1368"/>
                <a:gd name="T9" fmla="*/ 0 h 6410"/>
                <a:gd name="T10" fmla="*/ 0 w 1368"/>
                <a:gd name="T11" fmla="*/ 684 h 6410"/>
                <a:gd name="T12" fmla="*/ 540 w 1368"/>
                <a:gd name="T13" fmla="*/ 1353 h 6410"/>
                <a:gd name="T14" fmla="*/ 540 w 1368"/>
                <a:gd name="T15" fmla="*/ 2536 h 6410"/>
                <a:gd name="T16" fmla="*/ 0 w 1368"/>
                <a:gd name="T17" fmla="*/ 3205 h 6410"/>
                <a:gd name="T18" fmla="*/ 540 w 1368"/>
                <a:gd name="T19" fmla="*/ 3874 h 6410"/>
                <a:gd name="T20" fmla="*/ 540 w 1368"/>
                <a:gd name="T21" fmla="*/ 5057 h 6410"/>
                <a:gd name="T22" fmla="*/ 0 w 1368"/>
                <a:gd name="T23" fmla="*/ 5726 h 6410"/>
                <a:gd name="T24" fmla="*/ 684 w 1368"/>
                <a:gd name="T25" fmla="*/ 6410 h 6410"/>
                <a:gd name="T26" fmla="*/ 1368 w 1368"/>
                <a:gd name="T27" fmla="*/ 5726 h 6410"/>
                <a:gd name="T28" fmla="*/ 829 w 1368"/>
                <a:gd name="T29" fmla="*/ 5057 h 6410"/>
                <a:gd name="T30" fmla="*/ 829 w 1368"/>
                <a:gd name="T31" fmla="*/ 3874 h 6410"/>
                <a:gd name="T32" fmla="*/ 1368 w 1368"/>
                <a:gd name="T33" fmla="*/ 3205 h 6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8" h="6410">
                  <a:moveTo>
                    <a:pt x="1368" y="3205"/>
                  </a:moveTo>
                  <a:cubicBezTo>
                    <a:pt x="1368" y="2877"/>
                    <a:pt x="1137" y="2603"/>
                    <a:pt x="829" y="2536"/>
                  </a:cubicBezTo>
                  <a:cubicBezTo>
                    <a:pt x="829" y="1353"/>
                    <a:pt x="829" y="1353"/>
                    <a:pt x="829" y="1353"/>
                  </a:cubicBezTo>
                  <a:cubicBezTo>
                    <a:pt x="1137" y="1286"/>
                    <a:pt x="1368" y="1012"/>
                    <a:pt x="1368" y="684"/>
                  </a:cubicBezTo>
                  <a:cubicBezTo>
                    <a:pt x="1368" y="306"/>
                    <a:pt x="1062" y="0"/>
                    <a:pt x="684" y="0"/>
                  </a:cubicBezTo>
                  <a:cubicBezTo>
                    <a:pt x="306" y="0"/>
                    <a:pt x="0" y="306"/>
                    <a:pt x="0" y="684"/>
                  </a:cubicBezTo>
                  <a:cubicBezTo>
                    <a:pt x="0" y="1012"/>
                    <a:pt x="231" y="1286"/>
                    <a:pt x="540" y="1353"/>
                  </a:cubicBezTo>
                  <a:cubicBezTo>
                    <a:pt x="540" y="2536"/>
                    <a:pt x="540" y="2536"/>
                    <a:pt x="540" y="2536"/>
                  </a:cubicBezTo>
                  <a:cubicBezTo>
                    <a:pt x="231" y="2603"/>
                    <a:pt x="0" y="2877"/>
                    <a:pt x="0" y="3205"/>
                  </a:cubicBezTo>
                  <a:cubicBezTo>
                    <a:pt x="0" y="3533"/>
                    <a:pt x="231" y="3807"/>
                    <a:pt x="540" y="3874"/>
                  </a:cubicBezTo>
                  <a:cubicBezTo>
                    <a:pt x="540" y="5057"/>
                    <a:pt x="540" y="5057"/>
                    <a:pt x="540" y="5057"/>
                  </a:cubicBezTo>
                  <a:cubicBezTo>
                    <a:pt x="231" y="5124"/>
                    <a:pt x="0" y="5398"/>
                    <a:pt x="0" y="5726"/>
                  </a:cubicBezTo>
                  <a:cubicBezTo>
                    <a:pt x="0" y="6104"/>
                    <a:pt x="306" y="6410"/>
                    <a:pt x="684" y="6410"/>
                  </a:cubicBezTo>
                  <a:cubicBezTo>
                    <a:pt x="1062" y="6410"/>
                    <a:pt x="1368" y="6104"/>
                    <a:pt x="1368" y="5726"/>
                  </a:cubicBezTo>
                  <a:cubicBezTo>
                    <a:pt x="1368" y="5398"/>
                    <a:pt x="1137" y="5124"/>
                    <a:pt x="829" y="5057"/>
                  </a:cubicBezTo>
                  <a:cubicBezTo>
                    <a:pt x="829" y="3874"/>
                    <a:pt x="829" y="3874"/>
                    <a:pt x="829" y="3874"/>
                  </a:cubicBezTo>
                  <a:cubicBezTo>
                    <a:pt x="1137" y="3807"/>
                    <a:pt x="1368" y="3533"/>
                    <a:pt x="1368" y="3205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50000"/>
              </a:schemeClr>
            </a:solidFill>
            <a:ln w="6350">
              <a:noFill/>
            </a:ln>
          </p:spPr>
          <p:txBody>
            <a:bodyPr/>
            <a:lstStyle/>
            <a:p>
              <a:endParaRPr lang="zh-CN" altLang="en-US" sz="1400"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9" name="Oval 7">
              <a:extLst>
                <a:ext uri="{FF2B5EF4-FFF2-40B4-BE49-F238E27FC236}">
                  <a16:creationId xmlns:a16="http://schemas.microsoft.com/office/drawing/2014/main" id="{0D592ACB-5FB9-4A6B-A101-9700881A3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339" y="2279811"/>
              <a:ext cx="484082" cy="4842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01</a:t>
              </a:r>
              <a:endParaRPr lang="zh-CN" altLang="en-US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60" name="Oval 8">
              <a:extLst>
                <a:ext uri="{FF2B5EF4-FFF2-40B4-BE49-F238E27FC236}">
                  <a16:creationId xmlns:a16="http://schemas.microsoft.com/office/drawing/2014/main" id="{A2082086-756F-437C-9D9D-074DB24AA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339" y="3492570"/>
              <a:ext cx="484082" cy="48641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02</a:t>
              </a:r>
              <a:endParaRPr lang="zh-CN" altLang="en-US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61" name="Oval 9">
              <a:extLst>
                <a:ext uri="{FF2B5EF4-FFF2-40B4-BE49-F238E27FC236}">
                  <a16:creationId xmlns:a16="http://schemas.microsoft.com/office/drawing/2014/main" id="{E350E2E0-C820-4A46-9ACA-258A09B19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339" y="4707511"/>
              <a:ext cx="484082" cy="48423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 dirty="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03</a:t>
              </a:r>
              <a:endParaRPr lang="zh-CN" altLang="en-US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8F0896E2-B7D8-4C72-BE33-9D35AE3ADD56}"/>
              </a:ext>
            </a:extLst>
          </p:cNvPr>
          <p:cNvGrpSpPr/>
          <p:nvPr/>
        </p:nvGrpSpPr>
        <p:grpSpPr>
          <a:xfrm>
            <a:off x="4700277" y="1462088"/>
            <a:ext cx="619143" cy="2901846"/>
            <a:chOff x="6695117" y="2192563"/>
            <a:chExt cx="658525" cy="3086428"/>
          </a:xfrm>
        </p:grpSpPr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id="{2A3433D5-E621-4CD1-AD7F-598F8FAFB395}"/>
                </a:ext>
              </a:extLst>
            </p:cNvPr>
            <p:cNvSpPr/>
            <p:nvPr/>
          </p:nvSpPr>
          <p:spPr bwMode="auto">
            <a:xfrm>
              <a:off x="6695117" y="2192563"/>
              <a:ext cx="658525" cy="3086428"/>
            </a:xfrm>
            <a:custGeom>
              <a:avLst/>
              <a:gdLst>
                <a:gd name="T0" fmla="*/ 1368 w 1368"/>
                <a:gd name="T1" fmla="*/ 3205 h 6410"/>
                <a:gd name="T2" fmla="*/ 829 w 1368"/>
                <a:gd name="T3" fmla="*/ 2536 h 6410"/>
                <a:gd name="T4" fmla="*/ 829 w 1368"/>
                <a:gd name="T5" fmla="*/ 1353 h 6410"/>
                <a:gd name="T6" fmla="*/ 1368 w 1368"/>
                <a:gd name="T7" fmla="*/ 684 h 6410"/>
                <a:gd name="T8" fmla="*/ 684 w 1368"/>
                <a:gd name="T9" fmla="*/ 0 h 6410"/>
                <a:gd name="T10" fmla="*/ 0 w 1368"/>
                <a:gd name="T11" fmla="*/ 684 h 6410"/>
                <a:gd name="T12" fmla="*/ 540 w 1368"/>
                <a:gd name="T13" fmla="*/ 1353 h 6410"/>
                <a:gd name="T14" fmla="*/ 540 w 1368"/>
                <a:gd name="T15" fmla="*/ 2536 h 6410"/>
                <a:gd name="T16" fmla="*/ 0 w 1368"/>
                <a:gd name="T17" fmla="*/ 3205 h 6410"/>
                <a:gd name="T18" fmla="*/ 540 w 1368"/>
                <a:gd name="T19" fmla="*/ 3874 h 6410"/>
                <a:gd name="T20" fmla="*/ 540 w 1368"/>
                <a:gd name="T21" fmla="*/ 5057 h 6410"/>
                <a:gd name="T22" fmla="*/ 0 w 1368"/>
                <a:gd name="T23" fmla="*/ 5726 h 6410"/>
                <a:gd name="T24" fmla="*/ 684 w 1368"/>
                <a:gd name="T25" fmla="*/ 6410 h 6410"/>
                <a:gd name="T26" fmla="*/ 1368 w 1368"/>
                <a:gd name="T27" fmla="*/ 5726 h 6410"/>
                <a:gd name="T28" fmla="*/ 829 w 1368"/>
                <a:gd name="T29" fmla="*/ 5057 h 6410"/>
                <a:gd name="T30" fmla="*/ 829 w 1368"/>
                <a:gd name="T31" fmla="*/ 3874 h 6410"/>
                <a:gd name="T32" fmla="*/ 1368 w 1368"/>
                <a:gd name="T33" fmla="*/ 3205 h 6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8" h="6410">
                  <a:moveTo>
                    <a:pt x="1368" y="3205"/>
                  </a:moveTo>
                  <a:cubicBezTo>
                    <a:pt x="1368" y="2877"/>
                    <a:pt x="1137" y="2603"/>
                    <a:pt x="829" y="2536"/>
                  </a:cubicBezTo>
                  <a:cubicBezTo>
                    <a:pt x="829" y="1353"/>
                    <a:pt x="829" y="1353"/>
                    <a:pt x="829" y="1353"/>
                  </a:cubicBezTo>
                  <a:cubicBezTo>
                    <a:pt x="1137" y="1286"/>
                    <a:pt x="1368" y="1012"/>
                    <a:pt x="1368" y="684"/>
                  </a:cubicBezTo>
                  <a:cubicBezTo>
                    <a:pt x="1368" y="306"/>
                    <a:pt x="1062" y="0"/>
                    <a:pt x="684" y="0"/>
                  </a:cubicBezTo>
                  <a:cubicBezTo>
                    <a:pt x="306" y="0"/>
                    <a:pt x="0" y="306"/>
                    <a:pt x="0" y="684"/>
                  </a:cubicBezTo>
                  <a:cubicBezTo>
                    <a:pt x="0" y="1012"/>
                    <a:pt x="231" y="1286"/>
                    <a:pt x="540" y="1353"/>
                  </a:cubicBezTo>
                  <a:cubicBezTo>
                    <a:pt x="540" y="2536"/>
                    <a:pt x="540" y="2536"/>
                    <a:pt x="540" y="2536"/>
                  </a:cubicBezTo>
                  <a:cubicBezTo>
                    <a:pt x="231" y="2603"/>
                    <a:pt x="0" y="2877"/>
                    <a:pt x="0" y="3205"/>
                  </a:cubicBezTo>
                  <a:cubicBezTo>
                    <a:pt x="0" y="3533"/>
                    <a:pt x="231" y="3807"/>
                    <a:pt x="540" y="3874"/>
                  </a:cubicBezTo>
                  <a:cubicBezTo>
                    <a:pt x="540" y="5057"/>
                    <a:pt x="540" y="5057"/>
                    <a:pt x="540" y="5057"/>
                  </a:cubicBezTo>
                  <a:cubicBezTo>
                    <a:pt x="231" y="5124"/>
                    <a:pt x="0" y="5398"/>
                    <a:pt x="0" y="5726"/>
                  </a:cubicBezTo>
                  <a:cubicBezTo>
                    <a:pt x="0" y="6104"/>
                    <a:pt x="306" y="6410"/>
                    <a:pt x="684" y="6410"/>
                  </a:cubicBezTo>
                  <a:cubicBezTo>
                    <a:pt x="1062" y="6410"/>
                    <a:pt x="1368" y="6104"/>
                    <a:pt x="1368" y="5726"/>
                  </a:cubicBezTo>
                  <a:cubicBezTo>
                    <a:pt x="1368" y="5398"/>
                    <a:pt x="1137" y="5124"/>
                    <a:pt x="829" y="5057"/>
                  </a:cubicBezTo>
                  <a:cubicBezTo>
                    <a:pt x="829" y="3874"/>
                    <a:pt x="829" y="3874"/>
                    <a:pt x="829" y="3874"/>
                  </a:cubicBezTo>
                  <a:cubicBezTo>
                    <a:pt x="1137" y="3807"/>
                    <a:pt x="1368" y="3533"/>
                    <a:pt x="1368" y="3205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50000"/>
              </a:schemeClr>
            </a:solidFill>
            <a:ln w="6350">
              <a:noFill/>
            </a:ln>
          </p:spPr>
          <p:txBody>
            <a:bodyPr/>
            <a:lstStyle/>
            <a:p>
              <a:endParaRPr lang="zh-CN" altLang="en-US" sz="1400"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69" name="Oval 7">
              <a:extLst>
                <a:ext uri="{FF2B5EF4-FFF2-40B4-BE49-F238E27FC236}">
                  <a16:creationId xmlns:a16="http://schemas.microsoft.com/office/drawing/2014/main" id="{D50BDB00-CBE0-49FA-9B56-545A2DF46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339" y="2279811"/>
              <a:ext cx="484082" cy="48423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04</a:t>
              </a:r>
              <a:endParaRPr lang="zh-CN" altLang="en-US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0" name="Oval 8">
              <a:extLst>
                <a:ext uri="{FF2B5EF4-FFF2-40B4-BE49-F238E27FC236}">
                  <a16:creationId xmlns:a16="http://schemas.microsoft.com/office/drawing/2014/main" id="{99F8B9C3-645A-479A-B5B3-DC6014780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339" y="3492570"/>
              <a:ext cx="484082" cy="486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05</a:t>
              </a:r>
              <a:endParaRPr lang="zh-CN" altLang="en-US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1" name="Oval 9">
              <a:extLst>
                <a:ext uri="{FF2B5EF4-FFF2-40B4-BE49-F238E27FC236}">
                  <a16:creationId xmlns:a16="http://schemas.microsoft.com/office/drawing/2014/main" id="{98983607-45B5-466B-B8F6-7BA8074E5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339" y="4707511"/>
              <a:ext cx="484082" cy="48423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00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06</a:t>
              </a:r>
              <a:endParaRPr lang="zh-CN" altLang="en-US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DB4C12E6-C27C-4117-81BD-58705195F356}"/>
              </a:ext>
            </a:extLst>
          </p:cNvPr>
          <p:cNvGrpSpPr/>
          <p:nvPr/>
        </p:nvGrpSpPr>
        <p:grpSpPr>
          <a:xfrm>
            <a:off x="1721546" y="1354305"/>
            <a:ext cx="2578993" cy="747674"/>
            <a:chOff x="5324342" y="2682041"/>
            <a:chExt cx="3438657" cy="996899"/>
          </a:xfrm>
        </p:grpSpPr>
        <p:sp>
          <p:nvSpPr>
            <p:cNvPr id="72" name="PA-矩形 4">
              <a:extLst>
                <a:ext uri="{FF2B5EF4-FFF2-40B4-BE49-F238E27FC236}">
                  <a16:creationId xmlns:a16="http://schemas.microsoft.com/office/drawing/2014/main" id="{3C1D755C-A08D-4EAB-A66F-13390B1F9BDB}"/>
                </a:ext>
              </a:extLst>
            </p:cNvPr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324342" y="2682041"/>
              <a:ext cx="2812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3" name="PA-矩形 4">
              <a:extLst>
                <a:ext uri="{FF2B5EF4-FFF2-40B4-BE49-F238E27FC236}">
                  <a16:creationId xmlns:a16="http://schemas.microsoft.com/office/drawing/2014/main" id="{B82175D0-629E-4763-94E2-90FC20E510E8}"/>
                </a:ext>
              </a:extLst>
            </p:cNvPr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337346" y="3070653"/>
              <a:ext cx="3425653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77" name="组合 76">
            <a:extLst>
              <a:ext uri="{FF2B5EF4-FFF2-40B4-BE49-F238E27FC236}">
                <a16:creationId xmlns:a16="http://schemas.microsoft.com/office/drawing/2014/main" id="{80380D11-5949-44F3-B7F4-035861F64F2E}"/>
              </a:ext>
            </a:extLst>
          </p:cNvPr>
          <p:cNvGrpSpPr/>
          <p:nvPr/>
        </p:nvGrpSpPr>
        <p:grpSpPr>
          <a:xfrm>
            <a:off x="1721546" y="2500876"/>
            <a:ext cx="2578993" cy="747674"/>
            <a:chOff x="5324342" y="2682041"/>
            <a:chExt cx="3438657" cy="996899"/>
          </a:xfrm>
        </p:grpSpPr>
        <p:sp>
          <p:nvSpPr>
            <p:cNvPr id="78" name="PA-矩形 4">
              <a:extLst>
                <a:ext uri="{FF2B5EF4-FFF2-40B4-BE49-F238E27FC236}">
                  <a16:creationId xmlns:a16="http://schemas.microsoft.com/office/drawing/2014/main" id="{25C2B4AB-A7CD-4A16-BFC4-2F04B7FBB2E1}"/>
                </a:ext>
              </a:extLst>
            </p:cNvPr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324342" y="2682041"/>
              <a:ext cx="2812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9" name="PA-矩形 4">
              <a:extLst>
                <a:ext uri="{FF2B5EF4-FFF2-40B4-BE49-F238E27FC236}">
                  <a16:creationId xmlns:a16="http://schemas.microsoft.com/office/drawing/2014/main" id="{35A95482-F5A0-43B5-A021-5021C0A78356}"/>
                </a:ext>
              </a:extLst>
            </p:cNvPr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5337346" y="3070653"/>
              <a:ext cx="3425653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CDF78CCE-2777-4531-9617-E5736784F399}"/>
              </a:ext>
            </a:extLst>
          </p:cNvPr>
          <p:cNvGrpSpPr/>
          <p:nvPr/>
        </p:nvGrpSpPr>
        <p:grpSpPr>
          <a:xfrm>
            <a:off x="1721546" y="3647449"/>
            <a:ext cx="2578993" cy="747674"/>
            <a:chOff x="5324342" y="2682041"/>
            <a:chExt cx="3438657" cy="996899"/>
          </a:xfrm>
        </p:grpSpPr>
        <p:sp>
          <p:nvSpPr>
            <p:cNvPr id="81" name="PA-矩形 4">
              <a:extLst>
                <a:ext uri="{FF2B5EF4-FFF2-40B4-BE49-F238E27FC236}">
                  <a16:creationId xmlns:a16="http://schemas.microsoft.com/office/drawing/2014/main" id="{66877564-603F-4D81-892B-32EC588DB0E2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24342" y="2682041"/>
              <a:ext cx="2812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2" name="PA-矩形 4">
              <a:extLst>
                <a:ext uri="{FF2B5EF4-FFF2-40B4-BE49-F238E27FC236}">
                  <a16:creationId xmlns:a16="http://schemas.microsoft.com/office/drawing/2014/main" id="{A9FDE2B8-FFF0-48A4-9552-8D0A5D12D8E3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337346" y="3070653"/>
              <a:ext cx="3425653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D53ED7D9-5164-4094-8749-F9B64F39884F}"/>
              </a:ext>
            </a:extLst>
          </p:cNvPr>
          <p:cNvGrpSpPr/>
          <p:nvPr/>
        </p:nvGrpSpPr>
        <p:grpSpPr>
          <a:xfrm>
            <a:off x="5579171" y="1354305"/>
            <a:ext cx="2578993" cy="747674"/>
            <a:chOff x="5324342" y="2682041"/>
            <a:chExt cx="3438657" cy="996899"/>
          </a:xfrm>
        </p:grpSpPr>
        <p:sp>
          <p:nvSpPr>
            <p:cNvPr id="84" name="PA-矩形 4">
              <a:extLst>
                <a:ext uri="{FF2B5EF4-FFF2-40B4-BE49-F238E27FC236}">
                  <a16:creationId xmlns:a16="http://schemas.microsoft.com/office/drawing/2014/main" id="{462C4CA3-5287-45C7-B736-A6CDF7C9DE65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324342" y="2682041"/>
              <a:ext cx="2812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5" name="PA-矩形 4">
              <a:extLst>
                <a:ext uri="{FF2B5EF4-FFF2-40B4-BE49-F238E27FC236}">
                  <a16:creationId xmlns:a16="http://schemas.microsoft.com/office/drawing/2014/main" id="{C8A95A80-0C78-4C74-B19B-16FBDA516097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337346" y="3070653"/>
              <a:ext cx="3425653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ECABFA6A-0621-4812-8E4B-1DD5C562AFBC}"/>
              </a:ext>
            </a:extLst>
          </p:cNvPr>
          <p:cNvGrpSpPr/>
          <p:nvPr/>
        </p:nvGrpSpPr>
        <p:grpSpPr>
          <a:xfrm>
            <a:off x="5579171" y="2500876"/>
            <a:ext cx="2578993" cy="747674"/>
            <a:chOff x="5324342" y="2682041"/>
            <a:chExt cx="3438657" cy="996899"/>
          </a:xfrm>
        </p:grpSpPr>
        <p:sp>
          <p:nvSpPr>
            <p:cNvPr id="87" name="PA-矩形 4">
              <a:extLst>
                <a:ext uri="{FF2B5EF4-FFF2-40B4-BE49-F238E27FC236}">
                  <a16:creationId xmlns:a16="http://schemas.microsoft.com/office/drawing/2014/main" id="{9CC92F7E-00F2-4935-A804-4ADD15FAAAD6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324342" y="2682041"/>
              <a:ext cx="2812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8" name="PA-矩形 4">
              <a:extLst>
                <a:ext uri="{FF2B5EF4-FFF2-40B4-BE49-F238E27FC236}">
                  <a16:creationId xmlns:a16="http://schemas.microsoft.com/office/drawing/2014/main" id="{4D117C32-F55C-456B-A249-0FC246D2B10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337346" y="3070653"/>
              <a:ext cx="3425653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89" name="组合 88">
            <a:extLst>
              <a:ext uri="{FF2B5EF4-FFF2-40B4-BE49-F238E27FC236}">
                <a16:creationId xmlns:a16="http://schemas.microsoft.com/office/drawing/2014/main" id="{D61EF17C-654B-470F-9CD7-EFD484627ED3}"/>
              </a:ext>
            </a:extLst>
          </p:cNvPr>
          <p:cNvGrpSpPr/>
          <p:nvPr/>
        </p:nvGrpSpPr>
        <p:grpSpPr>
          <a:xfrm>
            <a:off x="5579171" y="3647449"/>
            <a:ext cx="2578993" cy="747674"/>
            <a:chOff x="5324342" y="2682041"/>
            <a:chExt cx="3438657" cy="996899"/>
          </a:xfrm>
        </p:grpSpPr>
        <p:sp>
          <p:nvSpPr>
            <p:cNvPr id="90" name="PA-矩形 4">
              <a:extLst>
                <a:ext uri="{FF2B5EF4-FFF2-40B4-BE49-F238E27FC236}">
                  <a16:creationId xmlns:a16="http://schemas.microsoft.com/office/drawing/2014/main" id="{C74706BB-BDD0-4010-9C5E-216B24F10DC8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324342" y="2682041"/>
              <a:ext cx="2812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91" name="PA-矩形 4">
              <a:extLst>
                <a:ext uri="{FF2B5EF4-FFF2-40B4-BE49-F238E27FC236}">
                  <a16:creationId xmlns:a16="http://schemas.microsoft.com/office/drawing/2014/main" id="{6FE1D24A-EA33-4CFA-9FBF-2AD8936326F5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337346" y="3070653"/>
              <a:ext cx="3425653" cy="60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54500" y="264952"/>
            <a:ext cx="3390853" cy="620949"/>
            <a:chOff x="155901" y="167338"/>
            <a:chExt cx="4521137" cy="827932"/>
          </a:xfrm>
        </p:grpSpPr>
        <p:grpSp>
          <p:nvGrpSpPr>
            <p:cNvPr id="2" name="组合 1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501316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80300" y="26872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310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4BE4ACEF-F888-4DDC-B14D-4977064C79B6}"/>
              </a:ext>
            </a:extLst>
          </p:cNvPr>
          <p:cNvGrpSpPr/>
          <p:nvPr/>
        </p:nvGrpSpPr>
        <p:grpSpPr>
          <a:xfrm>
            <a:off x="4144798" y="1783743"/>
            <a:ext cx="720470" cy="721766"/>
            <a:chOff x="5545801" y="2452631"/>
            <a:chExt cx="960626" cy="962355"/>
          </a:xfrm>
        </p:grpSpPr>
        <p:sp>
          <p:nvSpPr>
            <p:cNvPr id="33" name="Oval 30">
              <a:extLst>
                <a:ext uri="{FF2B5EF4-FFF2-40B4-BE49-F238E27FC236}">
                  <a16:creationId xmlns:a16="http://schemas.microsoft.com/office/drawing/2014/main" id="{CC6AF22E-4F42-48F1-A5CB-6EAE90430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5801" y="2452631"/>
              <a:ext cx="960626" cy="96235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F28EE9A0-5136-4AB2-8FCA-4A7220C756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2077" y="2559706"/>
              <a:ext cx="531185" cy="723088"/>
            </a:xfrm>
            <a:custGeom>
              <a:avLst/>
              <a:gdLst>
                <a:gd name="T0" fmla="*/ 128715 w 709"/>
                <a:gd name="T1" fmla="*/ 322149 h 965"/>
                <a:gd name="T2" fmla="*/ 196223 w 709"/>
                <a:gd name="T3" fmla="*/ 480524 h 965"/>
                <a:gd name="T4" fmla="*/ 251130 w 709"/>
                <a:gd name="T5" fmla="*/ 607403 h 965"/>
                <a:gd name="T6" fmla="*/ 374444 w 709"/>
                <a:gd name="T7" fmla="*/ 611003 h 965"/>
                <a:gd name="T8" fmla="*/ 401447 w 709"/>
                <a:gd name="T9" fmla="*/ 560611 h 965"/>
                <a:gd name="T10" fmla="*/ 469855 w 709"/>
                <a:gd name="T11" fmla="*/ 432831 h 965"/>
                <a:gd name="T12" fmla="*/ 319538 w 709"/>
                <a:gd name="T13" fmla="*/ 132279 h 965"/>
                <a:gd name="T14" fmla="*/ 264631 w 709"/>
                <a:gd name="T15" fmla="*/ 650597 h 965"/>
                <a:gd name="T16" fmla="*/ 201624 w 709"/>
                <a:gd name="T17" fmla="*/ 578608 h 965"/>
                <a:gd name="T18" fmla="*/ 135916 w 709"/>
                <a:gd name="T19" fmla="*/ 455328 h 965"/>
                <a:gd name="T20" fmla="*/ 319538 w 709"/>
                <a:gd name="T21" fmla="*/ 91785 h 965"/>
                <a:gd name="T22" fmla="*/ 503159 w 709"/>
                <a:gd name="T23" fmla="*/ 455328 h 965"/>
                <a:gd name="T24" fmla="*/ 436551 w 709"/>
                <a:gd name="T25" fmla="*/ 578608 h 965"/>
                <a:gd name="T26" fmla="*/ 374444 w 709"/>
                <a:gd name="T27" fmla="*/ 650597 h 965"/>
                <a:gd name="T28" fmla="*/ 228627 w 709"/>
                <a:gd name="T29" fmla="*/ 778376 h 965"/>
                <a:gd name="T30" fmla="*/ 383445 w 709"/>
                <a:gd name="T31" fmla="*/ 807172 h 965"/>
                <a:gd name="T32" fmla="*/ 383445 w 709"/>
                <a:gd name="T33" fmla="*/ 748681 h 965"/>
                <a:gd name="T34" fmla="*/ 246629 w 709"/>
                <a:gd name="T35" fmla="*/ 796373 h 965"/>
                <a:gd name="T36" fmla="*/ 395146 w 709"/>
                <a:gd name="T37" fmla="*/ 796373 h 965"/>
                <a:gd name="T38" fmla="*/ 413149 w 709"/>
                <a:gd name="T39" fmla="*/ 778376 h 965"/>
                <a:gd name="T40" fmla="*/ 228627 w 709"/>
                <a:gd name="T41" fmla="*/ 685691 h 965"/>
                <a:gd name="T42" fmla="*/ 413149 w 709"/>
                <a:gd name="T43" fmla="*/ 778376 h 965"/>
                <a:gd name="T44" fmla="*/ 411348 w 709"/>
                <a:gd name="T45" fmla="*/ 362642 h 965"/>
                <a:gd name="T46" fmla="*/ 349241 w 709"/>
                <a:gd name="T47" fmla="*/ 424733 h 965"/>
                <a:gd name="T48" fmla="*/ 288934 w 709"/>
                <a:gd name="T49" fmla="*/ 424733 h 965"/>
                <a:gd name="T50" fmla="*/ 226827 w 709"/>
                <a:gd name="T51" fmla="*/ 362642 h 965"/>
                <a:gd name="T52" fmla="*/ 226827 w 709"/>
                <a:gd name="T53" fmla="*/ 302352 h 965"/>
                <a:gd name="T54" fmla="*/ 288934 w 709"/>
                <a:gd name="T55" fmla="*/ 239362 h 965"/>
                <a:gd name="T56" fmla="*/ 349241 w 709"/>
                <a:gd name="T57" fmla="*/ 239362 h 965"/>
                <a:gd name="T58" fmla="*/ 411348 w 709"/>
                <a:gd name="T59" fmla="*/ 302352 h 965"/>
                <a:gd name="T60" fmla="*/ 612972 w 709"/>
                <a:gd name="T61" fmla="*/ 293353 h 965"/>
                <a:gd name="T62" fmla="*/ 580568 w 709"/>
                <a:gd name="T63" fmla="*/ 322149 h 965"/>
                <a:gd name="T64" fmla="*/ 612972 w 709"/>
                <a:gd name="T65" fmla="*/ 341046 h 965"/>
                <a:gd name="T66" fmla="*/ 612972 w 709"/>
                <a:gd name="T67" fmla="*/ 293353 h 965"/>
                <a:gd name="T68" fmla="*/ 542764 w 709"/>
                <a:gd name="T69" fmla="*/ 127780 h 965"/>
                <a:gd name="T70" fmla="*/ 509460 w 709"/>
                <a:gd name="T71" fmla="*/ 94485 h 965"/>
                <a:gd name="T72" fmla="*/ 518461 w 709"/>
                <a:gd name="T73" fmla="*/ 152976 h 965"/>
                <a:gd name="T74" fmla="*/ 342040 w 709"/>
                <a:gd name="T75" fmla="*/ 61190 h 965"/>
                <a:gd name="T76" fmla="*/ 318637 w 709"/>
                <a:gd name="T77" fmla="*/ 0 h 965"/>
                <a:gd name="T78" fmla="*/ 294335 w 709"/>
                <a:gd name="T79" fmla="*/ 61190 h 965"/>
                <a:gd name="T80" fmla="*/ 117014 w 709"/>
                <a:gd name="T81" fmla="*/ 155675 h 965"/>
                <a:gd name="T82" fmla="*/ 127815 w 709"/>
                <a:gd name="T83" fmla="*/ 98084 h 965"/>
                <a:gd name="T84" fmla="*/ 93611 w 709"/>
                <a:gd name="T85" fmla="*/ 132279 h 965"/>
                <a:gd name="T86" fmla="*/ 57607 w 709"/>
                <a:gd name="T87" fmla="*/ 322149 h 965"/>
                <a:gd name="T88" fmla="*/ 25203 w 709"/>
                <a:gd name="T89" fmla="*/ 293353 h 965"/>
                <a:gd name="T90" fmla="*/ 25203 w 709"/>
                <a:gd name="T91" fmla="*/ 341046 h 965"/>
                <a:gd name="T92" fmla="*/ 57607 w 709"/>
                <a:gd name="T93" fmla="*/ 322149 h 9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09" h="965">
                  <a:moveTo>
                    <a:pt x="355" y="147"/>
                  </a:moveTo>
                  <a:cubicBezTo>
                    <a:pt x="238" y="147"/>
                    <a:pt x="143" y="241"/>
                    <a:pt x="143" y="358"/>
                  </a:cubicBezTo>
                  <a:cubicBezTo>
                    <a:pt x="143" y="414"/>
                    <a:pt x="187" y="481"/>
                    <a:pt x="188" y="481"/>
                  </a:cubicBezTo>
                  <a:cubicBezTo>
                    <a:pt x="197" y="496"/>
                    <a:pt x="210" y="519"/>
                    <a:pt x="218" y="534"/>
                  </a:cubicBezTo>
                  <a:lnTo>
                    <a:pt x="264" y="623"/>
                  </a:lnTo>
                  <a:cubicBezTo>
                    <a:pt x="272" y="639"/>
                    <a:pt x="279" y="662"/>
                    <a:pt x="279" y="675"/>
                  </a:cubicBezTo>
                  <a:cubicBezTo>
                    <a:pt x="279" y="675"/>
                    <a:pt x="284" y="679"/>
                    <a:pt x="294" y="679"/>
                  </a:cubicBezTo>
                  <a:lnTo>
                    <a:pt x="416" y="679"/>
                  </a:lnTo>
                  <a:cubicBezTo>
                    <a:pt x="425" y="679"/>
                    <a:pt x="430" y="675"/>
                    <a:pt x="431" y="674"/>
                  </a:cubicBezTo>
                  <a:cubicBezTo>
                    <a:pt x="430" y="662"/>
                    <a:pt x="437" y="639"/>
                    <a:pt x="446" y="623"/>
                  </a:cubicBezTo>
                  <a:lnTo>
                    <a:pt x="491" y="534"/>
                  </a:lnTo>
                  <a:cubicBezTo>
                    <a:pt x="499" y="519"/>
                    <a:pt x="513" y="495"/>
                    <a:pt x="522" y="481"/>
                  </a:cubicBezTo>
                  <a:cubicBezTo>
                    <a:pt x="537" y="458"/>
                    <a:pt x="566" y="402"/>
                    <a:pt x="566" y="358"/>
                  </a:cubicBezTo>
                  <a:cubicBezTo>
                    <a:pt x="566" y="241"/>
                    <a:pt x="471" y="147"/>
                    <a:pt x="355" y="147"/>
                  </a:cubicBezTo>
                  <a:close/>
                  <a:moveTo>
                    <a:pt x="416" y="723"/>
                  </a:moveTo>
                  <a:lnTo>
                    <a:pt x="294" y="723"/>
                  </a:lnTo>
                  <a:cubicBezTo>
                    <a:pt x="261" y="723"/>
                    <a:pt x="235" y="702"/>
                    <a:pt x="235" y="675"/>
                  </a:cubicBezTo>
                  <a:cubicBezTo>
                    <a:pt x="235" y="671"/>
                    <a:pt x="231" y="656"/>
                    <a:pt x="224" y="643"/>
                  </a:cubicBezTo>
                  <a:lnTo>
                    <a:pt x="179" y="554"/>
                  </a:lnTo>
                  <a:cubicBezTo>
                    <a:pt x="172" y="540"/>
                    <a:pt x="159" y="519"/>
                    <a:pt x="151" y="506"/>
                  </a:cubicBezTo>
                  <a:cubicBezTo>
                    <a:pt x="145" y="498"/>
                    <a:pt x="99" y="425"/>
                    <a:pt x="99" y="358"/>
                  </a:cubicBezTo>
                  <a:cubicBezTo>
                    <a:pt x="99" y="217"/>
                    <a:pt x="214" y="102"/>
                    <a:pt x="355" y="102"/>
                  </a:cubicBezTo>
                  <a:cubicBezTo>
                    <a:pt x="495" y="102"/>
                    <a:pt x="610" y="217"/>
                    <a:pt x="610" y="358"/>
                  </a:cubicBezTo>
                  <a:cubicBezTo>
                    <a:pt x="610" y="425"/>
                    <a:pt x="564" y="498"/>
                    <a:pt x="559" y="506"/>
                  </a:cubicBezTo>
                  <a:cubicBezTo>
                    <a:pt x="550" y="518"/>
                    <a:pt x="537" y="541"/>
                    <a:pt x="530" y="554"/>
                  </a:cubicBezTo>
                  <a:lnTo>
                    <a:pt x="485" y="643"/>
                  </a:lnTo>
                  <a:cubicBezTo>
                    <a:pt x="478" y="656"/>
                    <a:pt x="475" y="671"/>
                    <a:pt x="475" y="675"/>
                  </a:cubicBezTo>
                  <a:cubicBezTo>
                    <a:pt x="475" y="702"/>
                    <a:pt x="449" y="723"/>
                    <a:pt x="416" y="723"/>
                  </a:cubicBezTo>
                  <a:close/>
                  <a:moveTo>
                    <a:pt x="287" y="832"/>
                  </a:moveTo>
                  <a:cubicBezTo>
                    <a:pt x="269" y="832"/>
                    <a:pt x="254" y="846"/>
                    <a:pt x="254" y="865"/>
                  </a:cubicBezTo>
                  <a:cubicBezTo>
                    <a:pt x="254" y="883"/>
                    <a:pt x="269" y="897"/>
                    <a:pt x="287" y="897"/>
                  </a:cubicBezTo>
                  <a:lnTo>
                    <a:pt x="426" y="897"/>
                  </a:lnTo>
                  <a:cubicBezTo>
                    <a:pt x="444" y="897"/>
                    <a:pt x="459" y="883"/>
                    <a:pt x="459" y="865"/>
                  </a:cubicBezTo>
                  <a:cubicBezTo>
                    <a:pt x="459" y="846"/>
                    <a:pt x="444" y="832"/>
                    <a:pt x="426" y="832"/>
                  </a:cubicBezTo>
                  <a:lnTo>
                    <a:pt x="287" y="832"/>
                  </a:lnTo>
                  <a:close/>
                  <a:moveTo>
                    <a:pt x="274" y="885"/>
                  </a:moveTo>
                  <a:cubicBezTo>
                    <a:pt x="276" y="929"/>
                    <a:pt x="312" y="965"/>
                    <a:pt x="356" y="965"/>
                  </a:cubicBezTo>
                  <a:cubicBezTo>
                    <a:pt x="401" y="965"/>
                    <a:pt x="437" y="929"/>
                    <a:pt x="439" y="885"/>
                  </a:cubicBezTo>
                  <a:lnTo>
                    <a:pt x="274" y="885"/>
                  </a:lnTo>
                  <a:close/>
                  <a:moveTo>
                    <a:pt x="459" y="865"/>
                  </a:moveTo>
                  <a:lnTo>
                    <a:pt x="254" y="865"/>
                  </a:lnTo>
                  <a:lnTo>
                    <a:pt x="254" y="762"/>
                  </a:lnTo>
                  <a:lnTo>
                    <a:pt x="459" y="762"/>
                  </a:lnTo>
                  <a:lnTo>
                    <a:pt x="459" y="865"/>
                  </a:lnTo>
                  <a:close/>
                  <a:moveTo>
                    <a:pt x="491" y="369"/>
                  </a:moveTo>
                  <a:cubicBezTo>
                    <a:pt x="491" y="388"/>
                    <a:pt x="476" y="403"/>
                    <a:pt x="457" y="403"/>
                  </a:cubicBezTo>
                  <a:lnTo>
                    <a:pt x="388" y="403"/>
                  </a:lnTo>
                  <a:lnTo>
                    <a:pt x="388" y="472"/>
                  </a:lnTo>
                  <a:cubicBezTo>
                    <a:pt x="388" y="491"/>
                    <a:pt x="373" y="506"/>
                    <a:pt x="355" y="506"/>
                  </a:cubicBezTo>
                  <a:cubicBezTo>
                    <a:pt x="336" y="506"/>
                    <a:pt x="321" y="491"/>
                    <a:pt x="321" y="472"/>
                  </a:cubicBezTo>
                  <a:lnTo>
                    <a:pt x="321" y="403"/>
                  </a:lnTo>
                  <a:lnTo>
                    <a:pt x="252" y="403"/>
                  </a:lnTo>
                  <a:cubicBezTo>
                    <a:pt x="233" y="403"/>
                    <a:pt x="218" y="388"/>
                    <a:pt x="218" y="369"/>
                  </a:cubicBezTo>
                  <a:cubicBezTo>
                    <a:pt x="218" y="351"/>
                    <a:pt x="233" y="336"/>
                    <a:pt x="252" y="336"/>
                  </a:cubicBezTo>
                  <a:lnTo>
                    <a:pt x="321" y="336"/>
                  </a:lnTo>
                  <a:lnTo>
                    <a:pt x="321" y="266"/>
                  </a:lnTo>
                  <a:cubicBezTo>
                    <a:pt x="321" y="248"/>
                    <a:pt x="336" y="233"/>
                    <a:pt x="355" y="233"/>
                  </a:cubicBezTo>
                  <a:cubicBezTo>
                    <a:pt x="373" y="233"/>
                    <a:pt x="388" y="248"/>
                    <a:pt x="388" y="266"/>
                  </a:cubicBezTo>
                  <a:lnTo>
                    <a:pt x="388" y="336"/>
                  </a:lnTo>
                  <a:lnTo>
                    <a:pt x="457" y="336"/>
                  </a:lnTo>
                  <a:cubicBezTo>
                    <a:pt x="476" y="336"/>
                    <a:pt x="491" y="351"/>
                    <a:pt x="491" y="369"/>
                  </a:cubicBezTo>
                  <a:close/>
                  <a:moveTo>
                    <a:pt x="681" y="326"/>
                  </a:moveTo>
                  <a:lnTo>
                    <a:pt x="643" y="326"/>
                  </a:lnTo>
                  <a:cubicBezTo>
                    <a:pt x="644" y="336"/>
                    <a:pt x="645" y="347"/>
                    <a:pt x="645" y="358"/>
                  </a:cubicBezTo>
                  <a:cubicBezTo>
                    <a:pt x="645" y="365"/>
                    <a:pt x="644" y="372"/>
                    <a:pt x="643" y="379"/>
                  </a:cubicBezTo>
                  <a:lnTo>
                    <a:pt x="681" y="379"/>
                  </a:lnTo>
                  <a:cubicBezTo>
                    <a:pt x="696" y="379"/>
                    <a:pt x="709" y="367"/>
                    <a:pt x="709" y="352"/>
                  </a:cubicBezTo>
                  <a:cubicBezTo>
                    <a:pt x="709" y="338"/>
                    <a:pt x="696" y="326"/>
                    <a:pt x="681" y="326"/>
                  </a:cubicBezTo>
                  <a:close/>
                  <a:moveTo>
                    <a:pt x="576" y="170"/>
                  </a:moveTo>
                  <a:lnTo>
                    <a:pt x="603" y="142"/>
                  </a:lnTo>
                  <a:cubicBezTo>
                    <a:pt x="614" y="131"/>
                    <a:pt x="614" y="114"/>
                    <a:pt x="604" y="104"/>
                  </a:cubicBezTo>
                  <a:cubicBezTo>
                    <a:pt x="594" y="94"/>
                    <a:pt x="577" y="94"/>
                    <a:pt x="566" y="105"/>
                  </a:cubicBezTo>
                  <a:lnTo>
                    <a:pt x="538" y="132"/>
                  </a:lnTo>
                  <a:cubicBezTo>
                    <a:pt x="552" y="144"/>
                    <a:pt x="564" y="156"/>
                    <a:pt x="576" y="170"/>
                  </a:cubicBezTo>
                  <a:close/>
                  <a:moveTo>
                    <a:pt x="354" y="67"/>
                  </a:moveTo>
                  <a:cubicBezTo>
                    <a:pt x="363" y="67"/>
                    <a:pt x="372" y="68"/>
                    <a:pt x="380" y="68"/>
                  </a:cubicBezTo>
                  <a:lnTo>
                    <a:pt x="380" y="27"/>
                  </a:lnTo>
                  <a:cubicBezTo>
                    <a:pt x="380" y="12"/>
                    <a:pt x="368" y="0"/>
                    <a:pt x="354" y="0"/>
                  </a:cubicBezTo>
                  <a:cubicBezTo>
                    <a:pt x="339" y="0"/>
                    <a:pt x="327" y="12"/>
                    <a:pt x="327" y="27"/>
                  </a:cubicBezTo>
                  <a:lnTo>
                    <a:pt x="327" y="68"/>
                  </a:lnTo>
                  <a:cubicBezTo>
                    <a:pt x="336" y="68"/>
                    <a:pt x="345" y="67"/>
                    <a:pt x="354" y="67"/>
                  </a:cubicBezTo>
                  <a:close/>
                  <a:moveTo>
                    <a:pt x="130" y="173"/>
                  </a:moveTo>
                  <a:cubicBezTo>
                    <a:pt x="142" y="159"/>
                    <a:pt x="154" y="147"/>
                    <a:pt x="168" y="135"/>
                  </a:cubicBezTo>
                  <a:lnTo>
                    <a:pt x="142" y="109"/>
                  </a:lnTo>
                  <a:cubicBezTo>
                    <a:pt x="131" y="99"/>
                    <a:pt x="114" y="98"/>
                    <a:pt x="104" y="109"/>
                  </a:cubicBezTo>
                  <a:cubicBezTo>
                    <a:pt x="93" y="119"/>
                    <a:pt x="94" y="136"/>
                    <a:pt x="104" y="147"/>
                  </a:cubicBezTo>
                  <a:lnTo>
                    <a:pt x="130" y="173"/>
                  </a:lnTo>
                  <a:close/>
                  <a:moveTo>
                    <a:pt x="64" y="358"/>
                  </a:moveTo>
                  <a:cubicBezTo>
                    <a:pt x="64" y="347"/>
                    <a:pt x="64" y="336"/>
                    <a:pt x="66" y="326"/>
                  </a:cubicBezTo>
                  <a:lnTo>
                    <a:pt x="28" y="326"/>
                  </a:lnTo>
                  <a:cubicBezTo>
                    <a:pt x="13" y="326"/>
                    <a:pt x="0" y="338"/>
                    <a:pt x="0" y="352"/>
                  </a:cubicBezTo>
                  <a:cubicBezTo>
                    <a:pt x="0" y="367"/>
                    <a:pt x="13" y="379"/>
                    <a:pt x="28" y="379"/>
                  </a:cubicBezTo>
                  <a:lnTo>
                    <a:pt x="65" y="379"/>
                  </a:lnTo>
                  <a:cubicBezTo>
                    <a:pt x="64" y="372"/>
                    <a:pt x="64" y="365"/>
                    <a:pt x="64" y="3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lnSpc>
                  <a:spcPct val="150000"/>
                </a:lnSpc>
              </a:pPr>
              <a:endParaRPr lang="zh-CN" altLang="en-US" sz="1500" dirty="0"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FA7FFE5-280C-4615-9F29-602AD38C22A0}"/>
              </a:ext>
            </a:extLst>
          </p:cNvPr>
          <p:cNvGrpSpPr/>
          <p:nvPr/>
        </p:nvGrpSpPr>
        <p:grpSpPr>
          <a:xfrm>
            <a:off x="6476052" y="1773416"/>
            <a:ext cx="741081" cy="742416"/>
            <a:chOff x="8712758" y="2466979"/>
            <a:chExt cx="988108" cy="989888"/>
          </a:xfrm>
        </p:grpSpPr>
        <p:sp>
          <p:nvSpPr>
            <p:cNvPr id="36" name="Oval 31">
              <a:extLst>
                <a:ext uri="{FF2B5EF4-FFF2-40B4-BE49-F238E27FC236}">
                  <a16:creationId xmlns:a16="http://schemas.microsoft.com/office/drawing/2014/main" id="{13AA1900-B609-4153-A12E-D2EA67FA8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2758" y="2466979"/>
              <a:ext cx="988108" cy="9898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1EAD64E5-F8D0-4421-8A7A-26751BA28BA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43815" y="2612470"/>
              <a:ext cx="482501" cy="656753"/>
            </a:xfrm>
            <a:custGeom>
              <a:avLst/>
              <a:gdLst>
                <a:gd name="T0" fmla="*/ 73939 w 625"/>
                <a:gd name="T1" fmla="*/ 124194 h 852"/>
                <a:gd name="T2" fmla="*/ 62217 w 625"/>
                <a:gd name="T3" fmla="*/ 766762 h 852"/>
                <a:gd name="T4" fmla="*/ 563563 w 625"/>
                <a:gd name="T5" fmla="*/ 188091 h 852"/>
                <a:gd name="T6" fmla="*/ 520281 w 625"/>
                <a:gd name="T7" fmla="*/ 201590 h 852"/>
                <a:gd name="T8" fmla="*/ 64021 w 625"/>
                <a:gd name="T9" fmla="*/ 722664 h 852"/>
                <a:gd name="T10" fmla="*/ 243459 w 625"/>
                <a:gd name="T11" fmla="*/ 81896 h 852"/>
                <a:gd name="T12" fmla="*/ 320104 w 625"/>
                <a:gd name="T13" fmla="*/ 81896 h 852"/>
                <a:gd name="T14" fmla="*/ 280429 w 625"/>
                <a:gd name="T15" fmla="*/ 122394 h 852"/>
                <a:gd name="T16" fmla="*/ 196571 w 625"/>
                <a:gd name="T17" fmla="*/ 83696 h 852"/>
                <a:gd name="T18" fmla="*/ 103696 w 625"/>
                <a:gd name="T19" fmla="*/ 194390 h 852"/>
                <a:gd name="T20" fmla="*/ 459867 w 625"/>
                <a:gd name="T21" fmla="*/ 194390 h 852"/>
                <a:gd name="T22" fmla="*/ 366992 w 625"/>
                <a:gd name="T23" fmla="*/ 83696 h 852"/>
                <a:gd name="T24" fmla="*/ 196571 w 625"/>
                <a:gd name="T25" fmla="*/ 83696 h 852"/>
                <a:gd name="T26" fmla="*/ 199276 w 625"/>
                <a:gd name="T27" fmla="*/ 582271 h 852"/>
                <a:gd name="T28" fmla="*/ 136157 w 625"/>
                <a:gd name="T29" fmla="*/ 600270 h 852"/>
                <a:gd name="T30" fmla="*/ 122631 w 625"/>
                <a:gd name="T31" fmla="*/ 613770 h 852"/>
                <a:gd name="T32" fmla="*/ 199276 w 625"/>
                <a:gd name="T33" fmla="*/ 619169 h 852"/>
                <a:gd name="T34" fmla="*/ 119025 w 625"/>
                <a:gd name="T35" fmla="*/ 658767 h 852"/>
                <a:gd name="T36" fmla="*/ 218212 w 625"/>
                <a:gd name="T37" fmla="*/ 610170 h 852"/>
                <a:gd name="T38" fmla="*/ 218212 w 625"/>
                <a:gd name="T39" fmla="*/ 578671 h 852"/>
                <a:gd name="T40" fmla="*/ 99187 w 625"/>
                <a:gd name="T41" fmla="*/ 584971 h 852"/>
                <a:gd name="T42" fmla="*/ 192964 w 625"/>
                <a:gd name="T43" fmla="*/ 683966 h 852"/>
                <a:gd name="T44" fmla="*/ 192964 w 625"/>
                <a:gd name="T45" fmla="*/ 301485 h 852"/>
                <a:gd name="T46" fmla="*/ 136157 w 625"/>
                <a:gd name="T47" fmla="*/ 318584 h 852"/>
                <a:gd name="T48" fmla="*/ 155994 w 625"/>
                <a:gd name="T49" fmla="*/ 368982 h 852"/>
                <a:gd name="T50" fmla="*/ 119025 w 625"/>
                <a:gd name="T51" fmla="*/ 382481 h 852"/>
                <a:gd name="T52" fmla="*/ 192964 w 625"/>
                <a:gd name="T53" fmla="*/ 281686 h 852"/>
                <a:gd name="T54" fmla="*/ 99187 w 625"/>
                <a:gd name="T55" fmla="*/ 380681 h 852"/>
                <a:gd name="T56" fmla="*/ 217310 w 625"/>
                <a:gd name="T57" fmla="*/ 323084 h 852"/>
                <a:gd name="T58" fmla="*/ 216408 w 625"/>
                <a:gd name="T59" fmla="*/ 296985 h 852"/>
                <a:gd name="T60" fmla="*/ 199276 w 625"/>
                <a:gd name="T61" fmla="*/ 452678 h 852"/>
                <a:gd name="T62" fmla="*/ 122631 w 625"/>
                <a:gd name="T63" fmla="*/ 471577 h 852"/>
                <a:gd name="T64" fmla="*/ 199276 w 625"/>
                <a:gd name="T65" fmla="*/ 522874 h 852"/>
                <a:gd name="T66" fmla="*/ 218212 w 625"/>
                <a:gd name="T67" fmla="*/ 438278 h 852"/>
                <a:gd name="T68" fmla="*/ 99187 w 625"/>
                <a:gd name="T69" fmla="*/ 442778 h 852"/>
                <a:gd name="T70" fmla="*/ 199276 w 625"/>
                <a:gd name="T71" fmla="*/ 541773 h 852"/>
                <a:gd name="T72" fmla="*/ 260592 w 625"/>
                <a:gd name="T73" fmla="*/ 418479 h 852"/>
                <a:gd name="T74" fmla="*/ 294856 w 625"/>
                <a:gd name="T75" fmla="*/ 650668 h 852"/>
                <a:gd name="T76" fmla="*/ 452654 w 625"/>
                <a:gd name="T77" fmla="*/ 602070 h 852"/>
                <a:gd name="T78" fmla="*/ 288544 w 625"/>
                <a:gd name="T79" fmla="*/ 644368 h 852"/>
                <a:gd name="T80" fmla="*/ 452654 w 625"/>
                <a:gd name="T81" fmla="*/ 456277 h 852"/>
                <a:gd name="T82" fmla="*/ 288544 w 625"/>
                <a:gd name="T83" fmla="*/ 368982 h 852"/>
                <a:gd name="T84" fmla="*/ 288544 w 625"/>
                <a:gd name="T85" fmla="*/ 316784 h 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25" h="852">
                  <a:moveTo>
                    <a:pt x="48" y="224"/>
                  </a:moveTo>
                  <a:cubicBezTo>
                    <a:pt x="48" y="200"/>
                    <a:pt x="59" y="188"/>
                    <a:pt x="82" y="188"/>
                  </a:cubicBezTo>
                  <a:lnTo>
                    <a:pt x="82" y="138"/>
                  </a:lnTo>
                  <a:cubicBezTo>
                    <a:pt x="39" y="139"/>
                    <a:pt x="0" y="167"/>
                    <a:pt x="0" y="209"/>
                  </a:cubicBezTo>
                  <a:lnTo>
                    <a:pt x="0" y="783"/>
                  </a:lnTo>
                  <a:cubicBezTo>
                    <a:pt x="0" y="818"/>
                    <a:pt x="34" y="852"/>
                    <a:pt x="69" y="852"/>
                  </a:cubicBezTo>
                  <a:lnTo>
                    <a:pt x="556" y="852"/>
                  </a:lnTo>
                  <a:cubicBezTo>
                    <a:pt x="591" y="852"/>
                    <a:pt x="625" y="818"/>
                    <a:pt x="625" y="783"/>
                  </a:cubicBezTo>
                  <a:lnTo>
                    <a:pt x="625" y="209"/>
                  </a:lnTo>
                  <a:cubicBezTo>
                    <a:pt x="625" y="167"/>
                    <a:pt x="586" y="139"/>
                    <a:pt x="543" y="138"/>
                  </a:cubicBezTo>
                  <a:lnTo>
                    <a:pt x="543" y="188"/>
                  </a:lnTo>
                  <a:cubicBezTo>
                    <a:pt x="566" y="188"/>
                    <a:pt x="577" y="200"/>
                    <a:pt x="577" y="224"/>
                  </a:cubicBezTo>
                  <a:lnTo>
                    <a:pt x="577" y="768"/>
                  </a:lnTo>
                  <a:cubicBezTo>
                    <a:pt x="577" y="785"/>
                    <a:pt x="570" y="803"/>
                    <a:pt x="554" y="803"/>
                  </a:cubicBezTo>
                  <a:lnTo>
                    <a:pt x="71" y="803"/>
                  </a:lnTo>
                  <a:cubicBezTo>
                    <a:pt x="53" y="803"/>
                    <a:pt x="48" y="783"/>
                    <a:pt x="48" y="764"/>
                  </a:cubicBezTo>
                  <a:lnTo>
                    <a:pt x="48" y="224"/>
                  </a:lnTo>
                  <a:close/>
                  <a:moveTo>
                    <a:pt x="270" y="91"/>
                  </a:moveTo>
                  <a:cubicBezTo>
                    <a:pt x="270" y="71"/>
                    <a:pt x="289" y="52"/>
                    <a:pt x="309" y="52"/>
                  </a:cubicBezTo>
                  <a:lnTo>
                    <a:pt x="316" y="52"/>
                  </a:lnTo>
                  <a:cubicBezTo>
                    <a:pt x="336" y="52"/>
                    <a:pt x="355" y="71"/>
                    <a:pt x="355" y="91"/>
                  </a:cubicBezTo>
                  <a:lnTo>
                    <a:pt x="355" y="95"/>
                  </a:lnTo>
                  <a:cubicBezTo>
                    <a:pt x="355" y="117"/>
                    <a:pt x="336" y="136"/>
                    <a:pt x="314" y="136"/>
                  </a:cubicBezTo>
                  <a:lnTo>
                    <a:pt x="311" y="136"/>
                  </a:lnTo>
                  <a:cubicBezTo>
                    <a:pt x="289" y="136"/>
                    <a:pt x="270" y="117"/>
                    <a:pt x="270" y="95"/>
                  </a:cubicBezTo>
                  <a:lnTo>
                    <a:pt x="270" y="91"/>
                  </a:lnTo>
                  <a:close/>
                  <a:moveTo>
                    <a:pt x="218" y="93"/>
                  </a:moveTo>
                  <a:lnTo>
                    <a:pt x="149" y="93"/>
                  </a:lnTo>
                  <a:cubicBezTo>
                    <a:pt x="126" y="93"/>
                    <a:pt x="115" y="104"/>
                    <a:pt x="115" y="127"/>
                  </a:cubicBezTo>
                  <a:lnTo>
                    <a:pt x="115" y="216"/>
                  </a:lnTo>
                  <a:cubicBezTo>
                    <a:pt x="115" y="231"/>
                    <a:pt x="124" y="246"/>
                    <a:pt x="138" y="246"/>
                  </a:cubicBezTo>
                  <a:lnTo>
                    <a:pt x="487" y="246"/>
                  </a:lnTo>
                  <a:cubicBezTo>
                    <a:pt x="501" y="246"/>
                    <a:pt x="510" y="231"/>
                    <a:pt x="510" y="216"/>
                  </a:cubicBezTo>
                  <a:lnTo>
                    <a:pt x="510" y="127"/>
                  </a:lnTo>
                  <a:cubicBezTo>
                    <a:pt x="510" y="104"/>
                    <a:pt x="499" y="93"/>
                    <a:pt x="476" y="93"/>
                  </a:cubicBezTo>
                  <a:lnTo>
                    <a:pt x="407" y="93"/>
                  </a:lnTo>
                  <a:cubicBezTo>
                    <a:pt x="407" y="45"/>
                    <a:pt x="366" y="0"/>
                    <a:pt x="320" y="0"/>
                  </a:cubicBezTo>
                  <a:lnTo>
                    <a:pt x="305" y="0"/>
                  </a:lnTo>
                  <a:cubicBezTo>
                    <a:pt x="259" y="0"/>
                    <a:pt x="218" y="45"/>
                    <a:pt x="218" y="93"/>
                  </a:cubicBezTo>
                  <a:close/>
                  <a:moveTo>
                    <a:pt x="132" y="654"/>
                  </a:moveTo>
                  <a:cubicBezTo>
                    <a:pt x="132" y="649"/>
                    <a:pt x="133" y="647"/>
                    <a:pt x="138" y="647"/>
                  </a:cubicBezTo>
                  <a:lnTo>
                    <a:pt x="221" y="647"/>
                  </a:lnTo>
                  <a:lnTo>
                    <a:pt x="221" y="654"/>
                  </a:lnTo>
                  <a:cubicBezTo>
                    <a:pt x="221" y="661"/>
                    <a:pt x="186" y="680"/>
                    <a:pt x="180" y="684"/>
                  </a:cubicBezTo>
                  <a:cubicBezTo>
                    <a:pt x="174" y="679"/>
                    <a:pt x="161" y="667"/>
                    <a:pt x="151" y="667"/>
                  </a:cubicBezTo>
                  <a:lnTo>
                    <a:pt x="149" y="667"/>
                  </a:lnTo>
                  <a:cubicBezTo>
                    <a:pt x="144" y="667"/>
                    <a:pt x="136" y="675"/>
                    <a:pt x="136" y="680"/>
                  </a:cubicBezTo>
                  <a:lnTo>
                    <a:pt x="136" y="682"/>
                  </a:lnTo>
                  <a:cubicBezTo>
                    <a:pt x="136" y="688"/>
                    <a:pt x="167" y="721"/>
                    <a:pt x="173" y="721"/>
                  </a:cubicBezTo>
                  <a:lnTo>
                    <a:pt x="175" y="721"/>
                  </a:lnTo>
                  <a:cubicBezTo>
                    <a:pt x="180" y="721"/>
                    <a:pt x="214" y="693"/>
                    <a:pt x="221" y="688"/>
                  </a:cubicBezTo>
                  <a:cubicBezTo>
                    <a:pt x="221" y="700"/>
                    <a:pt x="225" y="738"/>
                    <a:pt x="214" y="738"/>
                  </a:cubicBezTo>
                  <a:lnTo>
                    <a:pt x="138" y="738"/>
                  </a:lnTo>
                  <a:cubicBezTo>
                    <a:pt x="133" y="738"/>
                    <a:pt x="132" y="737"/>
                    <a:pt x="132" y="732"/>
                  </a:cubicBezTo>
                  <a:lnTo>
                    <a:pt x="132" y="654"/>
                  </a:lnTo>
                  <a:close/>
                  <a:moveTo>
                    <a:pt x="214" y="760"/>
                  </a:moveTo>
                  <a:cubicBezTo>
                    <a:pt x="255" y="760"/>
                    <a:pt x="240" y="715"/>
                    <a:pt x="242" y="678"/>
                  </a:cubicBezTo>
                  <a:cubicBezTo>
                    <a:pt x="243" y="658"/>
                    <a:pt x="292" y="642"/>
                    <a:pt x="296" y="624"/>
                  </a:cubicBezTo>
                  <a:lnTo>
                    <a:pt x="290" y="624"/>
                  </a:lnTo>
                  <a:cubicBezTo>
                    <a:pt x="275" y="624"/>
                    <a:pt x="253" y="637"/>
                    <a:pt x="242" y="643"/>
                  </a:cubicBezTo>
                  <a:cubicBezTo>
                    <a:pt x="237" y="635"/>
                    <a:pt x="232" y="626"/>
                    <a:pt x="218" y="626"/>
                  </a:cubicBezTo>
                  <a:lnTo>
                    <a:pt x="134" y="626"/>
                  </a:lnTo>
                  <a:cubicBezTo>
                    <a:pt x="122" y="626"/>
                    <a:pt x="110" y="637"/>
                    <a:pt x="110" y="650"/>
                  </a:cubicBezTo>
                  <a:lnTo>
                    <a:pt x="110" y="736"/>
                  </a:lnTo>
                  <a:cubicBezTo>
                    <a:pt x="110" y="750"/>
                    <a:pt x="123" y="760"/>
                    <a:pt x="138" y="760"/>
                  </a:cubicBezTo>
                  <a:lnTo>
                    <a:pt x="214" y="760"/>
                  </a:lnTo>
                  <a:close/>
                  <a:moveTo>
                    <a:pt x="132" y="341"/>
                  </a:moveTo>
                  <a:cubicBezTo>
                    <a:pt x="132" y="336"/>
                    <a:pt x="133" y="335"/>
                    <a:pt x="138" y="335"/>
                  </a:cubicBezTo>
                  <a:lnTo>
                    <a:pt x="214" y="335"/>
                  </a:lnTo>
                  <a:cubicBezTo>
                    <a:pt x="219" y="335"/>
                    <a:pt x="221" y="336"/>
                    <a:pt x="221" y="341"/>
                  </a:cubicBezTo>
                  <a:cubicBezTo>
                    <a:pt x="221" y="346"/>
                    <a:pt x="184" y="371"/>
                    <a:pt x="180" y="371"/>
                  </a:cubicBezTo>
                  <a:cubicBezTo>
                    <a:pt x="175" y="371"/>
                    <a:pt x="164" y="354"/>
                    <a:pt x="151" y="354"/>
                  </a:cubicBezTo>
                  <a:cubicBezTo>
                    <a:pt x="145" y="354"/>
                    <a:pt x="136" y="361"/>
                    <a:pt x="136" y="367"/>
                  </a:cubicBezTo>
                  <a:lnTo>
                    <a:pt x="136" y="369"/>
                  </a:lnTo>
                  <a:cubicBezTo>
                    <a:pt x="136" y="378"/>
                    <a:pt x="166" y="406"/>
                    <a:pt x="173" y="410"/>
                  </a:cubicBezTo>
                  <a:lnTo>
                    <a:pt x="221" y="376"/>
                  </a:lnTo>
                  <a:lnTo>
                    <a:pt x="221" y="425"/>
                  </a:lnTo>
                  <a:lnTo>
                    <a:pt x="132" y="425"/>
                  </a:lnTo>
                  <a:lnTo>
                    <a:pt x="132" y="341"/>
                  </a:lnTo>
                  <a:close/>
                  <a:moveTo>
                    <a:pt x="240" y="330"/>
                  </a:moveTo>
                  <a:cubicBezTo>
                    <a:pt x="237" y="319"/>
                    <a:pt x="228" y="313"/>
                    <a:pt x="214" y="313"/>
                  </a:cubicBezTo>
                  <a:lnTo>
                    <a:pt x="138" y="313"/>
                  </a:lnTo>
                  <a:cubicBezTo>
                    <a:pt x="123" y="313"/>
                    <a:pt x="110" y="322"/>
                    <a:pt x="110" y="337"/>
                  </a:cubicBezTo>
                  <a:lnTo>
                    <a:pt x="110" y="423"/>
                  </a:lnTo>
                  <a:cubicBezTo>
                    <a:pt x="110" y="436"/>
                    <a:pt x="122" y="447"/>
                    <a:pt x="134" y="447"/>
                  </a:cubicBezTo>
                  <a:lnTo>
                    <a:pt x="218" y="447"/>
                  </a:lnTo>
                  <a:cubicBezTo>
                    <a:pt x="252" y="447"/>
                    <a:pt x="242" y="393"/>
                    <a:pt x="241" y="359"/>
                  </a:cubicBezTo>
                  <a:lnTo>
                    <a:pt x="296" y="313"/>
                  </a:lnTo>
                  <a:cubicBezTo>
                    <a:pt x="296" y="313"/>
                    <a:pt x="292" y="311"/>
                    <a:pt x="292" y="311"/>
                  </a:cubicBezTo>
                  <a:cubicBezTo>
                    <a:pt x="271" y="311"/>
                    <a:pt x="253" y="329"/>
                    <a:pt x="240" y="330"/>
                  </a:cubicBezTo>
                  <a:close/>
                  <a:moveTo>
                    <a:pt x="132" y="492"/>
                  </a:moveTo>
                  <a:lnTo>
                    <a:pt x="221" y="492"/>
                  </a:lnTo>
                  <a:lnTo>
                    <a:pt x="221" y="503"/>
                  </a:lnTo>
                  <a:lnTo>
                    <a:pt x="180" y="529"/>
                  </a:lnTo>
                  <a:lnTo>
                    <a:pt x="152" y="508"/>
                  </a:lnTo>
                  <a:cubicBezTo>
                    <a:pt x="145" y="513"/>
                    <a:pt x="136" y="515"/>
                    <a:pt x="136" y="524"/>
                  </a:cubicBezTo>
                  <a:cubicBezTo>
                    <a:pt x="136" y="531"/>
                    <a:pt x="167" y="565"/>
                    <a:pt x="173" y="565"/>
                  </a:cubicBezTo>
                  <a:cubicBezTo>
                    <a:pt x="183" y="565"/>
                    <a:pt x="209" y="536"/>
                    <a:pt x="221" y="533"/>
                  </a:cubicBezTo>
                  <a:lnTo>
                    <a:pt x="221" y="581"/>
                  </a:lnTo>
                  <a:lnTo>
                    <a:pt x="132" y="581"/>
                  </a:lnTo>
                  <a:lnTo>
                    <a:pt x="132" y="492"/>
                  </a:lnTo>
                  <a:close/>
                  <a:moveTo>
                    <a:pt x="242" y="487"/>
                  </a:moveTo>
                  <a:cubicBezTo>
                    <a:pt x="238" y="480"/>
                    <a:pt x="233" y="470"/>
                    <a:pt x="221" y="470"/>
                  </a:cubicBezTo>
                  <a:lnTo>
                    <a:pt x="132" y="470"/>
                  </a:lnTo>
                  <a:cubicBezTo>
                    <a:pt x="121" y="470"/>
                    <a:pt x="110" y="481"/>
                    <a:pt x="110" y="492"/>
                  </a:cubicBezTo>
                  <a:lnTo>
                    <a:pt x="110" y="581"/>
                  </a:lnTo>
                  <a:cubicBezTo>
                    <a:pt x="110" y="591"/>
                    <a:pt x="121" y="602"/>
                    <a:pt x="132" y="602"/>
                  </a:cubicBezTo>
                  <a:lnTo>
                    <a:pt x="221" y="602"/>
                  </a:lnTo>
                  <a:cubicBezTo>
                    <a:pt x="252" y="602"/>
                    <a:pt x="242" y="547"/>
                    <a:pt x="242" y="515"/>
                  </a:cubicBezTo>
                  <a:lnTo>
                    <a:pt x="296" y="469"/>
                  </a:lnTo>
                  <a:lnTo>
                    <a:pt x="289" y="465"/>
                  </a:lnTo>
                  <a:lnTo>
                    <a:pt x="242" y="487"/>
                  </a:lnTo>
                  <a:close/>
                  <a:moveTo>
                    <a:pt x="320" y="716"/>
                  </a:moveTo>
                  <a:cubicBezTo>
                    <a:pt x="320" y="721"/>
                    <a:pt x="322" y="723"/>
                    <a:pt x="327" y="723"/>
                  </a:cubicBezTo>
                  <a:lnTo>
                    <a:pt x="495" y="723"/>
                  </a:lnTo>
                  <a:cubicBezTo>
                    <a:pt x="500" y="723"/>
                    <a:pt x="502" y="721"/>
                    <a:pt x="502" y="716"/>
                  </a:cubicBezTo>
                  <a:lnTo>
                    <a:pt x="502" y="669"/>
                  </a:lnTo>
                  <a:cubicBezTo>
                    <a:pt x="502" y="664"/>
                    <a:pt x="500" y="663"/>
                    <a:pt x="495" y="663"/>
                  </a:cubicBezTo>
                  <a:lnTo>
                    <a:pt x="320" y="663"/>
                  </a:lnTo>
                  <a:lnTo>
                    <a:pt x="320" y="716"/>
                  </a:lnTo>
                  <a:close/>
                  <a:moveTo>
                    <a:pt x="320" y="565"/>
                  </a:moveTo>
                  <a:lnTo>
                    <a:pt x="502" y="565"/>
                  </a:lnTo>
                  <a:lnTo>
                    <a:pt x="502" y="507"/>
                  </a:lnTo>
                  <a:lnTo>
                    <a:pt x="320" y="507"/>
                  </a:lnTo>
                  <a:lnTo>
                    <a:pt x="320" y="565"/>
                  </a:lnTo>
                  <a:close/>
                  <a:moveTo>
                    <a:pt x="320" y="410"/>
                  </a:moveTo>
                  <a:lnTo>
                    <a:pt x="452" y="410"/>
                  </a:lnTo>
                  <a:lnTo>
                    <a:pt x="452" y="352"/>
                  </a:lnTo>
                  <a:lnTo>
                    <a:pt x="320" y="352"/>
                  </a:lnTo>
                  <a:lnTo>
                    <a:pt x="320" y="4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lnSpc>
                  <a:spcPct val="150000"/>
                </a:lnSpc>
              </a:pPr>
              <a:endParaRPr lang="zh-CN" altLang="en-US" sz="1500" dirty="0"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4DE866A9-AEB0-4297-AD6E-23C9E13584F7}"/>
              </a:ext>
            </a:extLst>
          </p:cNvPr>
          <p:cNvGrpSpPr/>
          <p:nvPr/>
        </p:nvGrpSpPr>
        <p:grpSpPr>
          <a:xfrm>
            <a:off x="1845909" y="1800424"/>
            <a:ext cx="688109" cy="688403"/>
            <a:chOff x="2539234" y="2497117"/>
            <a:chExt cx="917479" cy="917870"/>
          </a:xfrm>
        </p:grpSpPr>
        <p:sp>
          <p:nvSpPr>
            <p:cNvPr id="41" name="Oval 33">
              <a:extLst>
                <a:ext uri="{FF2B5EF4-FFF2-40B4-BE49-F238E27FC236}">
                  <a16:creationId xmlns:a16="http://schemas.microsoft.com/office/drawing/2014/main" id="{373D64B0-4C99-44BF-8705-EC48267B8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9234" y="2497117"/>
              <a:ext cx="917479" cy="91787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F0D7C63F-D984-4921-BE62-EBBF27FE5E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61467" y="2669848"/>
              <a:ext cx="565863" cy="557279"/>
            </a:xfrm>
            <a:custGeom>
              <a:avLst/>
              <a:gdLst>
                <a:gd name="T0" fmla="*/ 188097 w 792"/>
                <a:gd name="T1" fmla="*/ 307152 h 779"/>
                <a:gd name="T2" fmla="*/ 249296 w 792"/>
                <a:gd name="T3" fmla="*/ 200865 h 779"/>
                <a:gd name="T4" fmla="*/ 350994 w 792"/>
                <a:gd name="T5" fmla="*/ 290938 h 779"/>
                <a:gd name="T6" fmla="*/ 264596 w 792"/>
                <a:gd name="T7" fmla="*/ 182850 h 779"/>
                <a:gd name="T8" fmla="*/ 350994 w 792"/>
                <a:gd name="T9" fmla="*/ 290938 h 779"/>
                <a:gd name="T10" fmla="*/ 350994 w 792"/>
                <a:gd name="T11" fmla="*/ 290938 h 779"/>
                <a:gd name="T12" fmla="*/ 420293 w 792"/>
                <a:gd name="T13" fmla="*/ 174743 h 779"/>
                <a:gd name="T14" fmla="*/ 442793 w 792"/>
                <a:gd name="T15" fmla="*/ 163034 h 779"/>
                <a:gd name="T16" fmla="*/ 445493 w 792"/>
                <a:gd name="T17" fmla="*/ 182850 h 779"/>
                <a:gd name="T18" fmla="*/ 439193 w 792"/>
                <a:gd name="T19" fmla="*/ 215276 h 779"/>
                <a:gd name="T20" fmla="*/ 418493 w 792"/>
                <a:gd name="T21" fmla="*/ 207170 h 779"/>
                <a:gd name="T22" fmla="*/ 393293 w 792"/>
                <a:gd name="T23" fmla="*/ 185552 h 779"/>
                <a:gd name="T24" fmla="*/ 410393 w 792"/>
                <a:gd name="T25" fmla="*/ 172942 h 779"/>
                <a:gd name="T26" fmla="*/ 442793 w 792"/>
                <a:gd name="T27" fmla="*/ 163034 h 779"/>
                <a:gd name="T28" fmla="*/ 337494 w 792"/>
                <a:gd name="T29" fmla="*/ 308953 h 779"/>
                <a:gd name="T30" fmla="*/ 325795 w 792"/>
                <a:gd name="T31" fmla="*/ 440461 h 779"/>
                <a:gd name="T32" fmla="*/ 371694 w 792"/>
                <a:gd name="T33" fmla="*/ 320663 h 779"/>
                <a:gd name="T34" fmla="*/ 280795 w 792"/>
                <a:gd name="T35" fmla="*/ 268420 h 779"/>
                <a:gd name="T36" fmla="*/ 246596 w 792"/>
                <a:gd name="T37" fmla="*/ 280130 h 779"/>
                <a:gd name="T38" fmla="*/ 292495 w 792"/>
                <a:gd name="T39" fmla="*/ 440461 h 779"/>
                <a:gd name="T40" fmla="*/ 280795 w 792"/>
                <a:gd name="T41" fmla="*/ 268420 h 779"/>
                <a:gd name="T42" fmla="*/ 416693 w 792"/>
                <a:gd name="T43" fmla="*/ 240497 h 779"/>
                <a:gd name="T44" fmla="*/ 404993 w 792"/>
                <a:gd name="T45" fmla="*/ 440461 h 779"/>
                <a:gd name="T46" fmla="*/ 450892 w 792"/>
                <a:gd name="T47" fmla="*/ 253107 h 779"/>
                <a:gd name="T48" fmla="*/ 201597 w 792"/>
                <a:gd name="T49" fmla="*/ 351288 h 779"/>
                <a:gd name="T50" fmla="*/ 167397 w 792"/>
                <a:gd name="T51" fmla="*/ 362997 h 779"/>
                <a:gd name="T52" fmla="*/ 213296 w 792"/>
                <a:gd name="T53" fmla="*/ 440461 h 779"/>
                <a:gd name="T54" fmla="*/ 201597 w 792"/>
                <a:gd name="T55" fmla="*/ 351288 h 779"/>
                <a:gd name="T56" fmla="*/ 122398 w 792"/>
                <a:gd name="T57" fmla="*/ 440461 h 779"/>
                <a:gd name="T58" fmla="*/ 110698 w 792"/>
                <a:gd name="T59" fmla="*/ 170240 h 779"/>
                <a:gd name="T60" fmla="*/ 134098 w 792"/>
                <a:gd name="T61" fmla="*/ 170240 h 779"/>
                <a:gd name="T62" fmla="*/ 477892 w 792"/>
                <a:gd name="T63" fmla="*/ 417042 h 779"/>
                <a:gd name="T64" fmla="*/ 477892 w 792"/>
                <a:gd name="T65" fmla="*/ 440461 h 779"/>
                <a:gd name="T66" fmla="*/ 110698 w 792"/>
                <a:gd name="T67" fmla="*/ 428751 h 779"/>
                <a:gd name="T68" fmla="*/ 477892 w 792"/>
                <a:gd name="T69" fmla="*/ 417042 h 779"/>
                <a:gd name="T70" fmla="*/ 611990 w 792"/>
                <a:gd name="T71" fmla="*/ 701675 h 779"/>
                <a:gd name="T72" fmla="*/ 436493 w 792"/>
                <a:gd name="T73" fmla="*/ 566564 h 779"/>
                <a:gd name="T74" fmla="*/ 0 w 792"/>
                <a:gd name="T75" fmla="*/ 299045 h 779"/>
                <a:gd name="T76" fmla="*/ 599390 w 792"/>
                <a:gd name="T77" fmla="*/ 299045 h 779"/>
                <a:gd name="T78" fmla="*/ 677689 w 792"/>
                <a:gd name="T79" fmla="*/ 544947 h 779"/>
                <a:gd name="T80" fmla="*/ 300595 w 792"/>
                <a:gd name="T81" fmla="*/ 561160 h 779"/>
                <a:gd name="T82" fmla="*/ 561591 w 792"/>
                <a:gd name="T83" fmla="*/ 299045 h 779"/>
                <a:gd name="T84" fmla="*/ 38699 w 792"/>
                <a:gd name="T85" fmla="*/ 299045 h 77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2" h="779">
                  <a:moveTo>
                    <a:pt x="297" y="240"/>
                  </a:moveTo>
                  <a:lnTo>
                    <a:pt x="209" y="341"/>
                  </a:lnTo>
                  <a:lnTo>
                    <a:pt x="188" y="323"/>
                  </a:lnTo>
                  <a:lnTo>
                    <a:pt x="277" y="223"/>
                  </a:lnTo>
                  <a:lnTo>
                    <a:pt x="297" y="240"/>
                  </a:lnTo>
                  <a:close/>
                  <a:moveTo>
                    <a:pt x="390" y="323"/>
                  </a:moveTo>
                  <a:lnTo>
                    <a:pt x="276" y="224"/>
                  </a:lnTo>
                  <a:lnTo>
                    <a:pt x="294" y="203"/>
                  </a:lnTo>
                  <a:lnTo>
                    <a:pt x="408" y="303"/>
                  </a:lnTo>
                  <a:lnTo>
                    <a:pt x="390" y="323"/>
                  </a:lnTo>
                  <a:close/>
                  <a:moveTo>
                    <a:pt x="487" y="212"/>
                  </a:moveTo>
                  <a:lnTo>
                    <a:pt x="390" y="323"/>
                  </a:lnTo>
                  <a:lnTo>
                    <a:pt x="369" y="305"/>
                  </a:lnTo>
                  <a:lnTo>
                    <a:pt x="467" y="194"/>
                  </a:lnTo>
                  <a:lnTo>
                    <a:pt x="487" y="212"/>
                  </a:lnTo>
                  <a:close/>
                  <a:moveTo>
                    <a:pt x="492" y="181"/>
                  </a:moveTo>
                  <a:cubicBezTo>
                    <a:pt x="497" y="179"/>
                    <a:pt x="500" y="182"/>
                    <a:pt x="499" y="187"/>
                  </a:cubicBezTo>
                  <a:lnTo>
                    <a:pt x="495" y="203"/>
                  </a:lnTo>
                  <a:cubicBezTo>
                    <a:pt x="494" y="209"/>
                    <a:pt x="492" y="217"/>
                    <a:pt x="491" y="222"/>
                  </a:cubicBezTo>
                  <a:lnTo>
                    <a:pt x="488" y="239"/>
                  </a:lnTo>
                  <a:cubicBezTo>
                    <a:pt x="487" y="244"/>
                    <a:pt x="483" y="245"/>
                    <a:pt x="479" y="242"/>
                  </a:cubicBezTo>
                  <a:lnTo>
                    <a:pt x="465" y="230"/>
                  </a:lnTo>
                  <a:cubicBezTo>
                    <a:pt x="461" y="227"/>
                    <a:pt x="455" y="221"/>
                    <a:pt x="451" y="217"/>
                  </a:cubicBezTo>
                  <a:lnTo>
                    <a:pt x="437" y="206"/>
                  </a:lnTo>
                  <a:cubicBezTo>
                    <a:pt x="433" y="202"/>
                    <a:pt x="434" y="198"/>
                    <a:pt x="439" y="197"/>
                  </a:cubicBezTo>
                  <a:lnTo>
                    <a:pt x="456" y="192"/>
                  </a:lnTo>
                  <a:cubicBezTo>
                    <a:pt x="461" y="190"/>
                    <a:pt x="470" y="187"/>
                    <a:pt x="475" y="186"/>
                  </a:cubicBezTo>
                  <a:lnTo>
                    <a:pt x="492" y="181"/>
                  </a:lnTo>
                  <a:close/>
                  <a:moveTo>
                    <a:pt x="400" y="343"/>
                  </a:moveTo>
                  <a:lnTo>
                    <a:pt x="375" y="343"/>
                  </a:lnTo>
                  <a:cubicBezTo>
                    <a:pt x="368" y="343"/>
                    <a:pt x="362" y="349"/>
                    <a:pt x="362" y="356"/>
                  </a:cubicBezTo>
                  <a:lnTo>
                    <a:pt x="362" y="489"/>
                  </a:lnTo>
                  <a:lnTo>
                    <a:pt x="413" y="489"/>
                  </a:lnTo>
                  <a:lnTo>
                    <a:pt x="413" y="356"/>
                  </a:lnTo>
                  <a:cubicBezTo>
                    <a:pt x="413" y="349"/>
                    <a:pt x="407" y="343"/>
                    <a:pt x="400" y="343"/>
                  </a:cubicBezTo>
                  <a:close/>
                  <a:moveTo>
                    <a:pt x="312" y="298"/>
                  </a:moveTo>
                  <a:lnTo>
                    <a:pt x="287" y="298"/>
                  </a:lnTo>
                  <a:cubicBezTo>
                    <a:pt x="280" y="298"/>
                    <a:pt x="274" y="304"/>
                    <a:pt x="274" y="311"/>
                  </a:cubicBezTo>
                  <a:lnTo>
                    <a:pt x="274" y="489"/>
                  </a:lnTo>
                  <a:lnTo>
                    <a:pt x="325" y="489"/>
                  </a:lnTo>
                  <a:lnTo>
                    <a:pt x="325" y="311"/>
                  </a:lnTo>
                  <a:cubicBezTo>
                    <a:pt x="325" y="304"/>
                    <a:pt x="319" y="298"/>
                    <a:pt x="312" y="298"/>
                  </a:cubicBezTo>
                  <a:close/>
                  <a:moveTo>
                    <a:pt x="488" y="267"/>
                  </a:moveTo>
                  <a:lnTo>
                    <a:pt x="463" y="267"/>
                  </a:lnTo>
                  <a:cubicBezTo>
                    <a:pt x="456" y="267"/>
                    <a:pt x="450" y="273"/>
                    <a:pt x="450" y="281"/>
                  </a:cubicBezTo>
                  <a:lnTo>
                    <a:pt x="450" y="489"/>
                  </a:lnTo>
                  <a:lnTo>
                    <a:pt x="501" y="489"/>
                  </a:lnTo>
                  <a:lnTo>
                    <a:pt x="501" y="281"/>
                  </a:lnTo>
                  <a:cubicBezTo>
                    <a:pt x="501" y="273"/>
                    <a:pt x="495" y="267"/>
                    <a:pt x="488" y="267"/>
                  </a:cubicBezTo>
                  <a:close/>
                  <a:moveTo>
                    <a:pt x="224" y="390"/>
                  </a:moveTo>
                  <a:lnTo>
                    <a:pt x="200" y="390"/>
                  </a:lnTo>
                  <a:cubicBezTo>
                    <a:pt x="192" y="390"/>
                    <a:pt x="186" y="396"/>
                    <a:pt x="186" y="403"/>
                  </a:cubicBezTo>
                  <a:lnTo>
                    <a:pt x="186" y="489"/>
                  </a:lnTo>
                  <a:lnTo>
                    <a:pt x="237" y="489"/>
                  </a:lnTo>
                  <a:lnTo>
                    <a:pt x="237" y="403"/>
                  </a:lnTo>
                  <a:cubicBezTo>
                    <a:pt x="237" y="396"/>
                    <a:pt x="231" y="390"/>
                    <a:pt x="224" y="390"/>
                  </a:cubicBezTo>
                  <a:close/>
                  <a:moveTo>
                    <a:pt x="149" y="476"/>
                  </a:moveTo>
                  <a:cubicBezTo>
                    <a:pt x="149" y="483"/>
                    <a:pt x="144" y="489"/>
                    <a:pt x="136" y="489"/>
                  </a:cubicBezTo>
                  <a:cubicBezTo>
                    <a:pt x="129" y="489"/>
                    <a:pt x="123" y="483"/>
                    <a:pt x="123" y="476"/>
                  </a:cubicBezTo>
                  <a:lnTo>
                    <a:pt x="123" y="189"/>
                  </a:lnTo>
                  <a:cubicBezTo>
                    <a:pt x="123" y="182"/>
                    <a:pt x="129" y="176"/>
                    <a:pt x="136" y="176"/>
                  </a:cubicBezTo>
                  <a:cubicBezTo>
                    <a:pt x="143" y="176"/>
                    <a:pt x="149" y="182"/>
                    <a:pt x="149" y="189"/>
                  </a:cubicBezTo>
                  <a:lnTo>
                    <a:pt x="149" y="476"/>
                  </a:lnTo>
                  <a:close/>
                  <a:moveTo>
                    <a:pt x="531" y="463"/>
                  </a:moveTo>
                  <a:cubicBezTo>
                    <a:pt x="538" y="463"/>
                    <a:pt x="544" y="469"/>
                    <a:pt x="544" y="476"/>
                  </a:cubicBezTo>
                  <a:cubicBezTo>
                    <a:pt x="544" y="483"/>
                    <a:pt x="538" y="489"/>
                    <a:pt x="531" y="489"/>
                  </a:cubicBezTo>
                  <a:lnTo>
                    <a:pt x="136" y="489"/>
                  </a:lnTo>
                  <a:cubicBezTo>
                    <a:pt x="129" y="489"/>
                    <a:pt x="123" y="483"/>
                    <a:pt x="123" y="476"/>
                  </a:cubicBezTo>
                  <a:cubicBezTo>
                    <a:pt x="123" y="469"/>
                    <a:pt x="129" y="463"/>
                    <a:pt x="136" y="463"/>
                  </a:cubicBezTo>
                  <a:lnTo>
                    <a:pt x="531" y="463"/>
                  </a:lnTo>
                  <a:close/>
                  <a:moveTo>
                    <a:pt x="753" y="750"/>
                  </a:moveTo>
                  <a:cubicBezTo>
                    <a:pt x="732" y="770"/>
                    <a:pt x="706" y="779"/>
                    <a:pt x="680" y="779"/>
                  </a:cubicBezTo>
                  <a:cubicBezTo>
                    <a:pt x="654" y="779"/>
                    <a:pt x="628" y="770"/>
                    <a:pt x="608" y="750"/>
                  </a:cubicBezTo>
                  <a:lnTo>
                    <a:pt x="485" y="629"/>
                  </a:lnTo>
                  <a:cubicBezTo>
                    <a:pt x="440" y="653"/>
                    <a:pt x="388" y="666"/>
                    <a:pt x="334" y="666"/>
                  </a:cubicBezTo>
                  <a:cubicBezTo>
                    <a:pt x="149" y="666"/>
                    <a:pt x="0" y="517"/>
                    <a:pt x="0" y="332"/>
                  </a:cubicBezTo>
                  <a:cubicBezTo>
                    <a:pt x="0" y="149"/>
                    <a:pt x="149" y="0"/>
                    <a:pt x="334" y="0"/>
                  </a:cubicBezTo>
                  <a:cubicBezTo>
                    <a:pt x="517" y="0"/>
                    <a:pt x="666" y="149"/>
                    <a:pt x="666" y="332"/>
                  </a:cubicBezTo>
                  <a:cubicBezTo>
                    <a:pt x="666" y="387"/>
                    <a:pt x="653" y="439"/>
                    <a:pt x="630" y="484"/>
                  </a:cubicBezTo>
                  <a:lnTo>
                    <a:pt x="753" y="605"/>
                  </a:lnTo>
                  <a:cubicBezTo>
                    <a:pt x="792" y="645"/>
                    <a:pt x="792" y="709"/>
                    <a:pt x="753" y="750"/>
                  </a:cubicBezTo>
                  <a:close/>
                  <a:moveTo>
                    <a:pt x="334" y="623"/>
                  </a:moveTo>
                  <a:lnTo>
                    <a:pt x="334" y="623"/>
                  </a:lnTo>
                  <a:cubicBezTo>
                    <a:pt x="494" y="623"/>
                    <a:pt x="624" y="493"/>
                    <a:pt x="624" y="332"/>
                  </a:cubicBezTo>
                  <a:cubicBezTo>
                    <a:pt x="624" y="172"/>
                    <a:pt x="494" y="42"/>
                    <a:pt x="334" y="42"/>
                  </a:cubicBezTo>
                  <a:cubicBezTo>
                    <a:pt x="173" y="42"/>
                    <a:pt x="43" y="172"/>
                    <a:pt x="43" y="332"/>
                  </a:cubicBezTo>
                  <a:cubicBezTo>
                    <a:pt x="43" y="493"/>
                    <a:pt x="173" y="623"/>
                    <a:pt x="334" y="6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lnSpc>
                  <a:spcPct val="150000"/>
                </a:lnSpc>
              </a:pPr>
              <a:endParaRPr lang="zh-CN" altLang="en-US" sz="1500"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endParaRPr>
            </a:p>
          </p:txBody>
        </p:sp>
      </p:grp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F9556212-3AB0-4167-BE7F-3877E1BFD749}"/>
              </a:ext>
            </a:extLst>
          </p:cNvPr>
          <p:cNvCxnSpPr>
            <a:cxnSpLocks/>
          </p:cNvCxnSpPr>
          <p:nvPr/>
        </p:nvCxnSpPr>
        <p:spPr>
          <a:xfrm>
            <a:off x="2760763" y="2144624"/>
            <a:ext cx="115728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AA9EC7FE-FF47-415A-9AE1-30D10682B3D4}"/>
              </a:ext>
            </a:extLst>
          </p:cNvPr>
          <p:cNvCxnSpPr>
            <a:cxnSpLocks/>
          </p:cNvCxnSpPr>
          <p:nvPr/>
        </p:nvCxnSpPr>
        <p:spPr>
          <a:xfrm>
            <a:off x="5092015" y="2144624"/>
            <a:ext cx="115728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5E505EFE-3BF0-4E7A-ABD7-85F5A3090583}"/>
              </a:ext>
            </a:extLst>
          </p:cNvPr>
          <p:cNvGrpSpPr/>
          <p:nvPr/>
        </p:nvGrpSpPr>
        <p:grpSpPr>
          <a:xfrm>
            <a:off x="1200150" y="2938137"/>
            <a:ext cx="1769208" cy="854831"/>
            <a:chOff x="4651458" y="2682041"/>
            <a:chExt cx="2358943" cy="1139774"/>
          </a:xfrm>
        </p:grpSpPr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556E4E66-8064-4CB9-8321-9DF191232514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651458" y="2682041"/>
              <a:ext cx="23589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0C3F41C0-4AE1-4035-A455-CA7C7E0CA9A3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7F768CAA-E7CA-436C-ABB6-CADAEC574CDC}"/>
              </a:ext>
            </a:extLst>
          </p:cNvPr>
          <p:cNvGrpSpPr/>
          <p:nvPr/>
        </p:nvGrpSpPr>
        <p:grpSpPr>
          <a:xfrm>
            <a:off x="3668382" y="2938137"/>
            <a:ext cx="1711991" cy="854831"/>
            <a:chOff x="4689646" y="2682041"/>
            <a:chExt cx="2282654" cy="1139774"/>
          </a:xfrm>
        </p:grpSpPr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7E97B88E-104E-44B4-A856-D88FD6F8A621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727746" y="2682041"/>
              <a:ext cx="224455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4" name="PA-矩形 4">
              <a:extLst>
                <a:ext uri="{FF2B5EF4-FFF2-40B4-BE49-F238E27FC236}">
                  <a16:creationId xmlns:a16="http://schemas.microsoft.com/office/drawing/2014/main" id="{CD6C00A3-0210-4B44-AC2F-29A7017DBAA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C44C85C9-116E-475C-8E30-5A8C5A06F9CA}"/>
              </a:ext>
            </a:extLst>
          </p:cNvPr>
          <p:cNvGrpSpPr/>
          <p:nvPr/>
        </p:nvGrpSpPr>
        <p:grpSpPr>
          <a:xfrm>
            <a:off x="6017079" y="2938137"/>
            <a:ext cx="1774310" cy="854831"/>
            <a:chOff x="4606554" y="2682041"/>
            <a:chExt cx="2365746" cy="1139774"/>
          </a:xfrm>
        </p:grpSpPr>
        <p:sp>
          <p:nvSpPr>
            <p:cNvPr id="56" name="PA-矩形 4">
              <a:extLst>
                <a:ext uri="{FF2B5EF4-FFF2-40B4-BE49-F238E27FC236}">
                  <a16:creationId xmlns:a16="http://schemas.microsoft.com/office/drawing/2014/main" id="{4FCA1D55-837A-4E5E-A0F6-E05D5EF058DE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606554" y="2682041"/>
              <a:ext cx="2282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7" name="PA-矩形 4">
              <a:extLst>
                <a:ext uri="{FF2B5EF4-FFF2-40B4-BE49-F238E27FC236}">
                  <a16:creationId xmlns:a16="http://schemas.microsoft.com/office/drawing/2014/main" id="{3C32CDF5-BF12-46F4-9CEA-AA2BE93EE263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54500" y="264952"/>
            <a:ext cx="3239813" cy="620949"/>
            <a:chOff x="155901" y="167338"/>
            <a:chExt cx="4319750" cy="827932"/>
          </a:xfrm>
        </p:grpSpPr>
        <p:grpSp>
          <p:nvGrpSpPr>
            <p:cNvPr id="23" name="组合 22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299929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80300" y="26872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154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5">
            <a:extLst>
              <a:ext uri="{FF2B5EF4-FFF2-40B4-BE49-F238E27FC236}">
                <a16:creationId xmlns:a16="http://schemas.microsoft.com/office/drawing/2014/main" id="{E9F6D0EE-599E-48D1-9A8A-3112E1FB19B9}"/>
              </a:ext>
            </a:extLst>
          </p:cNvPr>
          <p:cNvSpPr>
            <a:spLocks/>
          </p:cNvSpPr>
          <p:nvPr/>
        </p:nvSpPr>
        <p:spPr bwMode="auto">
          <a:xfrm rot="5400000">
            <a:off x="819658" y="1154347"/>
            <a:ext cx="2280398" cy="202110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A3571C91-8E85-4C61-A5CC-1D2604A89119}"/>
              </a:ext>
            </a:extLst>
          </p:cNvPr>
          <p:cNvSpPr>
            <a:spLocks/>
          </p:cNvSpPr>
          <p:nvPr/>
        </p:nvSpPr>
        <p:spPr bwMode="auto">
          <a:xfrm rot="5400000">
            <a:off x="1128945" y="1428463"/>
            <a:ext cx="1661824" cy="147286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4D58180-217A-46FF-B1EC-56381B0AB6D9}"/>
              </a:ext>
            </a:extLst>
          </p:cNvPr>
          <p:cNvSpPr txBox="1"/>
          <p:nvPr/>
        </p:nvSpPr>
        <p:spPr>
          <a:xfrm>
            <a:off x="1036524" y="1889864"/>
            <a:ext cx="18466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3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rPr>
              <a:t>70</a:t>
            </a:r>
            <a:r>
              <a:rPr lang="en-US" altLang="zh-CN" sz="24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rPr>
              <a:t>%</a:t>
            </a:r>
            <a:endParaRPr lang="zh-CN" altLang="en-US" sz="240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ABBD9D29-966F-43BE-BE64-1CE72710D80F}"/>
              </a:ext>
            </a:extLst>
          </p:cNvPr>
          <p:cNvSpPr>
            <a:spLocks/>
          </p:cNvSpPr>
          <p:nvPr/>
        </p:nvSpPr>
        <p:spPr bwMode="auto">
          <a:xfrm rot="5400000">
            <a:off x="3532379" y="1366065"/>
            <a:ext cx="2007003" cy="1778793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E582A661-83FF-43C1-A875-B6D77FDEA68E}"/>
              </a:ext>
            </a:extLst>
          </p:cNvPr>
          <p:cNvSpPr>
            <a:spLocks/>
          </p:cNvSpPr>
          <p:nvPr/>
        </p:nvSpPr>
        <p:spPr bwMode="auto">
          <a:xfrm rot="5400000">
            <a:off x="3804587" y="1607318"/>
            <a:ext cx="1462589" cy="129628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5A1EB9D6-250D-4C4E-AA30-D2B849169A96}"/>
              </a:ext>
            </a:extLst>
          </p:cNvPr>
          <p:cNvSpPr txBox="1"/>
          <p:nvPr/>
        </p:nvSpPr>
        <p:spPr>
          <a:xfrm>
            <a:off x="3621128" y="1977121"/>
            <a:ext cx="18466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3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rPr>
              <a:t>40</a:t>
            </a:r>
            <a:r>
              <a:rPr lang="en-US" altLang="zh-CN" sz="24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rPr>
              <a:t>%</a:t>
            </a:r>
            <a:endParaRPr lang="zh-CN" altLang="en-US" sz="240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B3CED205-968D-42AD-819F-30A7FBCADCE2}"/>
              </a:ext>
            </a:extLst>
          </p:cNvPr>
          <p:cNvGrpSpPr/>
          <p:nvPr/>
        </p:nvGrpSpPr>
        <p:grpSpPr>
          <a:xfrm>
            <a:off x="6072779" y="1461067"/>
            <a:ext cx="1444671" cy="1630015"/>
            <a:chOff x="5331123" y="2557541"/>
            <a:chExt cx="1611146" cy="1817848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C1F29828-6610-4968-9202-5BE6350BEDC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227772" y="2660892"/>
              <a:ext cx="1817848" cy="161114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3F0C356B-7A7F-4714-8317-FE809322695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474324" y="2879409"/>
              <a:ext cx="1324744" cy="1174112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id="{814BCB3D-EB96-433A-99C9-A0F806BA817B}"/>
              </a:ext>
            </a:extLst>
          </p:cNvPr>
          <p:cNvSpPr txBox="1"/>
          <p:nvPr/>
        </p:nvSpPr>
        <p:spPr>
          <a:xfrm>
            <a:off x="5881307" y="1978647"/>
            <a:ext cx="18466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3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rPr>
              <a:t>10</a:t>
            </a:r>
            <a:r>
              <a:rPr lang="en-US" altLang="zh-CN" sz="24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全字库正楷体" panose="02010604000101010101" pitchFamily="2" charset="-122"/>
                <a:sym typeface="思源宋体 CN" panose="02020400000000000000" pitchFamily="18" charset="-122"/>
              </a:rPr>
              <a:t>%</a:t>
            </a:r>
            <a:endParaRPr lang="zh-CN" altLang="en-US" sz="2400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sp>
        <p:nvSpPr>
          <p:cNvPr id="30" name="任意多边形 28">
            <a:extLst>
              <a:ext uri="{FF2B5EF4-FFF2-40B4-BE49-F238E27FC236}">
                <a16:creationId xmlns:a16="http://schemas.microsoft.com/office/drawing/2014/main" id="{3A60267C-B281-4B24-A430-D23D17DB2CA2}"/>
              </a:ext>
            </a:extLst>
          </p:cNvPr>
          <p:cNvSpPr/>
          <p:nvPr/>
        </p:nvSpPr>
        <p:spPr>
          <a:xfrm rot="18900000" flipH="1">
            <a:off x="3201143" y="2268836"/>
            <a:ext cx="186027" cy="186027"/>
          </a:xfrm>
          <a:custGeom>
            <a:avLst/>
            <a:gdLst>
              <a:gd name="connsiteX0" fmla="*/ 0 w 1192530"/>
              <a:gd name="connsiteY0" fmla="*/ 1192530 h 1192530"/>
              <a:gd name="connsiteX1" fmla="*/ 0 w 1192530"/>
              <a:gd name="connsiteY1" fmla="*/ 0 h 1192530"/>
              <a:gd name="connsiteX2" fmla="*/ 369742 w 1192530"/>
              <a:gd name="connsiteY2" fmla="*/ 0 h 1192530"/>
              <a:gd name="connsiteX3" fmla="*/ 369742 w 1192530"/>
              <a:gd name="connsiteY3" fmla="*/ 826009 h 1192530"/>
              <a:gd name="connsiteX4" fmla="*/ 1192530 w 1192530"/>
              <a:gd name="connsiteY4" fmla="*/ 826009 h 1192530"/>
              <a:gd name="connsiteX5" fmla="*/ 1192530 w 1192530"/>
              <a:gd name="connsiteY5" fmla="*/ 1192530 h 119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2530" h="1192530">
                <a:moveTo>
                  <a:pt x="0" y="1192530"/>
                </a:moveTo>
                <a:lnTo>
                  <a:pt x="0" y="0"/>
                </a:lnTo>
                <a:lnTo>
                  <a:pt x="369742" y="0"/>
                </a:lnTo>
                <a:lnTo>
                  <a:pt x="369742" y="826009"/>
                </a:lnTo>
                <a:lnTo>
                  <a:pt x="1192530" y="826009"/>
                </a:lnTo>
                <a:lnTo>
                  <a:pt x="1192530" y="119253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sp>
        <p:nvSpPr>
          <p:cNvPr id="31" name="任意多边形 29">
            <a:extLst>
              <a:ext uri="{FF2B5EF4-FFF2-40B4-BE49-F238E27FC236}">
                <a16:creationId xmlns:a16="http://schemas.microsoft.com/office/drawing/2014/main" id="{7B53634E-FBA9-4BCE-8963-BA569D5A9FC3}"/>
              </a:ext>
            </a:extLst>
          </p:cNvPr>
          <p:cNvSpPr/>
          <p:nvPr/>
        </p:nvSpPr>
        <p:spPr>
          <a:xfrm rot="18900000" flipH="1">
            <a:off x="5626540" y="2268836"/>
            <a:ext cx="186027" cy="186027"/>
          </a:xfrm>
          <a:custGeom>
            <a:avLst/>
            <a:gdLst>
              <a:gd name="connsiteX0" fmla="*/ 0 w 1192530"/>
              <a:gd name="connsiteY0" fmla="*/ 1192530 h 1192530"/>
              <a:gd name="connsiteX1" fmla="*/ 0 w 1192530"/>
              <a:gd name="connsiteY1" fmla="*/ 0 h 1192530"/>
              <a:gd name="connsiteX2" fmla="*/ 369742 w 1192530"/>
              <a:gd name="connsiteY2" fmla="*/ 0 h 1192530"/>
              <a:gd name="connsiteX3" fmla="*/ 369742 w 1192530"/>
              <a:gd name="connsiteY3" fmla="*/ 826009 h 1192530"/>
              <a:gd name="connsiteX4" fmla="*/ 1192530 w 1192530"/>
              <a:gd name="connsiteY4" fmla="*/ 826009 h 1192530"/>
              <a:gd name="connsiteX5" fmla="*/ 1192530 w 1192530"/>
              <a:gd name="connsiteY5" fmla="*/ 1192530 h 119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2530" h="1192530">
                <a:moveTo>
                  <a:pt x="0" y="1192530"/>
                </a:moveTo>
                <a:lnTo>
                  <a:pt x="0" y="0"/>
                </a:lnTo>
                <a:lnTo>
                  <a:pt x="369742" y="0"/>
                </a:lnTo>
                <a:lnTo>
                  <a:pt x="369742" y="826009"/>
                </a:lnTo>
                <a:lnTo>
                  <a:pt x="1192530" y="826009"/>
                </a:lnTo>
                <a:lnTo>
                  <a:pt x="1192530" y="119253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  <a:cs typeface="全字库正楷体" panose="02010604000101010101" pitchFamily="2" charset="-122"/>
              <a:sym typeface="思源宋体 CN" panose="02020400000000000000" pitchFamily="18" charset="-122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F9A24F12-A969-48CF-B1B7-0689988BB5D3}"/>
              </a:ext>
            </a:extLst>
          </p:cNvPr>
          <p:cNvGrpSpPr/>
          <p:nvPr/>
        </p:nvGrpSpPr>
        <p:grpSpPr>
          <a:xfrm>
            <a:off x="1036524" y="3500113"/>
            <a:ext cx="1846665" cy="854831"/>
            <a:chOff x="4534890" y="2682041"/>
            <a:chExt cx="2462219" cy="1139774"/>
          </a:xfrm>
        </p:grpSpPr>
        <p:sp>
          <p:nvSpPr>
            <p:cNvPr id="41" name="PA-矩形 4">
              <a:extLst>
                <a:ext uri="{FF2B5EF4-FFF2-40B4-BE49-F238E27FC236}">
                  <a16:creationId xmlns:a16="http://schemas.microsoft.com/office/drawing/2014/main" id="{2C9EAC4A-270A-4AE1-A904-CAD1D1E72E55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534890" y="2682041"/>
              <a:ext cx="2462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3B1A324C-4068-4CB1-991A-10A17F327B1E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654ADAC2-2243-45ED-A4F3-72CCD379E754}"/>
              </a:ext>
            </a:extLst>
          </p:cNvPr>
          <p:cNvGrpSpPr/>
          <p:nvPr/>
        </p:nvGrpSpPr>
        <p:grpSpPr>
          <a:xfrm>
            <a:off x="3506562" y="3500113"/>
            <a:ext cx="1846665" cy="854831"/>
            <a:chOff x="4589773" y="2682041"/>
            <a:chExt cx="2462219" cy="1139774"/>
          </a:xfrm>
        </p:grpSpPr>
        <p:sp>
          <p:nvSpPr>
            <p:cNvPr id="47" name="PA-矩形 4">
              <a:extLst>
                <a:ext uri="{FF2B5EF4-FFF2-40B4-BE49-F238E27FC236}">
                  <a16:creationId xmlns:a16="http://schemas.microsoft.com/office/drawing/2014/main" id="{20952B51-F914-4410-BE36-B9428A45382E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589773" y="2682041"/>
              <a:ext cx="2462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8" name="PA-矩形 4">
              <a:extLst>
                <a:ext uri="{FF2B5EF4-FFF2-40B4-BE49-F238E27FC236}">
                  <a16:creationId xmlns:a16="http://schemas.microsoft.com/office/drawing/2014/main" id="{D6F51B5D-9973-4C77-8D34-D1EF780DA873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987703B8-81F1-4F1C-BC82-82328C57D138}"/>
              </a:ext>
            </a:extLst>
          </p:cNvPr>
          <p:cNvGrpSpPr/>
          <p:nvPr/>
        </p:nvGrpSpPr>
        <p:grpSpPr>
          <a:xfrm>
            <a:off x="6000309" y="3500113"/>
            <a:ext cx="1751680" cy="854831"/>
            <a:chOff x="4676271" y="2682041"/>
            <a:chExt cx="2335573" cy="1139774"/>
          </a:xfrm>
        </p:grpSpPr>
        <p:sp>
          <p:nvSpPr>
            <p:cNvPr id="51" name="PA-矩形 4">
              <a:extLst>
                <a:ext uri="{FF2B5EF4-FFF2-40B4-BE49-F238E27FC236}">
                  <a16:creationId xmlns:a16="http://schemas.microsoft.com/office/drawing/2014/main" id="{19F0F0DE-35D7-4D83-84D6-73A5768FA027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676271" y="2682041"/>
              <a:ext cx="233557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2" name="PA-矩形 4">
              <a:extLst>
                <a:ext uri="{FF2B5EF4-FFF2-40B4-BE49-F238E27FC236}">
                  <a16:creationId xmlns:a16="http://schemas.microsoft.com/office/drawing/2014/main" id="{3070A78E-0585-4975-BADC-E81C20A673DF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54500" y="264952"/>
            <a:ext cx="3391983" cy="620949"/>
            <a:chOff x="155901" y="167338"/>
            <a:chExt cx="4522644" cy="827932"/>
          </a:xfrm>
        </p:grpSpPr>
        <p:grpSp>
          <p:nvGrpSpPr>
            <p:cNvPr id="27" name="组合 26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502823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80300" y="26872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3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/>
      <p:bldP spid="36" grpId="0" animBg="1"/>
      <p:bldP spid="37" grpId="0" animBg="1"/>
      <p:bldP spid="28" grpId="0"/>
      <p:bldP spid="33" grpId="0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C10C0AE5-4358-4FC0-95D9-9DE1C46E9355}"/>
              </a:ext>
            </a:extLst>
          </p:cNvPr>
          <p:cNvGrpSpPr/>
          <p:nvPr/>
        </p:nvGrpSpPr>
        <p:grpSpPr>
          <a:xfrm>
            <a:off x="1465120" y="1635555"/>
            <a:ext cx="6194712" cy="1040970"/>
            <a:chOff x="3998291" y="2000722"/>
            <a:chExt cx="6774483" cy="1138396"/>
          </a:xfrm>
        </p:grpSpPr>
        <p:sp>
          <p:nvSpPr>
            <p:cNvPr id="20" name="对角圆角矩形 2">
              <a:extLst>
                <a:ext uri="{FF2B5EF4-FFF2-40B4-BE49-F238E27FC236}">
                  <a16:creationId xmlns:a16="http://schemas.microsoft.com/office/drawing/2014/main" id="{F4ACF68A-5A05-444D-BF79-A660C770C034}"/>
                </a:ext>
              </a:extLst>
            </p:cNvPr>
            <p:cNvSpPr/>
            <p:nvPr/>
          </p:nvSpPr>
          <p:spPr>
            <a:xfrm>
              <a:off x="6784780" y="2000722"/>
              <a:ext cx="1129502" cy="1138396"/>
            </a:xfrm>
            <a:prstGeom prst="round2Diag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3" name="对角圆角矩形 3">
              <a:extLst>
                <a:ext uri="{FF2B5EF4-FFF2-40B4-BE49-F238E27FC236}">
                  <a16:creationId xmlns:a16="http://schemas.microsoft.com/office/drawing/2014/main" id="{F510ADD3-88A3-40CB-A821-6420617B5290}"/>
                </a:ext>
              </a:extLst>
            </p:cNvPr>
            <p:cNvSpPr/>
            <p:nvPr/>
          </p:nvSpPr>
          <p:spPr>
            <a:xfrm flipV="1">
              <a:off x="3998291" y="2000722"/>
              <a:ext cx="1129502" cy="1138396"/>
            </a:xfrm>
            <a:prstGeom prst="round2Diag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24" name="对角圆角矩形 4">
              <a:extLst>
                <a:ext uri="{FF2B5EF4-FFF2-40B4-BE49-F238E27FC236}">
                  <a16:creationId xmlns:a16="http://schemas.microsoft.com/office/drawing/2014/main" id="{1A4B29D8-FD05-4E40-B05D-72A404D31196}"/>
                </a:ext>
              </a:extLst>
            </p:cNvPr>
            <p:cNvSpPr/>
            <p:nvPr/>
          </p:nvSpPr>
          <p:spPr>
            <a:xfrm flipV="1">
              <a:off x="9643272" y="2000722"/>
              <a:ext cx="1129502" cy="1138396"/>
            </a:xfrm>
            <a:prstGeom prst="round2Diag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3442BF5A-00F9-4610-81C4-4AEA1C978A3A}"/>
                </a:ext>
              </a:extLst>
            </p:cNvPr>
            <p:cNvGrpSpPr/>
            <p:nvPr/>
          </p:nvGrpSpPr>
          <p:grpSpPr>
            <a:xfrm>
              <a:off x="6940458" y="2254188"/>
              <a:ext cx="836087" cy="583684"/>
              <a:chOff x="5626101" y="3128962"/>
              <a:chExt cx="925512" cy="646113"/>
            </a:xfrm>
            <a:solidFill>
              <a:schemeClr val="bg1"/>
            </a:solidFill>
          </p:grpSpPr>
          <p:sp>
            <p:nvSpPr>
              <p:cNvPr id="27" name="Freeform 182">
                <a:extLst>
                  <a:ext uri="{FF2B5EF4-FFF2-40B4-BE49-F238E27FC236}">
                    <a16:creationId xmlns:a16="http://schemas.microsoft.com/office/drawing/2014/main" id="{B7DEB93C-9494-497E-997B-E9A43729C0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97613" y="3178175"/>
                <a:ext cx="254000" cy="306388"/>
              </a:xfrm>
              <a:custGeom>
                <a:avLst/>
                <a:gdLst>
                  <a:gd name="T0" fmla="*/ 51 w 146"/>
                  <a:gd name="T1" fmla="*/ 0 h 175"/>
                  <a:gd name="T2" fmla="*/ 0 w 146"/>
                  <a:gd name="T3" fmla="*/ 37 h 175"/>
                  <a:gd name="T4" fmla="*/ 55 w 146"/>
                  <a:gd name="T5" fmla="*/ 93 h 175"/>
                  <a:gd name="T6" fmla="*/ 94 w 146"/>
                  <a:gd name="T7" fmla="*/ 175 h 175"/>
                  <a:gd name="T8" fmla="*/ 146 w 146"/>
                  <a:gd name="T9" fmla="*/ 137 h 175"/>
                  <a:gd name="T10" fmla="*/ 106 w 146"/>
                  <a:gd name="T11" fmla="*/ 67 h 175"/>
                  <a:gd name="T12" fmla="*/ 51 w 146"/>
                  <a:gd name="T13" fmla="*/ 0 h 175"/>
                  <a:gd name="T14" fmla="*/ 120 w 146"/>
                  <a:gd name="T15" fmla="*/ 130 h 175"/>
                  <a:gd name="T16" fmla="*/ 109 w 146"/>
                  <a:gd name="T17" fmla="*/ 140 h 175"/>
                  <a:gd name="T18" fmla="*/ 98 w 146"/>
                  <a:gd name="T19" fmla="*/ 130 h 175"/>
                  <a:gd name="T20" fmla="*/ 109 w 146"/>
                  <a:gd name="T21" fmla="*/ 119 h 175"/>
                  <a:gd name="T22" fmla="*/ 120 w 146"/>
                  <a:gd name="T23" fmla="*/ 13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6" h="175">
                    <a:moveTo>
                      <a:pt x="51" y="0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30" y="57"/>
                      <a:pt x="55" y="93"/>
                    </a:cubicBezTo>
                    <a:cubicBezTo>
                      <a:pt x="80" y="130"/>
                      <a:pt x="94" y="175"/>
                      <a:pt x="94" y="175"/>
                    </a:cubicBezTo>
                    <a:cubicBezTo>
                      <a:pt x="146" y="137"/>
                      <a:pt x="146" y="137"/>
                      <a:pt x="146" y="137"/>
                    </a:cubicBezTo>
                    <a:cubicBezTo>
                      <a:pt x="146" y="137"/>
                      <a:pt x="133" y="105"/>
                      <a:pt x="106" y="67"/>
                    </a:cubicBezTo>
                    <a:cubicBezTo>
                      <a:pt x="79" y="29"/>
                      <a:pt x="51" y="0"/>
                      <a:pt x="51" y="0"/>
                    </a:cubicBezTo>
                    <a:close/>
                    <a:moveTo>
                      <a:pt x="120" y="130"/>
                    </a:moveTo>
                    <a:cubicBezTo>
                      <a:pt x="120" y="136"/>
                      <a:pt x="115" y="140"/>
                      <a:pt x="109" y="140"/>
                    </a:cubicBezTo>
                    <a:cubicBezTo>
                      <a:pt x="103" y="140"/>
                      <a:pt x="98" y="136"/>
                      <a:pt x="98" y="130"/>
                    </a:cubicBezTo>
                    <a:cubicBezTo>
                      <a:pt x="98" y="124"/>
                      <a:pt x="103" y="119"/>
                      <a:pt x="109" y="119"/>
                    </a:cubicBezTo>
                    <a:cubicBezTo>
                      <a:pt x="115" y="119"/>
                      <a:pt x="120" y="124"/>
                      <a:pt x="120" y="1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8" name="Freeform 183">
                <a:extLst>
                  <a:ext uri="{FF2B5EF4-FFF2-40B4-BE49-F238E27FC236}">
                    <a16:creationId xmlns:a16="http://schemas.microsoft.com/office/drawing/2014/main" id="{1F86011A-E168-4F59-A9BA-DE71CA39FF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26101" y="3128962"/>
                <a:ext cx="827088" cy="646113"/>
              </a:xfrm>
              <a:custGeom>
                <a:avLst/>
                <a:gdLst>
                  <a:gd name="T0" fmla="*/ 57 w 474"/>
                  <a:gd name="T1" fmla="*/ 181 h 371"/>
                  <a:gd name="T2" fmla="*/ 70 w 474"/>
                  <a:gd name="T3" fmla="*/ 164 h 371"/>
                  <a:gd name="T4" fmla="*/ 62 w 474"/>
                  <a:gd name="T5" fmla="*/ 227 h 371"/>
                  <a:gd name="T6" fmla="*/ 98 w 474"/>
                  <a:gd name="T7" fmla="*/ 284 h 371"/>
                  <a:gd name="T8" fmla="*/ 133 w 474"/>
                  <a:gd name="T9" fmla="*/ 321 h 371"/>
                  <a:gd name="T10" fmla="*/ 175 w 474"/>
                  <a:gd name="T11" fmla="*/ 324 h 371"/>
                  <a:gd name="T12" fmla="*/ 215 w 474"/>
                  <a:gd name="T13" fmla="*/ 355 h 371"/>
                  <a:gd name="T14" fmla="*/ 244 w 474"/>
                  <a:gd name="T15" fmla="*/ 371 h 371"/>
                  <a:gd name="T16" fmla="*/ 272 w 474"/>
                  <a:gd name="T17" fmla="*/ 353 h 371"/>
                  <a:gd name="T18" fmla="*/ 317 w 474"/>
                  <a:gd name="T19" fmla="*/ 354 h 371"/>
                  <a:gd name="T20" fmla="*/ 333 w 474"/>
                  <a:gd name="T21" fmla="*/ 337 h 371"/>
                  <a:gd name="T22" fmla="*/ 367 w 474"/>
                  <a:gd name="T23" fmla="*/ 299 h 371"/>
                  <a:gd name="T24" fmla="*/ 389 w 474"/>
                  <a:gd name="T25" fmla="*/ 247 h 371"/>
                  <a:gd name="T26" fmla="*/ 364 w 474"/>
                  <a:gd name="T27" fmla="*/ 235 h 371"/>
                  <a:gd name="T28" fmla="*/ 375 w 474"/>
                  <a:gd name="T29" fmla="*/ 260 h 371"/>
                  <a:gd name="T30" fmla="*/ 360 w 474"/>
                  <a:gd name="T31" fmla="*/ 281 h 371"/>
                  <a:gd name="T32" fmla="*/ 341 w 474"/>
                  <a:gd name="T33" fmla="*/ 265 h 371"/>
                  <a:gd name="T34" fmla="*/ 282 w 474"/>
                  <a:gd name="T35" fmla="*/ 206 h 371"/>
                  <a:gd name="T36" fmla="*/ 269 w 474"/>
                  <a:gd name="T37" fmla="*/ 219 h 371"/>
                  <a:gd name="T38" fmla="*/ 328 w 474"/>
                  <a:gd name="T39" fmla="*/ 278 h 371"/>
                  <a:gd name="T40" fmla="*/ 334 w 474"/>
                  <a:gd name="T41" fmla="*/ 284 h 371"/>
                  <a:gd name="T42" fmla="*/ 348 w 474"/>
                  <a:gd name="T43" fmla="*/ 298 h 371"/>
                  <a:gd name="T44" fmla="*/ 317 w 474"/>
                  <a:gd name="T45" fmla="*/ 307 h 371"/>
                  <a:gd name="T46" fmla="*/ 311 w 474"/>
                  <a:gd name="T47" fmla="*/ 302 h 371"/>
                  <a:gd name="T48" fmla="*/ 238 w 474"/>
                  <a:gd name="T49" fmla="*/ 244 h 371"/>
                  <a:gd name="T50" fmla="*/ 296 w 474"/>
                  <a:gd name="T51" fmla="*/ 312 h 371"/>
                  <a:gd name="T52" fmla="*/ 309 w 474"/>
                  <a:gd name="T53" fmla="*/ 327 h 371"/>
                  <a:gd name="T54" fmla="*/ 280 w 474"/>
                  <a:gd name="T55" fmla="*/ 336 h 371"/>
                  <a:gd name="T56" fmla="*/ 275 w 474"/>
                  <a:gd name="T57" fmla="*/ 331 h 371"/>
                  <a:gd name="T58" fmla="*/ 273 w 474"/>
                  <a:gd name="T59" fmla="*/ 329 h 371"/>
                  <a:gd name="T60" fmla="*/ 217 w 474"/>
                  <a:gd name="T61" fmla="*/ 288 h 371"/>
                  <a:gd name="T62" fmla="*/ 250 w 474"/>
                  <a:gd name="T63" fmla="*/ 332 h 371"/>
                  <a:gd name="T64" fmla="*/ 259 w 474"/>
                  <a:gd name="T65" fmla="*/ 344 h 371"/>
                  <a:gd name="T66" fmla="*/ 229 w 474"/>
                  <a:gd name="T67" fmla="*/ 347 h 371"/>
                  <a:gd name="T68" fmla="*/ 224 w 474"/>
                  <a:gd name="T69" fmla="*/ 343 h 371"/>
                  <a:gd name="T70" fmla="*/ 222 w 474"/>
                  <a:gd name="T71" fmla="*/ 341 h 371"/>
                  <a:gd name="T72" fmla="*/ 187 w 474"/>
                  <a:gd name="T73" fmla="*/ 313 h 371"/>
                  <a:gd name="T74" fmla="*/ 174 w 474"/>
                  <a:gd name="T75" fmla="*/ 258 h 371"/>
                  <a:gd name="T76" fmla="*/ 134 w 474"/>
                  <a:gd name="T77" fmla="*/ 206 h 371"/>
                  <a:gd name="T78" fmla="*/ 100 w 474"/>
                  <a:gd name="T79" fmla="*/ 188 h 371"/>
                  <a:gd name="T80" fmla="*/ 112 w 474"/>
                  <a:gd name="T81" fmla="*/ 113 h 371"/>
                  <a:gd name="T82" fmla="*/ 116 w 474"/>
                  <a:gd name="T83" fmla="*/ 109 h 371"/>
                  <a:gd name="T84" fmla="*/ 202 w 474"/>
                  <a:gd name="T85" fmla="*/ 99 h 371"/>
                  <a:gd name="T86" fmla="*/ 201 w 474"/>
                  <a:gd name="T87" fmla="*/ 145 h 371"/>
                  <a:gd name="T88" fmla="*/ 368 w 474"/>
                  <a:gd name="T89" fmla="*/ 226 h 371"/>
                  <a:gd name="T90" fmla="*/ 456 w 474"/>
                  <a:gd name="T91" fmla="*/ 172 h 371"/>
                  <a:gd name="T92" fmla="*/ 344 w 474"/>
                  <a:gd name="T93" fmla="*/ 104 h 371"/>
                  <a:gd name="T94" fmla="*/ 217 w 474"/>
                  <a:gd name="T95" fmla="*/ 87 h 371"/>
                  <a:gd name="T96" fmla="*/ 187 w 474"/>
                  <a:gd name="T97" fmla="*/ 62 h 371"/>
                  <a:gd name="T98" fmla="*/ 190 w 474"/>
                  <a:gd name="T99" fmla="*/ 47 h 371"/>
                  <a:gd name="T100" fmla="*/ 135 w 474"/>
                  <a:gd name="T101" fmla="*/ 1 h 371"/>
                  <a:gd name="T102" fmla="*/ 3 w 474"/>
                  <a:gd name="T103" fmla="*/ 120 h 371"/>
                  <a:gd name="T104" fmla="*/ 49 w 474"/>
                  <a:gd name="T105" fmla="*/ 179 h 371"/>
                  <a:gd name="T106" fmla="*/ 76 w 474"/>
                  <a:gd name="T107" fmla="*/ 65 h 371"/>
                  <a:gd name="T108" fmla="*/ 168 w 474"/>
                  <a:gd name="T109" fmla="*/ 51 h 371"/>
                  <a:gd name="T110" fmla="*/ 65 w 474"/>
                  <a:gd name="T111" fmla="*/ 139 h 371"/>
                  <a:gd name="T112" fmla="*/ 22 w 474"/>
                  <a:gd name="T113" fmla="*/ 125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74" h="371">
                    <a:moveTo>
                      <a:pt x="56" y="181"/>
                    </a:moveTo>
                    <a:cubicBezTo>
                      <a:pt x="56" y="181"/>
                      <a:pt x="57" y="181"/>
                      <a:pt x="57" y="181"/>
                    </a:cubicBezTo>
                    <a:cubicBezTo>
                      <a:pt x="60" y="181"/>
                      <a:pt x="63" y="179"/>
                      <a:pt x="64" y="176"/>
                    </a:cubicBezTo>
                    <a:cubicBezTo>
                      <a:pt x="64" y="176"/>
                      <a:pt x="66" y="171"/>
                      <a:pt x="70" y="164"/>
                    </a:cubicBezTo>
                    <a:cubicBezTo>
                      <a:pt x="85" y="198"/>
                      <a:pt x="85" y="198"/>
                      <a:pt x="85" y="198"/>
                    </a:cubicBezTo>
                    <a:cubicBezTo>
                      <a:pt x="73" y="206"/>
                      <a:pt x="60" y="218"/>
                      <a:pt x="62" y="227"/>
                    </a:cubicBezTo>
                    <a:cubicBezTo>
                      <a:pt x="66" y="245"/>
                      <a:pt x="75" y="268"/>
                      <a:pt x="87" y="270"/>
                    </a:cubicBezTo>
                    <a:cubicBezTo>
                      <a:pt x="100" y="272"/>
                      <a:pt x="98" y="284"/>
                      <a:pt x="98" y="284"/>
                    </a:cubicBezTo>
                    <a:cubicBezTo>
                      <a:pt x="98" y="284"/>
                      <a:pt x="112" y="318"/>
                      <a:pt x="123" y="316"/>
                    </a:cubicBezTo>
                    <a:cubicBezTo>
                      <a:pt x="133" y="314"/>
                      <a:pt x="133" y="321"/>
                      <a:pt x="133" y="321"/>
                    </a:cubicBezTo>
                    <a:cubicBezTo>
                      <a:pt x="133" y="321"/>
                      <a:pt x="133" y="339"/>
                      <a:pt x="146" y="337"/>
                    </a:cubicBezTo>
                    <a:cubicBezTo>
                      <a:pt x="152" y="336"/>
                      <a:pt x="164" y="331"/>
                      <a:pt x="175" y="324"/>
                    </a:cubicBezTo>
                    <a:cubicBezTo>
                      <a:pt x="215" y="355"/>
                      <a:pt x="215" y="355"/>
                      <a:pt x="215" y="355"/>
                    </a:cubicBezTo>
                    <a:cubicBezTo>
                      <a:pt x="215" y="355"/>
                      <a:pt x="215" y="355"/>
                      <a:pt x="215" y="355"/>
                    </a:cubicBezTo>
                    <a:cubicBezTo>
                      <a:pt x="216" y="356"/>
                      <a:pt x="218" y="357"/>
                      <a:pt x="219" y="359"/>
                    </a:cubicBezTo>
                    <a:cubicBezTo>
                      <a:pt x="227" y="364"/>
                      <a:pt x="234" y="371"/>
                      <a:pt x="244" y="371"/>
                    </a:cubicBezTo>
                    <a:cubicBezTo>
                      <a:pt x="250" y="371"/>
                      <a:pt x="256" y="368"/>
                      <a:pt x="264" y="363"/>
                    </a:cubicBezTo>
                    <a:cubicBezTo>
                      <a:pt x="267" y="360"/>
                      <a:pt x="270" y="356"/>
                      <a:pt x="272" y="353"/>
                    </a:cubicBezTo>
                    <a:cubicBezTo>
                      <a:pt x="279" y="360"/>
                      <a:pt x="286" y="365"/>
                      <a:pt x="295" y="365"/>
                    </a:cubicBezTo>
                    <a:cubicBezTo>
                      <a:pt x="302" y="365"/>
                      <a:pt x="309" y="362"/>
                      <a:pt x="317" y="354"/>
                    </a:cubicBezTo>
                    <a:cubicBezTo>
                      <a:pt x="323" y="348"/>
                      <a:pt x="327" y="342"/>
                      <a:pt x="328" y="336"/>
                    </a:cubicBezTo>
                    <a:cubicBezTo>
                      <a:pt x="329" y="336"/>
                      <a:pt x="331" y="337"/>
                      <a:pt x="333" y="337"/>
                    </a:cubicBezTo>
                    <a:cubicBezTo>
                      <a:pt x="339" y="337"/>
                      <a:pt x="347" y="334"/>
                      <a:pt x="355" y="326"/>
                    </a:cubicBezTo>
                    <a:cubicBezTo>
                      <a:pt x="365" y="316"/>
                      <a:pt x="368" y="306"/>
                      <a:pt x="367" y="299"/>
                    </a:cubicBezTo>
                    <a:cubicBezTo>
                      <a:pt x="375" y="296"/>
                      <a:pt x="381" y="291"/>
                      <a:pt x="383" y="288"/>
                    </a:cubicBezTo>
                    <a:cubicBezTo>
                      <a:pt x="401" y="271"/>
                      <a:pt x="395" y="254"/>
                      <a:pt x="389" y="247"/>
                    </a:cubicBezTo>
                    <a:cubicBezTo>
                      <a:pt x="376" y="235"/>
                      <a:pt x="376" y="235"/>
                      <a:pt x="376" y="235"/>
                    </a:cubicBezTo>
                    <a:cubicBezTo>
                      <a:pt x="373" y="232"/>
                      <a:pt x="367" y="232"/>
                      <a:pt x="364" y="235"/>
                    </a:cubicBezTo>
                    <a:cubicBezTo>
                      <a:pt x="360" y="239"/>
                      <a:pt x="360" y="245"/>
                      <a:pt x="364" y="248"/>
                    </a:cubicBezTo>
                    <a:cubicBezTo>
                      <a:pt x="375" y="260"/>
                      <a:pt x="375" y="260"/>
                      <a:pt x="375" y="260"/>
                    </a:cubicBezTo>
                    <a:cubicBezTo>
                      <a:pt x="375" y="260"/>
                      <a:pt x="380" y="266"/>
                      <a:pt x="370" y="275"/>
                    </a:cubicBezTo>
                    <a:cubicBezTo>
                      <a:pt x="363" y="282"/>
                      <a:pt x="361" y="281"/>
                      <a:pt x="360" y="281"/>
                    </a:cubicBezTo>
                    <a:cubicBezTo>
                      <a:pt x="356" y="280"/>
                      <a:pt x="351" y="275"/>
                      <a:pt x="346" y="270"/>
                    </a:cubicBezTo>
                    <a:cubicBezTo>
                      <a:pt x="344" y="268"/>
                      <a:pt x="343" y="267"/>
                      <a:pt x="341" y="265"/>
                    </a:cubicBezTo>
                    <a:cubicBezTo>
                      <a:pt x="341" y="265"/>
                      <a:pt x="341" y="265"/>
                      <a:pt x="341" y="265"/>
                    </a:cubicBezTo>
                    <a:cubicBezTo>
                      <a:pt x="282" y="206"/>
                      <a:pt x="282" y="206"/>
                      <a:pt x="282" y="206"/>
                    </a:cubicBezTo>
                    <a:cubicBezTo>
                      <a:pt x="278" y="202"/>
                      <a:pt x="273" y="202"/>
                      <a:pt x="269" y="206"/>
                    </a:cubicBezTo>
                    <a:cubicBezTo>
                      <a:pt x="266" y="210"/>
                      <a:pt x="266" y="215"/>
                      <a:pt x="269" y="219"/>
                    </a:cubicBezTo>
                    <a:cubicBezTo>
                      <a:pt x="328" y="278"/>
                      <a:pt x="328" y="278"/>
                      <a:pt x="328" y="278"/>
                    </a:cubicBezTo>
                    <a:cubicBezTo>
                      <a:pt x="328" y="278"/>
                      <a:pt x="328" y="278"/>
                      <a:pt x="328" y="278"/>
                    </a:cubicBezTo>
                    <a:cubicBezTo>
                      <a:pt x="333" y="283"/>
                      <a:pt x="333" y="283"/>
                      <a:pt x="333" y="283"/>
                    </a:cubicBezTo>
                    <a:cubicBezTo>
                      <a:pt x="333" y="283"/>
                      <a:pt x="334" y="283"/>
                      <a:pt x="334" y="284"/>
                    </a:cubicBezTo>
                    <a:cubicBezTo>
                      <a:pt x="334" y="285"/>
                      <a:pt x="335" y="285"/>
                      <a:pt x="336" y="286"/>
                    </a:cubicBezTo>
                    <a:cubicBezTo>
                      <a:pt x="348" y="298"/>
                      <a:pt x="348" y="298"/>
                      <a:pt x="348" y="298"/>
                    </a:cubicBezTo>
                    <a:cubicBezTo>
                      <a:pt x="348" y="298"/>
                      <a:pt x="353" y="303"/>
                      <a:pt x="343" y="312"/>
                    </a:cubicBezTo>
                    <a:cubicBezTo>
                      <a:pt x="333" y="322"/>
                      <a:pt x="331" y="320"/>
                      <a:pt x="317" y="307"/>
                    </a:cubicBezTo>
                    <a:cubicBezTo>
                      <a:pt x="315" y="305"/>
                      <a:pt x="313" y="304"/>
                      <a:pt x="312" y="302"/>
                    </a:cubicBezTo>
                    <a:cubicBezTo>
                      <a:pt x="312" y="302"/>
                      <a:pt x="312" y="302"/>
                      <a:pt x="311" y="302"/>
                    </a:cubicBezTo>
                    <a:cubicBezTo>
                      <a:pt x="251" y="244"/>
                      <a:pt x="251" y="244"/>
                      <a:pt x="251" y="244"/>
                    </a:cubicBezTo>
                    <a:cubicBezTo>
                      <a:pt x="247" y="240"/>
                      <a:pt x="241" y="241"/>
                      <a:pt x="238" y="244"/>
                    </a:cubicBezTo>
                    <a:cubicBezTo>
                      <a:pt x="234" y="248"/>
                      <a:pt x="235" y="254"/>
                      <a:pt x="238" y="257"/>
                    </a:cubicBezTo>
                    <a:cubicBezTo>
                      <a:pt x="296" y="312"/>
                      <a:pt x="296" y="312"/>
                      <a:pt x="296" y="312"/>
                    </a:cubicBezTo>
                    <a:cubicBezTo>
                      <a:pt x="296" y="313"/>
                      <a:pt x="297" y="315"/>
                      <a:pt x="298" y="316"/>
                    </a:cubicBezTo>
                    <a:cubicBezTo>
                      <a:pt x="309" y="327"/>
                      <a:pt x="309" y="327"/>
                      <a:pt x="309" y="327"/>
                    </a:cubicBezTo>
                    <a:cubicBezTo>
                      <a:pt x="311" y="328"/>
                      <a:pt x="313" y="333"/>
                      <a:pt x="305" y="342"/>
                    </a:cubicBezTo>
                    <a:cubicBezTo>
                      <a:pt x="295" y="351"/>
                      <a:pt x="293" y="350"/>
                      <a:pt x="280" y="336"/>
                    </a:cubicBezTo>
                    <a:cubicBezTo>
                      <a:pt x="278" y="335"/>
                      <a:pt x="277" y="333"/>
                      <a:pt x="276" y="332"/>
                    </a:cubicBezTo>
                    <a:cubicBezTo>
                      <a:pt x="275" y="332"/>
                      <a:pt x="275" y="332"/>
                      <a:pt x="275" y="331"/>
                    </a:cubicBezTo>
                    <a:cubicBezTo>
                      <a:pt x="273" y="329"/>
                      <a:pt x="273" y="329"/>
                      <a:pt x="273" y="329"/>
                    </a:cubicBezTo>
                    <a:cubicBezTo>
                      <a:pt x="273" y="329"/>
                      <a:pt x="273" y="329"/>
                      <a:pt x="273" y="329"/>
                    </a:cubicBezTo>
                    <a:cubicBezTo>
                      <a:pt x="230" y="287"/>
                      <a:pt x="230" y="287"/>
                      <a:pt x="230" y="287"/>
                    </a:cubicBezTo>
                    <a:cubicBezTo>
                      <a:pt x="226" y="284"/>
                      <a:pt x="221" y="284"/>
                      <a:pt x="217" y="288"/>
                    </a:cubicBezTo>
                    <a:cubicBezTo>
                      <a:pt x="214" y="291"/>
                      <a:pt x="214" y="297"/>
                      <a:pt x="217" y="300"/>
                    </a:cubicBezTo>
                    <a:cubicBezTo>
                      <a:pt x="250" y="332"/>
                      <a:pt x="250" y="332"/>
                      <a:pt x="250" y="332"/>
                    </a:cubicBezTo>
                    <a:cubicBezTo>
                      <a:pt x="259" y="341"/>
                      <a:pt x="259" y="341"/>
                      <a:pt x="259" y="341"/>
                    </a:cubicBezTo>
                    <a:cubicBezTo>
                      <a:pt x="259" y="341"/>
                      <a:pt x="260" y="342"/>
                      <a:pt x="259" y="344"/>
                    </a:cubicBezTo>
                    <a:cubicBezTo>
                      <a:pt x="259" y="346"/>
                      <a:pt x="257" y="348"/>
                      <a:pt x="254" y="351"/>
                    </a:cubicBezTo>
                    <a:cubicBezTo>
                      <a:pt x="244" y="359"/>
                      <a:pt x="241" y="357"/>
                      <a:pt x="229" y="347"/>
                    </a:cubicBezTo>
                    <a:cubicBezTo>
                      <a:pt x="224" y="343"/>
                      <a:pt x="224" y="343"/>
                      <a:pt x="224" y="343"/>
                    </a:cubicBezTo>
                    <a:cubicBezTo>
                      <a:pt x="224" y="343"/>
                      <a:pt x="224" y="343"/>
                      <a:pt x="224" y="343"/>
                    </a:cubicBezTo>
                    <a:cubicBezTo>
                      <a:pt x="224" y="343"/>
                      <a:pt x="224" y="343"/>
                      <a:pt x="224" y="343"/>
                    </a:cubicBezTo>
                    <a:cubicBezTo>
                      <a:pt x="222" y="341"/>
                      <a:pt x="222" y="341"/>
                      <a:pt x="222" y="341"/>
                    </a:cubicBezTo>
                    <a:cubicBezTo>
                      <a:pt x="222" y="341"/>
                      <a:pt x="222" y="341"/>
                      <a:pt x="222" y="341"/>
                    </a:cubicBezTo>
                    <a:cubicBezTo>
                      <a:pt x="187" y="313"/>
                      <a:pt x="187" y="313"/>
                      <a:pt x="187" y="313"/>
                    </a:cubicBezTo>
                    <a:cubicBezTo>
                      <a:pt x="191" y="308"/>
                      <a:pt x="195" y="301"/>
                      <a:pt x="195" y="295"/>
                    </a:cubicBezTo>
                    <a:cubicBezTo>
                      <a:pt x="197" y="272"/>
                      <a:pt x="174" y="258"/>
                      <a:pt x="174" y="258"/>
                    </a:cubicBezTo>
                    <a:cubicBezTo>
                      <a:pt x="174" y="258"/>
                      <a:pt x="172" y="241"/>
                      <a:pt x="156" y="233"/>
                    </a:cubicBezTo>
                    <a:cubicBezTo>
                      <a:pt x="149" y="229"/>
                      <a:pt x="151" y="216"/>
                      <a:pt x="134" y="206"/>
                    </a:cubicBezTo>
                    <a:cubicBezTo>
                      <a:pt x="128" y="202"/>
                      <a:pt x="123" y="181"/>
                      <a:pt x="105" y="185"/>
                    </a:cubicBezTo>
                    <a:cubicBezTo>
                      <a:pt x="105" y="185"/>
                      <a:pt x="103" y="186"/>
                      <a:pt x="100" y="188"/>
                    </a:cubicBezTo>
                    <a:cubicBezTo>
                      <a:pt x="82" y="146"/>
                      <a:pt x="82" y="146"/>
                      <a:pt x="82" y="146"/>
                    </a:cubicBezTo>
                    <a:cubicBezTo>
                      <a:pt x="90" y="136"/>
                      <a:pt x="99" y="124"/>
                      <a:pt x="112" y="113"/>
                    </a:cubicBezTo>
                    <a:cubicBezTo>
                      <a:pt x="112" y="112"/>
                      <a:pt x="113" y="112"/>
                      <a:pt x="113" y="112"/>
                    </a:cubicBezTo>
                    <a:cubicBezTo>
                      <a:pt x="114" y="111"/>
                      <a:pt x="115" y="110"/>
                      <a:pt x="116" y="109"/>
                    </a:cubicBezTo>
                    <a:cubicBezTo>
                      <a:pt x="140" y="91"/>
                      <a:pt x="159" y="81"/>
                      <a:pt x="167" y="77"/>
                    </a:cubicBezTo>
                    <a:cubicBezTo>
                      <a:pt x="174" y="82"/>
                      <a:pt x="191" y="92"/>
                      <a:pt x="202" y="99"/>
                    </a:cubicBezTo>
                    <a:cubicBezTo>
                      <a:pt x="191" y="110"/>
                      <a:pt x="188" y="125"/>
                      <a:pt x="195" y="139"/>
                    </a:cubicBezTo>
                    <a:cubicBezTo>
                      <a:pt x="201" y="145"/>
                      <a:pt x="201" y="145"/>
                      <a:pt x="201" y="145"/>
                    </a:cubicBezTo>
                    <a:cubicBezTo>
                      <a:pt x="201" y="145"/>
                      <a:pt x="259" y="140"/>
                      <a:pt x="270" y="140"/>
                    </a:cubicBezTo>
                    <a:cubicBezTo>
                      <a:pt x="281" y="140"/>
                      <a:pt x="344" y="215"/>
                      <a:pt x="368" y="226"/>
                    </a:cubicBezTo>
                    <a:cubicBezTo>
                      <a:pt x="391" y="236"/>
                      <a:pt x="380" y="242"/>
                      <a:pt x="412" y="227"/>
                    </a:cubicBezTo>
                    <a:cubicBezTo>
                      <a:pt x="474" y="199"/>
                      <a:pt x="473" y="206"/>
                      <a:pt x="456" y="172"/>
                    </a:cubicBezTo>
                    <a:cubicBezTo>
                      <a:pt x="427" y="115"/>
                      <a:pt x="396" y="91"/>
                      <a:pt x="396" y="91"/>
                    </a:cubicBezTo>
                    <a:cubicBezTo>
                      <a:pt x="396" y="91"/>
                      <a:pt x="358" y="106"/>
                      <a:pt x="344" y="104"/>
                    </a:cubicBezTo>
                    <a:cubicBezTo>
                      <a:pt x="329" y="103"/>
                      <a:pt x="306" y="70"/>
                      <a:pt x="243" y="78"/>
                    </a:cubicBezTo>
                    <a:cubicBezTo>
                      <a:pt x="233" y="80"/>
                      <a:pt x="224" y="83"/>
                      <a:pt x="217" y="87"/>
                    </a:cubicBezTo>
                    <a:cubicBezTo>
                      <a:pt x="208" y="81"/>
                      <a:pt x="192" y="71"/>
                      <a:pt x="181" y="65"/>
                    </a:cubicBezTo>
                    <a:cubicBezTo>
                      <a:pt x="185" y="63"/>
                      <a:pt x="187" y="62"/>
                      <a:pt x="187" y="62"/>
                    </a:cubicBezTo>
                    <a:cubicBezTo>
                      <a:pt x="190" y="60"/>
                      <a:pt x="192" y="58"/>
                      <a:pt x="193" y="55"/>
                    </a:cubicBezTo>
                    <a:cubicBezTo>
                      <a:pt x="193" y="52"/>
                      <a:pt x="192" y="49"/>
                      <a:pt x="190" y="47"/>
                    </a:cubicBezTo>
                    <a:cubicBezTo>
                      <a:pt x="144" y="3"/>
                      <a:pt x="144" y="3"/>
                      <a:pt x="144" y="3"/>
                    </a:cubicBezTo>
                    <a:cubicBezTo>
                      <a:pt x="142" y="1"/>
                      <a:pt x="138" y="0"/>
                      <a:pt x="135" y="1"/>
                    </a:cubicBezTo>
                    <a:cubicBezTo>
                      <a:pt x="133" y="2"/>
                      <a:pt x="99" y="17"/>
                      <a:pt x="64" y="52"/>
                    </a:cubicBezTo>
                    <a:cubicBezTo>
                      <a:pt x="29" y="86"/>
                      <a:pt x="4" y="119"/>
                      <a:pt x="3" y="120"/>
                    </a:cubicBezTo>
                    <a:cubicBezTo>
                      <a:pt x="0" y="124"/>
                      <a:pt x="0" y="129"/>
                      <a:pt x="4" y="132"/>
                    </a:cubicBezTo>
                    <a:cubicBezTo>
                      <a:pt x="49" y="179"/>
                      <a:pt x="49" y="179"/>
                      <a:pt x="49" y="179"/>
                    </a:cubicBezTo>
                    <a:cubicBezTo>
                      <a:pt x="51" y="180"/>
                      <a:pt x="53" y="181"/>
                      <a:pt x="56" y="181"/>
                    </a:cubicBezTo>
                    <a:close/>
                    <a:moveTo>
                      <a:pt x="76" y="65"/>
                    </a:moveTo>
                    <a:cubicBezTo>
                      <a:pt x="101" y="40"/>
                      <a:pt x="126" y="26"/>
                      <a:pt x="136" y="21"/>
                    </a:cubicBezTo>
                    <a:cubicBezTo>
                      <a:pt x="168" y="51"/>
                      <a:pt x="168" y="51"/>
                      <a:pt x="168" y="51"/>
                    </a:cubicBezTo>
                    <a:cubicBezTo>
                      <a:pt x="153" y="59"/>
                      <a:pt x="126" y="76"/>
                      <a:pt x="102" y="97"/>
                    </a:cubicBezTo>
                    <a:cubicBezTo>
                      <a:pt x="78" y="116"/>
                      <a:pt x="68" y="132"/>
                      <a:pt x="65" y="139"/>
                    </a:cubicBezTo>
                    <a:cubicBezTo>
                      <a:pt x="60" y="146"/>
                      <a:pt x="56" y="152"/>
                      <a:pt x="53" y="157"/>
                    </a:cubicBezTo>
                    <a:cubicBezTo>
                      <a:pt x="22" y="125"/>
                      <a:pt x="22" y="125"/>
                      <a:pt x="22" y="125"/>
                    </a:cubicBezTo>
                    <a:cubicBezTo>
                      <a:pt x="31" y="114"/>
                      <a:pt x="51" y="89"/>
                      <a:pt x="76" y="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 dirty="0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9" name="Freeform 184">
                <a:extLst>
                  <a:ext uri="{FF2B5EF4-FFF2-40B4-BE49-F238E27FC236}">
                    <a16:creationId xmlns:a16="http://schemas.microsoft.com/office/drawing/2014/main" id="{828D5B18-27C3-4E53-B03A-FFB08A9FCE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8826" y="3197225"/>
                <a:ext cx="41275" cy="42863"/>
              </a:xfrm>
              <a:custGeom>
                <a:avLst/>
                <a:gdLst>
                  <a:gd name="T0" fmla="*/ 14 w 24"/>
                  <a:gd name="T1" fmla="*/ 23 h 24"/>
                  <a:gd name="T2" fmla="*/ 23 w 24"/>
                  <a:gd name="T3" fmla="*/ 11 h 24"/>
                  <a:gd name="T4" fmla="*/ 10 w 24"/>
                  <a:gd name="T5" fmla="*/ 1 h 24"/>
                  <a:gd name="T6" fmla="*/ 1 w 24"/>
                  <a:gd name="T7" fmla="*/ 14 h 24"/>
                  <a:gd name="T8" fmla="*/ 14 w 24"/>
                  <a:gd name="T9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4">
                    <a:moveTo>
                      <a:pt x="14" y="23"/>
                    </a:moveTo>
                    <a:cubicBezTo>
                      <a:pt x="20" y="22"/>
                      <a:pt x="24" y="17"/>
                      <a:pt x="23" y="11"/>
                    </a:cubicBezTo>
                    <a:cubicBezTo>
                      <a:pt x="22" y="5"/>
                      <a:pt x="17" y="0"/>
                      <a:pt x="10" y="1"/>
                    </a:cubicBezTo>
                    <a:cubicBezTo>
                      <a:pt x="4" y="2"/>
                      <a:pt x="0" y="8"/>
                      <a:pt x="1" y="14"/>
                    </a:cubicBezTo>
                    <a:cubicBezTo>
                      <a:pt x="2" y="20"/>
                      <a:pt x="8" y="24"/>
                      <a:pt x="14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C07ED91E-2B1C-47F1-8A0A-19F3C1972B8E}"/>
                </a:ext>
              </a:extLst>
            </p:cNvPr>
            <p:cNvGrpSpPr/>
            <p:nvPr/>
          </p:nvGrpSpPr>
          <p:grpSpPr>
            <a:xfrm>
              <a:off x="9913215" y="2282374"/>
              <a:ext cx="607556" cy="527313"/>
              <a:chOff x="3722419" y="4198715"/>
              <a:chExt cx="499165" cy="433238"/>
            </a:xfrm>
            <a:solidFill>
              <a:schemeClr val="bg1"/>
            </a:solidFill>
          </p:grpSpPr>
          <p:sp>
            <p:nvSpPr>
              <p:cNvPr id="31" name="Freeform 237">
                <a:extLst>
                  <a:ext uri="{FF2B5EF4-FFF2-40B4-BE49-F238E27FC236}">
                    <a16:creationId xmlns:a16="http://schemas.microsoft.com/office/drawing/2014/main" id="{FEC890E5-C6C6-4BE8-9084-8F2C2A2EAE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419" y="4198715"/>
                <a:ext cx="294656" cy="433238"/>
              </a:xfrm>
              <a:custGeom>
                <a:avLst/>
                <a:gdLst>
                  <a:gd name="T0" fmla="*/ 36 w 139"/>
                  <a:gd name="T1" fmla="*/ 55 h 205"/>
                  <a:gd name="T2" fmla="*/ 0 w 139"/>
                  <a:gd name="T3" fmla="*/ 91 h 205"/>
                  <a:gd name="T4" fmla="*/ 0 w 139"/>
                  <a:gd name="T5" fmla="*/ 113 h 205"/>
                  <a:gd name="T6" fmla="*/ 36 w 139"/>
                  <a:gd name="T7" fmla="*/ 150 h 205"/>
                  <a:gd name="T8" fmla="*/ 54 w 139"/>
                  <a:gd name="T9" fmla="*/ 150 h 205"/>
                  <a:gd name="T10" fmla="*/ 139 w 139"/>
                  <a:gd name="T11" fmla="*/ 205 h 205"/>
                  <a:gd name="T12" fmla="*/ 139 w 139"/>
                  <a:gd name="T13" fmla="*/ 0 h 205"/>
                  <a:gd name="T14" fmla="*/ 54 w 139"/>
                  <a:gd name="T15" fmla="*/ 55 h 205"/>
                  <a:gd name="T16" fmla="*/ 36 w 139"/>
                  <a:gd name="T17" fmla="*/ 5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9" h="205">
                    <a:moveTo>
                      <a:pt x="36" y="55"/>
                    </a:moveTo>
                    <a:cubicBezTo>
                      <a:pt x="16" y="55"/>
                      <a:pt x="0" y="71"/>
                      <a:pt x="0" y="91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0" y="134"/>
                      <a:pt x="16" y="150"/>
                      <a:pt x="36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139" y="205"/>
                      <a:pt x="139" y="205"/>
                      <a:pt x="139" y="205"/>
                    </a:cubicBezTo>
                    <a:cubicBezTo>
                      <a:pt x="139" y="0"/>
                      <a:pt x="139" y="0"/>
                      <a:pt x="139" y="0"/>
                    </a:cubicBezTo>
                    <a:cubicBezTo>
                      <a:pt x="54" y="55"/>
                      <a:pt x="54" y="55"/>
                      <a:pt x="54" y="55"/>
                    </a:cubicBezTo>
                    <a:lnTo>
                      <a:pt x="36" y="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 dirty="0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2" name="Freeform 238">
                <a:extLst>
                  <a:ext uri="{FF2B5EF4-FFF2-40B4-BE49-F238E27FC236}">
                    <a16:creationId xmlns:a16="http://schemas.microsoft.com/office/drawing/2014/main" id="{E6AE27CD-0527-4D86-96F0-4E50D1F51C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8020" y="4331915"/>
                <a:ext cx="61891" cy="148000"/>
              </a:xfrm>
              <a:custGeom>
                <a:avLst/>
                <a:gdLst>
                  <a:gd name="T0" fmla="*/ 29 w 29"/>
                  <a:gd name="T1" fmla="*/ 35 h 70"/>
                  <a:gd name="T2" fmla="*/ 0 w 29"/>
                  <a:gd name="T3" fmla="*/ 0 h 70"/>
                  <a:gd name="T4" fmla="*/ 0 w 29"/>
                  <a:gd name="T5" fmla="*/ 70 h 70"/>
                  <a:gd name="T6" fmla="*/ 29 w 29"/>
                  <a:gd name="T7" fmla="*/ 3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70">
                    <a:moveTo>
                      <a:pt x="29" y="35"/>
                    </a:moveTo>
                    <a:cubicBezTo>
                      <a:pt x="29" y="17"/>
                      <a:pt x="14" y="3"/>
                      <a:pt x="0" y="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14" y="67"/>
                      <a:pt x="29" y="53"/>
                      <a:pt x="29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 dirty="0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3" name="Freeform 239">
                <a:extLst>
                  <a:ext uri="{FF2B5EF4-FFF2-40B4-BE49-F238E27FC236}">
                    <a16:creationId xmlns:a16="http://schemas.microsoft.com/office/drawing/2014/main" id="{1C1829A3-6D6F-4C06-A578-CEDEDC54EC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8020" y="4201406"/>
                <a:ext cx="173564" cy="409020"/>
              </a:xfrm>
              <a:custGeom>
                <a:avLst/>
                <a:gdLst>
                  <a:gd name="T0" fmla="*/ 0 w 82"/>
                  <a:gd name="T1" fmla="*/ 0 h 194"/>
                  <a:gd name="T2" fmla="*/ 0 w 82"/>
                  <a:gd name="T3" fmla="*/ 23 h 194"/>
                  <a:gd name="T4" fmla="*/ 55 w 82"/>
                  <a:gd name="T5" fmla="*/ 97 h 194"/>
                  <a:gd name="T6" fmla="*/ 0 w 82"/>
                  <a:gd name="T7" fmla="*/ 171 h 194"/>
                  <a:gd name="T8" fmla="*/ 0 w 82"/>
                  <a:gd name="T9" fmla="*/ 194 h 194"/>
                  <a:gd name="T10" fmla="*/ 82 w 82"/>
                  <a:gd name="T11" fmla="*/ 97 h 194"/>
                  <a:gd name="T12" fmla="*/ 0 w 82"/>
                  <a:gd name="T13" fmla="*/ 0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194">
                    <a:moveTo>
                      <a:pt x="0" y="0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29" y="33"/>
                      <a:pt x="55" y="62"/>
                      <a:pt x="55" y="97"/>
                    </a:cubicBezTo>
                    <a:cubicBezTo>
                      <a:pt x="55" y="132"/>
                      <a:pt x="29" y="161"/>
                      <a:pt x="0" y="171"/>
                    </a:cubicBezTo>
                    <a:cubicBezTo>
                      <a:pt x="0" y="194"/>
                      <a:pt x="0" y="194"/>
                      <a:pt x="0" y="194"/>
                    </a:cubicBezTo>
                    <a:cubicBezTo>
                      <a:pt x="43" y="186"/>
                      <a:pt x="82" y="146"/>
                      <a:pt x="82" y="97"/>
                    </a:cubicBezTo>
                    <a:cubicBezTo>
                      <a:pt x="82" y="48"/>
                      <a:pt x="43" y="8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FCA369D6-C083-4649-8CFF-CE7F43192E58}"/>
                </a:ext>
              </a:extLst>
            </p:cNvPr>
            <p:cNvGrpSpPr/>
            <p:nvPr/>
          </p:nvGrpSpPr>
          <p:grpSpPr>
            <a:xfrm>
              <a:off x="4236958" y="2322904"/>
              <a:ext cx="670109" cy="446252"/>
              <a:chOff x="5924027" y="5391436"/>
              <a:chExt cx="315154" cy="189852"/>
            </a:xfrm>
            <a:solidFill>
              <a:schemeClr val="bg1"/>
            </a:solidFill>
          </p:grpSpPr>
          <p:sp>
            <p:nvSpPr>
              <p:cNvPr id="35" name="Freeform 11">
                <a:extLst>
                  <a:ext uri="{FF2B5EF4-FFF2-40B4-BE49-F238E27FC236}">
                    <a16:creationId xmlns:a16="http://schemas.microsoft.com/office/drawing/2014/main" id="{5F72F5B6-5B11-4FCF-BB5C-C771B0C14C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4027" y="5400295"/>
                <a:ext cx="111380" cy="172132"/>
              </a:xfrm>
              <a:custGeom>
                <a:avLst/>
                <a:gdLst>
                  <a:gd name="T0" fmla="*/ 0 w 88"/>
                  <a:gd name="T1" fmla="*/ 0 h 136"/>
                  <a:gd name="T2" fmla="*/ 88 w 88"/>
                  <a:gd name="T3" fmla="*/ 72 h 136"/>
                  <a:gd name="T4" fmla="*/ 0 w 88"/>
                  <a:gd name="T5" fmla="*/ 136 h 136"/>
                  <a:gd name="T6" fmla="*/ 0 w 88"/>
                  <a:gd name="T7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8" h="136">
                    <a:moveTo>
                      <a:pt x="0" y="0"/>
                    </a:moveTo>
                    <a:lnTo>
                      <a:pt x="88" y="72"/>
                    </a:lnTo>
                    <a:lnTo>
                      <a:pt x="0" y="13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6" name="Freeform 12">
                <a:extLst>
                  <a:ext uri="{FF2B5EF4-FFF2-40B4-BE49-F238E27FC236}">
                    <a16:creationId xmlns:a16="http://schemas.microsoft.com/office/drawing/2014/main" id="{BB043CA4-6611-4966-B600-8EF3D639D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7949" y="5391436"/>
                <a:ext cx="287310" cy="118974"/>
              </a:xfrm>
              <a:custGeom>
                <a:avLst/>
                <a:gdLst>
                  <a:gd name="T0" fmla="*/ 0 w 227"/>
                  <a:gd name="T1" fmla="*/ 0 h 94"/>
                  <a:gd name="T2" fmla="*/ 227 w 227"/>
                  <a:gd name="T3" fmla="*/ 0 h 94"/>
                  <a:gd name="T4" fmla="*/ 113 w 227"/>
                  <a:gd name="T5" fmla="*/ 94 h 94"/>
                  <a:gd name="T6" fmla="*/ 0 w 227"/>
                  <a:gd name="T7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94">
                    <a:moveTo>
                      <a:pt x="0" y="0"/>
                    </a:moveTo>
                    <a:lnTo>
                      <a:pt x="227" y="0"/>
                    </a:lnTo>
                    <a:lnTo>
                      <a:pt x="113" y="9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7" name="Freeform 13">
                <a:extLst>
                  <a:ext uri="{FF2B5EF4-FFF2-40B4-BE49-F238E27FC236}">
                    <a16:creationId xmlns:a16="http://schemas.microsoft.com/office/drawing/2014/main" id="{4FC9512B-B91B-4F59-BB25-889E2DC9C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5418" y="5501550"/>
                <a:ext cx="283512" cy="79738"/>
              </a:xfrm>
              <a:custGeom>
                <a:avLst/>
                <a:gdLst>
                  <a:gd name="T0" fmla="*/ 0 w 224"/>
                  <a:gd name="T1" fmla="*/ 63 h 63"/>
                  <a:gd name="T2" fmla="*/ 88 w 224"/>
                  <a:gd name="T3" fmla="*/ 0 h 63"/>
                  <a:gd name="T4" fmla="*/ 115 w 224"/>
                  <a:gd name="T5" fmla="*/ 21 h 63"/>
                  <a:gd name="T6" fmla="*/ 139 w 224"/>
                  <a:gd name="T7" fmla="*/ 2 h 63"/>
                  <a:gd name="T8" fmla="*/ 224 w 224"/>
                  <a:gd name="T9" fmla="*/ 63 h 63"/>
                  <a:gd name="T10" fmla="*/ 0 w 224"/>
                  <a:gd name="T11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4" h="63">
                    <a:moveTo>
                      <a:pt x="0" y="63"/>
                    </a:moveTo>
                    <a:lnTo>
                      <a:pt x="88" y="0"/>
                    </a:lnTo>
                    <a:lnTo>
                      <a:pt x="115" y="21"/>
                    </a:lnTo>
                    <a:lnTo>
                      <a:pt x="139" y="2"/>
                    </a:lnTo>
                    <a:lnTo>
                      <a:pt x="224" y="63"/>
                    </a:lnTo>
                    <a:lnTo>
                      <a:pt x="0" y="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8" name="Freeform 14">
                <a:extLst>
                  <a:ext uri="{FF2B5EF4-FFF2-40B4-BE49-F238E27FC236}">
                    <a16:creationId xmlns:a16="http://schemas.microsoft.com/office/drawing/2014/main" id="{C2D8A887-8E01-481B-AAF1-8425CCF2F9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2739" y="5399030"/>
                <a:ext cx="116442" cy="179726"/>
              </a:xfrm>
              <a:custGeom>
                <a:avLst/>
                <a:gdLst>
                  <a:gd name="T0" fmla="*/ 0 w 92"/>
                  <a:gd name="T1" fmla="*/ 76 h 142"/>
                  <a:gd name="T2" fmla="*/ 92 w 92"/>
                  <a:gd name="T3" fmla="*/ 0 h 142"/>
                  <a:gd name="T4" fmla="*/ 92 w 92"/>
                  <a:gd name="T5" fmla="*/ 142 h 142"/>
                  <a:gd name="T6" fmla="*/ 0 w 92"/>
                  <a:gd name="T7" fmla="*/ 76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2" h="142">
                    <a:moveTo>
                      <a:pt x="0" y="76"/>
                    </a:moveTo>
                    <a:lnTo>
                      <a:pt x="92" y="0"/>
                    </a:lnTo>
                    <a:lnTo>
                      <a:pt x="92" y="142"/>
                    </a:lnTo>
                    <a:lnTo>
                      <a:pt x="0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3">
                  <a:latin typeface="思源宋体 CN" panose="02020400000000000000" pitchFamily="18" charset="-122"/>
                  <a:ea typeface="思源宋体 CN" panose="02020400000000000000" pitchFamily="18" charset="-122"/>
                  <a:cs typeface="全字库正楷体" panose="02010604000101010101" pitchFamily="2" charset="-122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1175B563-BCB3-4D20-9C3C-82C9A6211B69}"/>
              </a:ext>
            </a:extLst>
          </p:cNvPr>
          <p:cNvGrpSpPr/>
          <p:nvPr/>
        </p:nvGrpSpPr>
        <p:grpSpPr>
          <a:xfrm>
            <a:off x="1081770" y="3185788"/>
            <a:ext cx="1744712" cy="854831"/>
            <a:chOff x="4646018" y="2682041"/>
            <a:chExt cx="2326282" cy="1139774"/>
          </a:xfrm>
        </p:grpSpPr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7A02B6DA-130E-43AE-87ED-D0B7E2950276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646018" y="2682041"/>
              <a:ext cx="22826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6297043F-C294-4E83-815E-6E642730CE84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DDCCE8C2-3BF3-4BCF-9741-629648AD0EB0}"/>
              </a:ext>
            </a:extLst>
          </p:cNvPr>
          <p:cNvGrpSpPr/>
          <p:nvPr/>
        </p:nvGrpSpPr>
        <p:grpSpPr>
          <a:xfrm>
            <a:off x="3695766" y="3185788"/>
            <a:ext cx="1711992" cy="854831"/>
            <a:chOff x="4689645" y="2682041"/>
            <a:chExt cx="2282655" cy="1139774"/>
          </a:xfrm>
        </p:grpSpPr>
        <p:sp>
          <p:nvSpPr>
            <p:cNvPr id="48" name="PA-矩形 4">
              <a:extLst>
                <a:ext uri="{FF2B5EF4-FFF2-40B4-BE49-F238E27FC236}">
                  <a16:creationId xmlns:a16="http://schemas.microsoft.com/office/drawing/2014/main" id="{9846096A-AF15-4345-87F8-0791D8AFC0D9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689645" y="2682041"/>
              <a:ext cx="222632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38DDD44F-31E6-45F6-A6CB-C91A8BD5ACB1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C7779826-11B3-4CE4-B9EC-81C419EDF7ED}"/>
              </a:ext>
            </a:extLst>
          </p:cNvPr>
          <p:cNvGrpSpPr/>
          <p:nvPr/>
        </p:nvGrpSpPr>
        <p:grpSpPr>
          <a:xfrm>
            <a:off x="6277041" y="3185788"/>
            <a:ext cx="1711991" cy="854831"/>
            <a:chOff x="4689646" y="2682041"/>
            <a:chExt cx="2282654" cy="1139774"/>
          </a:xfrm>
        </p:grpSpPr>
        <p:sp>
          <p:nvSpPr>
            <p:cNvPr id="52" name="PA-矩形 4">
              <a:extLst>
                <a:ext uri="{FF2B5EF4-FFF2-40B4-BE49-F238E27FC236}">
                  <a16:creationId xmlns:a16="http://schemas.microsoft.com/office/drawing/2014/main" id="{9E2A4D13-806C-4563-9738-2922D2C35C75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730914" y="2682041"/>
              <a:ext cx="224138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191F20C2-8B92-44B8-BA47-59BB651C70C6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143FFC09-9D9A-40D8-BD97-5CF4D0E0F890}"/>
              </a:ext>
            </a:extLst>
          </p:cNvPr>
          <p:cNvGrpSpPr/>
          <p:nvPr/>
        </p:nvGrpSpPr>
        <p:grpSpPr>
          <a:xfrm>
            <a:off x="3286125" y="1409700"/>
            <a:ext cx="2571750" cy="3028950"/>
            <a:chOff x="4381500" y="2870200"/>
            <a:chExt cx="3429000" cy="1485900"/>
          </a:xfrm>
        </p:grpSpPr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36752403-6101-49E6-83B7-DBB763C596AD}"/>
                </a:ext>
              </a:extLst>
            </p:cNvPr>
            <p:cNvCxnSpPr/>
            <p:nvPr/>
          </p:nvCxnSpPr>
          <p:spPr>
            <a:xfrm>
              <a:off x="4381500" y="2870200"/>
              <a:ext cx="0" cy="14859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id="{21387B4B-B3AA-4182-919E-B75B83CF7479}"/>
                </a:ext>
              </a:extLst>
            </p:cNvPr>
            <p:cNvCxnSpPr/>
            <p:nvPr/>
          </p:nvCxnSpPr>
          <p:spPr>
            <a:xfrm>
              <a:off x="7810500" y="2870200"/>
              <a:ext cx="0" cy="14859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254500" y="264952"/>
            <a:ext cx="3301045" cy="620949"/>
            <a:chOff x="155901" y="167338"/>
            <a:chExt cx="4401393" cy="827932"/>
          </a:xfrm>
        </p:grpSpPr>
        <p:grpSp>
          <p:nvGrpSpPr>
            <p:cNvPr id="40" name="组合 39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2" y="268729"/>
              <a:ext cx="3381572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80300" y="26872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02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E8178058-0117-4936-A829-8D89DC2A10A4}"/>
              </a:ext>
            </a:extLst>
          </p:cNvPr>
          <p:cNvGrpSpPr/>
          <p:nvPr/>
        </p:nvGrpSpPr>
        <p:grpSpPr>
          <a:xfrm>
            <a:off x="3208969" y="1476376"/>
            <a:ext cx="2726064" cy="2724150"/>
            <a:chOff x="4459540" y="2060848"/>
            <a:chExt cx="3116229" cy="3114041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C9A9DDAE-C273-4AA1-8331-362E27B0A4F2}"/>
                </a:ext>
              </a:extLst>
            </p:cNvPr>
            <p:cNvGrpSpPr/>
            <p:nvPr/>
          </p:nvGrpSpPr>
          <p:grpSpPr>
            <a:xfrm>
              <a:off x="4459540" y="2060848"/>
              <a:ext cx="1440160" cy="1440160"/>
              <a:chOff x="4066364" y="1514966"/>
              <a:chExt cx="1757290" cy="1757290"/>
            </a:xfrm>
          </p:grpSpPr>
          <p:sp>
            <p:nvSpPr>
              <p:cNvPr id="23" name="泪滴形 22">
                <a:extLst>
                  <a:ext uri="{FF2B5EF4-FFF2-40B4-BE49-F238E27FC236}">
                    <a16:creationId xmlns:a16="http://schemas.microsoft.com/office/drawing/2014/main" id="{4DC9482D-3C6E-416B-9D8B-04B49D0C38B6}"/>
                  </a:ext>
                </a:extLst>
              </p:cNvPr>
              <p:cNvSpPr/>
              <p:nvPr/>
            </p:nvSpPr>
            <p:spPr>
              <a:xfrm flipH="1">
                <a:off x="4066364" y="1514966"/>
                <a:ext cx="1757290" cy="1757290"/>
              </a:xfrm>
              <a:prstGeom prst="teardrop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4" name="Oval 6">
                <a:extLst>
                  <a:ext uri="{FF2B5EF4-FFF2-40B4-BE49-F238E27FC236}">
                    <a16:creationId xmlns:a16="http://schemas.microsoft.com/office/drawing/2014/main" id="{A9E4EA9A-BE8E-426E-AC5B-52DA0907A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6212" y="1954485"/>
                <a:ext cx="744537" cy="744538"/>
              </a:xfrm>
              <a:prstGeom prst="ellipse">
                <a:avLst/>
              </a:prstGeom>
              <a:solidFill>
                <a:schemeClr val="bg2"/>
              </a:solidFill>
              <a:ln w="14288" cap="flat">
                <a:solidFill>
                  <a:srgbClr val="FEFEFE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/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B1A83B54-F7C0-4C03-A28E-302FA3010DDA}"/>
                  </a:ext>
                </a:extLst>
              </p:cNvPr>
              <p:cNvSpPr txBox="1"/>
              <p:nvPr/>
            </p:nvSpPr>
            <p:spPr>
              <a:xfrm>
                <a:off x="4569854" y="2037020"/>
                <a:ext cx="633218" cy="515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01</a:t>
                </a:r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A8692690-B799-4845-B855-231738EA4709}"/>
                </a:ext>
              </a:extLst>
            </p:cNvPr>
            <p:cNvGrpSpPr/>
            <p:nvPr/>
          </p:nvGrpSpPr>
          <p:grpSpPr>
            <a:xfrm>
              <a:off x="6135609" y="2060848"/>
              <a:ext cx="1440160" cy="1440160"/>
              <a:chOff x="6027167" y="1514966"/>
              <a:chExt cx="1757290" cy="1757290"/>
            </a:xfrm>
          </p:grpSpPr>
          <p:sp>
            <p:nvSpPr>
              <p:cNvPr id="28" name="泪滴形 27">
                <a:extLst>
                  <a:ext uri="{FF2B5EF4-FFF2-40B4-BE49-F238E27FC236}">
                    <a16:creationId xmlns:a16="http://schemas.microsoft.com/office/drawing/2014/main" id="{09E765F3-885C-420A-B5EC-0C8D27E39D3E}"/>
                  </a:ext>
                </a:extLst>
              </p:cNvPr>
              <p:cNvSpPr/>
              <p:nvPr/>
            </p:nvSpPr>
            <p:spPr>
              <a:xfrm>
                <a:off x="6027167" y="1514966"/>
                <a:ext cx="1757290" cy="1757290"/>
              </a:xfrm>
              <a:prstGeom prst="teardrop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29" name="Oval 6">
                <a:extLst>
                  <a:ext uri="{FF2B5EF4-FFF2-40B4-BE49-F238E27FC236}">
                    <a16:creationId xmlns:a16="http://schemas.microsoft.com/office/drawing/2014/main" id="{54F19344-E8E5-4A10-9E74-6C35041CE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1475" y="1954485"/>
                <a:ext cx="744537" cy="744538"/>
              </a:xfrm>
              <a:prstGeom prst="ellipse">
                <a:avLst/>
              </a:prstGeom>
              <a:solidFill>
                <a:schemeClr val="bg2"/>
              </a:solidFill>
              <a:ln w="14288" cap="flat">
                <a:solidFill>
                  <a:srgbClr val="FEFEFE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/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9B015DCB-489C-426B-BF82-9F06AAB8F467}"/>
                  </a:ext>
                </a:extLst>
              </p:cNvPr>
              <p:cNvSpPr txBox="1"/>
              <p:nvPr/>
            </p:nvSpPr>
            <p:spPr>
              <a:xfrm>
                <a:off x="6558901" y="2037020"/>
                <a:ext cx="633218" cy="515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02</a:t>
                </a:r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EC63D600-5DAC-4F1C-B0FB-B76EB672AC5B}"/>
                </a:ext>
              </a:extLst>
            </p:cNvPr>
            <p:cNvGrpSpPr/>
            <p:nvPr/>
          </p:nvGrpSpPr>
          <p:grpSpPr>
            <a:xfrm>
              <a:off x="4459540" y="3734729"/>
              <a:ext cx="1440160" cy="1440160"/>
              <a:chOff x="4066364" y="3439143"/>
              <a:chExt cx="1757290" cy="1757290"/>
            </a:xfrm>
          </p:grpSpPr>
          <p:sp>
            <p:nvSpPr>
              <p:cNvPr id="32" name="泪滴形 31">
                <a:extLst>
                  <a:ext uri="{FF2B5EF4-FFF2-40B4-BE49-F238E27FC236}">
                    <a16:creationId xmlns:a16="http://schemas.microsoft.com/office/drawing/2014/main" id="{AE95B7F6-F56F-47D3-9C39-58BAD506C613}"/>
                  </a:ext>
                </a:extLst>
              </p:cNvPr>
              <p:cNvSpPr/>
              <p:nvPr/>
            </p:nvSpPr>
            <p:spPr>
              <a:xfrm flipH="1" flipV="1">
                <a:off x="4066364" y="3439143"/>
                <a:ext cx="1757290" cy="1757290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3" name="Oval 6">
                <a:extLst>
                  <a:ext uri="{FF2B5EF4-FFF2-40B4-BE49-F238E27FC236}">
                    <a16:creationId xmlns:a16="http://schemas.microsoft.com/office/drawing/2014/main" id="{C5F6A114-154D-4FC9-854A-5C282CCDE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6212" y="3927664"/>
                <a:ext cx="744537" cy="744538"/>
              </a:xfrm>
              <a:prstGeom prst="ellipse">
                <a:avLst/>
              </a:prstGeom>
              <a:solidFill>
                <a:schemeClr val="bg2"/>
              </a:solidFill>
              <a:ln w="14288" cap="flat">
                <a:solidFill>
                  <a:srgbClr val="FEFEFE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/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69A4E25E-56FC-4A66-9D98-FD1DD68B2AAC}"/>
                  </a:ext>
                </a:extLst>
              </p:cNvPr>
              <p:cNvSpPr txBox="1"/>
              <p:nvPr/>
            </p:nvSpPr>
            <p:spPr>
              <a:xfrm>
                <a:off x="4556902" y="4010198"/>
                <a:ext cx="633218" cy="515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03</a:t>
                </a:r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18A743A4-51BD-4E92-8E83-B0CE4B16EC8C}"/>
                </a:ext>
              </a:extLst>
            </p:cNvPr>
            <p:cNvGrpSpPr/>
            <p:nvPr/>
          </p:nvGrpSpPr>
          <p:grpSpPr>
            <a:xfrm>
              <a:off x="6135609" y="3734729"/>
              <a:ext cx="1440160" cy="1440160"/>
              <a:chOff x="6027167" y="3439143"/>
              <a:chExt cx="1757290" cy="1757290"/>
            </a:xfrm>
          </p:grpSpPr>
          <p:sp>
            <p:nvSpPr>
              <p:cNvPr id="36" name="泪滴形 35">
                <a:extLst>
                  <a:ext uri="{FF2B5EF4-FFF2-40B4-BE49-F238E27FC236}">
                    <a16:creationId xmlns:a16="http://schemas.microsoft.com/office/drawing/2014/main" id="{95DE8440-8830-437E-AB43-70964AB9BECF}"/>
                  </a:ext>
                </a:extLst>
              </p:cNvPr>
              <p:cNvSpPr/>
              <p:nvPr/>
            </p:nvSpPr>
            <p:spPr>
              <a:xfrm flipV="1">
                <a:off x="6027167" y="3439143"/>
                <a:ext cx="1757290" cy="1757290"/>
              </a:xfrm>
              <a:prstGeom prst="teardrop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7" name="Oval 6">
                <a:extLst>
                  <a:ext uri="{FF2B5EF4-FFF2-40B4-BE49-F238E27FC236}">
                    <a16:creationId xmlns:a16="http://schemas.microsoft.com/office/drawing/2014/main" id="{5B7BD228-4F7E-457F-870E-FC23FE1228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1475" y="3927664"/>
                <a:ext cx="744537" cy="744538"/>
              </a:xfrm>
              <a:prstGeom prst="ellipse">
                <a:avLst/>
              </a:prstGeom>
              <a:solidFill>
                <a:schemeClr val="bg2"/>
              </a:solidFill>
              <a:ln w="14288" cap="flat">
                <a:solidFill>
                  <a:srgbClr val="FEFEFE"/>
                </a:solidFill>
                <a:prstDash val="solid"/>
                <a:miter lim="800000"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algn="ctr"/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29E1BAB2-BD95-4733-B0D1-C37913621C2B}"/>
                  </a:ext>
                </a:extLst>
              </p:cNvPr>
              <p:cNvSpPr txBox="1"/>
              <p:nvPr/>
            </p:nvSpPr>
            <p:spPr>
              <a:xfrm>
                <a:off x="6549799" y="4010198"/>
                <a:ext cx="633218" cy="515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  <a:cs typeface="+mn-ea"/>
                    <a:sym typeface="思源宋体 CN" panose="02020400000000000000" pitchFamily="18" charset="-122"/>
                  </a:rPr>
                  <a:t>04</a:t>
                </a:r>
                <a:endParaRPr lang="zh-CN" altLang="en-US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74F7078C-2C8C-4AE2-AA2A-032A85EE2CD6}"/>
              </a:ext>
            </a:extLst>
          </p:cNvPr>
          <p:cNvGrpSpPr/>
          <p:nvPr/>
        </p:nvGrpSpPr>
        <p:grpSpPr>
          <a:xfrm>
            <a:off x="1019366" y="3185788"/>
            <a:ext cx="1717818" cy="854831"/>
            <a:chOff x="4681877" y="2682041"/>
            <a:chExt cx="2290423" cy="1139774"/>
          </a:xfrm>
        </p:grpSpPr>
        <p:sp>
          <p:nvSpPr>
            <p:cNvPr id="42" name="PA-矩形 4">
              <a:extLst>
                <a:ext uri="{FF2B5EF4-FFF2-40B4-BE49-F238E27FC236}">
                  <a16:creationId xmlns:a16="http://schemas.microsoft.com/office/drawing/2014/main" id="{B18B1EEE-92DC-42B8-AFCB-86311F169DA5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681877" y="2682041"/>
              <a:ext cx="2282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3" name="PA-矩形 4">
              <a:extLst>
                <a:ext uri="{FF2B5EF4-FFF2-40B4-BE49-F238E27FC236}">
                  <a16:creationId xmlns:a16="http://schemas.microsoft.com/office/drawing/2014/main" id="{E8D64FD6-61E7-4E06-ADF6-F2C6F82FA1AE}"/>
                </a:ext>
              </a:extLst>
            </p:cNvPr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B32F04A4-0560-459E-9A9D-A664F250E45C}"/>
              </a:ext>
            </a:extLst>
          </p:cNvPr>
          <p:cNvGrpSpPr/>
          <p:nvPr/>
        </p:nvGrpSpPr>
        <p:grpSpPr>
          <a:xfrm>
            <a:off x="1019366" y="1471288"/>
            <a:ext cx="1717817" cy="854831"/>
            <a:chOff x="4681878" y="2682041"/>
            <a:chExt cx="2290422" cy="1139774"/>
          </a:xfrm>
        </p:grpSpPr>
        <p:sp>
          <p:nvSpPr>
            <p:cNvPr id="48" name="PA-矩形 4">
              <a:extLst>
                <a:ext uri="{FF2B5EF4-FFF2-40B4-BE49-F238E27FC236}">
                  <a16:creationId xmlns:a16="http://schemas.microsoft.com/office/drawing/2014/main" id="{20752041-632B-4F70-BEEB-B3A9EFD83E98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681878" y="2682041"/>
              <a:ext cx="21732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9" name="PA-矩形 4">
              <a:extLst>
                <a:ext uri="{FF2B5EF4-FFF2-40B4-BE49-F238E27FC236}">
                  <a16:creationId xmlns:a16="http://schemas.microsoft.com/office/drawing/2014/main" id="{00E594FD-96D3-4CA0-A9A6-F6FF8D996A0B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7041BE52-5B9C-4CC9-90F2-C37FDCCF7249}"/>
              </a:ext>
            </a:extLst>
          </p:cNvPr>
          <p:cNvGrpSpPr/>
          <p:nvPr/>
        </p:nvGrpSpPr>
        <p:grpSpPr>
          <a:xfrm>
            <a:off x="6406819" y="3185788"/>
            <a:ext cx="1711992" cy="854831"/>
            <a:chOff x="4689645" y="2682041"/>
            <a:chExt cx="2282655" cy="1139774"/>
          </a:xfrm>
        </p:grpSpPr>
        <p:sp>
          <p:nvSpPr>
            <p:cNvPr id="52" name="PA-矩形 4">
              <a:extLst>
                <a:ext uri="{FF2B5EF4-FFF2-40B4-BE49-F238E27FC236}">
                  <a16:creationId xmlns:a16="http://schemas.microsoft.com/office/drawing/2014/main" id="{61835C3A-E83B-43BA-90BC-ECE1B0443A2A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689645" y="2682041"/>
              <a:ext cx="2282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3" name="PA-矩形 4">
              <a:extLst>
                <a:ext uri="{FF2B5EF4-FFF2-40B4-BE49-F238E27FC236}">
                  <a16:creationId xmlns:a16="http://schemas.microsoft.com/office/drawing/2014/main" id="{ECB4341E-73D8-491D-A123-CD389A6E141E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59D75ABC-5AFC-49FC-A845-9895F88E144D}"/>
              </a:ext>
            </a:extLst>
          </p:cNvPr>
          <p:cNvGrpSpPr/>
          <p:nvPr/>
        </p:nvGrpSpPr>
        <p:grpSpPr>
          <a:xfrm>
            <a:off x="6290582" y="1471288"/>
            <a:ext cx="1863031" cy="854831"/>
            <a:chOff x="4534662" y="2682041"/>
            <a:chExt cx="2484040" cy="1139774"/>
          </a:xfrm>
        </p:grpSpPr>
        <p:sp>
          <p:nvSpPr>
            <p:cNvPr id="55" name="PA-矩形 4">
              <a:extLst>
                <a:ext uri="{FF2B5EF4-FFF2-40B4-BE49-F238E27FC236}">
                  <a16:creationId xmlns:a16="http://schemas.microsoft.com/office/drawing/2014/main" id="{6B7627C0-FE39-4BF7-8A9F-4DC4CFA5979C}"/>
                </a:ext>
              </a:extLst>
            </p:cNvPr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534662" y="2682041"/>
              <a:ext cx="248404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B" panose="00020600040101010101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B" panose="00020600040101010101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56" name="PA-矩形 4">
              <a:extLst>
                <a:ext uri="{FF2B5EF4-FFF2-40B4-BE49-F238E27FC236}">
                  <a16:creationId xmlns:a16="http://schemas.microsoft.com/office/drawing/2014/main" id="{6E501485-9BAA-4B27-BF3B-D1E3E0338528}"/>
                </a:ext>
              </a:extLst>
            </p:cNvPr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689646" y="3213529"/>
              <a:ext cx="2282654" cy="608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cs typeface="OPPOSans M" panose="00020600040101010101" pitchFamily="18" charset="-122"/>
                  <a:sym typeface="思源宋体 CN" panose="02020400000000000000" pitchFamily="18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OPPOSans M" panose="00020600040101010101" pitchFamily="18" charset="-122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54500" y="264952"/>
            <a:ext cx="3260225" cy="620949"/>
            <a:chOff x="155901" y="167338"/>
            <a:chExt cx="4346967" cy="827932"/>
          </a:xfrm>
        </p:grpSpPr>
        <p:grpSp>
          <p:nvGrpSpPr>
            <p:cNvPr id="40" name="组合 39"/>
            <p:cNvGrpSpPr/>
            <p:nvPr/>
          </p:nvGrpSpPr>
          <p:grpSpPr>
            <a:xfrm>
              <a:off x="155901" y="167338"/>
              <a:ext cx="827932" cy="827932"/>
              <a:chOff x="3334492" y="592787"/>
              <a:chExt cx="5174665" cy="5174665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3716230" y="995525"/>
                <a:ext cx="4410039" cy="4410039"/>
              </a:xfrm>
              <a:prstGeom prst="ellipse">
                <a:avLst/>
              </a:prstGeom>
              <a:solidFill>
                <a:srgbClr val="0070C0"/>
              </a:solidFill>
              <a:ln w="508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3334492" y="592787"/>
                <a:ext cx="5174665" cy="5174665"/>
              </a:xfrm>
              <a:prstGeom prst="ellipse">
                <a:avLst/>
              </a:prstGeom>
              <a:noFill/>
              <a:ln w="2540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3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1175724" y="268729"/>
              <a:ext cx="332714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 dirty="0">
                  <a:solidFill>
                    <a:srgbClr val="00569B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Add title text</a:t>
              </a:r>
              <a:endParaRPr lang="zh-CN" altLang="en-US" sz="2700" b="1" dirty="0">
                <a:solidFill>
                  <a:srgbClr val="00569B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EA472294-3A9A-4020-8D53-CC14815F5921}"/>
                </a:ext>
              </a:extLst>
            </p:cNvPr>
            <p:cNvSpPr txBox="1"/>
            <p:nvPr/>
          </p:nvSpPr>
          <p:spPr>
            <a:xfrm>
              <a:off x="480300" y="268729"/>
              <a:ext cx="472904" cy="553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CN" sz="2700" b="1">
                  <a:solidFill>
                    <a:schemeClr val="bg1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rPr>
                <a:t>1</a:t>
              </a:r>
              <a:endParaRPr lang="zh-CN" altLang="en-US" sz="27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211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梯形 15"/>
          <p:cNvSpPr/>
          <p:nvPr/>
        </p:nvSpPr>
        <p:spPr>
          <a:xfrm flipH="1">
            <a:off x="-2585649" y="0"/>
            <a:ext cx="5426075" cy="5143500"/>
          </a:xfrm>
          <a:prstGeom prst="trapezoid">
            <a:avLst>
              <a:gd name="adj" fmla="val 4481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 rot="3955092" flipH="1">
            <a:off x="6863560" y="993849"/>
            <a:ext cx="4549259" cy="137614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623458" y="567178"/>
            <a:ext cx="3635828" cy="3635828"/>
          </a:xfrm>
          <a:prstGeom prst="ellipse">
            <a:avLst/>
          </a:prstGeom>
          <a:gradFill>
            <a:gsLst>
              <a:gs pos="0">
                <a:schemeClr val="accent1"/>
              </a:gs>
              <a:gs pos="76000">
                <a:srgbClr val="00B0F0"/>
              </a:gs>
            </a:gsLst>
            <a:lin ang="5400000" scaled="1"/>
          </a:gradFill>
          <a:ln w="508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EBAACA5-4666-4C92-B435-3D80B8079514}"/>
              </a:ext>
            </a:extLst>
          </p:cNvPr>
          <p:cNvSpPr txBox="1"/>
          <p:nvPr/>
        </p:nvSpPr>
        <p:spPr>
          <a:xfrm>
            <a:off x="3784141" y="1204740"/>
            <a:ext cx="1314462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-02-</a:t>
            </a:r>
            <a:endParaRPr lang="zh-CN" altLang="en-US" sz="5400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A472294-3A9A-4020-8D53-CC14815F5921}"/>
              </a:ext>
            </a:extLst>
          </p:cNvPr>
          <p:cNvSpPr txBox="1"/>
          <p:nvPr/>
        </p:nvSpPr>
        <p:spPr>
          <a:xfrm>
            <a:off x="2534974" y="1988858"/>
            <a:ext cx="388099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rPr>
              <a:t>Add title text</a:t>
            </a:r>
            <a:endParaRPr lang="zh-CN" altLang="en-US" sz="4000" b="1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25" name="PA-文本框 88">
            <a:extLst>
              <a:ext uri="{FF2B5EF4-FFF2-40B4-BE49-F238E27FC236}">
                <a16:creationId xmlns:a16="http://schemas.microsoft.com/office/drawing/2014/main" id="{FE6F4F73-7715-473F-9758-0E8A4B985FE4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979624" y="2950886"/>
            <a:ext cx="292349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900" dirty="0">
                <a:solidFill>
                  <a:schemeClr val="bg1"/>
                </a:solidFill>
                <a:latin typeface="思源宋体 CN" panose="02020400000000000000" pitchFamily="18" charset="-122"/>
                <a:ea typeface="思源宋体 CN" panose="02020400000000000000" pitchFamily="18" charset="-122"/>
                <a:cs typeface="+mn-ea"/>
                <a:sym typeface="思源宋体 CN" panose="02020400000000000000" pitchFamily="18" charset="-122"/>
              </a:rPr>
              <a:t>Click here to enter your text, change the color or size of the text. You can also format the appropriate text and adjust the line spacing of the text. </a:t>
            </a:r>
          </a:p>
        </p:txBody>
      </p:sp>
      <p:sp>
        <p:nvSpPr>
          <p:cNvPr id="26" name="椭圆 25"/>
          <p:cNvSpPr/>
          <p:nvPr/>
        </p:nvSpPr>
        <p:spPr>
          <a:xfrm>
            <a:off x="2500871" y="444592"/>
            <a:ext cx="3880999" cy="3880999"/>
          </a:xfrm>
          <a:prstGeom prst="ellipse">
            <a:avLst/>
          </a:prstGeom>
          <a:noFill/>
          <a:ln w="285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9" name="圆角矩形 8"/>
          <p:cNvSpPr/>
          <p:nvPr/>
        </p:nvSpPr>
        <p:spPr>
          <a:xfrm rot="3955092" flipH="1">
            <a:off x="-1052085" y="4090926"/>
            <a:ext cx="2603470" cy="68613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 rot="3955092" flipH="1">
            <a:off x="-978914" y="3868968"/>
            <a:ext cx="3007000" cy="431355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 rot="3955092" flipH="1">
            <a:off x="8212682" y="1231422"/>
            <a:ext cx="2628652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 rot="3955092" flipH="1">
            <a:off x="7533540" y="-357181"/>
            <a:ext cx="1900791" cy="180848"/>
          </a:xfrm>
          <a:prstGeom prst="roundRect">
            <a:avLst>
              <a:gd name="adj" fmla="val 50000"/>
            </a:avLst>
          </a:pr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 rot="3955092" flipH="1">
            <a:off x="-588508" y="2197204"/>
            <a:ext cx="1857141" cy="2876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 rot="3955092" flipH="1">
            <a:off x="143194" y="4780475"/>
            <a:ext cx="972068" cy="28766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8528853" y="4084645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18" name="任意多边形: 形状 21">
            <a:extLst>
              <a:ext uri="{FF2B5EF4-FFF2-40B4-BE49-F238E27FC236}">
                <a16:creationId xmlns:a16="http://schemas.microsoft.com/office/drawing/2014/main" id="{A208082E-A120-4DF8-9C45-399690DD133B}"/>
              </a:ext>
            </a:extLst>
          </p:cNvPr>
          <p:cNvSpPr/>
          <p:nvPr/>
        </p:nvSpPr>
        <p:spPr>
          <a:xfrm flipH="1">
            <a:off x="1400928" y="3362620"/>
            <a:ext cx="350735" cy="722025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3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60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heme/theme1.xml><?xml version="1.0" encoding="utf-8"?>
<a:theme xmlns:a="http://schemas.openxmlformats.org/drawingml/2006/main" name="www.freeppt7.com">
  <a:themeElements>
    <a:clrScheme name="自定义 1">
      <a:dk1>
        <a:sysClr val="windowText" lastClr="000000"/>
      </a:dk1>
      <a:lt1>
        <a:srgbClr val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034A90"/>
      </a:accent3>
      <a:accent4>
        <a:srgbClr val="008000"/>
      </a:accent4>
      <a:accent5>
        <a:srgbClr val="1C26E8"/>
      </a:accent5>
      <a:accent6>
        <a:srgbClr val="0944EB"/>
      </a:accent6>
      <a:hlink>
        <a:srgbClr val="0563C1"/>
      </a:hlink>
      <a:folHlink>
        <a:srgbClr val="954F72"/>
      </a:folHlink>
    </a:clrScheme>
    <a:fontScheme name="自定义 1">
      <a:majorFont>
        <a:latin typeface="思源黑体 CN Bold"/>
        <a:ea typeface="思源黑体 CN Bold"/>
        <a:cs typeface=""/>
      </a:majorFont>
      <a:minorFont>
        <a:latin typeface="思源黑体 CN Normal"/>
        <a:ea typeface="思源黑体 CN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1432</Words>
  <Application>Microsoft Office PowerPoint</Application>
  <PresentationFormat>全屏显示(16:9)</PresentationFormat>
  <Paragraphs>275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4" baseType="lpstr">
      <vt:lpstr>等线</vt:lpstr>
      <vt:lpstr>思源宋体 CN</vt:lpstr>
      <vt:lpstr>思源宋体 CN Heavy</vt:lpstr>
      <vt:lpstr>微软雅黑</vt:lpstr>
      <vt:lpstr>Arial</vt:lpstr>
      <vt:lpstr>Arial Black</vt:lpstr>
      <vt:lpstr>MS Reference Sans Serif</vt:lpstr>
      <vt:lpstr>www.freeppt7.com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kaiweiliu9209@outlook.com</cp:lastModifiedBy>
  <cp:revision>114</cp:revision>
  <dcterms:created xsi:type="dcterms:W3CDTF">2020-03-02T02:09:22Z</dcterms:created>
  <dcterms:modified xsi:type="dcterms:W3CDTF">2024-09-13T12:25:57Z</dcterms:modified>
</cp:coreProperties>
</file>