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28"/>
  </p:notesMasterIdLst>
  <p:handoutMasterIdLst>
    <p:handoutMasterId r:id="rId29"/>
  </p:handoutMasterIdLst>
  <p:sldIdLst>
    <p:sldId id="409" r:id="rId3"/>
    <p:sldId id="410" r:id="rId4"/>
    <p:sldId id="411" r:id="rId5"/>
    <p:sldId id="413" r:id="rId6"/>
    <p:sldId id="415" r:id="rId7"/>
    <p:sldId id="414" r:id="rId8"/>
    <p:sldId id="412" r:id="rId9"/>
    <p:sldId id="416" r:id="rId10"/>
    <p:sldId id="417" r:id="rId11"/>
    <p:sldId id="420" r:id="rId12"/>
    <p:sldId id="434" r:id="rId13"/>
    <p:sldId id="418" r:id="rId14"/>
    <p:sldId id="419" r:id="rId15"/>
    <p:sldId id="421" r:id="rId16"/>
    <p:sldId id="423" r:id="rId17"/>
    <p:sldId id="422" r:id="rId18"/>
    <p:sldId id="424" r:id="rId19"/>
    <p:sldId id="427" r:id="rId20"/>
    <p:sldId id="426" r:id="rId21"/>
    <p:sldId id="430" r:id="rId22"/>
    <p:sldId id="429" r:id="rId23"/>
    <p:sldId id="448" r:id="rId24"/>
    <p:sldId id="431" r:id="rId25"/>
    <p:sldId id="428" r:id="rId26"/>
    <p:sldId id="432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2FE"/>
    <a:srgbClr val="C8CAFF"/>
    <a:srgbClr val="FFFFFF"/>
    <a:srgbClr val="FA90A7"/>
    <a:srgbClr val="DC8680"/>
    <a:srgbClr val="5272A7"/>
    <a:srgbClr val="FCCFDD"/>
    <a:srgbClr val="FAE0E6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0" autoAdjust="0"/>
    <p:restoredTop sz="94143" autoAdjust="0"/>
  </p:normalViewPr>
  <p:slideViewPr>
    <p:cSldViewPr snapToGrid="0" showGuides="1">
      <p:cViewPr varScale="1">
        <p:scale>
          <a:sx n="88" d="100"/>
          <a:sy n="88" d="100"/>
        </p:scale>
        <p:origin x="153" y="60"/>
      </p:cViewPr>
      <p:guideLst>
        <p:guide orient="horz" pos="2242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092-4C85-BD1C-4F19437385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092-4C85-BD1C-4F19437385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2-4C85-BD1C-4F194373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FB0D-4277-A29E-7CDA96D94C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B0D-4277-A29E-7CDA96D94C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0D-4277-A29E-7CDA96D94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2024/9/23</a:t>
            </a:fld>
            <a:endParaRPr lang="zh-CN" altLang="en-US"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‹#›</a:t>
            </a:fld>
            <a:endParaRPr lang="zh-CN" altLang="en-US"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10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defRPr>
            </a:lvl1pPr>
          </a:lstStyle>
          <a:p>
            <a:fld id="{D2A48B96-639E-45A3-A0BA-2464DFDB1FAA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8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旧字形 Light" panose="020B0300000000000000" charset="-128"/>
        <a:ea typeface="思源黑体旧字形 Light" panose="020B0300000000000000" charset="-128"/>
        <a:cs typeface="思源黑体旧字形 Light" panose="020B0300000000000000" charset="-12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旧字形 Light" panose="020B0300000000000000" charset="-128"/>
        <a:ea typeface="思源黑体旧字形 Light" panose="020B0300000000000000" charset="-128"/>
        <a:cs typeface="思源黑体旧字形 Light" panose="020B0300000000000000" charset="-12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旧字形 Light" panose="020B0300000000000000" charset="-128"/>
        <a:ea typeface="思源黑体旧字形 Light" panose="020B0300000000000000" charset="-128"/>
        <a:cs typeface="思源黑体旧字形 Light" panose="020B0300000000000000" charset="-12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旧字形 Light" panose="020B0300000000000000" charset="-128"/>
        <a:ea typeface="思源黑体旧字形 Light" panose="020B0300000000000000" charset="-128"/>
        <a:cs typeface="思源黑体旧字形 Light" panose="020B0300000000000000" charset="-12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旧字形 Light" panose="020B0300000000000000" charset="-128"/>
        <a:ea typeface="思源黑体旧字形 Light" panose="020B0300000000000000" charset="-128"/>
        <a:cs typeface="思源黑体旧字形 Light" panose="020B0300000000000000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/>
          <p:nvPr userDrawn="1">
            <p:custDataLst>
              <p:tags r:id="rId1"/>
            </p:custDataLst>
          </p:nvPr>
        </p:nvSpPr>
        <p:spPr>
          <a:xfrm rot="16200000">
            <a:off x="-728979" y="-945515"/>
            <a:ext cx="1637665" cy="163766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35" name="图形"/>
          <p:cNvSpPr/>
          <p:nvPr userDrawn="1">
            <p:custDataLst>
              <p:tags r:id="rId2"/>
            </p:custDataLst>
          </p:nvPr>
        </p:nvSpPr>
        <p:spPr>
          <a:xfrm>
            <a:off x="282575" y="743587"/>
            <a:ext cx="254000" cy="24828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95326" y="346711"/>
            <a:ext cx="31235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4" name="图形"/>
          <p:cNvSpPr/>
          <p:nvPr userDrawn="1">
            <p:custDataLst>
              <p:tags r:id="rId4"/>
            </p:custDataLst>
          </p:nvPr>
        </p:nvSpPr>
        <p:spPr>
          <a:xfrm rot="5400000" flipH="1">
            <a:off x="4890770" y="-358140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图形"/>
          <p:cNvSpPr/>
          <p:nvPr userDrawn="1">
            <p:custDataLst>
              <p:tags r:id="rId5"/>
            </p:custDataLst>
          </p:nvPr>
        </p:nvSpPr>
        <p:spPr>
          <a:xfrm>
            <a:off x="11548110" y="631063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35" grpId="0" bldLvl="0" animBg="1"/>
      <p:bldP spid="135" grpId="1" animBg="1"/>
      <p:bldP spid="4" grpId="0" bldLvl="0" animBg="1"/>
      <p:bldP spid="4" grpId="1" animBg="1"/>
      <p:bldP spid="5" grpId="0" bldLvl="0" animBg="1"/>
      <p:bldP spid="5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/>
          <p:nvPr userDrawn="1">
            <p:custDataLst>
              <p:tags r:id="rId1"/>
            </p:custDataLst>
          </p:nvPr>
        </p:nvSpPr>
        <p:spPr>
          <a:xfrm rot="16200000">
            <a:off x="-728979" y="-945515"/>
            <a:ext cx="1637665" cy="163766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35" name="图形"/>
          <p:cNvSpPr/>
          <p:nvPr userDrawn="1">
            <p:custDataLst>
              <p:tags r:id="rId2"/>
            </p:custDataLst>
          </p:nvPr>
        </p:nvSpPr>
        <p:spPr>
          <a:xfrm>
            <a:off x="282575" y="743587"/>
            <a:ext cx="254000" cy="24828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95326" y="346711"/>
            <a:ext cx="31235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buClrTx/>
              <a:buSzTx/>
              <a:buFontTx/>
            </a:pP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4" name="图形"/>
          <p:cNvSpPr/>
          <p:nvPr userDrawn="1">
            <p:custDataLst>
              <p:tags r:id="rId4"/>
            </p:custDataLst>
          </p:nvPr>
        </p:nvSpPr>
        <p:spPr>
          <a:xfrm rot="5400000" flipH="1">
            <a:off x="4890770" y="-358140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图形"/>
          <p:cNvSpPr/>
          <p:nvPr userDrawn="1">
            <p:custDataLst>
              <p:tags r:id="rId5"/>
            </p:custDataLst>
          </p:nvPr>
        </p:nvSpPr>
        <p:spPr>
          <a:xfrm>
            <a:off x="11548110" y="631063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35" grpId="0" bldLvl="0" animBg="1"/>
      <p:bldP spid="135" grpId="1" animBg="1"/>
      <p:bldP spid="4" grpId="0" bldLvl="0" animBg="1"/>
      <p:bldP spid="4" grpId="1" animBg="1"/>
      <p:bldP spid="5" grpId="0" bldLvl="0" animBg="1"/>
      <p:bldP spid="5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/>
          <p:nvPr userDrawn="1">
            <p:custDataLst>
              <p:tags r:id="rId1"/>
            </p:custDataLst>
          </p:nvPr>
        </p:nvSpPr>
        <p:spPr>
          <a:xfrm rot="16200000">
            <a:off x="-728979" y="-945515"/>
            <a:ext cx="1637665" cy="163766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35" name="图形"/>
          <p:cNvSpPr/>
          <p:nvPr userDrawn="1">
            <p:custDataLst>
              <p:tags r:id="rId2"/>
            </p:custDataLst>
          </p:nvPr>
        </p:nvSpPr>
        <p:spPr>
          <a:xfrm>
            <a:off x="282575" y="743587"/>
            <a:ext cx="254000" cy="24828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95326" y="346711"/>
            <a:ext cx="31235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4" name="图形"/>
          <p:cNvSpPr/>
          <p:nvPr userDrawn="1">
            <p:custDataLst>
              <p:tags r:id="rId4"/>
            </p:custDataLst>
          </p:nvPr>
        </p:nvSpPr>
        <p:spPr>
          <a:xfrm rot="5400000" flipH="1">
            <a:off x="4890770" y="-358140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图形"/>
          <p:cNvSpPr/>
          <p:nvPr userDrawn="1">
            <p:custDataLst>
              <p:tags r:id="rId5"/>
            </p:custDataLst>
          </p:nvPr>
        </p:nvSpPr>
        <p:spPr>
          <a:xfrm>
            <a:off x="11548110" y="631063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35" grpId="0" bldLvl="0" animBg="1"/>
      <p:bldP spid="135" grpId="1" animBg="1"/>
      <p:bldP spid="4" grpId="0" bldLvl="0" animBg="1"/>
      <p:bldP spid="4" grpId="1" animBg="1"/>
      <p:bldP spid="5" grpId="0" bldLvl="0" animBg="1"/>
      <p:bldP spid="5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/>
          <p:nvPr userDrawn="1">
            <p:custDataLst>
              <p:tags r:id="rId1"/>
            </p:custDataLst>
          </p:nvPr>
        </p:nvSpPr>
        <p:spPr>
          <a:xfrm rot="16200000">
            <a:off x="-728979" y="-945515"/>
            <a:ext cx="1637665" cy="163766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35" name="图形"/>
          <p:cNvSpPr/>
          <p:nvPr userDrawn="1">
            <p:custDataLst>
              <p:tags r:id="rId2"/>
            </p:custDataLst>
          </p:nvPr>
        </p:nvSpPr>
        <p:spPr>
          <a:xfrm>
            <a:off x="282575" y="743587"/>
            <a:ext cx="254000" cy="24828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95326" y="346711"/>
            <a:ext cx="31235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buClrTx/>
              <a:buSzTx/>
              <a:buFontTx/>
            </a:pP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4" name="图形"/>
          <p:cNvSpPr/>
          <p:nvPr userDrawn="1">
            <p:custDataLst>
              <p:tags r:id="rId4"/>
            </p:custDataLst>
          </p:nvPr>
        </p:nvSpPr>
        <p:spPr>
          <a:xfrm rot="5400000" flipH="1">
            <a:off x="4890770" y="-358140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图形"/>
          <p:cNvSpPr/>
          <p:nvPr userDrawn="1">
            <p:custDataLst>
              <p:tags r:id="rId5"/>
            </p:custDataLst>
          </p:nvPr>
        </p:nvSpPr>
        <p:spPr>
          <a:xfrm>
            <a:off x="11548110" y="631063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35" grpId="0" bldLvl="0" animBg="1"/>
      <p:bldP spid="135" grpId="1" animBg="1"/>
      <p:bldP spid="4" grpId="0" bldLvl="0" animBg="1"/>
      <p:bldP spid="4" grpId="1" animBg="1"/>
      <p:bldP spid="5" grpId="0" bldLvl="0" animBg="1"/>
      <p:bldP spid="5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651940" y="64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611358719"/>
      </p:ext>
    </p:extLst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5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9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4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tags" Target="../tags/tag64.xml"/><Relationship Id="rId47" Type="http://schemas.openxmlformats.org/officeDocument/2006/relationships/image" Target="../media/image2.png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slideLayout" Target="../slideLayouts/slideLayout1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Relationship Id="rId48" Type="http://schemas.openxmlformats.org/officeDocument/2006/relationships/image" Target="../media/image3.svg"/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image" Target="../media/image1.png"/><Relationship Id="rId20" Type="http://schemas.openxmlformats.org/officeDocument/2006/relationships/tags" Target="../tags/tag42.xml"/><Relationship Id="rId4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tags" Target="../tags/tag333.xml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tags" Target="../tags/tag332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tags" Target="../tags/tag336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28" Type="http://schemas.openxmlformats.org/officeDocument/2006/relationships/tags" Target="../tags/tag335.xml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15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tags" Target="../tags/tag334.xml"/><Relationship Id="rId30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image" Target="../media/image16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10" Type="http://schemas.openxmlformats.org/officeDocument/2006/relationships/tags" Target="../tags/tag346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64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9" Type="http://schemas.openxmlformats.org/officeDocument/2006/relationships/tags" Target="../tags/tag407.xml"/><Relationship Id="rId21" Type="http://schemas.openxmlformats.org/officeDocument/2006/relationships/tags" Target="../tags/tag389.xml"/><Relationship Id="rId34" Type="http://schemas.openxmlformats.org/officeDocument/2006/relationships/tags" Target="../tags/tag402.xml"/><Relationship Id="rId42" Type="http://schemas.openxmlformats.org/officeDocument/2006/relationships/tags" Target="../tags/tag410.xml"/><Relationship Id="rId7" Type="http://schemas.openxmlformats.org/officeDocument/2006/relationships/tags" Target="../tags/tag375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29" Type="http://schemas.openxmlformats.org/officeDocument/2006/relationships/tags" Target="../tags/tag397.xml"/><Relationship Id="rId41" Type="http://schemas.openxmlformats.org/officeDocument/2006/relationships/tags" Target="../tags/tag409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32" Type="http://schemas.openxmlformats.org/officeDocument/2006/relationships/tags" Target="../tags/tag400.xml"/><Relationship Id="rId37" Type="http://schemas.openxmlformats.org/officeDocument/2006/relationships/tags" Target="../tags/tag405.xml"/><Relationship Id="rId40" Type="http://schemas.openxmlformats.org/officeDocument/2006/relationships/tags" Target="../tags/tag408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tags" Target="../tags/tag396.xml"/><Relationship Id="rId36" Type="http://schemas.openxmlformats.org/officeDocument/2006/relationships/tags" Target="../tags/tag404.xml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tags" Target="../tags/tag399.xml"/><Relationship Id="rId44" Type="http://schemas.openxmlformats.org/officeDocument/2006/relationships/image" Target="../media/image6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tags" Target="../tags/tag395.xml"/><Relationship Id="rId30" Type="http://schemas.openxmlformats.org/officeDocument/2006/relationships/tags" Target="../tags/tag398.xml"/><Relationship Id="rId35" Type="http://schemas.openxmlformats.org/officeDocument/2006/relationships/tags" Target="../tags/tag403.xml"/><Relationship Id="rId43" Type="http://schemas.openxmlformats.org/officeDocument/2006/relationships/slideLayout" Target="../slideLayouts/slideLayout1.xml"/><Relationship Id="rId8" Type="http://schemas.openxmlformats.org/officeDocument/2006/relationships/tags" Target="../tags/tag376.xml"/><Relationship Id="rId3" Type="http://schemas.openxmlformats.org/officeDocument/2006/relationships/tags" Target="../tags/tag371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33" Type="http://schemas.openxmlformats.org/officeDocument/2006/relationships/tags" Target="../tags/tag401.xml"/><Relationship Id="rId38" Type="http://schemas.openxmlformats.org/officeDocument/2006/relationships/tags" Target="../tags/tag40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0" Type="http://schemas.openxmlformats.org/officeDocument/2006/relationships/tags" Target="../tags/tag4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image" Target="../media/image18.png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10" Type="http://schemas.openxmlformats.org/officeDocument/2006/relationships/tags" Target="../tags/tag432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42.xml"/><Relationship Id="rId9" Type="http://schemas.openxmlformats.org/officeDocument/2006/relationships/tags" Target="../tags/tag44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image" Target="../media/image7.png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452.xml"/><Relationship Id="rId10" Type="http://schemas.openxmlformats.org/officeDocument/2006/relationships/tags" Target="../tags/tag457.xml"/><Relationship Id="rId4" Type="http://schemas.openxmlformats.org/officeDocument/2006/relationships/tags" Target="../tags/tag451.xml"/><Relationship Id="rId9" Type="http://schemas.openxmlformats.org/officeDocument/2006/relationships/tags" Target="../tags/tag45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3" Type="http://schemas.openxmlformats.org/officeDocument/2006/relationships/tags" Target="../tags/tag460.xml"/><Relationship Id="rId21" Type="http://schemas.openxmlformats.org/officeDocument/2006/relationships/tags" Target="../tags/tag478.xml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tags" Target="../tags/tag507.xml"/><Relationship Id="rId39" Type="http://schemas.openxmlformats.org/officeDocument/2006/relationships/tags" Target="../tags/tag520.xml"/><Relationship Id="rId21" Type="http://schemas.openxmlformats.org/officeDocument/2006/relationships/tags" Target="../tags/tag502.xml"/><Relationship Id="rId34" Type="http://schemas.openxmlformats.org/officeDocument/2006/relationships/tags" Target="../tags/tag515.xml"/><Relationship Id="rId42" Type="http://schemas.openxmlformats.org/officeDocument/2006/relationships/tags" Target="../tags/tag523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tags" Target="../tags/tag501.xml"/><Relationship Id="rId29" Type="http://schemas.openxmlformats.org/officeDocument/2006/relationships/tags" Target="../tags/tag510.xml"/><Relationship Id="rId41" Type="http://schemas.openxmlformats.org/officeDocument/2006/relationships/tags" Target="../tags/tag522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40" Type="http://schemas.openxmlformats.org/officeDocument/2006/relationships/tags" Target="../tags/tag521.xml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tags" Target="../tags/tag512.xml"/><Relationship Id="rId44" Type="http://schemas.openxmlformats.org/officeDocument/2006/relationships/image" Target="../media/image6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slideLayout" Target="../slideLayouts/slideLayout1.xml"/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tags" Target="../tags/tag5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image" Target="../media/image5.sv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10" Type="http://schemas.openxmlformats.org/officeDocument/2006/relationships/tags" Target="../tags/tag533.xml"/><Relationship Id="rId19" Type="http://schemas.openxmlformats.org/officeDocument/2006/relationships/image" Target="../media/image19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5" Type="http://schemas.openxmlformats.org/officeDocument/2006/relationships/tags" Target="../tags/tag545.xml"/><Relationship Id="rId10" Type="http://schemas.openxmlformats.org/officeDocument/2006/relationships/tags" Target="../tags/tag550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image" Target="../media/image6.png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10" Type="http://schemas.openxmlformats.org/officeDocument/2006/relationships/tags" Target="../tags/tag562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26" Type="http://schemas.openxmlformats.org/officeDocument/2006/relationships/tags" Target="../tags/tag594.xml"/><Relationship Id="rId39" Type="http://schemas.openxmlformats.org/officeDocument/2006/relationships/tags" Target="../tags/tag607.xml"/><Relationship Id="rId21" Type="http://schemas.openxmlformats.org/officeDocument/2006/relationships/tags" Target="../tags/tag589.xml"/><Relationship Id="rId34" Type="http://schemas.openxmlformats.org/officeDocument/2006/relationships/tags" Target="../tags/tag602.xml"/><Relationship Id="rId42" Type="http://schemas.openxmlformats.org/officeDocument/2006/relationships/tags" Target="../tags/tag610.xml"/><Relationship Id="rId7" Type="http://schemas.openxmlformats.org/officeDocument/2006/relationships/tags" Target="../tags/tag575.xml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0" Type="http://schemas.openxmlformats.org/officeDocument/2006/relationships/tags" Target="../tags/tag588.xml"/><Relationship Id="rId29" Type="http://schemas.openxmlformats.org/officeDocument/2006/relationships/tags" Target="../tags/tag597.xml"/><Relationship Id="rId41" Type="http://schemas.openxmlformats.org/officeDocument/2006/relationships/tags" Target="../tags/tag609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24" Type="http://schemas.openxmlformats.org/officeDocument/2006/relationships/tags" Target="../tags/tag592.xml"/><Relationship Id="rId32" Type="http://schemas.openxmlformats.org/officeDocument/2006/relationships/tags" Target="../tags/tag600.xml"/><Relationship Id="rId37" Type="http://schemas.openxmlformats.org/officeDocument/2006/relationships/tags" Target="../tags/tag605.xml"/><Relationship Id="rId40" Type="http://schemas.openxmlformats.org/officeDocument/2006/relationships/tags" Target="../tags/tag608.xml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tags" Target="../tags/tag591.xml"/><Relationship Id="rId28" Type="http://schemas.openxmlformats.org/officeDocument/2006/relationships/tags" Target="../tags/tag596.xml"/><Relationship Id="rId36" Type="http://schemas.openxmlformats.org/officeDocument/2006/relationships/tags" Target="../tags/tag604.xml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31" Type="http://schemas.openxmlformats.org/officeDocument/2006/relationships/tags" Target="../tags/tag599.xml"/><Relationship Id="rId44" Type="http://schemas.openxmlformats.org/officeDocument/2006/relationships/slideLayout" Target="../slideLayouts/slideLayout5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tags" Target="../tags/tag590.xml"/><Relationship Id="rId27" Type="http://schemas.openxmlformats.org/officeDocument/2006/relationships/tags" Target="../tags/tag595.xml"/><Relationship Id="rId30" Type="http://schemas.openxmlformats.org/officeDocument/2006/relationships/tags" Target="../tags/tag598.xml"/><Relationship Id="rId35" Type="http://schemas.openxmlformats.org/officeDocument/2006/relationships/tags" Target="../tags/tag603.xml"/><Relationship Id="rId43" Type="http://schemas.openxmlformats.org/officeDocument/2006/relationships/tags" Target="../tags/tag611.xml"/><Relationship Id="rId8" Type="http://schemas.openxmlformats.org/officeDocument/2006/relationships/tags" Target="../tags/tag576.xml"/><Relationship Id="rId3" Type="http://schemas.openxmlformats.org/officeDocument/2006/relationships/tags" Target="../tags/tag571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5" Type="http://schemas.openxmlformats.org/officeDocument/2006/relationships/tags" Target="../tags/tag593.xml"/><Relationship Id="rId33" Type="http://schemas.openxmlformats.org/officeDocument/2006/relationships/tags" Target="../tags/tag601.xml"/><Relationship Id="rId38" Type="http://schemas.openxmlformats.org/officeDocument/2006/relationships/tags" Target="../tags/tag60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10" Type="http://schemas.openxmlformats.org/officeDocument/2006/relationships/tags" Target="../tags/tag621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42.xml"/><Relationship Id="rId18" Type="http://schemas.openxmlformats.org/officeDocument/2006/relationships/tags" Target="../tags/tag647.xml"/><Relationship Id="rId26" Type="http://schemas.openxmlformats.org/officeDocument/2006/relationships/tags" Target="../tags/tag655.xml"/><Relationship Id="rId39" Type="http://schemas.openxmlformats.org/officeDocument/2006/relationships/tags" Target="../tags/tag668.xml"/><Relationship Id="rId21" Type="http://schemas.openxmlformats.org/officeDocument/2006/relationships/tags" Target="../tags/tag650.xml"/><Relationship Id="rId34" Type="http://schemas.openxmlformats.org/officeDocument/2006/relationships/tags" Target="../tags/tag663.xml"/><Relationship Id="rId42" Type="http://schemas.openxmlformats.org/officeDocument/2006/relationships/tags" Target="../tags/tag671.xml"/><Relationship Id="rId47" Type="http://schemas.openxmlformats.org/officeDocument/2006/relationships/tags" Target="../tags/tag676.xml"/><Relationship Id="rId50" Type="http://schemas.openxmlformats.org/officeDocument/2006/relationships/image" Target="../media/image1.png"/><Relationship Id="rId7" Type="http://schemas.openxmlformats.org/officeDocument/2006/relationships/tags" Target="../tags/tag636.xml"/><Relationship Id="rId2" Type="http://schemas.openxmlformats.org/officeDocument/2006/relationships/tags" Target="../tags/tag631.xml"/><Relationship Id="rId16" Type="http://schemas.openxmlformats.org/officeDocument/2006/relationships/tags" Target="../tags/tag645.xml"/><Relationship Id="rId29" Type="http://schemas.openxmlformats.org/officeDocument/2006/relationships/tags" Target="../tags/tag658.xml"/><Relationship Id="rId11" Type="http://schemas.openxmlformats.org/officeDocument/2006/relationships/tags" Target="../tags/tag640.xml"/><Relationship Id="rId24" Type="http://schemas.openxmlformats.org/officeDocument/2006/relationships/tags" Target="../tags/tag653.xml"/><Relationship Id="rId32" Type="http://schemas.openxmlformats.org/officeDocument/2006/relationships/tags" Target="../tags/tag661.xml"/><Relationship Id="rId37" Type="http://schemas.openxmlformats.org/officeDocument/2006/relationships/tags" Target="../tags/tag666.xml"/><Relationship Id="rId40" Type="http://schemas.openxmlformats.org/officeDocument/2006/relationships/tags" Target="../tags/tag669.xml"/><Relationship Id="rId45" Type="http://schemas.openxmlformats.org/officeDocument/2006/relationships/tags" Target="../tags/tag674.xml"/><Relationship Id="rId5" Type="http://schemas.openxmlformats.org/officeDocument/2006/relationships/tags" Target="../tags/tag634.xml"/><Relationship Id="rId15" Type="http://schemas.openxmlformats.org/officeDocument/2006/relationships/tags" Target="../tags/tag644.xml"/><Relationship Id="rId23" Type="http://schemas.openxmlformats.org/officeDocument/2006/relationships/tags" Target="../tags/tag652.xml"/><Relationship Id="rId28" Type="http://schemas.openxmlformats.org/officeDocument/2006/relationships/tags" Target="../tags/tag657.xml"/><Relationship Id="rId36" Type="http://schemas.openxmlformats.org/officeDocument/2006/relationships/tags" Target="../tags/tag665.xml"/><Relationship Id="rId49" Type="http://schemas.openxmlformats.org/officeDocument/2006/relationships/slideLayout" Target="../slideLayouts/slideLayout1.xml"/><Relationship Id="rId10" Type="http://schemas.openxmlformats.org/officeDocument/2006/relationships/tags" Target="../tags/tag639.xml"/><Relationship Id="rId19" Type="http://schemas.openxmlformats.org/officeDocument/2006/relationships/tags" Target="../tags/tag648.xml"/><Relationship Id="rId31" Type="http://schemas.openxmlformats.org/officeDocument/2006/relationships/tags" Target="../tags/tag660.xml"/><Relationship Id="rId44" Type="http://schemas.openxmlformats.org/officeDocument/2006/relationships/tags" Target="../tags/tag673.xml"/><Relationship Id="rId52" Type="http://schemas.openxmlformats.org/officeDocument/2006/relationships/image" Target="../media/image3.svg"/><Relationship Id="rId4" Type="http://schemas.openxmlformats.org/officeDocument/2006/relationships/tags" Target="../tags/tag633.xml"/><Relationship Id="rId9" Type="http://schemas.openxmlformats.org/officeDocument/2006/relationships/tags" Target="../tags/tag638.xml"/><Relationship Id="rId14" Type="http://schemas.openxmlformats.org/officeDocument/2006/relationships/tags" Target="../tags/tag643.xml"/><Relationship Id="rId22" Type="http://schemas.openxmlformats.org/officeDocument/2006/relationships/tags" Target="../tags/tag651.xml"/><Relationship Id="rId27" Type="http://schemas.openxmlformats.org/officeDocument/2006/relationships/tags" Target="../tags/tag656.xml"/><Relationship Id="rId30" Type="http://schemas.openxmlformats.org/officeDocument/2006/relationships/tags" Target="../tags/tag659.xml"/><Relationship Id="rId35" Type="http://schemas.openxmlformats.org/officeDocument/2006/relationships/tags" Target="../tags/tag664.xml"/><Relationship Id="rId43" Type="http://schemas.openxmlformats.org/officeDocument/2006/relationships/tags" Target="../tags/tag672.xml"/><Relationship Id="rId48" Type="http://schemas.openxmlformats.org/officeDocument/2006/relationships/tags" Target="../tags/tag677.xml"/><Relationship Id="rId8" Type="http://schemas.openxmlformats.org/officeDocument/2006/relationships/tags" Target="../tags/tag637.xml"/><Relationship Id="rId51" Type="http://schemas.openxmlformats.org/officeDocument/2006/relationships/image" Target="../media/image2.png"/><Relationship Id="rId3" Type="http://schemas.openxmlformats.org/officeDocument/2006/relationships/tags" Target="../tags/tag632.xml"/><Relationship Id="rId12" Type="http://schemas.openxmlformats.org/officeDocument/2006/relationships/tags" Target="../tags/tag641.xml"/><Relationship Id="rId17" Type="http://schemas.openxmlformats.org/officeDocument/2006/relationships/tags" Target="../tags/tag646.xml"/><Relationship Id="rId25" Type="http://schemas.openxmlformats.org/officeDocument/2006/relationships/tags" Target="../tags/tag654.xml"/><Relationship Id="rId33" Type="http://schemas.openxmlformats.org/officeDocument/2006/relationships/tags" Target="../tags/tag662.xml"/><Relationship Id="rId38" Type="http://schemas.openxmlformats.org/officeDocument/2006/relationships/tags" Target="../tags/tag667.xml"/><Relationship Id="rId46" Type="http://schemas.openxmlformats.org/officeDocument/2006/relationships/tags" Target="../tags/tag675.xml"/><Relationship Id="rId20" Type="http://schemas.openxmlformats.org/officeDocument/2006/relationships/tags" Target="../tags/tag649.xml"/><Relationship Id="rId41" Type="http://schemas.openxmlformats.org/officeDocument/2006/relationships/tags" Target="../tags/tag670.xml"/><Relationship Id="rId1" Type="http://schemas.openxmlformats.org/officeDocument/2006/relationships/tags" Target="../tags/tag630.xml"/><Relationship Id="rId6" Type="http://schemas.openxmlformats.org/officeDocument/2006/relationships/tags" Target="../tags/tag63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34" Type="http://schemas.openxmlformats.org/officeDocument/2006/relationships/tags" Target="../tags/tag125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image" Target="../media/image6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tags" Target="../tags/tag120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tags" Target="../tags/tag12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8" Type="http://schemas.openxmlformats.org/officeDocument/2006/relationships/tags" Target="../tags/tag99.xml"/><Relationship Id="rId3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7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chart" Target="../charts/chart1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8" Type="http://schemas.openxmlformats.org/officeDocument/2006/relationships/tags" Target="../tags/tag18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tags" Target="../tags/tag232.xml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tags" Target="../tags/tag235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32" Type="http://schemas.openxmlformats.org/officeDocument/2006/relationships/image" Target="../media/image8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tags" Target="../tags/tag234.xml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30" Type="http://schemas.openxmlformats.org/officeDocument/2006/relationships/tags" Target="../tags/tag23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tags" Target="../tags/tag275.xml"/><Relationship Id="rId21" Type="http://schemas.openxmlformats.org/officeDocument/2006/relationships/tags" Target="../tags/tag257.xml"/><Relationship Id="rId34" Type="http://schemas.openxmlformats.org/officeDocument/2006/relationships/tags" Target="../tags/tag270.xml"/><Relationship Id="rId42" Type="http://schemas.openxmlformats.org/officeDocument/2006/relationships/tags" Target="../tags/tag278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41" Type="http://schemas.openxmlformats.org/officeDocument/2006/relationships/tags" Target="../tags/tag277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tags" Target="../tags/tag268.xml"/><Relationship Id="rId37" Type="http://schemas.openxmlformats.org/officeDocument/2006/relationships/tags" Target="../tags/tag273.xml"/><Relationship Id="rId40" Type="http://schemas.openxmlformats.org/officeDocument/2006/relationships/tags" Target="../tags/tag276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36" Type="http://schemas.openxmlformats.org/officeDocument/2006/relationships/tags" Target="../tags/tag272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4" Type="http://schemas.openxmlformats.org/officeDocument/2006/relationships/image" Target="../media/image6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tags" Target="../tags/tag271.xml"/><Relationship Id="rId43" Type="http://schemas.openxmlformats.org/officeDocument/2006/relationships/slideLayout" Target="../slideLayouts/slideLayout1.xml"/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tags" Target="../tags/tag269.xml"/><Relationship Id="rId38" Type="http://schemas.openxmlformats.org/officeDocument/2006/relationships/tags" Target="../tags/tag27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21" Type="http://schemas.openxmlformats.org/officeDocument/2006/relationships/tags" Target="../tags/tag299.xml"/><Relationship Id="rId34" Type="http://schemas.openxmlformats.org/officeDocument/2006/relationships/image" Target="../media/image11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33" Type="http://schemas.openxmlformats.org/officeDocument/2006/relationships/image" Target="../media/image10.sv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tags" Target="../tags/tag307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image" Target="../media/image9.png"/><Relationship Id="rId37" Type="http://schemas.openxmlformats.org/officeDocument/2006/relationships/image" Target="../media/image14.sv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36" Type="http://schemas.openxmlformats.org/officeDocument/2006/relationships/image" Target="../media/image13.png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notesSlide" Target="../notesSlides/notesSlide1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slideLayout" Target="../slideLayouts/slideLayout3.xml"/><Relationship Id="rId35" Type="http://schemas.openxmlformats.org/officeDocument/2006/relationships/image" Target="../media/image12.svg"/><Relationship Id="rId8" Type="http://schemas.openxmlformats.org/officeDocument/2006/relationships/tags" Target="../tags/tag286.xml"/><Relationship Id="rId3" Type="http://schemas.openxmlformats.org/officeDocument/2006/relationships/tags" Target="../tags/tag2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>
            <p:custDataLst>
              <p:tags r:id="rId2"/>
            </p:custDataLst>
          </p:nvPr>
        </p:nvSpPr>
        <p:spPr>
          <a:xfrm rot="5400000" flipH="1">
            <a:off x="4890770" y="-358140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6540500" y="2442847"/>
            <a:ext cx="8239125" cy="823912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35" name="图形"/>
          <p:cNvSpPr/>
          <p:nvPr/>
        </p:nvSpPr>
        <p:spPr>
          <a:xfrm>
            <a:off x="-372111" y="-339090"/>
            <a:ext cx="933451" cy="91122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grpSp>
        <p:nvGrpSpPr>
          <p:cNvPr id="134" name="图形"/>
          <p:cNvGrpSpPr/>
          <p:nvPr/>
        </p:nvGrpSpPr>
        <p:grpSpPr>
          <a:xfrm rot="16200000" flipH="1">
            <a:off x="11249660" y="277496"/>
            <a:ext cx="346710" cy="656591"/>
            <a:chOff x="10296246" y="5645212"/>
            <a:chExt cx="511200" cy="968400"/>
          </a:xfrm>
          <a:gradFill flip="none" rotWithShape="1">
            <a:gsLst>
              <a:gs pos="0">
                <a:srgbClr val="AE82FE"/>
              </a:gs>
              <a:gs pos="92000">
                <a:srgbClr val="FFFFFF"/>
              </a:gs>
            </a:gsLst>
            <a:lin ang="16200000" scaled="1"/>
            <a:tileRect/>
          </a:gradFill>
        </p:grpSpPr>
        <p:grpSp>
          <p:nvGrpSpPr>
            <p:cNvPr id="103" name="组合 102"/>
            <p:cNvGrpSpPr/>
            <p:nvPr/>
          </p:nvGrpSpPr>
          <p:grpSpPr>
            <a:xfrm>
              <a:off x="10296246" y="5645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99" name="图形"/>
              <p:cNvSpPr/>
              <p:nvPr>
                <p:custDataLst>
                  <p:tags r:id="rId41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0" name="图形"/>
              <p:cNvSpPr/>
              <p:nvPr>
                <p:custDataLst>
                  <p:tags r:id="rId42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1" name="图形"/>
              <p:cNvSpPr/>
              <p:nvPr>
                <p:custDataLst>
                  <p:tags r:id="rId43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2" name="图形"/>
              <p:cNvSpPr/>
              <p:nvPr>
                <p:custDataLst>
                  <p:tags r:id="rId44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10296246" y="5797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05" name="图形"/>
              <p:cNvSpPr/>
              <p:nvPr>
                <p:custDataLst>
                  <p:tags r:id="rId37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6" name="图形"/>
              <p:cNvSpPr/>
              <p:nvPr>
                <p:custDataLst>
                  <p:tags r:id="rId38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7" name="图形"/>
              <p:cNvSpPr/>
              <p:nvPr>
                <p:custDataLst>
                  <p:tags r:id="rId39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8" name="图形"/>
              <p:cNvSpPr/>
              <p:nvPr>
                <p:custDataLst>
                  <p:tags r:id="rId40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0296246" y="59500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0" name="图形"/>
              <p:cNvSpPr/>
              <p:nvPr>
                <p:custDataLst>
                  <p:tags r:id="rId33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1" name="图形"/>
              <p:cNvSpPr/>
              <p:nvPr>
                <p:custDataLst>
                  <p:tags r:id="rId34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2" name="图形"/>
              <p:cNvSpPr/>
              <p:nvPr>
                <p:custDataLst>
                  <p:tags r:id="rId35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3" name="图形"/>
              <p:cNvSpPr/>
              <p:nvPr>
                <p:custDataLst>
                  <p:tags r:id="rId36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0296246" y="61024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5" name="图形"/>
              <p:cNvSpPr/>
              <p:nvPr>
                <p:custDataLst>
                  <p:tags r:id="rId29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6" name="图形"/>
              <p:cNvSpPr/>
              <p:nvPr>
                <p:custDataLst>
                  <p:tags r:id="rId30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7" name="图形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0296246" y="62548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0" name="图形"/>
              <p:cNvSpPr/>
              <p:nvPr>
                <p:custDataLst>
                  <p:tags r:id="rId25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1" name="图形"/>
              <p:cNvSpPr/>
              <p:nvPr>
                <p:custDataLst>
                  <p:tags r:id="rId26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2" name="图形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3" name="图形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10296246" y="6407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5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6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7" name="图形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8" name="图形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296246" y="6559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30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1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2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3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</p:grpSp>
      <p:pic>
        <p:nvPicPr>
          <p:cNvPr id="2" name="图片 1" descr="ai2_131464-removebg-preview"/>
          <p:cNvPicPr>
            <a:picLocks noChangeAspect="1"/>
          </p:cNvPicPr>
          <p:nvPr/>
        </p:nvPicPr>
        <p:blipFill>
          <a:blip r:embed="rId46"/>
          <a:srcRect t="9020" b="10272"/>
          <a:stretch>
            <a:fillRect/>
          </a:stretch>
        </p:blipFill>
        <p:spPr>
          <a:xfrm flipH="1">
            <a:off x="6540501" y="862965"/>
            <a:ext cx="4705351" cy="5696585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646573" y="1116566"/>
            <a:ext cx="6069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AE82FE"/>
                </a:solidFill>
                <a:effectLst/>
                <a:latin typeface="阿里巴巴普惠体 Heavy" panose="00020600040101010101" charset="-122"/>
                <a:ea typeface="阿里巴巴普惠体 Heavy" panose="00020600040101010101" charset="-122"/>
                <a:cs typeface="阿里巴巴普惠体 Heavy" panose="00020600040101010101" charset="-122"/>
              </a:rPr>
              <a:t>F</a:t>
            </a:r>
            <a:r>
              <a:rPr lang="en-US" altLang="zh-CN" sz="6600" dirty="0">
                <a:solidFill>
                  <a:srgbClr val="AE82FE"/>
                </a:solidFill>
                <a:effectLst/>
                <a:latin typeface="阿里巴巴普惠体 Heavy" panose="00020600040101010101" charset="-122"/>
                <a:ea typeface="阿里巴巴普惠体 Heavy" panose="00020600040101010101" charset="-122"/>
                <a:cs typeface="阿里巴巴普惠体 Heavy" panose="00020600040101010101" charset="-122"/>
              </a:rPr>
              <a:t>ree </a:t>
            </a:r>
          </a:p>
          <a:p>
            <a:r>
              <a:rPr lang="en-US" altLang="zh-CN" sz="6600" dirty="0">
                <a:solidFill>
                  <a:srgbClr val="AE82FE"/>
                </a:solidFill>
                <a:effectLst/>
                <a:latin typeface="阿里巴巴普惠体 Heavy" panose="00020600040101010101" charset="-122"/>
                <a:ea typeface="阿里巴巴普惠体 Heavy" panose="00020600040101010101" charset="-122"/>
                <a:cs typeface="阿里巴巴普惠体 Heavy" panose="00020600040101010101" charset="-122"/>
              </a:rPr>
              <a:t>PPT Templates</a:t>
            </a:r>
            <a:endParaRPr sz="6600" dirty="0">
              <a:solidFill>
                <a:srgbClr val="AE82FE"/>
              </a:solidFill>
              <a:effectLst/>
              <a:latin typeface="阿里巴巴普惠体 Heavy" panose="00020600040101010101" charset="-122"/>
              <a:ea typeface="阿里巴巴普惠体 Heavy" panose="00020600040101010101" charset="-122"/>
              <a:cs typeface="阿里巴巴普惠体 Heavy" panose="00020600040101010101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441689" y="3379458"/>
            <a:ext cx="502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阿里巴巴普惠体 Heavy" panose="00020600040101010101" charset="-122"/>
              </a:rPr>
              <a:t>Insert the Subtitle of Your Presentation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40880" y="3974997"/>
            <a:ext cx="502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effectLst/>
                <a:latin typeface="阿里巴巴普惠体 Heavy" panose="00020600040101010101" charset="-122"/>
                <a:ea typeface="阿里巴巴普惠体 Heavy" panose="00020600040101010101" charset="-122"/>
                <a:cs typeface="阿里巴巴普惠体 Heavy" panose="00020600040101010101" charset="-122"/>
              </a:rPr>
              <a:t>HEALTH CARE STUDY REPORT</a:t>
            </a:r>
          </a:p>
        </p:txBody>
      </p:sp>
      <p:cxnSp>
        <p:nvCxnSpPr>
          <p:cNvPr id="87" name="直接连接符 86"/>
          <p:cNvCxnSpPr>
            <a:cxnSpLocks/>
          </p:cNvCxnSpPr>
          <p:nvPr/>
        </p:nvCxnSpPr>
        <p:spPr>
          <a:xfrm flipH="1">
            <a:off x="814109" y="3587293"/>
            <a:ext cx="786091" cy="0"/>
          </a:xfrm>
          <a:prstGeom prst="line">
            <a:avLst/>
          </a:prstGeom>
          <a:ln w="22225">
            <a:solidFill>
              <a:srgbClr val="AE8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718820" y="5129530"/>
            <a:ext cx="2145305" cy="427990"/>
            <a:chOff x="1346" y="7697"/>
            <a:chExt cx="2878" cy="594"/>
          </a:xfrm>
        </p:grpSpPr>
        <p:sp>
          <p:nvSpPr>
            <p:cNvPr id="89" name="图形"/>
            <p:cNvSpPr/>
            <p:nvPr>
              <p:custDataLst>
                <p:tags r:id="rId13"/>
              </p:custDataLst>
            </p:nvPr>
          </p:nvSpPr>
          <p:spPr>
            <a:xfrm>
              <a:off x="1595" y="7697"/>
              <a:ext cx="2523" cy="59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chemeClr val="tx1">
                  <a:lumMod val="65000"/>
                  <a:lumOff val="3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sp>
          <p:nvSpPr>
            <p:cNvPr id="90" name="图形"/>
            <p:cNvSpPr/>
            <p:nvPr>
              <p:custDataLst>
                <p:tags r:id="rId14"/>
              </p:custDataLst>
            </p:nvPr>
          </p:nvSpPr>
          <p:spPr>
            <a:xfrm>
              <a:off x="1346" y="7697"/>
              <a:ext cx="824" cy="594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rgbClr val="AE82FE"/>
                </a:gs>
                <a:gs pos="100000">
                  <a:srgbClr val="C8CAFF"/>
                </a:gs>
              </a:gsLst>
              <a:lin ang="135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rgbClr val="7BC5DD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sp>
          <p:nvSpPr>
            <p:cNvPr id="91" name="图形"/>
            <p:cNvSpPr txBox="1"/>
            <p:nvPr>
              <p:custDataLst>
                <p:tags r:id="rId15"/>
              </p:custDataLst>
            </p:nvPr>
          </p:nvSpPr>
          <p:spPr>
            <a:xfrm>
              <a:off x="2079" y="7725"/>
              <a:ext cx="2145" cy="4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  <a:sym typeface="+mn-ea"/>
                </a:rPr>
                <a:t>freeppt7.com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+mn-ea"/>
              </a:endParaRPr>
            </a:p>
          </p:txBody>
        </p:sp>
        <p:pic>
          <p:nvPicPr>
            <p:cNvPr id="92" name="图形" descr="303b32313533373635313bbbe3b1a8d5d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545" y="7806"/>
              <a:ext cx="376" cy="376"/>
            </a:xfrm>
            <a:prstGeom prst="rect">
              <a:avLst/>
            </a:prstGeom>
            <a:effectLst>
              <a:outerShdw blurRad="495300" dist="38100" dir="5400000" algn="t" rotWithShape="0">
                <a:srgbClr val="FFA5A5">
                  <a:alpha val="40000"/>
                </a:srgbClr>
              </a:outerShdw>
            </a:effectLst>
          </p:spPr>
        </p:pic>
      </p:grpSp>
      <p:grpSp>
        <p:nvGrpSpPr>
          <p:cNvPr id="93" name="组合 92"/>
          <p:cNvGrpSpPr/>
          <p:nvPr/>
        </p:nvGrpSpPr>
        <p:grpSpPr>
          <a:xfrm>
            <a:off x="2785110" y="5130801"/>
            <a:ext cx="1870711" cy="427990"/>
            <a:chOff x="4051" y="7697"/>
            <a:chExt cx="2597" cy="594"/>
          </a:xfrm>
        </p:grpSpPr>
        <p:sp>
          <p:nvSpPr>
            <p:cNvPr id="94" name="图形"/>
            <p:cNvSpPr/>
            <p:nvPr>
              <p:custDataLst>
                <p:tags r:id="rId4"/>
              </p:custDataLst>
            </p:nvPr>
          </p:nvSpPr>
          <p:spPr>
            <a:xfrm>
              <a:off x="4300" y="7697"/>
              <a:ext cx="2348" cy="59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chemeClr val="tx1">
                  <a:lumMod val="65000"/>
                  <a:lumOff val="3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sp>
          <p:nvSpPr>
            <p:cNvPr id="95" name="图形"/>
            <p:cNvSpPr/>
            <p:nvPr>
              <p:custDataLst>
                <p:tags r:id="rId5"/>
              </p:custDataLst>
            </p:nvPr>
          </p:nvSpPr>
          <p:spPr>
            <a:xfrm>
              <a:off x="4051" y="7697"/>
              <a:ext cx="824" cy="594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rgbClr val="AE82FE"/>
                </a:gs>
                <a:gs pos="100000">
                  <a:srgbClr val="C8CAFF"/>
                </a:gs>
              </a:gsLst>
              <a:lin ang="135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rgbClr val="7BC5DD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grpSp>
          <p:nvGrpSpPr>
            <p:cNvPr id="96" name="图形"/>
            <p:cNvGrpSpPr/>
            <p:nvPr/>
          </p:nvGrpSpPr>
          <p:grpSpPr>
            <a:xfrm>
              <a:off x="4272" y="7864"/>
              <a:ext cx="384" cy="255"/>
              <a:chOff x="2751138" y="4071938"/>
              <a:chExt cx="1558925" cy="1158875"/>
            </a:xfrm>
            <a:solidFill>
              <a:schemeClr val="bg1"/>
            </a:solidFill>
            <a:effectLst>
              <a:outerShdw blurRad="495300" dist="38100" dir="5400000" algn="t" rotWithShape="0">
                <a:srgbClr val="FFA5A5">
                  <a:alpha val="40000"/>
                </a:srgbClr>
              </a:outerShdw>
            </a:effectLst>
          </p:grpSpPr>
          <p:sp>
            <p:nvSpPr>
              <p:cNvPr id="97" name="图形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770313" y="4562475"/>
                <a:ext cx="539750" cy="477838"/>
              </a:xfrm>
              <a:custGeom>
                <a:avLst/>
                <a:gdLst>
                  <a:gd name="T0" fmla="*/ 255 w 340"/>
                  <a:gd name="T1" fmla="*/ 0 h 301"/>
                  <a:gd name="T2" fmla="*/ 136 w 340"/>
                  <a:gd name="T3" fmla="*/ 99 h 301"/>
                  <a:gd name="T4" fmla="*/ 28 w 340"/>
                  <a:gd name="T5" fmla="*/ 8 h 301"/>
                  <a:gd name="T6" fmla="*/ 28 w 340"/>
                  <a:gd name="T7" fmla="*/ 8 h 301"/>
                  <a:gd name="T8" fmla="*/ 14 w 340"/>
                  <a:gd name="T9" fmla="*/ 31 h 301"/>
                  <a:gd name="T10" fmla="*/ 0 w 340"/>
                  <a:gd name="T11" fmla="*/ 50 h 301"/>
                  <a:gd name="T12" fmla="*/ 0 w 340"/>
                  <a:gd name="T13" fmla="*/ 50 h 301"/>
                  <a:gd name="T14" fmla="*/ 24 w 340"/>
                  <a:gd name="T15" fmla="*/ 70 h 301"/>
                  <a:gd name="T16" fmla="*/ 47 w 340"/>
                  <a:gd name="T17" fmla="*/ 95 h 301"/>
                  <a:gd name="T18" fmla="*/ 68 w 340"/>
                  <a:gd name="T19" fmla="*/ 122 h 301"/>
                  <a:gd name="T20" fmla="*/ 84 w 340"/>
                  <a:gd name="T21" fmla="*/ 149 h 301"/>
                  <a:gd name="T22" fmla="*/ 99 w 340"/>
                  <a:gd name="T23" fmla="*/ 180 h 301"/>
                  <a:gd name="T24" fmla="*/ 109 w 340"/>
                  <a:gd name="T25" fmla="*/ 213 h 301"/>
                  <a:gd name="T26" fmla="*/ 115 w 340"/>
                  <a:gd name="T27" fmla="*/ 248 h 301"/>
                  <a:gd name="T28" fmla="*/ 117 w 340"/>
                  <a:gd name="T29" fmla="*/ 283 h 301"/>
                  <a:gd name="T30" fmla="*/ 117 w 340"/>
                  <a:gd name="T31" fmla="*/ 283 h 301"/>
                  <a:gd name="T32" fmla="*/ 115 w 340"/>
                  <a:gd name="T33" fmla="*/ 301 h 301"/>
                  <a:gd name="T34" fmla="*/ 115 w 340"/>
                  <a:gd name="T35" fmla="*/ 301 h 301"/>
                  <a:gd name="T36" fmla="*/ 136 w 340"/>
                  <a:gd name="T37" fmla="*/ 301 h 301"/>
                  <a:gd name="T38" fmla="*/ 136 w 340"/>
                  <a:gd name="T39" fmla="*/ 301 h 301"/>
                  <a:gd name="T40" fmla="*/ 167 w 340"/>
                  <a:gd name="T41" fmla="*/ 299 h 301"/>
                  <a:gd name="T42" fmla="*/ 200 w 340"/>
                  <a:gd name="T43" fmla="*/ 293 h 301"/>
                  <a:gd name="T44" fmla="*/ 233 w 340"/>
                  <a:gd name="T45" fmla="*/ 285 h 301"/>
                  <a:gd name="T46" fmla="*/ 266 w 340"/>
                  <a:gd name="T47" fmla="*/ 270 h 301"/>
                  <a:gd name="T48" fmla="*/ 282 w 340"/>
                  <a:gd name="T49" fmla="*/ 262 h 301"/>
                  <a:gd name="T50" fmla="*/ 295 w 340"/>
                  <a:gd name="T51" fmla="*/ 252 h 301"/>
                  <a:gd name="T52" fmla="*/ 307 w 340"/>
                  <a:gd name="T53" fmla="*/ 242 h 301"/>
                  <a:gd name="T54" fmla="*/ 319 w 340"/>
                  <a:gd name="T55" fmla="*/ 229 h 301"/>
                  <a:gd name="T56" fmla="*/ 328 w 340"/>
                  <a:gd name="T57" fmla="*/ 217 h 301"/>
                  <a:gd name="T58" fmla="*/ 334 w 340"/>
                  <a:gd name="T59" fmla="*/ 204 h 301"/>
                  <a:gd name="T60" fmla="*/ 338 w 340"/>
                  <a:gd name="T61" fmla="*/ 190 h 301"/>
                  <a:gd name="T62" fmla="*/ 340 w 340"/>
                  <a:gd name="T63" fmla="*/ 176 h 301"/>
                  <a:gd name="T64" fmla="*/ 340 w 340"/>
                  <a:gd name="T65" fmla="*/ 176 h 301"/>
                  <a:gd name="T66" fmla="*/ 338 w 340"/>
                  <a:gd name="T67" fmla="*/ 149 h 301"/>
                  <a:gd name="T68" fmla="*/ 334 w 340"/>
                  <a:gd name="T69" fmla="*/ 122 h 301"/>
                  <a:gd name="T70" fmla="*/ 328 w 340"/>
                  <a:gd name="T71" fmla="*/ 97 h 301"/>
                  <a:gd name="T72" fmla="*/ 317 w 340"/>
                  <a:gd name="T73" fmla="*/ 74 h 301"/>
                  <a:gd name="T74" fmla="*/ 305 w 340"/>
                  <a:gd name="T75" fmla="*/ 54 h 301"/>
                  <a:gd name="T76" fmla="*/ 290 w 340"/>
                  <a:gd name="T77" fmla="*/ 33 h 301"/>
                  <a:gd name="T78" fmla="*/ 274 w 340"/>
                  <a:gd name="T79" fmla="*/ 15 h 301"/>
                  <a:gd name="T80" fmla="*/ 255 w 340"/>
                  <a:gd name="T81" fmla="*/ 0 h 301"/>
                  <a:gd name="T82" fmla="*/ 255 w 340"/>
                  <a:gd name="T8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301">
                    <a:moveTo>
                      <a:pt x="255" y="0"/>
                    </a:moveTo>
                    <a:lnTo>
                      <a:pt x="136" y="9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4" y="3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4" y="70"/>
                    </a:lnTo>
                    <a:lnTo>
                      <a:pt x="47" y="95"/>
                    </a:lnTo>
                    <a:lnTo>
                      <a:pt x="68" y="122"/>
                    </a:lnTo>
                    <a:lnTo>
                      <a:pt x="84" y="149"/>
                    </a:lnTo>
                    <a:lnTo>
                      <a:pt x="99" y="180"/>
                    </a:lnTo>
                    <a:lnTo>
                      <a:pt x="109" y="213"/>
                    </a:lnTo>
                    <a:lnTo>
                      <a:pt x="115" y="248"/>
                    </a:lnTo>
                    <a:lnTo>
                      <a:pt x="117" y="283"/>
                    </a:lnTo>
                    <a:lnTo>
                      <a:pt x="117" y="283"/>
                    </a:lnTo>
                    <a:lnTo>
                      <a:pt x="115" y="301"/>
                    </a:lnTo>
                    <a:lnTo>
                      <a:pt x="115" y="301"/>
                    </a:lnTo>
                    <a:lnTo>
                      <a:pt x="136" y="301"/>
                    </a:lnTo>
                    <a:lnTo>
                      <a:pt x="136" y="301"/>
                    </a:lnTo>
                    <a:lnTo>
                      <a:pt x="167" y="299"/>
                    </a:lnTo>
                    <a:lnTo>
                      <a:pt x="200" y="293"/>
                    </a:lnTo>
                    <a:lnTo>
                      <a:pt x="233" y="285"/>
                    </a:lnTo>
                    <a:lnTo>
                      <a:pt x="266" y="270"/>
                    </a:lnTo>
                    <a:lnTo>
                      <a:pt x="282" y="262"/>
                    </a:lnTo>
                    <a:lnTo>
                      <a:pt x="295" y="252"/>
                    </a:lnTo>
                    <a:lnTo>
                      <a:pt x="307" y="242"/>
                    </a:lnTo>
                    <a:lnTo>
                      <a:pt x="319" y="229"/>
                    </a:lnTo>
                    <a:lnTo>
                      <a:pt x="328" y="217"/>
                    </a:lnTo>
                    <a:lnTo>
                      <a:pt x="334" y="204"/>
                    </a:lnTo>
                    <a:lnTo>
                      <a:pt x="338" y="190"/>
                    </a:lnTo>
                    <a:lnTo>
                      <a:pt x="340" y="176"/>
                    </a:lnTo>
                    <a:lnTo>
                      <a:pt x="340" y="176"/>
                    </a:lnTo>
                    <a:lnTo>
                      <a:pt x="338" y="149"/>
                    </a:lnTo>
                    <a:lnTo>
                      <a:pt x="334" y="122"/>
                    </a:lnTo>
                    <a:lnTo>
                      <a:pt x="328" y="97"/>
                    </a:lnTo>
                    <a:lnTo>
                      <a:pt x="317" y="74"/>
                    </a:lnTo>
                    <a:lnTo>
                      <a:pt x="305" y="54"/>
                    </a:lnTo>
                    <a:lnTo>
                      <a:pt x="290" y="33"/>
                    </a:lnTo>
                    <a:lnTo>
                      <a:pt x="274" y="15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3" name="图形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773488" y="4071938"/>
                <a:ext cx="441325" cy="450850"/>
              </a:xfrm>
              <a:custGeom>
                <a:avLst/>
                <a:gdLst>
                  <a:gd name="T0" fmla="*/ 49 w 278"/>
                  <a:gd name="T1" fmla="*/ 225 h 284"/>
                  <a:gd name="T2" fmla="*/ 49 w 278"/>
                  <a:gd name="T3" fmla="*/ 225 h 284"/>
                  <a:gd name="T4" fmla="*/ 49 w 278"/>
                  <a:gd name="T5" fmla="*/ 239 h 284"/>
                  <a:gd name="T6" fmla="*/ 47 w 278"/>
                  <a:gd name="T7" fmla="*/ 255 h 284"/>
                  <a:gd name="T8" fmla="*/ 47 w 278"/>
                  <a:gd name="T9" fmla="*/ 255 h 284"/>
                  <a:gd name="T10" fmla="*/ 66 w 278"/>
                  <a:gd name="T11" fmla="*/ 268 h 284"/>
                  <a:gd name="T12" fmla="*/ 88 w 278"/>
                  <a:gd name="T13" fmla="*/ 276 h 284"/>
                  <a:gd name="T14" fmla="*/ 111 w 278"/>
                  <a:gd name="T15" fmla="*/ 282 h 284"/>
                  <a:gd name="T16" fmla="*/ 134 w 278"/>
                  <a:gd name="T17" fmla="*/ 284 h 284"/>
                  <a:gd name="T18" fmla="*/ 134 w 278"/>
                  <a:gd name="T19" fmla="*/ 284 h 284"/>
                  <a:gd name="T20" fmla="*/ 148 w 278"/>
                  <a:gd name="T21" fmla="*/ 284 h 284"/>
                  <a:gd name="T22" fmla="*/ 163 w 278"/>
                  <a:gd name="T23" fmla="*/ 282 h 284"/>
                  <a:gd name="T24" fmla="*/ 177 w 278"/>
                  <a:gd name="T25" fmla="*/ 278 h 284"/>
                  <a:gd name="T26" fmla="*/ 189 w 278"/>
                  <a:gd name="T27" fmla="*/ 274 h 284"/>
                  <a:gd name="T28" fmla="*/ 202 w 278"/>
                  <a:gd name="T29" fmla="*/ 268 h 284"/>
                  <a:gd name="T30" fmla="*/ 214 w 278"/>
                  <a:gd name="T31" fmla="*/ 260 h 284"/>
                  <a:gd name="T32" fmla="*/ 224 w 278"/>
                  <a:gd name="T33" fmla="*/ 251 h 284"/>
                  <a:gd name="T34" fmla="*/ 235 w 278"/>
                  <a:gd name="T35" fmla="*/ 243 h 284"/>
                  <a:gd name="T36" fmla="*/ 245 w 278"/>
                  <a:gd name="T37" fmla="*/ 233 h 284"/>
                  <a:gd name="T38" fmla="*/ 253 w 278"/>
                  <a:gd name="T39" fmla="*/ 222 h 284"/>
                  <a:gd name="T40" fmla="*/ 260 w 278"/>
                  <a:gd name="T41" fmla="*/ 210 h 284"/>
                  <a:gd name="T42" fmla="*/ 266 w 278"/>
                  <a:gd name="T43" fmla="*/ 198 h 284"/>
                  <a:gd name="T44" fmla="*/ 272 w 278"/>
                  <a:gd name="T45" fmla="*/ 185 h 284"/>
                  <a:gd name="T46" fmla="*/ 274 w 278"/>
                  <a:gd name="T47" fmla="*/ 171 h 284"/>
                  <a:gd name="T48" fmla="*/ 276 w 278"/>
                  <a:gd name="T49" fmla="*/ 156 h 284"/>
                  <a:gd name="T50" fmla="*/ 278 w 278"/>
                  <a:gd name="T51" fmla="*/ 142 h 284"/>
                  <a:gd name="T52" fmla="*/ 278 w 278"/>
                  <a:gd name="T53" fmla="*/ 142 h 284"/>
                  <a:gd name="T54" fmla="*/ 276 w 278"/>
                  <a:gd name="T55" fmla="*/ 128 h 284"/>
                  <a:gd name="T56" fmla="*/ 274 w 278"/>
                  <a:gd name="T57" fmla="*/ 113 h 284"/>
                  <a:gd name="T58" fmla="*/ 272 w 278"/>
                  <a:gd name="T59" fmla="*/ 99 h 284"/>
                  <a:gd name="T60" fmla="*/ 266 w 278"/>
                  <a:gd name="T61" fmla="*/ 86 h 284"/>
                  <a:gd name="T62" fmla="*/ 260 w 278"/>
                  <a:gd name="T63" fmla="*/ 74 h 284"/>
                  <a:gd name="T64" fmla="*/ 253 w 278"/>
                  <a:gd name="T65" fmla="*/ 62 h 284"/>
                  <a:gd name="T66" fmla="*/ 245 w 278"/>
                  <a:gd name="T67" fmla="*/ 51 h 284"/>
                  <a:gd name="T68" fmla="*/ 235 w 278"/>
                  <a:gd name="T69" fmla="*/ 41 h 284"/>
                  <a:gd name="T70" fmla="*/ 224 w 278"/>
                  <a:gd name="T71" fmla="*/ 31 h 284"/>
                  <a:gd name="T72" fmla="*/ 214 w 278"/>
                  <a:gd name="T73" fmla="*/ 22 h 284"/>
                  <a:gd name="T74" fmla="*/ 202 w 278"/>
                  <a:gd name="T75" fmla="*/ 16 h 284"/>
                  <a:gd name="T76" fmla="*/ 189 w 278"/>
                  <a:gd name="T77" fmla="*/ 10 h 284"/>
                  <a:gd name="T78" fmla="*/ 177 w 278"/>
                  <a:gd name="T79" fmla="*/ 6 h 284"/>
                  <a:gd name="T80" fmla="*/ 163 w 278"/>
                  <a:gd name="T81" fmla="*/ 2 h 284"/>
                  <a:gd name="T82" fmla="*/ 148 w 278"/>
                  <a:gd name="T83" fmla="*/ 0 h 284"/>
                  <a:gd name="T84" fmla="*/ 134 w 278"/>
                  <a:gd name="T85" fmla="*/ 0 h 284"/>
                  <a:gd name="T86" fmla="*/ 134 w 278"/>
                  <a:gd name="T87" fmla="*/ 0 h 284"/>
                  <a:gd name="T88" fmla="*/ 111 w 278"/>
                  <a:gd name="T89" fmla="*/ 0 h 284"/>
                  <a:gd name="T90" fmla="*/ 90 w 278"/>
                  <a:gd name="T91" fmla="*/ 6 h 284"/>
                  <a:gd name="T92" fmla="*/ 70 w 278"/>
                  <a:gd name="T93" fmla="*/ 14 h 284"/>
                  <a:gd name="T94" fmla="*/ 51 w 278"/>
                  <a:gd name="T95" fmla="*/ 24 h 284"/>
                  <a:gd name="T96" fmla="*/ 35 w 278"/>
                  <a:gd name="T97" fmla="*/ 39 h 284"/>
                  <a:gd name="T98" fmla="*/ 20 w 278"/>
                  <a:gd name="T99" fmla="*/ 55 h 284"/>
                  <a:gd name="T100" fmla="*/ 10 w 278"/>
                  <a:gd name="T101" fmla="*/ 72 h 284"/>
                  <a:gd name="T102" fmla="*/ 0 w 278"/>
                  <a:gd name="T103" fmla="*/ 92 h 284"/>
                  <a:gd name="T104" fmla="*/ 0 w 278"/>
                  <a:gd name="T105" fmla="*/ 92 h 284"/>
                  <a:gd name="T106" fmla="*/ 12 w 278"/>
                  <a:gd name="T107" fmla="*/ 107 h 284"/>
                  <a:gd name="T108" fmla="*/ 20 w 278"/>
                  <a:gd name="T109" fmla="*/ 121 h 284"/>
                  <a:gd name="T110" fmla="*/ 28 w 278"/>
                  <a:gd name="T111" fmla="*/ 136 h 284"/>
                  <a:gd name="T112" fmla="*/ 37 w 278"/>
                  <a:gd name="T113" fmla="*/ 152 h 284"/>
                  <a:gd name="T114" fmla="*/ 43 w 278"/>
                  <a:gd name="T115" fmla="*/ 169 h 284"/>
                  <a:gd name="T116" fmla="*/ 47 w 278"/>
                  <a:gd name="T117" fmla="*/ 187 h 284"/>
                  <a:gd name="T118" fmla="*/ 49 w 278"/>
                  <a:gd name="T119" fmla="*/ 206 h 284"/>
                  <a:gd name="T120" fmla="*/ 49 w 278"/>
                  <a:gd name="T121" fmla="*/ 225 h 284"/>
                  <a:gd name="T122" fmla="*/ 49 w 278"/>
                  <a:gd name="T123" fmla="*/ 2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" h="284">
                    <a:moveTo>
                      <a:pt x="49" y="225"/>
                    </a:moveTo>
                    <a:lnTo>
                      <a:pt x="49" y="225"/>
                    </a:lnTo>
                    <a:lnTo>
                      <a:pt x="49" y="239"/>
                    </a:lnTo>
                    <a:lnTo>
                      <a:pt x="47" y="255"/>
                    </a:lnTo>
                    <a:lnTo>
                      <a:pt x="47" y="255"/>
                    </a:lnTo>
                    <a:lnTo>
                      <a:pt x="66" y="268"/>
                    </a:lnTo>
                    <a:lnTo>
                      <a:pt x="88" y="276"/>
                    </a:lnTo>
                    <a:lnTo>
                      <a:pt x="111" y="282"/>
                    </a:lnTo>
                    <a:lnTo>
                      <a:pt x="134" y="284"/>
                    </a:lnTo>
                    <a:lnTo>
                      <a:pt x="134" y="284"/>
                    </a:lnTo>
                    <a:lnTo>
                      <a:pt x="148" y="284"/>
                    </a:lnTo>
                    <a:lnTo>
                      <a:pt x="163" y="282"/>
                    </a:lnTo>
                    <a:lnTo>
                      <a:pt x="177" y="278"/>
                    </a:lnTo>
                    <a:lnTo>
                      <a:pt x="189" y="274"/>
                    </a:lnTo>
                    <a:lnTo>
                      <a:pt x="202" y="268"/>
                    </a:lnTo>
                    <a:lnTo>
                      <a:pt x="214" y="260"/>
                    </a:lnTo>
                    <a:lnTo>
                      <a:pt x="224" y="251"/>
                    </a:lnTo>
                    <a:lnTo>
                      <a:pt x="235" y="243"/>
                    </a:lnTo>
                    <a:lnTo>
                      <a:pt x="245" y="233"/>
                    </a:lnTo>
                    <a:lnTo>
                      <a:pt x="253" y="222"/>
                    </a:lnTo>
                    <a:lnTo>
                      <a:pt x="260" y="210"/>
                    </a:lnTo>
                    <a:lnTo>
                      <a:pt x="266" y="198"/>
                    </a:lnTo>
                    <a:lnTo>
                      <a:pt x="272" y="185"/>
                    </a:lnTo>
                    <a:lnTo>
                      <a:pt x="274" y="171"/>
                    </a:lnTo>
                    <a:lnTo>
                      <a:pt x="276" y="156"/>
                    </a:lnTo>
                    <a:lnTo>
                      <a:pt x="278" y="142"/>
                    </a:lnTo>
                    <a:lnTo>
                      <a:pt x="278" y="142"/>
                    </a:lnTo>
                    <a:lnTo>
                      <a:pt x="276" y="128"/>
                    </a:lnTo>
                    <a:lnTo>
                      <a:pt x="274" y="113"/>
                    </a:lnTo>
                    <a:lnTo>
                      <a:pt x="272" y="99"/>
                    </a:lnTo>
                    <a:lnTo>
                      <a:pt x="266" y="86"/>
                    </a:lnTo>
                    <a:lnTo>
                      <a:pt x="260" y="74"/>
                    </a:lnTo>
                    <a:lnTo>
                      <a:pt x="253" y="62"/>
                    </a:lnTo>
                    <a:lnTo>
                      <a:pt x="245" y="51"/>
                    </a:lnTo>
                    <a:lnTo>
                      <a:pt x="235" y="41"/>
                    </a:lnTo>
                    <a:lnTo>
                      <a:pt x="224" y="31"/>
                    </a:lnTo>
                    <a:lnTo>
                      <a:pt x="214" y="22"/>
                    </a:lnTo>
                    <a:lnTo>
                      <a:pt x="202" y="16"/>
                    </a:lnTo>
                    <a:lnTo>
                      <a:pt x="189" y="10"/>
                    </a:lnTo>
                    <a:lnTo>
                      <a:pt x="177" y="6"/>
                    </a:lnTo>
                    <a:lnTo>
                      <a:pt x="163" y="2"/>
                    </a:lnTo>
                    <a:lnTo>
                      <a:pt x="148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11" y="0"/>
                    </a:lnTo>
                    <a:lnTo>
                      <a:pt x="90" y="6"/>
                    </a:lnTo>
                    <a:lnTo>
                      <a:pt x="70" y="14"/>
                    </a:lnTo>
                    <a:lnTo>
                      <a:pt x="51" y="24"/>
                    </a:lnTo>
                    <a:lnTo>
                      <a:pt x="35" y="39"/>
                    </a:lnTo>
                    <a:lnTo>
                      <a:pt x="20" y="55"/>
                    </a:lnTo>
                    <a:lnTo>
                      <a:pt x="10" y="7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107"/>
                    </a:lnTo>
                    <a:lnTo>
                      <a:pt x="20" y="121"/>
                    </a:lnTo>
                    <a:lnTo>
                      <a:pt x="28" y="136"/>
                    </a:lnTo>
                    <a:lnTo>
                      <a:pt x="37" y="152"/>
                    </a:lnTo>
                    <a:lnTo>
                      <a:pt x="43" y="169"/>
                    </a:lnTo>
                    <a:lnTo>
                      <a:pt x="47" y="187"/>
                    </a:lnTo>
                    <a:lnTo>
                      <a:pt x="49" y="206"/>
                    </a:lnTo>
                    <a:lnTo>
                      <a:pt x="49" y="225"/>
                    </a:lnTo>
                    <a:lnTo>
                      <a:pt x="4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4" name="图形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751138" y="4562475"/>
                <a:ext cx="542925" cy="477838"/>
              </a:xfrm>
              <a:custGeom>
                <a:avLst/>
                <a:gdLst>
                  <a:gd name="T0" fmla="*/ 204 w 342"/>
                  <a:gd name="T1" fmla="*/ 301 h 301"/>
                  <a:gd name="T2" fmla="*/ 204 w 342"/>
                  <a:gd name="T3" fmla="*/ 301 h 301"/>
                  <a:gd name="T4" fmla="*/ 225 w 342"/>
                  <a:gd name="T5" fmla="*/ 301 h 301"/>
                  <a:gd name="T6" fmla="*/ 225 w 342"/>
                  <a:gd name="T7" fmla="*/ 301 h 301"/>
                  <a:gd name="T8" fmla="*/ 225 w 342"/>
                  <a:gd name="T9" fmla="*/ 283 h 301"/>
                  <a:gd name="T10" fmla="*/ 225 w 342"/>
                  <a:gd name="T11" fmla="*/ 283 h 301"/>
                  <a:gd name="T12" fmla="*/ 227 w 342"/>
                  <a:gd name="T13" fmla="*/ 248 h 301"/>
                  <a:gd name="T14" fmla="*/ 233 w 342"/>
                  <a:gd name="T15" fmla="*/ 213 h 301"/>
                  <a:gd name="T16" fmla="*/ 243 w 342"/>
                  <a:gd name="T17" fmla="*/ 180 h 301"/>
                  <a:gd name="T18" fmla="*/ 256 w 342"/>
                  <a:gd name="T19" fmla="*/ 149 h 301"/>
                  <a:gd name="T20" fmla="*/ 272 w 342"/>
                  <a:gd name="T21" fmla="*/ 122 h 301"/>
                  <a:gd name="T22" fmla="*/ 293 w 342"/>
                  <a:gd name="T23" fmla="*/ 95 h 301"/>
                  <a:gd name="T24" fmla="*/ 316 w 342"/>
                  <a:gd name="T25" fmla="*/ 70 h 301"/>
                  <a:gd name="T26" fmla="*/ 342 w 342"/>
                  <a:gd name="T27" fmla="*/ 50 h 301"/>
                  <a:gd name="T28" fmla="*/ 342 w 342"/>
                  <a:gd name="T29" fmla="*/ 50 h 301"/>
                  <a:gd name="T30" fmla="*/ 326 w 342"/>
                  <a:gd name="T31" fmla="*/ 31 h 301"/>
                  <a:gd name="T32" fmla="*/ 313 w 342"/>
                  <a:gd name="T33" fmla="*/ 8 h 301"/>
                  <a:gd name="T34" fmla="*/ 204 w 342"/>
                  <a:gd name="T35" fmla="*/ 99 h 301"/>
                  <a:gd name="T36" fmla="*/ 84 w 342"/>
                  <a:gd name="T37" fmla="*/ 0 h 301"/>
                  <a:gd name="T38" fmla="*/ 84 w 342"/>
                  <a:gd name="T39" fmla="*/ 0 h 301"/>
                  <a:gd name="T40" fmla="*/ 66 w 342"/>
                  <a:gd name="T41" fmla="*/ 15 h 301"/>
                  <a:gd name="T42" fmla="*/ 49 w 342"/>
                  <a:gd name="T43" fmla="*/ 33 h 301"/>
                  <a:gd name="T44" fmla="*/ 35 w 342"/>
                  <a:gd name="T45" fmla="*/ 54 h 301"/>
                  <a:gd name="T46" fmla="*/ 23 w 342"/>
                  <a:gd name="T47" fmla="*/ 74 h 301"/>
                  <a:gd name="T48" fmla="*/ 14 w 342"/>
                  <a:gd name="T49" fmla="*/ 97 h 301"/>
                  <a:gd name="T50" fmla="*/ 6 w 342"/>
                  <a:gd name="T51" fmla="*/ 122 h 301"/>
                  <a:gd name="T52" fmla="*/ 2 w 342"/>
                  <a:gd name="T53" fmla="*/ 149 h 301"/>
                  <a:gd name="T54" fmla="*/ 0 w 342"/>
                  <a:gd name="T55" fmla="*/ 176 h 301"/>
                  <a:gd name="T56" fmla="*/ 0 w 342"/>
                  <a:gd name="T57" fmla="*/ 176 h 301"/>
                  <a:gd name="T58" fmla="*/ 2 w 342"/>
                  <a:gd name="T59" fmla="*/ 190 h 301"/>
                  <a:gd name="T60" fmla="*/ 6 w 342"/>
                  <a:gd name="T61" fmla="*/ 204 h 301"/>
                  <a:gd name="T62" fmla="*/ 12 w 342"/>
                  <a:gd name="T63" fmla="*/ 217 h 301"/>
                  <a:gd name="T64" fmla="*/ 23 w 342"/>
                  <a:gd name="T65" fmla="*/ 229 h 301"/>
                  <a:gd name="T66" fmla="*/ 33 w 342"/>
                  <a:gd name="T67" fmla="*/ 242 h 301"/>
                  <a:gd name="T68" fmla="*/ 45 w 342"/>
                  <a:gd name="T69" fmla="*/ 252 h 301"/>
                  <a:gd name="T70" fmla="*/ 60 w 342"/>
                  <a:gd name="T71" fmla="*/ 262 h 301"/>
                  <a:gd name="T72" fmla="*/ 74 w 342"/>
                  <a:gd name="T73" fmla="*/ 270 h 301"/>
                  <a:gd name="T74" fmla="*/ 107 w 342"/>
                  <a:gd name="T75" fmla="*/ 285 h 301"/>
                  <a:gd name="T76" fmla="*/ 140 w 342"/>
                  <a:gd name="T77" fmla="*/ 293 h 301"/>
                  <a:gd name="T78" fmla="*/ 173 w 342"/>
                  <a:gd name="T79" fmla="*/ 299 h 301"/>
                  <a:gd name="T80" fmla="*/ 204 w 342"/>
                  <a:gd name="T81" fmla="*/ 301 h 301"/>
                  <a:gd name="T82" fmla="*/ 204 w 342"/>
                  <a:gd name="T8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2" h="301">
                    <a:moveTo>
                      <a:pt x="204" y="301"/>
                    </a:moveTo>
                    <a:lnTo>
                      <a:pt x="204" y="301"/>
                    </a:lnTo>
                    <a:lnTo>
                      <a:pt x="225" y="301"/>
                    </a:lnTo>
                    <a:lnTo>
                      <a:pt x="225" y="301"/>
                    </a:lnTo>
                    <a:lnTo>
                      <a:pt x="225" y="283"/>
                    </a:lnTo>
                    <a:lnTo>
                      <a:pt x="225" y="283"/>
                    </a:lnTo>
                    <a:lnTo>
                      <a:pt x="227" y="248"/>
                    </a:lnTo>
                    <a:lnTo>
                      <a:pt x="233" y="213"/>
                    </a:lnTo>
                    <a:lnTo>
                      <a:pt x="243" y="180"/>
                    </a:lnTo>
                    <a:lnTo>
                      <a:pt x="256" y="149"/>
                    </a:lnTo>
                    <a:lnTo>
                      <a:pt x="272" y="122"/>
                    </a:lnTo>
                    <a:lnTo>
                      <a:pt x="293" y="95"/>
                    </a:lnTo>
                    <a:lnTo>
                      <a:pt x="316" y="70"/>
                    </a:lnTo>
                    <a:lnTo>
                      <a:pt x="342" y="50"/>
                    </a:lnTo>
                    <a:lnTo>
                      <a:pt x="342" y="50"/>
                    </a:lnTo>
                    <a:lnTo>
                      <a:pt x="326" y="31"/>
                    </a:lnTo>
                    <a:lnTo>
                      <a:pt x="313" y="8"/>
                    </a:lnTo>
                    <a:lnTo>
                      <a:pt x="204" y="9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66" y="15"/>
                    </a:lnTo>
                    <a:lnTo>
                      <a:pt x="49" y="33"/>
                    </a:lnTo>
                    <a:lnTo>
                      <a:pt x="35" y="54"/>
                    </a:lnTo>
                    <a:lnTo>
                      <a:pt x="23" y="74"/>
                    </a:lnTo>
                    <a:lnTo>
                      <a:pt x="14" y="97"/>
                    </a:lnTo>
                    <a:lnTo>
                      <a:pt x="6" y="122"/>
                    </a:lnTo>
                    <a:lnTo>
                      <a:pt x="2" y="149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90"/>
                    </a:lnTo>
                    <a:lnTo>
                      <a:pt x="6" y="204"/>
                    </a:lnTo>
                    <a:lnTo>
                      <a:pt x="12" y="217"/>
                    </a:lnTo>
                    <a:lnTo>
                      <a:pt x="23" y="229"/>
                    </a:lnTo>
                    <a:lnTo>
                      <a:pt x="33" y="242"/>
                    </a:lnTo>
                    <a:lnTo>
                      <a:pt x="45" y="252"/>
                    </a:lnTo>
                    <a:lnTo>
                      <a:pt x="60" y="262"/>
                    </a:lnTo>
                    <a:lnTo>
                      <a:pt x="74" y="270"/>
                    </a:lnTo>
                    <a:lnTo>
                      <a:pt x="107" y="285"/>
                    </a:lnTo>
                    <a:lnTo>
                      <a:pt x="140" y="293"/>
                    </a:lnTo>
                    <a:lnTo>
                      <a:pt x="173" y="299"/>
                    </a:lnTo>
                    <a:lnTo>
                      <a:pt x="204" y="301"/>
                    </a:lnTo>
                    <a:lnTo>
                      <a:pt x="204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6" name="图形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849563" y="4071938"/>
                <a:ext cx="438150" cy="450850"/>
              </a:xfrm>
              <a:custGeom>
                <a:avLst/>
                <a:gdLst>
                  <a:gd name="T0" fmla="*/ 142 w 276"/>
                  <a:gd name="T1" fmla="*/ 284 h 284"/>
                  <a:gd name="T2" fmla="*/ 142 w 276"/>
                  <a:gd name="T3" fmla="*/ 284 h 284"/>
                  <a:gd name="T4" fmla="*/ 167 w 276"/>
                  <a:gd name="T5" fmla="*/ 282 h 284"/>
                  <a:gd name="T6" fmla="*/ 190 w 276"/>
                  <a:gd name="T7" fmla="*/ 276 h 284"/>
                  <a:gd name="T8" fmla="*/ 210 w 276"/>
                  <a:gd name="T9" fmla="*/ 268 h 284"/>
                  <a:gd name="T10" fmla="*/ 229 w 276"/>
                  <a:gd name="T11" fmla="*/ 255 h 284"/>
                  <a:gd name="T12" fmla="*/ 229 w 276"/>
                  <a:gd name="T13" fmla="*/ 255 h 284"/>
                  <a:gd name="T14" fmla="*/ 229 w 276"/>
                  <a:gd name="T15" fmla="*/ 239 h 284"/>
                  <a:gd name="T16" fmla="*/ 227 w 276"/>
                  <a:gd name="T17" fmla="*/ 225 h 284"/>
                  <a:gd name="T18" fmla="*/ 227 w 276"/>
                  <a:gd name="T19" fmla="*/ 225 h 284"/>
                  <a:gd name="T20" fmla="*/ 229 w 276"/>
                  <a:gd name="T21" fmla="*/ 206 h 284"/>
                  <a:gd name="T22" fmla="*/ 231 w 276"/>
                  <a:gd name="T23" fmla="*/ 187 h 284"/>
                  <a:gd name="T24" fmla="*/ 235 w 276"/>
                  <a:gd name="T25" fmla="*/ 169 h 284"/>
                  <a:gd name="T26" fmla="*/ 241 w 276"/>
                  <a:gd name="T27" fmla="*/ 152 h 284"/>
                  <a:gd name="T28" fmla="*/ 247 w 276"/>
                  <a:gd name="T29" fmla="*/ 136 h 284"/>
                  <a:gd name="T30" fmla="*/ 256 w 276"/>
                  <a:gd name="T31" fmla="*/ 121 h 284"/>
                  <a:gd name="T32" fmla="*/ 266 w 276"/>
                  <a:gd name="T33" fmla="*/ 107 h 284"/>
                  <a:gd name="T34" fmla="*/ 276 w 276"/>
                  <a:gd name="T35" fmla="*/ 92 h 284"/>
                  <a:gd name="T36" fmla="*/ 276 w 276"/>
                  <a:gd name="T37" fmla="*/ 92 h 284"/>
                  <a:gd name="T38" fmla="*/ 268 w 276"/>
                  <a:gd name="T39" fmla="*/ 72 h 284"/>
                  <a:gd name="T40" fmla="*/ 256 w 276"/>
                  <a:gd name="T41" fmla="*/ 55 h 284"/>
                  <a:gd name="T42" fmla="*/ 241 w 276"/>
                  <a:gd name="T43" fmla="*/ 39 h 284"/>
                  <a:gd name="T44" fmla="*/ 225 w 276"/>
                  <a:gd name="T45" fmla="*/ 24 h 284"/>
                  <a:gd name="T46" fmla="*/ 206 w 276"/>
                  <a:gd name="T47" fmla="*/ 14 h 284"/>
                  <a:gd name="T48" fmla="*/ 185 w 276"/>
                  <a:gd name="T49" fmla="*/ 6 h 284"/>
                  <a:gd name="T50" fmla="*/ 165 w 276"/>
                  <a:gd name="T51" fmla="*/ 0 h 284"/>
                  <a:gd name="T52" fmla="*/ 142 w 276"/>
                  <a:gd name="T53" fmla="*/ 0 h 284"/>
                  <a:gd name="T54" fmla="*/ 142 w 276"/>
                  <a:gd name="T55" fmla="*/ 0 h 284"/>
                  <a:gd name="T56" fmla="*/ 128 w 276"/>
                  <a:gd name="T57" fmla="*/ 0 h 284"/>
                  <a:gd name="T58" fmla="*/ 113 w 276"/>
                  <a:gd name="T59" fmla="*/ 2 h 284"/>
                  <a:gd name="T60" fmla="*/ 99 w 276"/>
                  <a:gd name="T61" fmla="*/ 6 h 284"/>
                  <a:gd name="T62" fmla="*/ 86 w 276"/>
                  <a:gd name="T63" fmla="*/ 10 h 284"/>
                  <a:gd name="T64" fmla="*/ 74 w 276"/>
                  <a:gd name="T65" fmla="*/ 16 h 284"/>
                  <a:gd name="T66" fmla="*/ 62 w 276"/>
                  <a:gd name="T67" fmla="*/ 22 h 284"/>
                  <a:gd name="T68" fmla="*/ 51 w 276"/>
                  <a:gd name="T69" fmla="*/ 31 h 284"/>
                  <a:gd name="T70" fmla="*/ 41 w 276"/>
                  <a:gd name="T71" fmla="*/ 41 h 284"/>
                  <a:gd name="T72" fmla="*/ 31 w 276"/>
                  <a:gd name="T73" fmla="*/ 51 h 284"/>
                  <a:gd name="T74" fmla="*/ 22 w 276"/>
                  <a:gd name="T75" fmla="*/ 62 h 284"/>
                  <a:gd name="T76" fmla="*/ 16 w 276"/>
                  <a:gd name="T77" fmla="*/ 74 h 284"/>
                  <a:gd name="T78" fmla="*/ 10 w 276"/>
                  <a:gd name="T79" fmla="*/ 86 h 284"/>
                  <a:gd name="T80" fmla="*/ 6 w 276"/>
                  <a:gd name="T81" fmla="*/ 99 h 284"/>
                  <a:gd name="T82" fmla="*/ 2 w 276"/>
                  <a:gd name="T83" fmla="*/ 113 h 284"/>
                  <a:gd name="T84" fmla="*/ 0 w 276"/>
                  <a:gd name="T85" fmla="*/ 128 h 284"/>
                  <a:gd name="T86" fmla="*/ 0 w 276"/>
                  <a:gd name="T87" fmla="*/ 142 h 284"/>
                  <a:gd name="T88" fmla="*/ 0 w 276"/>
                  <a:gd name="T89" fmla="*/ 142 h 284"/>
                  <a:gd name="T90" fmla="*/ 0 w 276"/>
                  <a:gd name="T91" fmla="*/ 156 h 284"/>
                  <a:gd name="T92" fmla="*/ 2 w 276"/>
                  <a:gd name="T93" fmla="*/ 171 h 284"/>
                  <a:gd name="T94" fmla="*/ 6 w 276"/>
                  <a:gd name="T95" fmla="*/ 185 h 284"/>
                  <a:gd name="T96" fmla="*/ 10 w 276"/>
                  <a:gd name="T97" fmla="*/ 198 h 284"/>
                  <a:gd name="T98" fmla="*/ 16 w 276"/>
                  <a:gd name="T99" fmla="*/ 210 h 284"/>
                  <a:gd name="T100" fmla="*/ 22 w 276"/>
                  <a:gd name="T101" fmla="*/ 222 h 284"/>
                  <a:gd name="T102" fmla="*/ 31 w 276"/>
                  <a:gd name="T103" fmla="*/ 233 h 284"/>
                  <a:gd name="T104" fmla="*/ 41 w 276"/>
                  <a:gd name="T105" fmla="*/ 243 h 284"/>
                  <a:gd name="T106" fmla="*/ 51 w 276"/>
                  <a:gd name="T107" fmla="*/ 251 h 284"/>
                  <a:gd name="T108" fmla="*/ 62 w 276"/>
                  <a:gd name="T109" fmla="*/ 260 h 284"/>
                  <a:gd name="T110" fmla="*/ 74 w 276"/>
                  <a:gd name="T111" fmla="*/ 268 h 284"/>
                  <a:gd name="T112" fmla="*/ 86 w 276"/>
                  <a:gd name="T113" fmla="*/ 274 h 284"/>
                  <a:gd name="T114" fmla="*/ 99 w 276"/>
                  <a:gd name="T115" fmla="*/ 278 h 284"/>
                  <a:gd name="T116" fmla="*/ 113 w 276"/>
                  <a:gd name="T117" fmla="*/ 282 h 284"/>
                  <a:gd name="T118" fmla="*/ 128 w 276"/>
                  <a:gd name="T119" fmla="*/ 284 h 284"/>
                  <a:gd name="T120" fmla="*/ 142 w 276"/>
                  <a:gd name="T121" fmla="*/ 284 h 284"/>
                  <a:gd name="T122" fmla="*/ 142 w 276"/>
                  <a:gd name="T1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6" h="284">
                    <a:moveTo>
                      <a:pt x="142" y="284"/>
                    </a:moveTo>
                    <a:lnTo>
                      <a:pt x="142" y="284"/>
                    </a:lnTo>
                    <a:lnTo>
                      <a:pt x="167" y="282"/>
                    </a:lnTo>
                    <a:lnTo>
                      <a:pt x="190" y="276"/>
                    </a:lnTo>
                    <a:lnTo>
                      <a:pt x="210" y="268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29" y="239"/>
                    </a:lnTo>
                    <a:lnTo>
                      <a:pt x="227" y="225"/>
                    </a:lnTo>
                    <a:lnTo>
                      <a:pt x="227" y="225"/>
                    </a:lnTo>
                    <a:lnTo>
                      <a:pt x="229" y="206"/>
                    </a:lnTo>
                    <a:lnTo>
                      <a:pt x="231" y="187"/>
                    </a:lnTo>
                    <a:lnTo>
                      <a:pt x="235" y="169"/>
                    </a:lnTo>
                    <a:lnTo>
                      <a:pt x="241" y="152"/>
                    </a:lnTo>
                    <a:lnTo>
                      <a:pt x="247" y="136"/>
                    </a:lnTo>
                    <a:lnTo>
                      <a:pt x="256" y="121"/>
                    </a:lnTo>
                    <a:lnTo>
                      <a:pt x="266" y="107"/>
                    </a:lnTo>
                    <a:lnTo>
                      <a:pt x="276" y="92"/>
                    </a:lnTo>
                    <a:lnTo>
                      <a:pt x="276" y="92"/>
                    </a:lnTo>
                    <a:lnTo>
                      <a:pt x="268" y="72"/>
                    </a:lnTo>
                    <a:lnTo>
                      <a:pt x="256" y="55"/>
                    </a:lnTo>
                    <a:lnTo>
                      <a:pt x="241" y="39"/>
                    </a:lnTo>
                    <a:lnTo>
                      <a:pt x="225" y="24"/>
                    </a:lnTo>
                    <a:lnTo>
                      <a:pt x="206" y="14"/>
                    </a:lnTo>
                    <a:lnTo>
                      <a:pt x="185" y="6"/>
                    </a:lnTo>
                    <a:lnTo>
                      <a:pt x="165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13" y="2"/>
                    </a:lnTo>
                    <a:lnTo>
                      <a:pt x="99" y="6"/>
                    </a:lnTo>
                    <a:lnTo>
                      <a:pt x="86" y="10"/>
                    </a:lnTo>
                    <a:lnTo>
                      <a:pt x="74" y="16"/>
                    </a:lnTo>
                    <a:lnTo>
                      <a:pt x="62" y="22"/>
                    </a:lnTo>
                    <a:lnTo>
                      <a:pt x="51" y="31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86"/>
                    </a:lnTo>
                    <a:lnTo>
                      <a:pt x="6" y="99"/>
                    </a:lnTo>
                    <a:lnTo>
                      <a:pt x="2" y="11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6" y="185"/>
                    </a:lnTo>
                    <a:lnTo>
                      <a:pt x="10" y="198"/>
                    </a:lnTo>
                    <a:lnTo>
                      <a:pt x="16" y="210"/>
                    </a:lnTo>
                    <a:lnTo>
                      <a:pt x="22" y="222"/>
                    </a:lnTo>
                    <a:lnTo>
                      <a:pt x="31" y="233"/>
                    </a:lnTo>
                    <a:lnTo>
                      <a:pt x="41" y="243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8"/>
                    </a:lnTo>
                    <a:lnTo>
                      <a:pt x="86" y="274"/>
                    </a:lnTo>
                    <a:lnTo>
                      <a:pt x="99" y="278"/>
                    </a:lnTo>
                    <a:lnTo>
                      <a:pt x="113" y="282"/>
                    </a:lnTo>
                    <a:lnTo>
                      <a:pt x="128" y="284"/>
                    </a:lnTo>
                    <a:lnTo>
                      <a:pt x="142" y="284"/>
                    </a:lnTo>
                    <a:lnTo>
                      <a:pt x="142" y="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7" name="图形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182938" y="4710113"/>
                <a:ext cx="698500" cy="520700"/>
              </a:xfrm>
              <a:custGeom>
                <a:avLst/>
                <a:gdLst>
                  <a:gd name="T0" fmla="*/ 440 w 440"/>
                  <a:gd name="T1" fmla="*/ 190 h 328"/>
                  <a:gd name="T2" fmla="*/ 440 w 440"/>
                  <a:gd name="T3" fmla="*/ 190 h 328"/>
                  <a:gd name="T4" fmla="*/ 438 w 440"/>
                  <a:gd name="T5" fmla="*/ 161 h 328"/>
                  <a:gd name="T6" fmla="*/ 431 w 440"/>
                  <a:gd name="T7" fmla="*/ 134 h 328"/>
                  <a:gd name="T8" fmla="*/ 425 w 440"/>
                  <a:gd name="T9" fmla="*/ 107 h 328"/>
                  <a:gd name="T10" fmla="*/ 413 w 440"/>
                  <a:gd name="T11" fmla="*/ 83 h 328"/>
                  <a:gd name="T12" fmla="*/ 400 w 440"/>
                  <a:gd name="T13" fmla="*/ 58 h 328"/>
                  <a:gd name="T14" fmla="*/ 384 w 440"/>
                  <a:gd name="T15" fmla="*/ 37 h 328"/>
                  <a:gd name="T16" fmla="*/ 365 w 440"/>
                  <a:gd name="T17" fmla="*/ 16 h 328"/>
                  <a:gd name="T18" fmla="*/ 347 w 440"/>
                  <a:gd name="T19" fmla="*/ 0 h 328"/>
                  <a:gd name="T20" fmla="*/ 219 w 440"/>
                  <a:gd name="T21" fmla="*/ 105 h 328"/>
                  <a:gd name="T22" fmla="*/ 93 w 440"/>
                  <a:gd name="T23" fmla="*/ 0 h 328"/>
                  <a:gd name="T24" fmla="*/ 93 w 440"/>
                  <a:gd name="T25" fmla="*/ 0 h 328"/>
                  <a:gd name="T26" fmla="*/ 72 w 440"/>
                  <a:gd name="T27" fmla="*/ 16 h 328"/>
                  <a:gd name="T28" fmla="*/ 54 w 440"/>
                  <a:gd name="T29" fmla="*/ 37 h 328"/>
                  <a:gd name="T30" fmla="*/ 39 w 440"/>
                  <a:gd name="T31" fmla="*/ 58 h 328"/>
                  <a:gd name="T32" fmla="*/ 25 w 440"/>
                  <a:gd name="T33" fmla="*/ 83 h 328"/>
                  <a:gd name="T34" fmla="*/ 15 w 440"/>
                  <a:gd name="T35" fmla="*/ 107 h 328"/>
                  <a:gd name="T36" fmla="*/ 6 w 440"/>
                  <a:gd name="T37" fmla="*/ 134 h 328"/>
                  <a:gd name="T38" fmla="*/ 2 w 440"/>
                  <a:gd name="T39" fmla="*/ 161 h 328"/>
                  <a:gd name="T40" fmla="*/ 0 w 440"/>
                  <a:gd name="T41" fmla="*/ 190 h 328"/>
                  <a:gd name="T42" fmla="*/ 0 w 440"/>
                  <a:gd name="T43" fmla="*/ 190 h 328"/>
                  <a:gd name="T44" fmla="*/ 0 w 440"/>
                  <a:gd name="T45" fmla="*/ 206 h 328"/>
                  <a:gd name="T46" fmla="*/ 6 w 440"/>
                  <a:gd name="T47" fmla="*/ 223 h 328"/>
                  <a:gd name="T48" fmla="*/ 13 w 440"/>
                  <a:gd name="T49" fmla="*/ 237 h 328"/>
                  <a:gd name="T50" fmla="*/ 23 w 440"/>
                  <a:gd name="T51" fmla="*/ 250 h 328"/>
                  <a:gd name="T52" fmla="*/ 35 w 440"/>
                  <a:gd name="T53" fmla="*/ 262 h 328"/>
                  <a:gd name="T54" fmla="*/ 48 w 440"/>
                  <a:gd name="T55" fmla="*/ 274 h 328"/>
                  <a:gd name="T56" fmla="*/ 64 w 440"/>
                  <a:gd name="T57" fmla="*/ 285 h 328"/>
                  <a:gd name="T58" fmla="*/ 79 w 440"/>
                  <a:gd name="T59" fmla="*/ 293 h 328"/>
                  <a:gd name="T60" fmla="*/ 97 w 440"/>
                  <a:gd name="T61" fmla="*/ 301 h 328"/>
                  <a:gd name="T62" fmla="*/ 116 w 440"/>
                  <a:gd name="T63" fmla="*/ 309 h 328"/>
                  <a:gd name="T64" fmla="*/ 151 w 440"/>
                  <a:gd name="T65" fmla="*/ 320 h 328"/>
                  <a:gd name="T66" fmla="*/ 188 w 440"/>
                  <a:gd name="T67" fmla="*/ 326 h 328"/>
                  <a:gd name="T68" fmla="*/ 219 w 440"/>
                  <a:gd name="T69" fmla="*/ 328 h 328"/>
                  <a:gd name="T70" fmla="*/ 219 w 440"/>
                  <a:gd name="T71" fmla="*/ 328 h 328"/>
                  <a:gd name="T72" fmla="*/ 252 w 440"/>
                  <a:gd name="T73" fmla="*/ 326 h 328"/>
                  <a:gd name="T74" fmla="*/ 287 w 440"/>
                  <a:gd name="T75" fmla="*/ 320 h 328"/>
                  <a:gd name="T76" fmla="*/ 324 w 440"/>
                  <a:gd name="T77" fmla="*/ 309 h 328"/>
                  <a:gd name="T78" fmla="*/ 343 w 440"/>
                  <a:gd name="T79" fmla="*/ 301 h 328"/>
                  <a:gd name="T80" fmla="*/ 359 w 440"/>
                  <a:gd name="T81" fmla="*/ 293 h 328"/>
                  <a:gd name="T82" fmla="*/ 376 w 440"/>
                  <a:gd name="T83" fmla="*/ 285 h 328"/>
                  <a:gd name="T84" fmla="*/ 390 w 440"/>
                  <a:gd name="T85" fmla="*/ 274 h 328"/>
                  <a:gd name="T86" fmla="*/ 405 w 440"/>
                  <a:gd name="T87" fmla="*/ 262 h 328"/>
                  <a:gd name="T88" fmla="*/ 415 w 440"/>
                  <a:gd name="T89" fmla="*/ 250 h 328"/>
                  <a:gd name="T90" fmla="*/ 425 w 440"/>
                  <a:gd name="T91" fmla="*/ 237 h 328"/>
                  <a:gd name="T92" fmla="*/ 433 w 440"/>
                  <a:gd name="T93" fmla="*/ 223 h 328"/>
                  <a:gd name="T94" fmla="*/ 438 w 440"/>
                  <a:gd name="T95" fmla="*/ 206 h 328"/>
                  <a:gd name="T96" fmla="*/ 440 w 440"/>
                  <a:gd name="T97" fmla="*/ 190 h 328"/>
                  <a:gd name="T98" fmla="*/ 440 w 440"/>
                  <a:gd name="T99" fmla="*/ 19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0" h="328">
                    <a:moveTo>
                      <a:pt x="440" y="190"/>
                    </a:moveTo>
                    <a:lnTo>
                      <a:pt x="440" y="190"/>
                    </a:lnTo>
                    <a:lnTo>
                      <a:pt x="438" y="161"/>
                    </a:lnTo>
                    <a:lnTo>
                      <a:pt x="431" y="134"/>
                    </a:lnTo>
                    <a:lnTo>
                      <a:pt x="425" y="107"/>
                    </a:lnTo>
                    <a:lnTo>
                      <a:pt x="413" y="83"/>
                    </a:lnTo>
                    <a:lnTo>
                      <a:pt x="400" y="58"/>
                    </a:lnTo>
                    <a:lnTo>
                      <a:pt x="384" y="37"/>
                    </a:lnTo>
                    <a:lnTo>
                      <a:pt x="365" y="16"/>
                    </a:lnTo>
                    <a:lnTo>
                      <a:pt x="347" y="0"/>
                    </a:lnTo>
                    <a:lnTo>
                      <a:pt x="219" y="10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72" y="16"/>
                    </a:lnTo>
                    <a:lnTo>
                      <a:pt x="54" y="37"/>
                    </a:lnTo>
                    <a:lnTo>
                      <a:pt x="39" y="58"/>
                    </a:lnTo>
                    <a:lnTo>
                      <a:pt x="25" y="83"/>
                    </a:lnTo>
                    <a:lnTo>
                      <a:pt x="15" y="107"/>
                    </a:lnTo>
                    <a:lnTo>
                      <a:pt x="6" y="134"/>
                    </a:lnTo>
                    <a:lnTo>
                      <a:pt x="2" y="161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206"/>
                    </a:lnTo>
                    <a:lnTo>
                      <a:pt x="6" y="223"/>
                    </a:lnTo>
                    <a:lnTo>
                      <a:pt x="13" y="237"/>
                    </a:lnTo>
                    <a:lnTo>
                      <a:pt x="23" y="250"/>
                    </a:lnTo>
                    <a:lnTo>
                      <a:pt x="35" y="262"/>
                    </a:lnTo>
                    <a:lnTo>
                      <a:pt x="48" y="274"/>
                    </a:lnTo>
                    <a:lnTo>
                      <a:pt x="64" y="285"/>
                    </a:lnTo>
                    <a:lnTo>
                      <a:pt x="79" y="293"/>
                    </a:lnTo>
                    <a:lnTo>
                      <a:pt x="97" y="301"/>
                    </a:lnTo>
                    <a:lnTo>
                      <a:pt x="116" y="309"/>
                    </a:lnTo>
                    <a:lnTo>
                      <a:pt x="151" y="320"/>
                    </a:lnTo>
                    <a:lnTo>
                      <a:pt x="188" y="326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52" y="326"/>
                    </a:lnTo>
                    <a:lnTo>
                      <a:pt x="287" y="320"/>
                    </a:lnTo>
                    <a:lnTo>
                      <a:pt x="324" y="309"/>
                    </a:lnTo>
                    <a:lnTo>
                      <a:pt x="343" y="301"/>
                    </a:lnTo>
                    <a:lnTo>
                      <a:pt x="359" y="293"/>
                    </a:lnTo>
                    <a:lnTo>
                      <a:pt x="376" y="285"/>
                    </a:lnTo>
                    <a:lnTo>
                      <a:pt x="390" y="274"/>
                    </a:lnTo>
                    <a:lnTo>
                      <a:pt x="405" y="262"/>
                    </a:lnTo>
                    <a:lnTo>
                      <a:pt x="415" y="250"/>
                    </a:lnTo>
                    <a:lnTo>
                      <a:pt x="425" y="237"/>
                    </a:lnTo>
                    <a:lnTo>
                      <a:pt x="433" y="223"/>
                    </a:lnTo>
                    <a:lnTo>
                      <a:pt x="438" y="206"/>
                    </a:lnTo>
                    <a:lnTo>
                      <a:pt x="440" y="190"/>
                    </a:lnTo>
                    <a:lnTo>
                      <a:pt x="440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9" name="图形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84538" y="4183063"/>
                <a:ext cx="492125" cy="487363"/>
              </a:xfrm>
              <a:custGeom>
                <a:avLst/>
                <a:gdLst>
                  <a:gd name="T0" fmla="*/ 155 w 310"/>
                  <a:gd name="T1" fmla="*/ 0 h 307"/>
                  <a:gd name="T2" fmla="*/ 124 w 310"/>
                  <a:gd name="T3" fmla="*/ 2 h 307"/>
                  <a:gd name="T4" fmla="*/ 95 w 310"/>
                  <a:gd name="T5" fmla="*/ 12 h 307"/>
                  <a:gd name="T6" fmla="*/ 68 w 310"/>
                  <a:gd name="T7" fmla="*/ 27 h 307"/>
                  <a:gd name="T8" fmla="*/ 46 w 310"/>
                  <a:gd name="T9" fmla="*/ 45 h 307"/>
                  <a:gd name="T10" fmla="*/ 27 w 310"/>
                  <a:gd name="T11" fmla="*/ 68 h 307"/>
                  <a:gd name="T12" fmla="*/ 13 w 310"/>
                  <a:gd name="T13" fmla="*/ 95 h 307"/>
                  <a:gd name="T14" fmla="*/ 4 w 310"/>
                  <a:gd name="T15" fmla="*/ 124 h 307"/>
                  <a:gd name="T16" fmla="*/ 0 w 310"/>
                  <a:gd name="T17" fmla="*/ 155 h 307"/>
                  <a:gd name="T18" fmla="*/ 2 w 310"/>
                  <a:gd name="T19" fmla="*/ 169 h 307"/>
                  <a:gd name="T20" fmla="*/ 8 w 310"/>
                  <a:gd name="T21" fmla="*/ 200 h 307"/>
                  <a:gd name="T22" fmla="*/ 19 w 310"/>
                  <a:gd name="T23" fmla="*/ 227 h 307"/>
                  <a:gd name="T24" fmla="*/ 35 w 310"/>
                  <a:gd name="T25" fmla="*/ 252 h 307"/>
                  <a:gd name="T26" fmla="*/ 58 w 310"/>
                  <a:gd name="T27" fmla="*/ 272 h 307"/>
                  <a:gd name="T28" fmla="*/ 83 w 310"/>
                  <a:gd name="T29" fmla="*/ 289 h 307"/>
                  <a:gd name="T30" fmla="*/ 109 w 310"/>
                  <a:gd name="T31" fmla="*/ 301 h 307"/>
                  <a:gd name="T32" fmla="*/ 140 w 310"/>
                  <a:gd name="T33" fmla="*/ 307 h 307"/>
                  <a:gd name="T34" fmla="*/ 155 w 310"/>
                  <a:gd name="T35" fmla="*/ 307 h 307"/>
                  <a:gd name="T36" fmla="*/ 186 w 310"/>
                  <a:gd name="T37" fmla="*/ 305 h 307"/>
                  <a:gd name="T38" fmla="*/ 215 w 310"/>
                  <a:gd name="T39" fmla="*/ 297 h 307"/>
                  <a:gd name="T40" fmla="*/ 242 w 310"/>
                  <a:gd name="T41" fmla="*/ 282 h 307"/>
                  <a:gd name="T42" fmla="*/ 264 w 310"/>
                  <a:gd name="T43" fmla="*/ 264 h 307"/>
                  <a:gd name="T44" fmla="*/ 283 w 310"/>
                  <a:gd name="T45" fmla="*/ 241 h 307"/>
                  <a:gd name="T46" fmla="*/ 297 w 310"/>
                  <a:gd name="T47" fmla="*/ 214 h 307"/>
                  <a:gd name="T48" fmla="*/ 306 w 310"/>
                  <a:gd name="T49" fmla="*/ 185 h 307"/>
                  <a:gd name="T50" fmla="*/ 310 w 310"/>
                  <a:gd name="T51" fmla="*/ 155 h 307"/>
                  <a:gd name="T52" fmla="*/ 310 w 310"/>
                  <a:gd name="T53" fmla="*/ 138 h 307"/>
                  <a:gd name="T54" fmla="*/ 303 w 310"/>
                  <a:gd name="T55" fmla="*/ 107 h 307"/>
                  <a:gd name="T56" fmla="*/ 291 w 310"/>
                  <a:gd name="T57" fmla="*/ 80 h 307"/>
                  <a:gd name="T58" fmla="*/ 275 w 310"/>
                  <a:gd name="T59" fmla="*/ 56 h 307"/>
                  <a:gd name="T60" fmla="*/ 254 w 310"/>
                  <a:gd name="T61" fmla="*/ 35 h 307"/>
                  <a:gd name="T62" fmla="*/ 229 w 310"/>
                  <a:gd name="T63" fmla="*/ 18 h 307"/>
                  <a:gd name="T64" fmla="*/ 200 w 310"/>
                  <a:gd name="T65" fmla="*/ 6 h 307"/>
                  <a:gd name="T66" fmla="*/ 171 w 310"/>
                  <a:gd name="T67" fmla="*/ 0 h 307"/>
                  <a:gd name="T68" fmla="*/ 155 w 310"/>
                  <a:gd name="T6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307">
                    <a:moveTo>
                      <a:pt x="155" y="0"/>
                    </a:moveTo>
                    <a:lnTo>
                      <a:pt x="155" y="0"/>
                    </a:lnTo>
                    <a:lnTo>
                      <a:pt x="140" y="0"/>
                    </a:lnTo>
                    <a:lnTo>
                      <a:pt x="124" y="2"/>
                    </a:lnTo>
                    <a:lnTo>
                      <a:pt x="109" y="6"/>
                    </a:lnTo>
                    <a:lnTo>
                      <a:pt x="95" y="12"/>
                    </a:lnTo>
                    <a:lnTo>
                      <a:pt x="83" y="18"/>
                    </a:lnTo>
                    <a:lnTo>
                      <a:pt x="68" y="27"/>
                    </a:lnTo>
                    <a:lnTo>
                      <a:pt x="58" y="35"/>
                    </a:lnTo>
                    <a:lnTo>
                      <a:pt x="46" y="45"/>
                    </a:lnTo>
                    <a:lnTo>
                      <a:pt x="35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5"/>
                    </a:lnTo>
                    <a:lnTo>
                      <a:pt x="8" y="107"/>
                    </a:lnTo>
                    <a:lnTo>
                      <a:pt x="4" y="124"/>
                    </a:lnTo>
                    <a:lnTo>
                      <a:pt x="2" y="13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5"/>
                    </a:lnTo>
                    <a:lnTo>
                      <a:pt x="8" y="200"/>
                    </a:lnTo>
                    <a:lnTo>
                      <a:pt x="13" y="214"/>
                    </a:lnTo>
                    <a:lnTo>
                      <a:pt x="19" y="227"/>
                    </a:lnTo>
                    <a:lnTo>
                      <a:pt x="27" y="241"/>
                    </a:lnTo>
                    <a:lnTo>
                      <a:pt x="35" y="252"/>
                    </a:lnTo>
                    <a:lnTo>
                      <a:pt x="46" y="264"/>
                    </a:lnTo>
                    <a:lnTo>
                      <a:pt x="58" y="272"/>
                    </a:lnTo>
                    <a:lnTo>
                      <a:pt x="68" y="282"/>
                    </a:lnTo>
                    <a:lnTo>
                      <a:pt x="83" y="289"/>
                    </a:lnTo>
                    <a:lnTo>
                      <a:pt x="95" y="297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40" y="307"/>
                    </a:lnTo>
                    <a:lnTo>
                      <a:pt x="155" y="307"/>
                    </a:lnTo>
                    <a:lnTo>
                      <a:pt x="155" y="307"/>
                    </a:lnTo>
                    <a:lnTo>
                      <a:pt x="171" y="307"/>
                    </a:lnTo>
                    <a:lnTo>
                      <a:pt x="186" y="305"/>
                    </a:lnTo>
                    <a:lnTo>
                      <a:pt x="200" y="301"/>
                    </a:lnTo>
                    <a:lnTo>
                      <a:pt x="215" y="297"/>
                    </a:lnTo>
                    <a:lnTo>
                      <a:pt x="229" y="289"/>
                    </a:lnTo>
                    <a:lnTo>
                      <a:pt x="242" y="282"/>
                    </a:lnTo>
                    <a:lnTo>
                      <a:pt x="254" y="272"/>
                    </a:lnTo>
                    <a:lnTo>
                      <a:pt x="264" y="264"/>
                    </a:lnTo>
                    <a:lnTo>
                      <a:pt x="275" y="252"/>
                    </a:lnTo>
                    <a:lnTo>
                      <a:pt x="283" y="241"/>
                    </a:lnTo>
                    <a:lnTo>
                      <a:pt x="291" y="227"/>
                    </a:lnTo>
                    <a:lnTo>
                      <a:pt x="297" y="214"/>
                    </a:lnTo>
                    <a:lnTo>
                      <a:pt x="303" y="200"/>
                    </a:lnTo>
                    <a:lnTo>
                      <a:pt x="306" y="185"/>
                    </a:lnTo>
                    <a:lnTo>
                      <a:pt x="310" y="169"/>
                    </a:lnTo>
                    <a:lnTo>
                      <a:pt x="310" y="155"/>
                    </a:lnTo>
                    <a:lnTo>
                      <a:pt x="310" y="155"/>
                    </a:lnTo>
                    <a:lnTo>
                      <a:pt x="310" y="138"/>
                    </a:lnTo>
                    <a:lnTo>
                      <a:pt x="306" y="124"/>
                    </a:lnTo>
                    <a:lnTo>
                      <a:pt x="303" y="107"/>
                    </a:lnTo>
                    <a:lnTo>
                      <a:pt x="297" y="95"/>
                    </a:lnTo>
                    <a:lnTo>
                      <a:pt x="291" y="80"/>
                    </a:lnTo>
                    <a:lnTo>
                      <a:pt x="283" y="68"/>
                    </a:lnTo>
                    <a:lnTo>
                      <a:pt x="275" y="56"/>
                    </a:lnTo>
                    <a:lnTo>
                      <a:pt x="264" y="45"/>
                    </a:lnTo>
                    <a:lnTo>
                      <a:pt x="254" y="35"/>
                    </a:lnTo>
                    <a:lnTo>
                      <a:pt x="242" y="27"/>
                    </a:lnTo>
                    <a:lnTo>
                      <a:pt x="229" y="18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6" y="2"/>
                    </a:lnTo>
                    <a:lnTo>
                      <a:pt x="171" y="0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</p:grpSp>
        <p:sp>
          <p:nvSpPr>
            <p:cNvPr id="10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4892" y="7723"/>
              <a:ext cx="1568" cy="4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rPr>
                <a:t>Name</a:t>
              </a:r>
            </a:p>
          </p:txBody>
        </p:sp>
      </p:grpSp>
      <p:sp>
        <p:nvSpPr>
          <p:cNvPr id="73" name="图形"/>
          <p:cNvSpPr/>
          <p:nvPr/>
        </p:nvSpPr>
        <p:spPr>
          <a:xfrm>
            <a:off x="9586231" y="434576"/>
            <a:ext cx="1269140" cy="409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8CAFF"/>
              </a:gs>
              <a:gs pos="82000">
                <a:srgbClr val="AE82FE"/>
              </a:gs>
            </a:gsLst>
            <a:lin ang="48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黑体旧字形 Light" panose="020B0300000000000000" charset="-128"/>
                <a:sym typeface="Arial" panose="020B0604020202020204" pitchFamily="34" charset="0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bldLvl="0" animBg="1"/>
      <p:bldP spid="8" grpId="1" animBg="1"/>
      <p:bldP spid="135" grpId="0" bldLvl="0" animBg="1"/>
      <p:bldP spid="135" grpId="1" animBg="1"/>
      <p:bldP spid="83" grpId="0"/>
      <p:bldP spid="83" grpId="1"/>
      <p:bldP spid="84" grpId="0"/>
      <p:bldP spid="84" grpId="1"/>
      <p:bldP spid="85" grpId="0"/>
      <p:bldP spid="85" grpId="1"/>
      <p:bldP spid="73" grpId="0" animBg="1"/>
      <p:bldP spid="7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982982" y="520700"/>
            <a:ext cx="10315575" cy="5080000"/>
            <a:chOff x="1563" y="820"/>
            <a:chExt cx="16245" cy="8000"/>
          </a:xfrm>
        </p:grpSpPr>
        <p:grpSp>
          <p:nvGrpSpPr>
            <p:cNvPr id="21" name="图形"/>
            <p:cNvGrpSpPr/>
            <p:nvPr/>
          </p:nvGrpSpPr>
          <p:grpSpPr>
            <a:xfrm>
              <a:off x="3415" y="3106"/>
              <a:ext cx="6407" cy="1464"/>
              <a:chOff x="6727250" y="2562110"/>
              <a:chExt cx="3669978" cy="930153"/>
            </a:xfrm>
          </p:grpSpPr>
          <p:sp>
            <p:nvSpPr>
              <p:cNvPr id="22" name="图形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727251" y="2879710"/>
                <a:ext cx="3669977" cy="61255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l" latinLnBrk="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宋体 CN Heavy" panose="02020900000000000000" charset="-122"/>
                    <a:sym typeface="+mn-ea"/>
                  </a:rPr>
                  <a:t>Click here to add content, content to match the title. 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cs typeface="思源黑体旧字形 Light" panose="020B0300000000000000" charset="-128"/>
                </a:endParaRPr>
              </a:p>
              <a:p>
                <a:pPr marL="0" indent="0" algn="l" latinLnBrk="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宋体 CN Heavy" panose="02020900000000000000" charset="-122"/>
                    <a:sym typeface="+mn-ea"/>
                  </a:rPr>
                  <a:t>Click here to add content, content to match the title. 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cs typeface="思源黑体旧字形 Light" panose="020B0300000000000000" charset="-128"/>
                </a:endParaRPr>
              </a:p>
            </p:txBody>
          </p:sp>
          <p:sp>
            <p:nvSpPr>
              <p:cNvPr id="23" name="图形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27250" y="2562110"/>
                <a:ext cx="1444103" cy="27717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9pPr>
              </a:lstStyle>
              <a:p>
                <a:pPr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Arial" panose="020B0604020202020204" pitchFamily="34" charset="0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图形"/>
            <p:cNvGrpSpPr/>
            <p:nvPr/>
          </p:nvGrpSpPr>
          <p:grpSpPr>
            <a:xfrm>
              <a:off x="3415" y="5033"/>
              <a:ext cx="6407" cy="1464"/>
              <a:chOff x="6727250" y="2562110"/>
              <a:chExt cx="3669978" cy="930153"/>
            </a:xfrm>
          </p:grpSpPr>
          <p:sp>
            <p:nvSpPr>
              <p:cNvPr id="25" name="图形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727251" y="2879710"/>
                <a:ext cx="3669977" cy="61255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l" latinLnBrk="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宋体 CN Heavy" panose="02020900000000000000" charset="-122"/>
                    <a:sym typeface="+mn-ea"/>
                  </a:rPr>
                  <a:t>Click here to add content, content to match the title. 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cs typeface="思源黑体旧字形 Light" panose="020B0300000000000000" charset="-128"/>
                </a:endParaRPr>
              </a:p>
              <a:p>
                <a:pPr marL="0" indent="0" algn="l" latinLnBrk="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宋体 CN Heavy" panose="02020900000000000000" charset="-122"/>
                    <a:sym typeface="+mn-ea"/>
                  </a:rPr>
                  <a:t>Click here to add content, content to match the title. 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cs typeface="思源黑体旧字形 Light" panose="020B0300000000000000" charset="-128"/>
                </a:endParaRPr>
              </a:p>
            </p:txBody>
          </p:sp>
          <p:sp>
            <p:nvSpPr>
              <p:cNvPr id="26" name="图形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27250" y="2562110"/>
                <a:ext cx="1444103" cy="27717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9pPr>
              </a:lstStyle>
              <a:p>
                <a:pPr algn="l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Arial" panose="020B0604020202020204" pitchFamily="34" charset="0"/>
                    <a:sym typeface="+mn-ea"/>
                  </a:rPr>
                  <a:t>Add title text</a:t>
                </a:r>
                <a:endParaRPr lang="en-US" altLang="ko-KR" sz="2000" b="1" dirty="0">
                  <a:solidFill>
                    <a:srgbClr val="FF8A00"/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图形"/>
            <p:cNvGrpSpPr/>
            <p:nvPr/>
          </p:nvGrpSpPr>
          <p:grpSpPr>
            <a:xfrm>
              <a:off x="3415" y="6960"/>
              <a:ext cx="6407" cy="1464"/>
              <a:chOff x="6727250" y="2562110"/>
              <a:chExt cx="3669978" cy="930153"/>
            </a:xfrm>
          </p:grpSpPr>
          <p:sp>
            <p:nvSpPr>
              <p:cNvPr id="28" name="图形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727251" y="2879710"/>
                <a:ext cx="3669977" cy="61255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l" latinLnBrk="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宋体 CN Heavy" panose="02020900000000000000" charset="-122"/>
                    <a:sym typeface="+mn-ea"/>
                  </a:rPr>
                  <a:t>Click here to add content, content to match the title. 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cs typeface="思源黑体旧字形 Light" panose="020B0300000000000000" charset="-128"/>
                </a:endParaRPr>
              </a:p>
              <a:p>
                <a:pPr marL="0" indent="0" algn="l" latinLnBrk="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宋体 CN Heavy" panose="02020900000000000000" charset="-122"/>
                    <a:sym typeface="+mn-ea"/>
                  </a:rPr>
                  <a:t>Click here to add content, content to match the title. 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cs typeface="思源黑体旧字形 Light" panose="020B0300000000000000" charset="-128"/>
                </a:endParaRPr>
              </a:p>
            </p:txBody>
          </p:sp>
          <p:sp>
            <p:nvSpPr>
              <p:cNvPr id="29" name="图形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727250" y="2562110"/>
                <a:ext cx="1444103" cy="27717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Gulim" panose="020B0600000101010101" pitchFamily="50" charset="-127"/>
                    <a:ea typeface="Gulim" panose="020B0600000101010101" pitchFamily="50" charset="-127"/>
                    <a:cs typeface="+mn-cs"/>
                  </a:defRPr>
                </a:lvl9pPr>
              </a:lstStyle>
              <a:p>
                <a:pPr algn="l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Arial" panose="020B0604020202020204" pitchFamily="34" charset="0"/>
                    <a:sym typeface="+mn-ea"/>
                  </a:rPr>
                  <a:t>Add title text</a:t>
                </a:r>
                <a:endParaRPr lang="en-US" altLang="ko-KR" sz="2000" b="1" dirty="0">
                  <a:solidFill>
                    <a:srgbClr val="5F5E6C"/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图形"/>
            <p:cNvGrpSpPr/>
            <p:nvPr/>
          </p:nvGrpSpPr>
          <p:grpSpPr>
            <a:xfrm>
              <a:off x="1563" y="3111"/>
              <a:ext cx="1602" cy="1602"/>
              <a:chOff x="1016000" y="2380970"/>
              <a:chExt cx="952500" cy="952500"/>
            </a:xfrm>
          </p:grpSpPr>
          <p:sp>
            <p:nvSpPr>
              <p:cNvPr id="31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16000" y="2380970"/>
                <a:ext cx="952500" cy="952500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思源黑体旧字形 Light" panose="020B0300000000000000" charset="-128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1232554" y="2561215"/>
                <a:ext cx="519393" cy="592010"/>
                <a:chOff x="4021138" y="1814513"/>
                <a:chExt cx="669925" cy="763588"/>
              </a:xfrm>
              <a:solidFill>
                <a:schemeClr val="bg1"/>
              </a:solidFill>
            </p:grpSpPr>
            <p:sp>
              <p:nvSpPr>
                <p:cNvPr id="35" name="图形"/>
                <p:cNvSpPr>
                  <a:spLocks noEditPoint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140200" y="1938338"/>
                  <a:ext cx="431800" cy="639763"/>
                </a:xfrm>
                <a:custGeom>
                  <a:avLst/>
                  <a:gdLst>
                    <a:gd name="T0" fmla="*/ 96 w 272"/>
                    <a:gd name="T1" fmla="*/ 7 h 403"/>
                    <a:gd name="T2" fmla="*/ 40 w 272"/>
                    <a:gd name="T3" fmla="*/ 40 h 403"/>
                    <a:gd name="T4" fmla="*/ 5 w 272"/>
                    <a:gd name="T5" fmla="*/ 97 h 403"/>
                    <a:gd name="T6" fmla="*/ 1 w 272"/>
                    <a:gd name="T7" fmla="*/ 148 h 403"/>
                    <a:gd name="T8" fmla="*/ 29 w 272"/>
                    <a:gd name="T9" fmla="*/ 232 h 403"/>
                    <a:gd name="T10" fmla="*/ 55 w 272"/>
                    <a:gd name="T11" fmla="*/ 273 h 403"/>
                    <a:gd name="T12" fmla="*/ 63 w 272"/>
                    <a:gd name="T13" fmla="*/ 314 h 403"/>
                    <a:gd name="T14" fmla="*/ 55 w 272"/>
                    <a:gd name="T15" fmla="*/ 329 h 403"/>
                    <a:gd name="T16" fmla="*/ 55 w 272"/>
                    <a:gd name="T17" fmla="*/ 349 h 403"/>
                    <a:gd name="T18" fmla="*/ 55 w 272"/>
                    <a:gd name="T19" fmla="*/ 364 h 403"/>
                    <a:gd name="T20" fmla="*/ 61 w 272"/>
                    <a:gd name="T21" fmla="*/ 384 h 403"/>
                    <a:gd name="T22" fmla="*/ 80 w 272"/>
                    <a:gd name="T23" fmla="*/ 402 h 403"/>
                    <a:gd name="T24" fmla="*/ 189 w 272"/>
                    <a:gd name="T25" fmla="*/ 403 h 403"/>
                    <a:gd name="T26" fmla="*/ 206 w 272"/>
                    <a:gd name="T27" fmla="*/ 387 h 403"/>
                    <a:gd name="T28" fmla="*/ 217 w 272"/>
                    <a:gd name="T29" fmla="*/ 370 h 403"/>
                    <a:gd name="T30" fmla="*/ 217 w 272"/>
                    <a:gd name="T31" fmla="*/ 349 h 403"/>
                    <a:gd name="T32" fmla="*/ 217 w 272"/>
                    <a:gd name="T33" fmla="*/ 334 h 403"/>
                    <a:gd name="T34" fmla="*/ 212 w 272"/>
                    <a:gd name="T35" fmla="*/ 316 h 403"/>
                    <a:gd name="T36" fmla="*/ 214 w 272"/>
                    <a:gd name="T37" fmla="*/ 278 h 403"/>
                    <a:gd name="T38" fmla="*/ 236 w 272"/>
                    <a:gd name="T39" fmla="*/ 243 h 403"/>
                    <a:gd name="T40" fmla="*/ 269 w 272"/>
                    <a:gd name="T41" fmla="*/ 161 h 403"/>
                    <a:gd name="T42" fmla="*/ 270 w 272"/>
                    <a:gd name="T43" fmla="*/ 110 h 403"/>
                    <a:gd name="T44" fmla="*/ 241 w 272"/>
                    <a:gd name="T45" fmla="*/ 50 h 403"/>
                    <a:gd name="T46" fmla="*/ 189 w 272"/>
                    <a:gd name="T47" fmla="*/ 11 h 403"/>
                    <a:gd name="T48" fmla="*/ 136 w 272"/>
                    <a:gd name="T49" fmla="*/ 0 h 403"/>
                    <a:gd name="T50" fmla="*/ 201 w 272"/>
                    <a:gd name="T51" fmla="*/ 367 h 403"/>
                    <a:gd name="T52" fmla="*/ 202 w 272"/>
                    <a:gd name="T53" fmla="*/ 373 h 403"/>
                    <a:gd name="T54" fmla="*/ 192 w 272"/>
                    <a:gd name="T55" fmla="*/ 385 h 403"/>
                    <a:gd name="T56" fmla="*/ 87 w 272"/>
                    <a:gd name="T57" fmla="*/ 389 h 403"/>
                    <a:gd name="T58" fmla="*/ 79 w 272"/>
                    <a:gd name="T59" fmla="*/ 381 h 403"/>
                    <a:gd name="T60" fmla="*/ 69 w 272"/>
                    <a:gd name="T61" fmla="*/ 370 h 403"/>
                    <a:gd name="T62" fmla="*/ 71 w 272"/>
                    <a:gd name="T63" fmla="*/ 353 h 403"/>
                    <a:gd name="T64" fmla="*/ 70 w 272"/>
                    <a:gd name="T65" fmla="*/ 347 h 403"/>
                    <a:gd name="T66" fmla="*/ 70 w 272"/>
                    <a:gd name="T67" fmla="*/ 332 h 403"/>
                    <a:gd name="T68" fmla="*/ 72 w 272"/>
                    <a:gd name="T69" fmla="*/ 324 h 403"/>
                    <a:gd name="T70" fmla="*/ 203 w 272"/>
                    <a:gd name="T71" fmla="*/ 329 h 403"/>
                    <a:gd name="T72" fmla="*/ 203 w 272"/>
                    <a:gd name="T73" fmla="*/ 347 h 403"/>
                    <a:gd name="T74" fmla="*/ 92 w 272"/>
                    <a:gd name="T75" fmla="*/ 196 h 403"/>
                    <a:gd name="T76" fmla="*/ 148 w 272"/>
                    <a:gd name="T77" fmla="*/ 186 h 403"/>
                    <a:gd name="T78" fmla="*/ 109 w 272"/>
                    <a:gd name="T79" fmla="*/ 310 h 403"/>
                    <a:gd name="T80" fmla="*/ 197 w 272"/>
                    <a:gd name="T81" fmla="*/ 285 h 403"/>
                    <a:gd name="T82" fmla="*/ 185 w 272"/>
                    <a:gd name="T83" fmla="*/ 170 h 403"/>
                    <a:gd name="T84" fmla="*/ 148 w 272"/>
                    <a:gd name="T85" fmla="*/ 168 h 403"/>
                    <a:gd name="T86" fmla="*/ 92 w 272"/>
                    <a:gd name="T87" fmla="*/ 178 h 403"/>
                    <a:gd name="T88" fmla="*/ 77 w 272"/>
                    <a:gd name="T89" fmla="*/ 310 h 403"/>
                    <a:gd name="T90" fmla="*/ 68 w 272"/>
                    <a:gd name="T91" fmla="*/ 265 h 403"/>
                    <a:gd name="T92" fmla="*/ 41 w 272"/>
                    <a:gd name="T93" fmla="*/ 225 h 403"/>
                    <a:gd name="T94" fmla="*/ 15 w 272"/>
                    <a:gd name="T95" fmla="*/ 147 h 403"/>
                    <a:gd name="T96" fmla="*/ 19 w 272"/>
                    <a:gd name="T97" fmla="*/ 101 h 403"/>
                    <a:gd name="T98" fmla="*/ 49 w 272"/>
                    <a:gd name="T99" fmla="*/ 51 h 403"/>
                    <a:gd name="T100" fmla="*/ 99 w 272"/>
                    <a:gd name="T101" fmla="*/ 21 h 403"/>
                    <a:gd name="T102" fmla="*/ 149 w 272"/>
                    <a:gd name="T103" fmla="*/ 16 h 403"/>
                    <a:gd name="T104" fmla="*/ 204 w 272"/>
                    <a:gd name="T105" fmla="*/ 36 h 403"/>
                    <a:gd name="T106" fmla="*/ 244 w 272"/>
                    <a:gd name="T107" fmla="*/ 79 h 403"/>
                    <a:gd name="T108" fmla="*/ 258 w 272"/>
                    <a:gd name="T109" fmla="*/ 138 h 403"/>
                    <a:gd name="T110" fmla="*/ 245 w 272"/>
                    <a:gd name="T111" fmla="*/ 194 h 403"/>
                    <a:gd name="T112" fmla="*/ 208 w 272"/>
                    <a:gd name="T113" fmla="*/ 26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72" h="403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22" y="2"/>
                      </a:lnTo>
                      <a:lnTo>
                        <a:pt x="109" y="4"/>
                      </a:lnTo>
                      <a:lnTo>
                        <a:pt x="96" y="7"/>
                      </a:lnTo>
                      <a:lnTo>
                        <a:pt x="83" y="11"/>
                      </a:lnTo>
                      <a:lnTo>
                        <a:pt x="71" y="18"/>
                      </a:lnTo>
                      <a:lnTo>
                        <a:pt x="59" y="24"/>
                      </a:lnTo>
                      <a:lnTo>
                        <a:pt x="49" y="32"/>
                      </a:lnTo>
                      <a:lnTo>
                        <a:pt x="40" y="40"/>
                      </a:lnTo>
                      <a:lnTo>
                        <a:pt x="31" y="50"/>
                      </a:lnTo>
                      <a:lnTo>
                        <a:pt x="22" y="61"/>
                      </a:lnTo>
                      <a:lnTo>
                        <a:pt x="16" y="73"/>
                      </a:lnTo>
                      <a:lnTo>
                        <a:pt x="11" y="85"/>
                      </a:lnTo>
                      <a:lnTo>
                        <a:pt x="5" y="97"/>
                      </a:lnTo>
                      <a:lnTo>
                        <a:pt x="2" y="110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" y="148"/>
                      </a:lnTo>
                      <a:lnTo>
                        <a:pt x="3" y="161"/>
                      </a:lnTo>
                      <a:lnTo>
                        <a:pt x="6" y="178"/>
                      </a:lnTo>
                      <a:lnTo>
                        <a:pt x="13" y="198"/>
                      </a:lnTo>
                      <a:lnTo>
                        <a:pt x="22" y="220"/>
                      </a:lnTo>
                      <a:lnTo>
                        <a:pt x="29" y="232"/>
                      </a:lnTo>
                      <a:lnTo>
                        <a:pt x="35" y="243"/>
                      </a:lnTo>
                      <a:lnTo>
                        <a:pt x="44" y="255"/>
                      </a:lnTo>
                      <a:lnTo>
                        <a:pt x="53" y="268"/>
                      </a:lnTo>
                      <a:lnTo>
                        <a:pt x="53" y="268"/>
                      </a:lnTo>
                      <a:lnTo>
                        <a:pt x="55" y="273"/>
                      </a:lnTo>
                      <a:lnTo>
                        <a:pt x="58" y="277"/>
                      </a:lnTo>
                      <a:lnTo>
                        <a:pt x="60" y="289"/>
                      </a:lnTo>
                      <a:lnTo>
                        <a:pt x="62" y="301"/>
                      </a:lnTo>
                      <a:lnTo>
                        <a:pt x="63" y="314"/>
                      </a:lnTo>
                      <a:lnTo>
                        <a:pt x="63" y="314"/>
                      </a:lnTo>
                      <a:lnTo>
                        <a:pt x="59" y="316"/>
                      </a:lnTo>
                      <a:lnTo>
                        <a:pt x="57" y="319"/>
                      </a:lnTo>
                      <a:lnTo>
                        <a:pt x="55" y="323"/>
                      </a:lnTo>
                      <a:lnTo>
                        <a:pt x="55" y="329"/>
                      </a:lnTo>
                      <a:lnTo>
                        <a:pt x="55" y="329"/>
                      </a:lnTo>
                      <a:lnTo>
                        <a:pt x="55" y="334"/>
                      </a:lnTo>
                      <a:lnTo>
                        <a:pt x="58" y="339"/>
                      </a:lnTo>
                      <a:lnTo>
                        <a:pt x="58" y="339"/>
                      </a:lnTo>
                      <a:lnTo>
                        <a:pt x="55" y="344"/>
                      </a:lnTo>
                      <a:lnTo>
                        <a:pt x="55" y="349"/>
                      </a:lnTo>
                      <a:lnTo>
                        <a:pt x="55" y="349"/>
                      </a:lnTo>
                      <a:lnTo>
                        <a:pt x="55" y="355"/>
                      </a:lnTo>
                      <a:lnTo>
                        <a:pt x="58" y="360"/>
                      </a:lnTo>
                      <a:lnTo>
                        <a:pt x="58" y="360"/>
                      </a:lnTo>
                      <a:lnTo>
                        <a:pt x="55" y="364"/>
                      </a:lnTo>
                      <a:lnTo>
                        <a:pt x="55" y="370"/>
                      </a:lnTo>
                      <a:lnTo>
                        <a:pt x="55" y="370"/>
                      </a:lnTo>
                      <a:lnTo>
                        <a:pt x="55" y="375"/>
                      </a:lnTo>
                      <a:lnTo>
                        <a:pt x="57" y="381"/>
                      </a:lnTo>
                      <a:lnTo>
                        <a:pt x="61" y="384"/>
                      </a:lnTo>
                      <a:lnTo>
                        <a:pt x="66" y="387"/>
                      </a:lnTo>
                      <a:lnTo>
                        <a:pt x="66" y="387"/>
                      </a:lnTo>
                      <a:lnTo>
                        <a:pt x="68" y="394"/>
                      </a:lnTo>
                      <a:lnTo>
                        <a:pt x="73" y="399"/>
                      </a:lnTo>
                      <a:lnTo>
                        <a:pt x="80" y="402"/>
                      </a:lnTo>
                      <a:lnTo>
                        <a:pt x="83" y="403"/>
                      </a:lnTo>
                      <a:lnTo>
                        <a:pt x="87" y="403"/>
                      </a:lnTo>
                      <a:lnTo>
                        <a:pt x="185" y="403"/>
                      </a:lnTo>
                      <a:lnTo>
                        <a:pt x="185" y="403"/>
                      </a:lnTo>
                      <a:lnTo>
                        <a:pt x="189" y="403"/>
                      </a:lnTo>
                      <a:lnTo>
                        <a:pt x="192" y="402"/>
                      </a:lnTo>
                      <a:lnTo>
                        <a:pt x="198" y="399"/>
                      </a:lnTo>
                      <a:lnTo>
                        <a:pt x="204" y="394"/>
                      </a:lnTo>
                      <a:lnTo>
                        <a:pt x="206" y="387"/>
                      </a:lnTo>
                      <a:lnTo>
                        <a:pt x="206" y="387"/>
                      </a:lnTo>
                      <a:lnTo>
                        <a:pt x="210" y="384"/>
                      </a:lnTo>
                      <a:lnTo>
                        <a:pt x="215" y="381"/>
                      </a:lnTo>
                      <a:lnTo>
                        <a:pt x="217" y="375"/>
                      </a:lnTo>
                      <a:lnTo>
                        <a:pt x="217" y="370"/>
                      </a:lnTo>
                      <a:lnTo>
                        <a:pt x="217" y="370"/>
                      </a:lnTo>
                      <a:lnTo>
                        <a:pt x="217" y="364"/>
                      </a:lnTo>
                      <a:lnTo>
                        <a:pt x="214" y="360"/>
                      </a:lnTo>
                      <a:lnTo>
                        <a:pt x="214" y="360"/>
                      </a:lnTo>
                      <a:lnTo>
                        <a:pt x="217" y="355"/>
                      </a:lnTo>
                      <a:lnTo>
                        <a:pt x="217" y="349"/>
                      </a:lnTo>
                      <a:lnTo>
                        <a:pt x="217" y="349"/>
                      </a:lnTo>
                      <a:lnTo>
                        <a:pt x="217" y="344"/>
                      </a:lnTo>
                      <a:lnTo>
                        <a:pt x="214" y="339"/>
                      </a:lnTo>
                      <a:lnTo>
                        <a:pt x="214" y="339"/>
                      </a:lnTo>
                      <a:lnTo>
                        <a:pt x="217" y="334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17" y="323"/>
                      </a:lnTo>
                      <a:lnTo>
                        <a:pt x="215" y="319"/>
                      </a:lnTo>
                      <a:lnTo>
                        <a:pt x="212" y="316"/>
                      </a:lnTo>
                      <a:lnTo>
                        <a:pt x="208" y="313"/>
                      </a:lnTo>
                      <a:lnTo>
                        <a:pt x="208" y="313"/>
                      </a:lnTo>
                      <a:lnTo>
                        <a:pt x="209" y="303"/>
                      </a:lnTo>
                      <a:lnTo>
                        <a:pt x="210" y="290"/>
                      </a:lnTo>
                      <a:lnTo>
                        <a:pt x="214" y="278"/>
                      </a:lnTo>
                      <a:lnTo>
                        <a:pt x="216" y="273"/>
                      </a:lnTo>
                      <a:lnTo>
                        <a:pt x="219" y="268"/>
                      </a:lnTo>
                      <a:lnTo>
                        <a:pt x="219" y="268"/>
                      </a:lnTo>
                      <a:lnTo>
                        <a:pt x="228" y="255"/>
                      </a:lnTo>
                      <a:lnTo>
                        <a:pt x="236" y="243"/>
                      </a:lnTo>
                      <a:lnTo>
                        <a:pt x="243" y="232"/>
                      </a:lnTo>
                      <a:lnTo>
                        <a:pt x="249" y="220"/>
                      </a:lnTo>
                      <a:lnTo>
                        <a:pt x="259" y="198"/>
                      </a:lnTo>
                      <a:lnTo>
                        <a:pt x="265" y="178"/>
                      </a:lnTo>
                      <a:lnTo>
                        <a:pt x="269" y="161"/>
                      </a:lnTo>
                      <a:lnTo>
                        <a:pt x="271" y="148"/>
                      </a:lnTo>
                      <a:lnTo>
                        <a:pt x="272" y="138"/>
                      </a:lnTo>
                      <a:lnTo>
                        <a:pt x="272" y="138"/>
                      </a:lnTo>
                      <a:lnTo>
                        <a:pt x="272" y="124"/>
                      </a:lnTo>
                      <a:lnTo>
                        <a:pt x="270" y="110"/>
                      </a:lnTo>
                      <a:lnTo>
                        <a:pt x="266" y="97"/>
                      </a:lnTo>
                      <a:lnTo>
                        <a:pt x="261" y="85"/>
                      </a:lnTo>
                      <a:lnTo>
                        <a:pt x="256" y="73"/>
                      </a:lnTo>
                      <a:lnTo>
                        <a:pt x="249" y="61"/>
                      </a:lnTo>
                      <a:lnTo>
                        <a:pt x="241" y="50"/>
                      </a:lnTo>
                      <a:lnTo>
                        <a:pt x="232" y="40"/>
                      </a:lnTo>
                      <a:lnTo>
                        <a:pt x="222" y="32"/>
                      </a:lnTo>
                      <a:lnTo>
                        <a:pt x="212" y="24"/>
                      </a:lnTo>
                      <a:lnTo>
                        <a:pt x="201" y="18"/>
                      </a:lnTo>
                      <a:lnTo>
                        <a:pt x="189" y="11"/>
                      </a:lnTo>
                      <a:lnTo>
                        <a:pt x="177" y="7"/>
                      </a:lnTo>
                      <a:lnTo>
                        <a:pt x="163" y="4"/>
                      </a:lnTo>
                      <a:lnTo>
                        <a:pt x="150" y="2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  <a:moveTo>
                        <a:pt x="203" y="349"/>
                      </a:moveTo>
                      <a:lnTo>
                        <a:pt x="203" y="349"/>
                      </a:lnTo>
                      <a:lnTo>
                        <a:pt x="203" y="351"/>
                      </a:lnTo>
                      <a:lnTo>
                        <a:pt x="201" y="353"/>
                      </a:lnTo>
                      <a:lnTo>
                        <a:pt x="201" y="367"/>
                      </a:lnTo>
                      <a:lnTo>
                        <a:pt x="201" y="367"/>
                      </a:lnTo>
                      <a:lnTo>
                        <a:pt x="203" y="368"/>
                      </a:lnTo>
                      <a:lnTo>
                        <a:pt x="203" y="370"/>
                      </a:lnTo>
                      <a:lnTo>
                        <a:pt x="203" y="370"/>
                      </a:lnTo>
                      <a:lnTo>
                        <a:pt x="202" y="373"/>
                      </a:lnTo>
                      <a:lnTo>
                        <a:pt x="200" y="374"/>
                      </a:lnTo>
                      <a:lnTo>
                        <a:pt x="193" y="381"/>
                      </a:lnTo>
                      <a:lnTo>
                        <a:pt x="193" y="382"/>
                      </a:lnTo>
                      <a:lnTo>
                        <a:pt x="193" y="382"/>
                      </a:lnTo>
                      <a:lnTo>
                        <a:pt x="192" y="385"/>
                      </a:lnTo>
                      <a:lnTo>
                        <a:pt x="191" y="387"/>
                      </a:lnTo>
                      <a:lnTo>
                        <a:pt x="188" y="389"/>
                      </a:lnTo>
                      <a:lnTo>
                        <a:pt x="185" y="389"/>
                      </a:lnTo>
                      <a:lnTo>
                        <a:pt x="87" y="389"/>
                      </a:lnTo>
                      <a:lnTo>
                        <a:pt x="87" y="389"/>
                      </a:lnTo>
                      <a:lnTo>
                        <a:pt x="84" y="389"/>
                      </a:lnTo>
                      <a:lnTo>
                        <a:pt x="82" y="387"/>
                      </a:lnTo>
                      <a:lnTo>
                        <a:pt x="80" y="385"/>
                      </a:lnTo>
                      <a:lnTo>
                        <a:pt x="79" y="382"/>
                      </a:lnTo>
                      <a:lnTo>
                        <a:pt x="79" y="381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70" y="373"/>
                      </a:lnTo>
                      <a:lnTo>
                        <a:pt x="69" y="370"/>
                      </a:lnTo>
                      <a:lnTo>
                        <a:pt x="69" y="370"/>
                      </a:lnTo>
                      <a:lnTo>
                        <a:pt x="69" y="369"/>
                      </a:lnTo>
                      <a:lnTo>
                        <a:pt x="71" y="367"/>
                      </a:lnTo>
                      <a:lnTo>
                        <a:pt x="176" y="367"/>
                      </a:lnTo>
                      <a:lnTo>
                        <a:pt x="176" y="353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69" y="351"/>
                      </a:lnTo>
                      <a:lnTo>
                        <a:pt x="69" y="349"/>
                      </a:lnTo>
                      <a:lnTo>
                        <a:pt x="69" y="349"/>
                      </a:lnTo>
                      <a:lnTo>
                        <a:pt x="70" y="347"/>
                      </a:lnTo>
                      <a:lnTo>
                        <a:pt x="71" y="346"/>
                      </a:lnTo>
                      <a:lnTo>
                        <a:pt x="176" y="346"/>
                      </a:lnTo>
                      <a:lnTo>
                        <a:pt x="176" y="332"/>
                      </a:lnTo>
                      <a:lnTo>
                        <a:pt x="70" y="332"/>
                      </a:lnTo>
                      <a:lnTo>
                        <a:pt x="70" y="332"/>
                      </a:lnTo>
                      <a:lnTo>
                        <a:pt x="69" y="330"/>
                      </a:lnTo>
                      <a:lnTo>
                        <a:pt x="69" y="329"/>
                      </a:lnTo>
                      <a:lnTo>
                        <a:pt x="69" y="329"/>
                      </a:lnTo>
                      <a:lnTo>
                        <a:pt x="70" y="326"/>
                      </a:lnTo>
                      <a:lnTo>
                        <a:pt x="72" y="324"/>
                      </a:lnTo>
                      <a:lnTo>
                        <a:pt x="200" y="324"/>
                      </a:lnTo>
                      <a:lnTo>
                        <a:pt x="200" y="324"/>
                      </a:lnTo>
                      <a:lnTo>
                        <a:pt x="202" y="326"/>
                      </a:lnTo>
                      <a:lnTo>
                        <a:pt x="203" y="329"/>
                      </a:lnTo>
                      <a:lnTo>
                        <a:pt x="203" y="329"/>
                      </a:lnTo>
                      <a:lnTo>
                        <a:pt x="203" y="331"/>
                      </a:lnTo>
                      <a:lnTo>
                        <a:pt x="201" y="332"/>
                      </a:lnTo>
                      <a:lnTo>
                        <a:pt x="201" y="346"/>
                      </a:lnTo>
                      <a:lnTo>
                        <a:pt x="201" y="346"/>
                      </a:lnTo>
                      <a:lnTo>
                        <a:pt x="203" y="347"/>
                      </a:lnTo>
                      <a:lnTo>
                        <a:pt x="203" y="349"/>
                      </a:lnTo>
                      <a:lnTo>
                        <a:pt x="203" y="349"/>
                      </a:lnTo>
                      <a:close/>
                      <a:moveTo>
                        <a:pt x="109" y="310"/>
                      </a:moveTo>
                      <a:lnTo>
                        <a:pt x="90" y="195"/>
                      </a:lnTo>
                      <a:lnTo>
                        <a:pt x="92" y="196"/>
                      </a:lnTo>
                      <a:lnTo>
                        <a:pt x="103" y="186"/>
                      </a:lnTo>
                      <a:lnTo>
                        <a:pt x="114" y="196"/>
                      </a:lnTo>
                      <a:lnTo>
                        <a:pt x="125" y="186"/>
                      </a:lnTo>
                      <a:lnTo>
                        <a:pt x="137" y="196"/>
                      </a:lnTo>
                      <a:lnTo>
                        <a:pt x="148" y="186"/>
                      </a:lnTo>
                      <a:lnTo>
                        <a:pt x="158" y="196"/>
                      </a:lnTo>
                      <a:lnTo>
                        <a:pt x="170" y="186"/>
                      </a:lnTo>
                      <a:lnTo>
                        <a:pt x="181" y="196"/>
                      </a:lnTo>
                      <a:lnTo>
                        <a:pt x="163" y="310"/>
                      </a:lnTo>
                      <a:lnTo>
                        <a:pt x="109" y="310"/>
                      </a:lnTo>
                      <a:close/>
                      <a:moveTo>
                        <a:pt x="208" y="260"/>
                      </a:moveTo>
                      <a:lnTo>
                        <a:pt x="208" y="260"/>
                      </a:lnTo>
                      <a:lnTo>
                        <a:pt x="204" y="265"/>
                      </a:lnTo>
                      <a:lnTo>
                        <a:pt x="202" y="272"/>
                      </a:lnTo>
                      <a:lnTo>
                        <a:pt x="197" y="285"/>
                      </a:lnTo>
                      <a:lnTo>
                        <a:pt x="195" y="299"/>
                      </a:lnTo>
                      <a:lnTo>
                        <a:pt x="194" y="310"/>
                      </a:lnTo>
                      <a:lnTo>
                        <a:pt x="177" y="310"/>
                      </a:lnTo>
                      <a:lnTo>
                        <a:pt x="200" y="172"/>
                      </a:lnTo>
                      <a:lnTo>
                        <a:pt x="185" y="170"/>
                      </a:lnTo>
                      <a:lnTo>
                        <a:pt x="184" y="174"/>
                      </a:lnTo>
                      <a:lnTo>
                        <a:pt x="181" y="178"/>
                      </a:lnTo>
                      <a:lnTo>
                        <a:pt x="170" y="168"/>
                      </a:lnTo>
                      <a:lnTo>
                        <a:pt x="158" y="178"/>
                      </a:lnTo>
                      <a:lnTo>
                        <a:pt x="148" y="168"/>
                      </a:lnTo>
                      <a:lnTo>
                        <a:pt x="137" y="178"/>
                      </a:lnTo>
                      <a:lnTo>
                        <a:pt x="125" y="168"/>
                      </a:lnTo>
                      <a:lnTo>
                        <a:pt x="114" y="178"/>
                      </a:lnTo>
                      <a:lnTo>
                        <a:pt x="103" y="168"/>
                      </a:lnTo>
                      <a:lnTo>
                        <a:pt x="92" y="178"/>
                      </a:lnTo>
                      <a:lnTo>
                        <a:pt x="86" y="173"/>
                      </a:lnTo>
                      <a:lnTo>
                        <a:pt x="86" y="170"/>
                      </a:lnTo>
                      <a:lnTo>
                        <a:pt x="72" y="172"/>
                      </a:lnTo>
                      <a:lnTo>
                        <a:pt x="95" y="310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6" y="299"/>
                      </a:lnTo>
                      <a:lnTo>
                        <a:pt x="74" y="285"/>
                      </a:lnTo>
                      <a:lnTo>
                        <a:pt x="71" y="272"/>
                      </a:lnTo>
                      <a:lnTo>
                        <a:pt x="68" y="265"/>
                      </a:lnTo>
                      <a:lnTo>
                        <a:pt x="63" y="260"/>
                      </a:lnTo>
                      <a:lnTo>
                        <a:pt x="63" y="260"/>
                      </a:lnTo>
                      <a:lnTo>
                        <a:pt x="55" y="248"/>
                      </a:lnTo>
                      <a:lnTo>
                        <a:pt x="47" y="236"/>
                      </a:lnTo>
                      <a:lnTo>
                        <a:pt x="41" y="225"/>
                      </a:lnTo>
                      <a:lnTo>
                        <a:pt x="35" y="214"/>
                      </a:lnTo>
                      <a:lnTo>
                        <a:pt x="27" y="194"/>
                      </a:lnTo>
                      <a:lnTo>
                        <a:pt x="20" y="175"/>
                      </a:lnTo>
                      <a:lnTo>
                        <a:pt x="17" y="159"/>
                      </a:lnTo>
                      <a:lnTo>
                        <a:pt x="15" y="147"/>
                      </a:lnTo>
                      <a:lnTo>
                        <a:pt x="14" y="138"/>
                      </a:lnTo>
                      <a:lnTo>
                        <a:pt x="14" y="138"/>
                      </a:lnTo>
                      <a:lnTo>
                        <a:pt x="14" y="125"/>
                      </a:lnTo>
                      <a:lnTo>
                        <a:pt x="16" y="113"/>
                      </a:lnTo>
                      <a:lnTo>
                        <a:pt x="19" y="101"/>
                      </a:lnTo>
                      <a:lnTo>
                        <a:pt x="23" y="90"/>
                      </a:lnTo>
                      <a:lnTo>
                        <a:pt x="29" y="79"/>
                      </a:lnTo>
                      <a:lnTo>
                        <a:pt x="34" y="69"/>
                      </a:lnTo>
                      <a:lnTo>
                        <a:pt x="42" y="60"/>
                      </a:lnTo>
                      <a:lnTo>
                        <a:pt x="49" y="51"/>
                      </a:lnTo>
                      <a:lnTo>
                        <a:pt x="58" y="43"/>
                      </a:lnTo>
                      <a:lnTo>
                        <a:pt x="68" y="36"/>
                      </a:lnTo>
                      <a:lnTo>
                        <a:pt x="77" y="30"/>
                      </a:lnTo>
                      <a:lnTo>
                        <a:pt x="88" y="24"/>
                      </a:lnTo>
                      <a:lnTo>
                        <a:pt x="99" y="21"/>
                      </a:lnTo>
                      <a:lnTo>
                        <a:pt x="111" y="18"/>
                      </a:lnTo>
                      <a:lnTo>
                        <a:pt x="123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49" y="16"/>
                      </a:lnTo>
                      <a:lnTo>
                        <a:pt x="161" y="18"/>
                      </a:lnTo>
                      <a:lnTo>
                        <a:pt x="173" y="21"/>
                      </a:lnTo>
                      <a:lnTo>
                        <a:pt x="183" y="24"/>
                      </a:lnTo>
                      <a:lnTo>
                        <a:pt x="194" y="30"/>
                      </a:lnTo>
                      <a:lnTo>
                        <a:pt x="204" y="36"/>
                      </a:lnTo>
                      <a:lnTo>
                        <a:pt x="214" y="43"/>
                      </a:lnTo>
                      <a:lnTo>
                        <a:pt x="222" y="51"/>
                      </a:lnTo>
                      <a:lnTo>
                        <a:pt x="230" y="60"/>
                      </a:lnTo>
                      <a:lnTo>
                        <a:pt x="237" y="69"/>
                      </a:lnTo>
                      <a:lnTo>
                        <a:pt x="244" y="79"/>
                      </a:lnTo>
                      <a:lnTo>
                        <a:pt x="248" y="90"/>
                      </a:lnTo>
                      <a:lnTo>
                        <a:pt x="252" y="101"/>
                      </a:lnTo>
                      <a:lnTo>
                        <a:pt x="256" y="113"/>
                      </a:lnTo>
                      <a:lnTo>
                        <a:pt x="258" y="125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7" y="147"/>
                      </a:lnTo>
                      <a:lnTo>
                        <a:pt x="255" y="159"/>
                      </a:lnTo>
                      <a:lnTo>
                        <a:pt x="251" y="175"/>
                      </a:lnTo>
                      <a:lnTo>
                        <a:pt x="245" y="194"/>
                      </a:lnTo>
                      <a:lnTo>
                        <a:pt x="236" y="214"/>
                      </a:lnTo>
                      <a:lnTo>
                        <a:pt x="231" y="225"/>
                      </a:lnTo>
                      <a:lnTo>
                        <a:pt x="224" y="236"/>
                      </a:lnTo>
                      <a:lnTo>
                        <a:pt x="217" y="248"/>
                      </a:lnTo>
                      <a:lnTo>
                        <a:pt x="208" y="260"/>
                      </a:lnTo>
                      <a:lnTo>
                        <a:pt x="208" y="2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36" name="图形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338638" y="1814513"/>
                  <a:ext cx="23813" cy="682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37" name="图形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173538" y="1855788"/>
                  <a:ext cx="55563" cy="71438"/>
                </a:xfrm>
                <a:custGeom>
                  <a:avLst/>
                  <a:gdLst>
                    <a:gd name="T0" fmla="*/ 35 w 35"/>
                    <a:gd name="T1" fmla="*/ 37 h 45"/>
                    <a:gd name="T2" fmla="*/ 12 w 35"/>
                    <a:gd name="T3" fmla="*/ 0 h 45"/>
                    <a:gd name="T4" fmla="*/ 0 w 35"/>
                    <a:gd name="T5" fmla="*/ 7 h 45"/>
                    <a:gd name="T6" fmla="*/ 22 w 35"/>
                    <a:gd name="T7" fmla="*/ 45 h 45"/>
                    <a:gd name="T8" fmla="*/ 35 w 35"/>
                    <a:gd name="T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5">
                      <a:moveTo>
                        <a:pt x="35" y="3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22" y="45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38" name="图形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4057650" y="1976438"/>
                  <a:ext cx="69850" cy="53975"/>
                </a:xfrm>
                <a:custGeom>
                  <a:avLst/>
                  <a:gdLst>
                    <a:gd name="T0" fmla="*/ 44 w 44"/>
                    <a:gd name="T1" fmla="*/ 22 h 34"/>
                    <a:gd name="T2" fmla="*/ 7 w 44"/>
                    <a:gd name="T3" fmla="*/ 0 h 34"/>
                    <a:gd name="T4" fmla="*/ 0 w 44"/>
                    <a:gd name="T5" fmla="*/ 12 h 34"/>
                    <a:gd name="T6" fmla="*/ 38 w 44"/>
                    <a:gd name="T7" fmla="*/ 34 h 34"/>
                    <a:gd name="T8" fmla="*/ 44 w 44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22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8" y="3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39" name="图形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021138" y="2143125"/>
                  <a:ext cx="68263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0" name="图形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4621213" y="2133600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1" name="图形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578350" y="1966913"/>
                  <a:ext cx="69850" cy="53975"/>
                </a:xfrm>
                <a:custGeom>
                  <a:avLst/>
                  <a:gdLst>
                    <a:gd name="T0" fmla="*/ 44 w 44"/>
                    <a:gd name="T1" fmla="*/ 13 h 34"/>
                    <a:gd name="T2" fmla="*/ 38 w 44"/>
                    <a:gd name="T3" fmla="*/ 0 h 34"/>
                    <a:gd name="T4" fmla="*/ 0 w 44"/>
                    <a:gd name="T5" fmla="*/ 22 h 34"/>
                    <a:gd name="T6" fmla="*/ 7 w 44"/>
                    <a:gd name="T7" fmla="*/ 34 h 34"/>
                    <a:gd name="T8" fmla="*/ 44 w 44"/>
                    <a:gd name="T9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13"/>
                      </a:moveTo>
                      <a:lnTo>
                        <a:pt x="38" y="0"/>
                      </a:lnTo>
                      <a:lnTo>
                        <a:pt x="0" y="22"/>
                      </a:lnTo>
                      <a:lnTo>
                        <a:pt x="7" y="34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2" name="图形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4473575" y="1849438"/>
                  <a:ext cx="55563" cy="73025"/>
                </a:xfrm>
                <a:custGeom>
                  <a:avLst/>
                  <a:gdLst>
                    <a:gd name="T0" fmla="*/ 35 w 35"/>
                    <a:gd name="T1" fmla="*/ 8 h 46"/>
                    <a:gd name="T2" fmla="*/ 23 w 35"/>
                    <a:gd name="T3" fmla="*/ 0 h 46"/>
                    <a:gd name="T4" fmla="*/ 0 w 35"/>
                    <a:gd name="T5" fmla="*/ 38 h 46"/>
                    <a:gd name="T6" fmla="*/ 13 w 35"/>
                    <a:gd name="T7" fmla="*/ 46 h 46"/>
                    <a:gd name="T8" fmla="*/ 35 w 35"/>
                    <a:gd name="T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6">
                      <a:moveTo>
                        <a:pt x="35" y="8"/>
                      </a:moveTo>
                      <a:lnTo>
                        <a:pt x="23" y="0"/>
                      </a:lnTo>
                      <a:lnTo>
                        <a:pt x="0" y="38"/>
                      </a:lnTo>
                      <a:lnTo>
                        <a:pt x="13" y="4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3" name="图形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579938" y="2271713"/>
                  <a:ext cx="73025" cy="52388"/>
                </a:xfrm>
                <a:custGeom>
                  <a:avLst/>
                  <a:gdLst>
                    <a:gd name="T0" fmla="*/ 0 w 46"/>
                    <a:gd name="T1" fmla="*/ 12 h 33"/>
                    <a:gd name="T2" fmla="*/ 38 w 46"/>
                    <a:gd name="T3" fmla="*/ 33 h 33"/>
                    <a:gd name="T4" fmla="*/ 46 w 46"/>
                    <a:gd name="T5" fmla="*/ 22 h 33"/>
                    <a:gd name="T6" fmla="*/ 8 w 46"/>
                    <a:gd name="T7" fmla="*/ 0 h 33"/>
                    <a:gd name="T8" fmla="*/ 0 w 46"/>
                    <a:gd name="T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3">
                      <a:moveTo>
                        <a:pt x="0" y="12"/>
                      </a:moveTo>
                      <a:lnTo>
                        <a:pt x="38" y="33"/>
                      </a:lnTo>
                      <a:lnTo>
                        <a:pt x="46" y="2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4" name="图形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059238" y="2279650"/>
                  <a:ext cx="71438" cy="53975"/>
                </a:xfrm>
                <a:custGeom>
                  <a:avLst/>
                  <a:gdLst>
                    <a:gd name="T0" fmla="*/ 0 w 45"/>
                    <a:gd name="T1" fmla="*/ 22 h 34"/>
                    <a:gd name="T2" fmla="*/ 8 w 45"/>
                    <a:gd name="T3" fmla="*/ 34 h 34"/>
                    <a:gd name="T4" fmla="*/ 45 w 45"/>
                    <a:gd name="T5" fmla="*/ 12 h 34"/>
                    <a:gd name="T6" fmla="*/ 38 w 45"/>
                    <a:gd name="T7" fmla="*/ 0 h 34"/>
                    <a:gd name="T8" fmla="*/ 0 w 45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0" y="22"/>
                      </a:moveTo>
                      <a:lnTo>
                        <a:pt x="8" y="34"/>
                      </a:lnTo>
                      <a:lnTo>
                        <a:pt x="45" y="12"/>
                      </a:lnTo>
                      <a:lnTo>
                        <a:pt x="38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</p:grpSp>
        </p:grpSp>
        <p:grpSp>
          <p:nvGrpSpPr>
            <p:cNvPr id="57" name="图形"/>
            <p:cNvGrpSpPr/>
            <p:nvPr/>
          </p:nvGrpSpPr>
          <p:grpSpPr>
            <a:xfrm>
              <a:off x="1565" y="6966"/>
              <a:ext cx="1602" cy="1602"/>
              <a:chOff x="1016000" y="4828059"/>
              <a:chExt cx="952500" cy="952500"/>
            </a:xfrm>
          </p:grpSpPr>
          <p:sp>
            <p:nvSpPr>
              <p:cNvPr id="33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1016000" y="4828059"/>
                <a:ext cx="952500" cy="952500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思源黑体旧字形 Light" panose="020B0300000000000000" charset="-128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206707" y="5072921"/>
                <a:ext cx="571087" cy="462777"/>
                <a:chOff x="5145088" y="3205163"/>
                <a:chExt cx="736600" cy="596900"/>
              </a:xfrm>
              <a:solidFill>
                <a:schemeClr val="bg1"/>
              </a:solidFill>
            </p:grpSpPr>
            <p:sp>
              <p:nvSpPr>
                <p:cNvPr id="46" name="图形"/>
                <p:cNvSpPr>
                  <a:spLocks noEditPoint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145088" y="3205163"/>
                  <a:ext cx="736600" cy="596900"/>
                </a:xfrm>
                <a:custGeom>
                  <a:avLst/>
                  <a:gdLst>
                    <a:gd name="T0" fmla="*/ 464 w 464"/>
                    <a:gd name="T1" fmla="*/ 52 h 376"/>
                    <a:gd name="T2" fmla="*/ 464 w 464"/>
                    <a:gd name="T3" fmla="*/ 0 h 376"/>
                    <a:gd name="T4" fmla="*/ 0 w 464"/>
                    <a:gd name="T5" fmla="*/ 0 h 376"/>
                    <a:gd name="T6" fmla="*/ 0 w 464"/>
                    <a:gd name="T7" fmla="*/ 52 h 376"/>
                    <a:gd name="T8" fmla="*/ 10 w 464"/>
                    <a:gd name="T9" fmla="*/ 52 h 376"/>
                    <a:gd name="T10" fmla="*/ 10 w 464"/>
                    <a:gd name="T11" fmla="*/ 281 h 376"/>
                    <a:gd name="T12" fmla="*/ 0 w 464"/>
                    <a:gd name="T13" fmla="*/ 281 h 376"/>
                    <a:gd name="T14" fmla="*/ 0 w 464"/>
                    <a:gd name="T15" fmla="*/ 320 h 376"/>
                    <a:gd name="T16" fmla="*/ 153 w 464"/>
                    <a:gd name="T17" fmla="*/ 320 h 376"/>
                    <a:gd name="T18" fmla="*/ 115 w 464"/>
                    <a:gd name="T19" fmla="*/ 368 h 376"/>
                    <a:gd name="T20" fmla="*/ 126 w 464"/>
                    <a:gd name="T21" fmla="*/ 376 h 376"/>
                    <a:gd name="T22" fmla="*/ 171 w 464"/>
                    <a:gd name="T23" fmla="*/ 320 h 376"/>
                    <a:gd name="T24" fmla="*/ 224 w 464"/>
                    <a:gd name="T25" fmla="*/ 320 h 376"/>
                    <a:gd name="T26" fmla="*/ 224 w 464"/>
                    <a:gd name="T27" fmla="*/ 372 h 376"/>
                    <a:gd name="T28" fmla="*/ 238 w 464"/>
                    <a:gd name="T29" fmla="*/ 372 h 376"/>
                    <a:gd name="T30" fmla="*/ 238 w 464"/>
                    <a:gd name="T31" fmla="*/ 320 h 376"/>
                    <a:gd name="T32" fmla="*/ 292 w 464"/>
                    <a:gd name="T33" fmla="*/ 320 h 376"/>
                    <a:gd name="T34" fmla="*/ 337 w 464"/>
                    <a:gd name="T35" fmla="*/ 376 h 376"/>
                    <a:gd name="T36" fmla="*/ 348 w 464"/>
                    <a:gd name="T37" fmla="*/ 368 h 376"/>
                    <a:gd name="T38" fmla="*/ 310 w 464"/>
                    <a:gd name="T39" fmla="*/ 320 h 376"/>
                    <a:gd name="T40" fmla="*/ 464 w 464"/>
                    <a:gd name="T41" fmla="*/ 320 h 376"/>
                    <a:gd name="T42" fmla="*/ 464 w 464"/>
                    <a:gd name="T43" fmla="*/ 281 h 376"/>
                    <a:gd name="T44" fmla="*/ 452 w 464"/>
                    <a:gd name="T45" fmla="*/ 281 h 376"/>
                    <a:gd name="T46" fmla="*/ 452 w 464"/>
                    <a:gd name="T47" fmla="*/ 52 h 376"/>
                    <a:gd name="T48" fmla="*/ 464 w 464"/>
                    <a:gd name="T49" fmla="*/ 52 h 376"/>
                    <a:gd name="T50" fmla="*/ 449 w 464"/>
                    <a:gd name="T51" fmla="*/ 306 h 376"/>
                    <a:gd name="T52" fmla="*/ 14 w 464"/>
                    <a:gd name="T53" fmla="*/ 306 h 376"/>
                    <a:gd name="T54" fmla="*/ 14 w 464"/>
                    <a:gd name="T55" fmla="*/ 295 h 376"/>
                    <a:gd name="T56" fmla="*/ 449 w 464"/>
                    <a:gd name="T57" fmla="*/ 295 h 376"/>
                    <a:gd name="T58" fmla="*/ 449 w 464"/>
                    <a:gd name="T59" fmla="*/ 306 h 376"/>
                    <a:gd name="T60" fmla="*/ 14 w 464"/>
                    <a:gd name="T61" fmla="*/ 14 h 376"/>
                    <a:gd name="T62" fmla="*/ 449 w 464"/>
                    <a:gd name="T63" fmla="*/ 14 h 376"/>
                    <a:gd name="T64" fmla="*/ 449 w 464"/>
                    <a:gd name="T65" fmla="*/ 38 h 376"/>
                    <a:gd name="T66" fmla="*/ 14 w 464"/>
                    <a:gd name="T67" fmla="*/ 38 h 376"/>
                    <a:gd name="T68" fmla="*/ 14 w 464"/>
                    <a:gd name="T69" fmla="*/ 14 h 376"/>
                    <a:gd name="T70" fmla="*/ 438 w 464"/>
                    <a:gd name="T71" fmla="*/ 280 h 376"/>
                    <a:gd name="T72" fmla="*/ 26 w 464"/>
                    <a:gd name="T73" fmla="*/ 280 h 376"/>
                    <a:gd name="T74" fmla="*/ 26 w 464"/>
                    <a:gd name="T75" fmla="*/ 52 h 376"/>
                    <a:gd name="T76" fmla="*/ 438 w 464"/>
                    <a:gd name="T77" fmla="*/ 52 h 376"/>
                    <a:gd name="T78" fmla="*/ 438 w 464"/>
                    <a:gd name="T79" fmla="*/ 28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4" h="376">
                      <a:moveTo>
                        <a:pt x="464" y="52"/>
                      </a:moveTo>
                      <a:lnTo>
                        <a:pt x="464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2"/>
                      </a:lnTo>
                      <a:lnTo>
                        <a:pt x="10" y="281"/>
                      </a:lnTo>
                      <a:lnTo>
                        <a:pt x="0" y="281"/>
                      </a:lnTo>
                      <a:lnTo>
                        <a:pt x="0" y="320"/>
                      </a:lnTo>
                      <a:lnTo>
                        <a:pt x="153" y="320"/>
                      </a:lnTo>
                      <a:lnTo>
                        <a:pt x="115" y="368"/>
                      </a:lnTo>
                      <a:lnTo>
                        <a:pt x="126" y="376"/>
                      </a:lnTo>
                      <a:lnTo>
                        <a:pt x="171" y="320"/>
                      </a:lnTo>
                      <a:lnTo>
                        <a:pt x="224" y="320"/>
                      </a:lnTo>
                      <a:lnTo>
                        <a:pt x="224" y="372"/>
                      </a:lnTo>
                      <a:lnTo>
                        <a:pt x="238" y="372"/>
                      </a:lnTo>
                      <a:lnTo>
                        <a:pt x="238" y="320"/>
                      </a:lnTo>
                      <a:lnTo>
                        <a:pt x="292" y="320"/>
                      </a:lnTo>
                      <a:lnTo>
                        <a:pt x="337" y="376"/>
                      </a:lnTo>
                      <a:lnTo>
                        <a:pt x="348" y="368"/>
                      </a:lnTo>
                      <a:lnTo>
                        <a:pt x="310" y="320"/>
                      </a:lnTo>
                      <a:lnTo>
                        <a:pt x="464" y="320"/>
                      </a:lnTo>
                      <a:lnTo>
                        <a:pt x="464" y="281"/>
                      </a:lnTo>
                      <a:lnTo>
                        <a:pt x="452" y="281"/>
                      </a:lnTo>
                      <a:lnTo>
                        <a:pt x="452" y="52"/>
                      </a:lnTo>
                      <a:lnTo>
                        <a:pt x="464" y="52"/>
                      </a:lnTo>
                      <a:close/>
                      <a:moveTo>
                        <a:pt x="449" y="306"/>
                      </a:moveTo>
                      <a:lnTo>
                        <a:pt x="14" y="306"/>
                      </a:lnTo>
                      <a:lnTo>
                        <a:pt x="14" y="295"/>
                      </a:lnTo>
                      <a:lnTo>
                        <a:pt x="449" y="295"/>
                      </a:lnTo>
                      <a:lnTo>
                        <a:pt x="449" y="306"/>
                      </a:lnTo>
                      <a:close/>
                      <a:moveTo>
                        <a:pt x="14" y="14"/>
                      </a:moveTo>
                      <a:lnTo>
                        <a:pt x="449" y="14"/>
                      </a:lnTo>
                      <a:lnTo>
                        <a:pt x="449" y="38"/>
                      </a:lnTo>
                      <a:lnTo>
                        <a:pt x="14" y="38"/>
                      </a:lnTo>
                      <a:lnTo>
                        <a:pt x="14" y="14"/>
                      </a:lnTo>
                      <a:close/>
                      <a:moveTo>
                        <a:pt x="438" y="280"/>
                      </a:moveTo>
                      <a:lnTo>
                        <a:pt x="26" y="280"/>
                      </a:lnTo>
                      <a:lnTo>
                        <a:pt x="26" y="52"/>
                      </a:lnTo>
                      <a:lnTo>
                        <a:pt x="438" y="52"/>
                      </a:lnTo>
                      <a:lnTo>
                        <a:pt x="438" y="2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7" name="图形"/>
                <p:cNvSpPr>
                  <a:spLocks noEditPoint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5221288" y="3425825"/>
                  <a:ext cx="174625" cy="188913"/>
                </a:xfrm>
                <a:custGeom>
                  <a:avLst/>
                  <a:gdLst>
                    <a:gd name="T0" fmla="*/ 46 w 110"/>
                    <a:gd name="T1" fmla="*/ 119 h 119"/>
                    <a:gd name="T2" fmla="*/ 65 w 110"/>
                    <a:gd name="T3" fmla="*/ 119 h 119"/>
                    <a:gd name="T4" fmla="*/ 78 w 110"/>
                    <a:gd name="T5" fmla="*/ 119 h 119"/>
                    <a:gd name="T6" fmla="*/ 110 w 110"/>
                    <a:gd name="T7" fmla="*/ 119 h 119"/>
                    <a:gd name="T8" fmla="*/ 110 w 110"/>
                    <a:gd name="T9" fmla="*/ 29 h 119"/>
                    <a:gd name="T10" fmla="*/ 78 w 110"/>
                    <a:gd name="T11" fmla="*/ 29 h 119"/>
                    <a:gd name="T12" fmla="*/ 78 w 110"/>
                    <a:gd name="T13" fmla="*/ 0 h 119"/>
                    <a:gd name="T14" fmla="*/ 33 w 110"/>
                    <a:gd name="T15" fmla="*/ 0 h 119"/>
                    <a:gd name="T16" fmla="*/ 33 w 110"/>
                    <a:gd name="T17" fmla="*/ 53 h 119"/>
                    <a:gd name="T18" fmla="*/ 0 w 110"/>
                    <a:gd name="T19" fmla="*/ 53 h 119"/>
                    <a:gd name="T20" fmla="*/ 0 w 110"/>
                    <a:gd name="T21" fmla="*/ 119 h 119"/>
                    <a:gd name="T22" fmla="*/ 33 w 110"/>
                    <a:gd name="T23" fmla="*/ 119 h 119"/>
                    <a:gd name="T24" fmla="*/ 46 w 110"/>
                    <a:gd name="T25" fmla="*/ 119 h 119"/>
                    <a:gd name="T26" fmla="*/ 80 w 110"/>
                    <a:gd name="T27" fmla="*/ 43 h 119"/>
                    <a:gd name="T28" fmla="*/ 96 w 110"/>
                    <a:gd name="T29" fmla="*/ 43 h 119"/>
                    <a:gd name="T30" fmla="*/ 96 w 110"/>
                    <a:gd name="T31" fmla="*/ 105 h 119"/>
                    <a:gd name="T32" fmla="*/ 80 w 110"/>
                    <a:gd name="T33" fmla="*/ 105 h 119"/>
                    <a:gd name="T34" fmla="*/ 80 w 110"/>
                    <a:gd name="T35" fmla="*/ 43 h 119"/>
                    <a:gd name="T36" fmla="*/ 47 w 110"/>
                    <a:gd name="T37" fmla="*/ 14 h 119"/>
                    <a:gd name="T38" fmla="*/ 64 w 110"/>
                    <a:gd name="T39" fmla="*/ 14 h 119"/>
                    <a:gd name="T40" fmla="*/ 64 w 110"/>
                    <a:gd name="T41" fmla="*/ 105 h 119"/>
                    <a:gd name="T42" fmla="*/ 47 w 110"/>
                    <a:gd name="T43" fmla="*/ 105 h 119"/>
                    <a:gd name="T44" fmla="*/ 47 w 110"/>
                    <a:gd name="T45" fmla="*/ 14 h 119"/>
                    <a:gd name="T46" fmla="*/ 32 w 110"/>
                    <a:gd name="T47" fmla="*/ 105 h 119"/>
                    <a:gd name="T48" fmla="*/ 14 w 110"/>
                    <a:gd name="T49" fmla="*/ 105 h 119"/>
                    <a:gd name="T50" fmla="*/ 14 w 110"/>
                    <a:gd name="T51" fmla="*/ 67 h 119"/>
                    <a:gd name="T52" fmla="*/ 32 w 110"/>
                    <a:gd name="T53" fmla="*/ 67 h 119"/>
                    <a:gd name="T54" fmla="*/ 32 w 110"/>
                    <a:gd name="T55" fmla="*/ 105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9">
                      <a:moveTo>
                        <a:pt x="46" y="119"/>
                      </a:moveTo>
                      <a:lnTo>
                        <a:pt x="65" y="119"/>
                      </a:lnTo>
                      <a:lnTo>
                        <a:pt x="78" y="119"/>
                      </a:lnTo>
                      <a:lnTo>
                        <a:pt x="110" y="119"/>
                      </a:lnTo>
                      <a:lnTo>
                        <a:pt x="110" y="29"/>
                      </a:lnTo>
                      <a:lnTo>
                        <a:pt x="78" y="29"/>
                      </a:lnTo>
                      <a:lnTo>
                        <a:pt x="78" y="0"/>
                      </a:lnTo>
                      <a:lnTo>
                        <a:pt x="33" y="0"/>
                      </a:lnTo>
                      <a:lnTo>
                        <a:pt x="33" y="53"/>
                      </a:lnTo>
                      <a:lnTo>
                        <a:pt x="0" y="53"/>
                      </a:lnTo>
                      <a:lnTo>
                        <a:pt x="0" y="119"/>
                      </a:lnTo>
                      <a:lnTo>
                        <a:pt x="33" y="119"/>
                      </a:lnTo>
                      <a:lnTo>
                        <a:pt x="46" y="119"/>
                      </a:lnTo>
                      <a:close/>
                      <a:moveTo>
                        <a:pt x="80" y="43"/>
                      </a:moveTo>
                      <a:lnTo>
                        <a:pt x="96" y="43"/>
                      </a:lnTo>
                      <a:lnTo>
                        <a:pt x="96" y="105"/>
                      </a:lnTo>
                      <a:lnTo>
                        <a:pt x="80" y="105"/>
                      </a:lnTo>
                      <a:lnTo>
                        <a:pt x="80" y="43"/>
                      </a:lnTo>
                      <a:close/>
                      <a:moveTo>
                        <a:pt x="47" y="14"/>
                      </a:moveTo>
                      <a:lnTo>
                        <a:pt x="64" y="14"/>
                      </a:lnTo>
                      <a:lnTo>
                        <a:pt x="64" y="105"/>
                      </a:lnTo>
                      <a:lnTo>
                        <a:pt x="47" y="105"/>
                      </a:lnTo>
                      <a:lnTo>
                        <a:pt x="47" y="14"/>
                      </a:lnTo>
                      <a:close/>
                      <a:moveTo>
                        <a:pt x="32" y="105"/>
                      </a:moveTo>
                      <a:lnTo>
                        <a:pt x="14" y="105"/>
                      </a:lnTo>
                      <a:lnTo>
                        <a:pt x="14" y="67"/>
                      </a:lnTo>
                      <a:lnTo>
                        <a:pt x="32" y="67"/>
                      </a:lnTo>
                      <a:lnTo>
                        <a:pt x="32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8" name="图形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5424488" y="3427413"/>
                  <a:ext cx="174625" cy="187325"/>
                </a:xfrm>
                <a:custGeom>
                  <a:avLst/>
                  <a:gdLst>
                    <a:gd name="T0" fmla="*/ 45 w 110"/>
                    <a:gd name="T1" fmla="*/ 118 h 118"/>
                    <a:gd name="T2" fmla="*/ 77 w 110"/>
                    <a:gd name="T3" fmla="*/ 118 h 118"/>
                    <a:gd name="T4" fmla="*/ 77 w 110"/>
                    <a:gd name="T5" fmla="*/ 118 h 118"/>
                    <a:gd name="T6" fmla="*/ 110 w 110"/>
                    <a:gd name="T7" fmla="*/ 118 h 118"/>
                    <a:gd name="T8" fmla="*/ 110 w 110"/>
                    <a:gd name="T9" fmla="*/ 0 h 118"/>
                    <a:gd name="T10" fmla="*/ 64 w 110"/>
                    <a:gd name="T11" fmla="*/ 0 h 118"/>
                    <a:gd name="T12" fmla="*/ 64 w 110"/>
                    <a:gd name="T13" fmla="*/ 39 h 118"/>
                    <a:gd name="T14" fmla="*/ 32 w 110"/>
                    <a:gd name="T15" fmla="*/ 39 h 118"/>
                    <a:gd name="T16" fmla="*/ 32 w 110"/>
                    <a:gd name="T17" fmla="*/ 73 h 118"/>
                    <a:gd name="T18" fmla="*/ 0 w 110"/>
                    <a:gd name="T19" fmla="*/ 73 h 118"/>
                    <a:gd name="T20" fmla="*/ 0 w 110"/>
                    <a:gd name="T21" fmla="*/ 118 h 118"/>
                    <a:gd name="T22" fmla="*/ 32 w 110"/>
                    <a:gd name="T23" fmla="*/ 118 h 118"/>
                    <a:gd name="T24" fmla="*/ 45 w 110"/>
                    <a:gd name="T25" fmla="*/ 118 h 118"/>
                    <a:gd name="T26" fmla="*/ 80 w 110"/>
                    <a:gd name="T27" fmla="*/ 14 h 118"/>
                    <a:gd name="T28" fmla="*/ 96 w 110"/>
                    <a:gd name="T29" fmla="*/ 14 h 118"/>
                    <a:gd name="T30" fmla="*/ 96 w 110"/>
                    <a:gd name="T31" fmla="*/ 104 h 118"/>
                    <a:gd name="T32" fmla="*/ 80 w 110"/>
                    <a:gd name="T33" fmla="*/ 104 h 118"/>
                    <a:gd name="T34" fmla="*/ 80 w 110"/>
                    <a:gd name="T35" fmla="*/ 14 h 118"/>
                    <a:gd name="T36" fmla="*/ 46 w 110"/>
                    <a:gd name="T37" fmla="*/ 53 h 118"/>
                    <a:gd name="T38" fmla="*/ 63 w 110"/>
                    <a:gd name="T39" fmla="*/ 53 h 118"/>
                    <a:gd name="T40" fmla="*/ 63 w 110"/>
                    <a:gd name="T41" fmla="*/ 104 h 118"/>
                    <a:gd name="T42" fmla="*/ 46 w 110"/>
                    <a:gd name="T43" fmla="*/ 104 h 118"/>
                    <a:gd name="T44" fmla="*/ 46 w 110"/>
                    <a:gd name="T45" fmla="*/ 53 h 118"/>
                    <a:gd name="T46" fmla="*/ 31 w 110"/>
                    <a:gd name="T47" fmla="*/ 104 h 118"/>
                    <a:gd name="T48" fmla="*/ 14 w 110"/>
                    <a:gd name="T49" fmla="*/ 104 h 118"/>
                    <a:gd name="T50" fmla="*/ 14 w 110"/>
                    <a:gd name="T51" fmla="*/ 87 h 118"/>
                    <a:gd name="T52" fmla="*/ 31 w 110"/>
                    <a:gd name="T53" fmla="*/ 87 h 118"/>
                    <a:gd name="T54" fmla="*/ 31 w 110"/>
                    <a:gd name="T55" fmla="*/ 10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8">
                      <a:moveTo>
                        <a:pt x="45" y="118"/>
                      </a:moveTo>
                      <a:lnTo>
                        <a:pt x="77" y="118"/>
                      </a:lnTo>
                      <a:lnTo>
                        <a:pt x="77" y="118"/>
                      </a:lnTo>
                      <a:lnTo>
                        <a:pt x="110" y="118"/>
                      </a:lnTo>
                      <a:lnTo>
                        <a:pt x="110" y="0"/>
                      </a:lnTo>
                      <a:lnTo>
                        <a:pt x="64" y="0"/>
                      </a:lnTo>
                      <a:lnTo>
                        <a:pt x="64" y="39"/>
                      </a:lnTo>
                      <a:lnTo>
                        <a:pt x="32" y="39"/>
                      </a:lnTo>
                      <a:lnTo>
                        <a:pt x="32" y="73"/>
                      </a:lnTo>
                      <a:lnTo>
                        <a:pt x="0" y="73"/>
                      </a:lnTo>
                      <a:lnTo>
                        <a:pt x="0" y="118"/>
                      </a:lnTo>
                      <a:lnTo>
                        <a:pt x="32" y="118"/>
                      </a:lnTo>
                      <a:lnTo>
                        <a:pt x="45" y="118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04"/>
                      </a:lnTo>
                      <a:lnTo>
                        <a:pt x="80" y="104"/>
                      </a:lnTo>
                      <a:lnTo>
                        <a:pt x="80" y="14"/>
                      </a:lnTo>
                      <a:close/>
                      <a:moveTo>
                        <a:pt x="46" y="53"/>
                      </a:moveTo>
                      <a:lnTo>
                        <a:pt x="63" y="53"/>
                      </a:lnTo>
                      <a:lnTo>
                        <a:pt x="63" y="104"/>
                      </a:lnTo>
                      <a:lnTo>
                        <a:pt x="46" y="104"/>
                      </a:lnTo>
                      <a:lnTo>
                        <a:pt x="46" y="53"/>
                      </a:lnTo>
                      <a:close/>
                      <a:moveTo>
                        <a:pt x="31" y="104"/>
                      </a:moveTo>
                      <a:lnTo>
                        <a:pt x="14" y="104"/>
                      </a:lnTo>
                      <a:lnTo>
                        <a:pt x="14" y="87"/>
                      </a:lnTo>
                      <a:lnTo>
                        <a:pt x="31" y="87"/>
                      </a:lnTo>
                      <a:lnTo>
                        <a:pt x="31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49" name="图形"/>
                <p:cNvSpPr>
                  <a:spLocks noEditPoint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5626100" y="3409950"/>
                  <a:ext cx="174625" cy="204788"/>
                </a:xfrm>
                <a:custGeom>
                  <a:avLst/>
                  <a:gdLst>
                    <a:gd name="T0" fmla="*/ 45 w 110"/>
                    <a:gd name="T1" fmla="*/ 129 h 129"/>
                    <a:gd name="T2" fmla="*/ 65 w 110"/>
                    <a:gd name="T3" fmla="*/ 129 h 129"/>
                    <a:gd name="T4" fmla="*/ 78 w 110"/>
                    <a:gd name="T5" fmla="*/ 129 h 129"/>
                    <a:gd name="T6" fmla="*/ 110 w 110"/>
                    <a:gd name="T7" fmla="*/ 129 h 129"/>
                    <a:gd name="T8" fmla="*/ 110 w 110"/>
                    <a:gd name="T9" fmla="*/ 0 h 129"/>
                    <a:gd name="T10" fmla="*/ 65 w 110"/>
                    <a:gd name="T11" fmla="*/ 0 h 129"/>
                    <a:gd name="T12" fmla="*/ 65 w 110"/>
                    <a:gd name="T13" fmla="*/ 80 h 129"/>
                    <a:gd name="T14" fmla="*/ 45 w 110"/>
                    <a:gd name="T15" fmla="*/ 80 h 129"/>
                    <a:gd name="T16" fmla="*/ 45 w 110"/>
                    <a:gd name="T17" fmla="*/ 47 h 129"/>
                    <a:gd name="T18" fmla="*/ 0 w 110"/>
                    <a:gd name="T19" fmla="*/ 47 h 129"/>
                    <a:gd name="T20" fmla="*/ 0 w 110"/>
                    <a:gd name="T21" fmla="*/ 129 h 129"/>
                    <a:gd name="T22" fmla="*/ 32 w 110"/>
                    <a:gd name="T23" fmla="*/ 129 h 129"/>
                    <a:gd name="T24" fmla="*/ 45 w 110"/>
                    <a:gd name="T25" fmla="*/ 129 h 129"/>
                    <a:gd name="T26" fmla="*/ 80 w 110"/>
                    <a:gd name="T27" fmla="*/ 14 h 129"/>
                    <a:gd name="T28" fmla="*/ 96 w 110"/>
                    <a:gd name="T29" fmla="*/ 14 h 129"/>
                    <a:gd name="T30" fmla="*/ 96 w 110"/>
                    <a:gd name="T31" fmla="*/ 115 h 129"/>
                    <a:gd name="T32" fmla="*/ 80 w 110"/>
                    <a:gd name="T33" fmla="*/ 115 h 129"/>
                    <a:gd name="T34" fmla="*/ 80 w 110"/>
                    <a:gd name="T35" fmla="*/ 14 h 129"/>
                    <a:gd name="T36" fmla="*/ 47 w 110"/>
                    <a:gd name="T37" fmla="*/ 94 h 129"/>
                    <a:gd name="T38" fmla="*/ 64 w 110"/>
                    <a:gd name="T39" fmla="*/ 94 h 129"/>
                    <a:gd name="T40" fmla="*/ 64 w 110"/>
                    <a:gd name="T41" fmla="*/ 115 h 129"/>
                    <a:gd name="T42" fmla="*/ 47 w 110"/>
                    <a:gd name="T43" fmla="*/ 115 h 129"/>
                    <a:gd name="T44" fmla="*/ 47 w 110"/>
                    <a:gd name="T45" fmla="*/ 94 h 129"/>
                    <a:gd name="T46" fmla="*/ 31 w 110"/>
                    <a:gd name="T47" fmla="*/ 115 h 129"/>
                    <a:gd name="T48" fmla="*/ 14 w 110"/>
                    <a:gd name="T49" fmla="*/ 115 h 129"/>
                    <a:gd name="T50" fmla="*/ 14 w 110"/>
                    <a:gd name="T51" fmla="*/ 61 h 129"/>
                    <a:gd name="T52" fmla="*/ 31 w 110"/>
                    <a:gd name="T53" fmla="*/ 61 h 129"/>
                    <a:gd name="T54" fmla="*/ 31 w 110"/>
                    <a:gd name="T55" fmla="*/ 1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29">
                      <a:moveTo>
                        <a:pt x="45" y="129"/>
                      </a:moveTo>
                      <a:lnTo>
                        <a:pt x="65" y="129"/>
                      </a:lnTo>
                      <a:lnTo>
                        <a:pt x="78" y="129"/>
                      </a:lnTo>
                      <a:lnTo>
                        <a:pt x="110" y="129"/>
                      </a:lnTo>
                      <a:lnTo>
                        <a:pt x="110" y="0"/>
                      </a:lnTo>
                      <a:lnTo>
                        <a:pt x="65" y="0"/>
                      </a:lnTo>
                      <a:lnTo>
                        <a:pt x="65" y="80"/>
                      </a:lnTo>
                      <a:lnTo>
                        <a:pt x="45" y="80"/>
                      </a:lnTo>
                      <a:lnTo>
                        <a:pt x="45" y="47"/>
                      </a:lnTo>
                      <a:lnTo>
                        <a:pt x="0" y="47"/>
                      </a:lnTo>
                      <a:lnTo>
                        <a:pt x="0" y="129"/>
                      </a:lnTo>
                      <a:lnTo>
                        <a:pt x="32" y="129"/>
                      </a:lnTo>
                      <a:lnTo>
                        <a:pt x="45" y="129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15"/>
                      </a:lnTo>
                      <a:lnTo>
                        <a:pt x="80" y="115"/>
                      </a:lnTo>
                      <a:lnTo>
                        <a:pt x="80" y="14"/>
                      </a:lnTo>
                      <a:close/>
                      <a:moveTo>
                        <a:pt x="47" y="94"/>
                      </a:moveTo>
                      <a:lnTo>
                        <a:pt x="64" y="94"/>
                      </a:lnTo>
                      <a:lnTo>
                        <a:pt x="64" y="115"/>
                      </a:lnTo>
                      <a:lnTo>
                        <a:pt x="47" y="115"/>
                      </a:lnTo>
                      <a:lnTo>
                        <a:pt x="47" y="94"/>
                      </a:lnTo>
                      <a:close/>
                      <a:moveTo>
                        <a:pt x="31" y="115"/>
                      </a:moveTo>
                      <a:lnTo>
                        <a:pt x="14" y="115"/>
                      </a:lnTo>
                      <a:lnTo>
                        <a:pt x="14" y="61"/>
                      </a:lnTo>
                      <a:lnTo>
                        <a:pt x="31" y="61"/>
                      </a:lnTo>
                      <a:lnTo>
                        <a:pt x="31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50" name="图形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5226050" y="3333750"/>
                  <a:ext cx="176213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51" name="图形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5226050" y="3373438"/>
                  <a:ext cx="71438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</p:grpSp>
        </p:grpSp>
        <p:grpSp>
          <p:nvGrpSpPr>
            <p:cNvPr id="56" name="图形"/>
            <p:cNvGrpSpPr/>
            <p:nvPr/>
          </p:nvGrpSpPr>
          <p:grpSpPr>
            <a:xfrm>
              <a:off x="1565" y="5038"/>
              <a:ext cx="1602" cy="1602"/>
              <a:chOff x="1016000" y="3604360"/>
              <a:chExt cx="952500" cy="952500"/>
            </a:xfrm>
          </p:grpSpPr>
          <p:sp>
            <p:nvSpPr>
              <p:cNvPr id="32" name="图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1016000" y="3604360"/>
                <a:ext cx="952500" cy="952500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思源黑体旧字形 Light" panose="020B0300000000000000" charset="-128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203630" y="3817837"/>
                <a:ext cx="577240" cy="525547"/>
                <a:chOff x="2846388" y="1879600"/>
                <a:chExt cx="744538" cy="677863"/>
              </a:xfrm>
              <a:solidFill>
                <a:schemeClr val="bg1"/>
              </a:solidFill>
            </p:grpSpPr>
            <p:sp>
              <p:nvSpPr>
                <p:cNvPr id="53" name="图形"/>
                <p:cNvSpPr>
                  <a:spLocks noEditPoint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846388" y="1879600"/>
                  <a:ext cx="744538" cy="677863"/>
                </a:xfrm>
                <a:custGeom>
                  <a:avLst/>
                  <a:gdLst>
                    <a:gd name="T0" fmla="*/ 427 w 469"/>
                    <a:gd name="T1" fmla="*/ 0 h 427"/>
                    <a:gd name="T2" fmla="*/ 427 w 469"/>
                    <a:gd name="T3" fmla="*/ 7 h 427"/>
                    <a:gd name="T4" fmla="*/ 199 w 469"/>
                    <a:gd name="T5" fmla="*/ 106 h 427"/>
                    <a:gd name="T6" fmla="*/ 28 w 469"/>
                    <a:gd name="T7" fmla="*/ 106 h 427"/>
                    <a:gd name="T8" fmla="*/ 28 w 469"/>
                    <a:gd name="T9" fmla="*/ 116 h 427"/>
                    <a:gd name="T10" fmla="*/ 0 w 469"/>
                    <a:gd name="T11" fmla="*/ 116 h 427"/>
                    <a:gd name="T12" fmla="*/ 0 w 469"/>
                    <a:gd name="T13" fmla="*/ 263 h 427"/>
                    <a:gd name="T14" fmla="*/ 28 w 469"/>
                    <a:gd name="T15" fmla="*/ 263 h 427"/>
                    <a:gd name="T16" fmla="*/ 28 w 469"/>
                    <a:gd name="T17" fmla="*/ 274 h 427"/>
                    <a:gd name="T18" fmla="*/ 51 w 469"/>
                    <a:gd name="T19" fmla="*/ 274 h 427"/>
                    <a:gd name="T20" fmla="*/ 62 w 469"/>
                    <a:gd name="T21" fmla="*/ 307 h 427"/>
                    <a:gd name="T22" fmla="*/ 70 w 469"/>
                    <a:gd name="T23" fmla="*/ 305 h 427"/>
                    <a:gd name="T24" fmla="*/ 107 w 469"/>
                    <a:gd name="T25" fmla="*/ 427 h 427"/>
                    <a:gd name="T26" fmla="*/ 215 w 469"/>
                    <a:gd name="T27" fmla="*/ 427 h 427"/>
                    <a:gd name="T28" fmla="*/ 185 w 469"/>
                    <a:gd name="T29" fmla="*/ 330 h 427"/>
                    <a:gd name="T30" fmla="*/ 210 w 469"/>
                    <a:gd name="T31" fmla="*/ 330 h 427"/>
                    <a:gd name="T32" fmla="*/ 193 w 469"/>
                    <a:gd name="T33" fmla="*/ 275 h 427"/>
                    <a:gd name="T34" fmla="*/ 197 w 469"/>
                    <a:gd name="T35" fmla="*/ 274 h 427"/>
                    <a:gd name="T36" fmla="*/ 199 w 469"/>
                    <a:gd name="T37" fmla="*/ 274 h 427"/>
                    <a:gd name="T38" fmla="*/ 427 w 469"/>
                    <a:gd name="T39" fmla="*/ 372 h 427"/>
                    <a:gd name="T40" fmla="*/ 427 w 469"/>
                    <a:gd name="T41" fmla="*/ 380 h 427"/>
                    <a:gd name="T42" fmla="*/ 469 w 469"/>
                    <a:gd name="T43" fmla="*/ 380 h 427"/>
                    <a:gd name="T44" fmla="*/ 469 w 469"/>
                    <a:gd name="T45" fmla="*/ 0 h 427"/>
                    <a:gd name="T46" fmla="*/ 427 w 469"/>
                    <a:gd name="T47" fmla="*/ 0 h 427"/>
                    <a:gd name="T48" fmla="*/ 75 w 469"/>
                    <a:gd name="T49" fmla="*/ 274 h 427"/>
                    <a:gd name="T50" fmla="*/ 139 w 469"/>
                    <a:gd name="T51" fmla="*/ 274 h 427"/>
                    <a:gd name="T52" fmla="*/ 79 w 469"/>
                    <a:gd name="T53" fmla="*/ 288 h 427"/>
                    <a:gd name="T54" fmla="*/ 75 w 469"/>
                    <a:gd name="T55" fmla="*/ 274 h 427"/>
                    <a:gd name="T56" fmla="*/ 14 w 469"/>
                    <a:gd name="T57" fmla="*/ 249 h 427"/>
                    <a:gd name="T58" fmla="*/ 14 w 469"/>
                    <a:gd name="T59" fmla="*/ 130 h 427"/>
                    <a:gd name="T60" fmla="*/ 28 w 469"/>
                    <a:gd name="T61" fmla="*/ 130 h 427"/>
                    <a:gd name="T62" fmla="*/ 28 w 469"/>
                    <a:gd name="T63" fmla="*/ 249 h 427"/>
                    <a:gd name="T64" fmla="*/ 14 w 469"/>
                    <a:gd name="T65" fmla="*/ 249 h 427"/>
                    <a:gd name="T66" fmla="*/ 43 w 469"/>
                    <a:gd name="T67" fmla="*/ 120 h 427"/>
                    <a:gd name="T68" fmla="*/ 196 w 469"/>
                    <a:gd name="T69" fmla="*/ 120 h 427"/>
                    <a:gd name="T70" fmla="*/ 196 w 469"/>
                    <a:gd name="T71" fmla="*/ 260 h 427"/>
                    <a:gd name="T72" fmla="*/ 43 w 469"/>
                    <a:gd name="T73" fmla="*/ 260 h 427"/>
                    <a:gd name="T74" fmla="*/ 43 w 469"/>
                    <a:gd name="T75" fmla="*/ 120 h 427"/>
                    <a:gd name="T76" fmla="*/ 118 w 469"/>
                    <a:gd name="T77" fmla="*/ 412 h 427"/>
                    <a:gd name="T78" fmla="*/ 84 w 469"/>
                    <a:gd name="T79" fmla="*/ 302 h 427"/>
                    <a:gd name="T80" fmla="*/ 156 w 469"/>
                    <a:gd name="T81" fmla="*/ 284 h 427"/>
                    <a:gd name="T82" fmla="*/ 196 w 469"/>
                    <a:gd name="T83" fmla="*/ 412 h 427"/>
                    <a:gd name="T84" fmla="*/ 118 w 469"/>
                    <a:gd name="T85" fmla="*/ 412 h 427"/>
                    <a:gd name="T86" fmla="*/ 190 w 469"/>
                    <a:gd name="T87" fmla="*/ 316 h 427"/>
                    <a:gd name="T88" fmla="*/ 181 w 469"/>
                    <a:gd name="T89" fmla="*/ 316 h 427"/>
                    <a:gd name="T90" fmla="*/ 170 w 469"/>
                    <a:gd name="T91" fmla="*/ 280 h 427"/>
                    <a:gd name="T92" fmla="*/ 179 w 469"/>
                    <a:gd name="T93" fmla="*/ 278 h 427"/>
                    <a:gd name="T94" fmla="*/ 190 w 469"/>
                    <a:gd name="T95" fmla="*/ 316 h 427"/>
                    <a:gd name="T96" fmla="*/ 427 w 469"/>
                    <a:gd name="T97" fmla="*/ 357 h 427"/>
                    <a:gd name="T98" fmla="*/ 211 w 469"/>
                    <a:gd name="T99" fmla="*/ 264 h 427"/>
                    <a:gd name="T100" fmla="*/ 211 w 469"/>
                    <a:gd name="T101" fmla="*/ 116 h 427"/>
                    <a:gd name="T102" fmla="*/ 427 w 469"/>
                    <a:gd name="T103" fmla="*/ 23 h 427"/>
                    <a:gd name="T104" fmla="*/ 427 w 469"/>
                    <a:gd name="T105" fmla="*/ 357 h 427"/>
                    <a:gd name="T106" fmla="*/ 455 w 469"/>
                    <a:gd name="T107" fmla="*/ 366 h 427"/>
                    <a:gd name="T108" fmla="*/ 441 w 469"/>
                    <a:gd name="T109" fmla="*/ 366 h 427"/>
                    <a:gd name="T110" fmla="*/ 441 w 469"/>
                    <a:gd name="T111" fmla="*/ 14 h 427"/>
                    <a:gd name="T112" fmla="*/ 455 w 469"/>
                    <a:gd name="T113" fmla="*/ 14 h 427"/>
                    <a:gd name="T114" fmla="*/ 455 w 469"/>
                    <a:gd name="T115" fmla="*/ 366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9" h="427">
                      <a:moveTo>
                        <a:pt x="427" y="0"/>
                      </a:moveTo>
                      <a:lnTo>
                        <a:pt x="427" y="7"/>
                      </a:lnTo>
                      <a:lnTo>
                        <a:pt x="199" y="106"/>
                      </a:lnTo>
                      <a:lnTo>
                        <a:pt x="28" y="106"/>
                      </a:lnTo>
                      <a:lnTo>
                        <a:pt x="28" y="116"/>
                      </a:lnTo>
                      <a:lnTo>
                        <a:pt x="0" y="116"/>
                      </a:lnTo>
                      <a:lnTo>
                        <a:pt x="0" y="263"/>
                      </a:lnTo>
                      <a:lnTo>
                        <a:pt x="28" y="263"/>
                      </a:lnTo>
                      <a:lnTo>
                        <a:pt x="28" y="274"/>
                      </a:lnTo>
                      <a:lnTo>
                        <a:pt x="51" y="274"/>
                      </a:lnTo>
                      <a:lnTo>
                        <a:pt x="62" y="307"/>
                      </a:lnTo>
                      <a:lnTo>
                        <a:pt x="70" y="305"/>
                      </a:lnTo>
                      <a:lnTo>
                        <a:pt x="107" y="427"/>
                      </a:lnTo>
                      <a:lnTo>
                        <a:pt x="215" y="427"/>
                      </a:lnTo>
                      <a:lnTo>
                        <a:pt x="185" y="330"/>
                      </a:lnTo>
                      <a:lnTo>
                        <a:pt x="210" y="330"/>
                      </a:lnTo>
                      <a:lnTo>
                        <a:pt x="193" y="275"/>
                      </a:lnTo>
                      <a:lnTo>
                        <a:pt x="197" y="274"/>
                      </a:lnTo>
                      <a:lnTo>
                        <a:pt x="199" y="274"/>
                      </a:lnTo>
                      <a:lnTo>
                        <a:pt x="427" y="372"/>
                      </a:lnTo>
                      <a:lnTo>
                        <a:pt x="427" y="380"/>
                      </a:lnTo>
                      <a:lnTo>
                        <a:pt x="469" y="380"/>
                      </a:lnTo>
                      <a:lnTo>
                        <a:pt x="469" y="0"/>
                      </a:lnTo>
                      <a:lnTo>
                        <a:pt x="427" y="0"/>
                      </a:lnTo>
                      <a:close/>
                      <a:moveTo>
                        <a:pt x="75" y="274"/>
                      </a:moveTo>
                      <a:lnTo>
                        <a:pt x="139" y="274"/>
                      </a:lnTo>
                      <a:lnTo>
                        <a:pt x="79" y="288"/>
                      </a:lnTo>
                      <a:lnTo>
                        <a:pt x="75" y="274"/>
                      </a:lnTo>
                      <a:close/>
                      <a:moveTo>
                        <a:pt x="14" y="249"/>
                      </a:moveTo>
                      <a:lnTo>
                        <a:pt x="14" y="130"/>
                      </a:lnTo>
                      <a:lnTo>
                        <a:pt x="28" y="130"/>
                      </a:lnTo>
                      <a:lnTo>
                        <a:pt x="28" y="249"/>
                      </a:lnTo>
                      <a:lnTo>
                        <a:pt x="14" y="249"/>
                      </a:lnTo>
                      <a:close/>
                      <a:moveTo>
                        <a:pt x="43" y="120"/>
                      </a:moveTo>
                      <a:lnTo>
                        <a:pt x="196" y="120"/>
                      </a:lnTo>
                      <a:lnTo>
                        <a:pt x="196" y="260"/>
                      </a:lnTo>
                      <a:lnTo>
                        <a:pt x="43" y="260"/>
                      </a:lnTo>
                      <a:lnTo>
                        <a:pt x="43" y="120"/>
                      </a:lnTo>
                      <a:close/>
                      <a:moveTo>
                        <a:pt x="118" y="412"/>
                      </a:moveTo>
                      <a:lnTo>
                        <a:pt x="84" y="302"/>
                      </a:lnTo>
                      <a:lnTo>
                        <a:pt x="156" y="284"/>
                      </a:lnTo>
                      <a:lnTo>
                        <a:pt x="196" y="412"/>
                      </a:lnTo>
                      <a:lnTo>
                        <a:pt x="118" y="412"/>
                      </a:lnTo>
                      <a:close/>
                      <a:moveTo>
                        <a:pt x="190" y="316"/>
                      </a:moveTo>
                      <a:lnTo>
                        <a:pt x="181" y="316"/>
                      </a:lnTo>
                      <a:lnTo>
                        <a:pt x="170" y="280"/>
                      </a:lnTo>
                      <a:lnTo>
                        <a:pt x="179" y="278"/>
                      </a:lnTo>
                      <a:lnTo>
                        <a:pt x="190" y="316"/>
                      </a:lnTo>
                      <a:close/>
                      <a:moveTo>
                        <a:pt x="427" y="357"/>
                      </a:moveTo>
                      <a:lnTo>
                        <a:pt x="211" y="264"/>
                      </a:lnTo>
                      <a:lnTo>
                        <a:pt x="211" y="116"/>
                      </a:lnTo>
                      <a:lnTo>
                        <a:pt x="427" y="23"/>
                      </a:lnTo>
                      <a:lnTo>
                        <a:pt x="427" y="357"/>
                      </a:lnTo>
                      <a:close/>
                      <a:moveTo>
                        <a:pt x="455" y="366"/>
                      </a:moveTo>
                      <a:lnTo>
                        <a:pt x="441" y="366"/>
                      </a:lnTo>
                      <a:lnTo>
                        <a:pt x="441" y="14"/>
                      </a:lnTo>
                      <a:lnTo>
                        <a:pt x="455" y="14"/>
                      </a:lnTo>
                      <a:lnTo>
                        <a:pt x="455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54" name="图形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932113" y="2097088"/>
                  <a:ext cx="1714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cs typeface="思源黑体旧字形 Light" panose="020B0300000000000000" charset="-128"/>
                  </a:endParaRPr>
                </a:p>
              </p:txBody>
            </p:sp>
          </p:grpSp>
        </p:grpSp>
        <p:pic>
          <p:nvPicPr>
            <p:cNvPr id="8" name="图形" descr="E:/006包图网/素材/043扁平/2/ai2_131465-removebg-preview.pngai2_131465-removebg-preview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1"/>
            <a:srcRect t="16665" b="16665"/>
            <a:stretch>
              <a:fillRect/>
            </a:stretch>
          </p:blipFill>
          <p:spPr>
            <a:xfrm>
              <a:off x="9809" y="820"/>
              <a:ext cx="7999" cy="8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"/>
          <p:cNvGrpSpPr/>
          <p:nvPr/>
        </p:nvGrpSpPr>
        <p:grpSpPr>
          <a:xfrm>
            <a:off x="1108711" y="1725932"/>
            <a:ext cx="10013315" cy="3902710"/>
            <a:chOff x="1746" y="2718"/>
            <a:chExt cx="15769" cy="6146"/>
          </a:xfrm>
        </p:grpSpPr>
        <p:grpSp>
          <p:nvGrpSpPr>
            <p:cNvPr id="194" name="组合 193"/>
            <p:cNvGrpSpPr/>
            <p:nvPr/>
          </p:nvGrpSpPr>
          <p:grpSpPr>
            <a:xfrm>
              <a:off x="2808" y="2718"/>
              <a:ext cx="1158" cy="1157"/>
              <a:chOff x="6966691" y="2122563"/>
              <a:chExt cx="735388" cy="734732"/>
            </a:xfrm>
          </p:grpSpPr>
          <p:sp>
            <p:nvSpPr>
              <p:cNvPr id="197" name="图形"/>
              <p:cNvSpPr/>
              <p:nvPr>
                <p:custDataLst>
                  <p:tags r:id="rId17"/>
                </p:custDataLst>
              </p:nvPr>
            </p:nvSpPr>
            <p:spPr>
              <a:xfrm rot="5400000">
                <a:off x="6967019" y="2122235"/>
                <a:ext cx="734732" cy="735388"/>
              </a:xfrm>
              <a:custGeom>
                <a:avLst/>
                <a:gdLst>
                  <a:gd name="connsiteX0" fmla="*/ 6451925 w 9886229"/>
                  <a:gd name="connsiteY0" fmla="*/ 0 h 6868612"/>
                  <a:gd name="connsiteX1" fmla="*/ 6451925 w 9886229"/>
                  <a:gd name="connsiteY1" fmla="*/ 3417319 h 6868612"/>
                  <a:gd name="connsiteX2" fmla="*/ 6452231 w 9886229"/>
                  <a:gd name="connsiteY2" fmla="*/ 1 h 6868612"/>
                  <a:gd name="connsiteX3" fmla="*/ 9886229 w 9886229"/>
                  <a:gd name="connsiteY3" fmla="*/ 3434614 h 6868612"/>
                  <a:gd name="connsiteX4" fmla="*/ 6451616 w 9886229"/>
                  <a:gd name="connsiteY4" fmla="*/ 6868612 h 6868612"/>
                  <a:gd name="connsiteX5" fmla="*/ 6451617 w 9886229"/>
                  <a:gd name="connsiteY5" fmla="*/ 6858001 h 6868612"/>
                  <a:gd name="connsiteX6" fmla="*/ 706781 w 9886229"/>
                  <a:gd name="connsiteY6" fmla="*/ 6858001 h 6868612"/>
                  <a:gd name="connsiteX7" fmla="*/ 706781 w 9886229"/>
                  <a:gd name="connsiteY7" fmla="*/ 6860501 h 6868612"/>
                  <a:gd name="connsiteX8" fmla="*/ 0 w 9886229"/>
                  <a:gd name="connsiteY8" fmla="*/ 6860501 h 6868612"/>
                  <a:gd name="connsiteX9" fmla="*/ 0 w 9886229"/>
                  <a:gd name="connsiteY9" fmla="*/ 2501 h 6868612"/>
                  <a:gd name="connsiteX10" fmla="*/ 606296 w 9886229"/>
                  <a:gd name="connsiteY10" fmla="*/ 2501 h 6868612"/>
                  <a:gd name="connsiteX11" fmla="*/ 606296 w 9886229"/>
                  <a:gd name="connsiteY11" fmla="*/ 1 h 686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86229" h="6868612">
                    <a:moveTo>
                      <a:pt x="6451925" y="0"/>
                    </a:moveTo>
                    <a:lnTo>
                      <a:pt x="6451925" y="3417319"/>
                    </a:lnTo>
                    <a:lnTo>
                      <a:pt x="6452231" y="1"/>
                    </a:lnTo>
                    <a:lnTo>
                      <a:pt x="9886229" y="3434614"/>
                    </a:lnTo>
                    <a:lnTo>
                      <a:pt x="6451616" y="6868612"/>
                    </a:lnTo>
                    <a:lnTo>
                      <a:pt x="6451617" y="6858001"/>
                    </a:lnTo>
                    <a:lnTo>
                      <a:pt x="706781" y="6858001"/>
                    </a:lnTo>
                    <a:lnTo>
                      <a:pt x="706781" y="6860501"/>
                    </a:lnTo>
                    <a:lnTo>
                      <a:pt x="0" y="6860501"/>
                    </a:lnTo>
                    <a:lnTo>
                      <a:pt x="0" y="2501"/>
                    </a:lnTo>
                    <a:lnTo>
                      <a:pt x="606296" y="2501"/>
                    </a:lnTo>
                    <a:lnTo>
                      <a:pt x="606296" y="1"/>
                    </a:ln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  <p:sp>
            <p:nvSpPr>
              <p:cNvPr id="198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62465" y="2247685"/>
                <a:ext cx="343840" cy="331094"/>
              </a:xfrm>
              <a:custGeom>
                <a:avLst/>
                <a:gdLst>
                  <a:gd name="T0" fmla="*/ 2740 w 12700"/>
                  <a:gd name="T1" fmla="*/ 7550 h 12230"/>
                  <a:gd name="T2" fmla="*/ 2740 w 12700"/>
                  <a:gd name="T3" fmla="*/ 7350 h 12230"/>
                  <a:gd name="T4" fmla="*/ 11280 w 12700"/>
                  <a:gd name="T5" fmla="*/ 5970 h 12230"/>
                  <a:gd name="T6" fmla="*/ 10350 w 12700"/>
                  <a:gd name="T7" fmla="*/ 4560 h 12230"/>
                  <a:gd name="T8" fmla="*/ 11470 w 12700"/>
                  <a:gd name="T9" fmla="*/ 5960 h 12230"/>
                  <a:gd name="T10" fmla="*/ 10140 w 12700"/>
                  <a:gd name="T11" fmla="*/ 8440 h 12230"/>
                  <a:gd name="T12" fmla="*/ 0 w 12700"/>
                  <a:gd name="T13" fmla="*/ 5880 h 12230"/>
                  <a:gd name="T14" fmla="*/ 5890 w 12700"/>
                  <a:gd name="T15" fmla="*/ 0 h 12230"/>
                  <a:gd name="T16" fmla="*/ 8870 w 12700"/>
                  <a:gd name="T17" fmla="*/ 1170 h 12230"/>
                  <a:gd name="T18" fmla="*/ 11220 w 12700"/>
                  <a:gd name="T19" fmla="*/ 3560 h 12230"/>
                  <a:gd name="T20" fmla="*/ 10140 w 12700"/>
                  <a:gd name="T21" fmla="*/ 8440 h 12230"/>
                  <a:gd name="T22" fmla="*/ 2760 w 12700"/>
                  <a:gd name="T23" fmla="*/ 3510 h 12230"/>
                  <a:gd name="T24" fmla="*/ 400 w 12700"/>
                  <a:gd name="T25" fmla="*/ 5870 h 12230"/>
                  <a:gd name="T26" fmla="*/ 10140 w 12700"/>
                  <a:gd name="T27" fmla="*/ 8030 h 12230"/>
                  <a:gd name="T28" fmla="*/ 10940 w 12700"/>
                  <a:gd name="T29" fmla="*/ 3860 h 12230"/>
                  <a:gd name="T30" fmla="*/ 10820 w 12700"/>
                  <a:gd name="T31" fmla="*/ 3510 h 12230"/>
                  <a:gd name="T32" fmla="*/ 8490 w 12700"/>
                  <a:gd name="T33" fmla="*/ 1600 h 12230"/>
                  <a:gd name="T34" fmla="*/ 5880 w 12700"/>
                  <a:gd name="T35" fmla="*/ 390 h 12230"/>
                  <a:gd name="T36" fmla="*/ 5390 w 12700"/>
                  <a:gd name="T37" fmla="*/ 12230 h 12230"/>
                  <a:gd name="T38" fmla="*/ 5190 w 12700"/>
                  <a:gd name="T39" fmla="*/ 10100 h 12230"/>
                  <a:gd name="T40" fmla="*/ 7320 w 12700"/>
                  <a:gd name="T41" fmla="*/ 9900 h 12230"/>
                  <a:gd name="T42" fmla="*/ 7520 w 12700"/>
                  <a:gd name="T43" fmla="*/ 12030 h 12230"/>
                  <a:gd name="T44" fmla="*/ 5590 w 12700"/>
                  <a:gd name="T45" fmla="*/ 11830 h 12230"/>
                  <a:gd name="T46" fmla="*/ 7120 w 12700"/>
                  <a:gd name="T47" fmla="*/ 10300 h 12230"/>
                  <a:gd name="T48" fmla="*/ 5590 w 12700"/>
                  <a:gd name="T49" fmla="*/ 11830 h 12230"/>
                  <a:gd name="T50" fmla="*/ 6150 w 12700"/>
                  <a:gd name="T51" fmla="*/ 10100 h 12230"/>
                  <a:gd name="T52" fmla="*/ 6350 w 12700"/>
                  <a:gd name="T53" fmla="*/ 8040 h 12230"/>
                  <a:gd name="T54" fmla="*/ 6550 w 12700"/>
                  <a:gd name="T55" fmla="*/ 10100 h 12230"/>
                  <a:gd name="T56" fmla="*/ 11910 w 12700"/>
                  <a:gd name="T57" fmla="*/ 11260 h 12230"/>
                  <a:gd name="T58" fmla="*/ 7110 w 12700"/>
                  <a:gd name="T59" fmla="*/ 11060 h 12230"/>
                  <a:gd name="T60" fmla="*/ 11910 w 12700"/>
                  <a:gd name="T61" fmla="*/ 10860 h 12230"/>
                  <a:gd name="T62" fmla="*/ 11910 w 12700"/>
                  <a:gd name="T63" fmla="*/ 11260 h 12230"/>
                  <a:gd name="T64" fmla="*/ 790 w 12700"/>
                  <a:gd name="T65" fmla="*/ 11260 h 12230"/>
                  <a:gd name="T66" fmla="*/ 790 w 12700"/>
                  <a:gd name="T67" fmla="*/ 10860 h 12230"/>
                  <a:gd name="T68" fmla="*/ 5590 w 12700"/>
                  <a:gd name="T69" fmla="*/ 11060 h 12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00" h="12230">
                    <a:moveTo>
                      <a:pt x="9910" y="7550"/>
                    </a:moveTo>
                    <a:lnTo>
                      <a:pt x="2740" y="7550"/>
                    </a:lnTo>
                    <a:cubicBezTo>
                      <a:pt x="2680" y="7550"/>
                      <a:pt x="2640" y="7510"/>
                      <a:pt x="2640" y="7450"/>
                    </a:cubicBezTo>
                    <a:cubicBezTo>
                      <a:pt x="2640" y="7390"/>
                      <a:pt x="2680" y="7350"/>
                      <a:pt x="2740" y="7350"/>
                    </a:cubicBezTo>
                    <a:lnTo>
                      <a:pt x="9900" y="7350"/>
                    </a:lnTo>
                    <a:cubicBezTo>
                      <a:pt x="10660" y="7350"/>
                      <a:pt x="11280" y="6730"/>
                      <a:pt x="11280" y="5970"/>
                    </a:cubicBezTo>
                    <a:cubicBezTo>
                      <a:pt x="11280" y="5400"/>
                      <a:pt x="10940" y="4900"/>
                      <a:pt x="10410" y="4690"/>
                    </a:cubicBezTo>
                    <a:cubicBezTo>
                      <a:pt x="10360" y="4670"/>
                      <a:pt x="10330" y="4610"/>
                      <a:pt x="10350" y="4560"/>
                    </a:cubicBezTo>
                    <a:cubicBezTo>
                      <a:pt x="10370" y="4510"/>
                      <a:pt x="10430" y="4480"/>
                      <a:pt x="10480" y="4500"/>
                    </a:cubicBezTo>
                    <a:cubicBezTo>
                      <a:pt x="11080" y="4740"/>
                      <a:pt x="11470" y="5320"/>
                      <a:pt x="11470" y="5960"/>
                    </a:cubicBezTo>
                    <a:cubicBezTo>
                      <a:pt x="11490" y="6840"/>
                      <a:pt x="10780" y="7550"/>
                      <a:pt x="9910" y="7550"/>
                    </a:cubicBezTo>
                    <a:close/>
                    <a:moveTo>
                      <a:pt x="10140" y="8440"/>
                    </a:moveTo>
                    <a:lnTo>
                      <a:pt x="2560" y="8440"/>
                    </a:lnTo>
                    <a:cubicBezTo>
                      <a:pt x="1150" y="8440"/>
                      <a:pt x="0" y="7290"/>
                      <a:pt x="0" y="5880"/>
                    </a:cubicBezTo>
                    <a:cubicBezTo>
                      <a:pt x="0" y="4530"/>
                      <a:pt x="1040" y="3430"/>
                      <a:pt x="2370" y="3330"/>
                    </a:cubicBezTo>
                    <a:cubicBezTo>
                      <a:pt x="2470" y="1480"/>
                      <a:pt x="4010" y="0"/>
                      <a:pt x="5890" y="0"/>
                    </a:cubicBezTo>
                    <a:cubicBezTo>
                      <a:pt x="6910" y="0"/>
                      <a:pt x="7870" y="430"/>
                      <a:pt x="8530" y="1200"/>
                    </a:cubicBezTo>
                    <a:cubicBezTo>
                      <a:pt x="8640" y="1180"/>
                      <a:pt x="8760" y="1170"/>
                      <a:pt x="8870" y="1170"/>
                    </a:cubicBezTo>
                    <a:cubicBezTo>
                      <a:pt x="10170" y="1170"/>
                      <a:pt x="11220" y="2220"/>
                      <a:pt x="11220" y="3520"/>
                    </a:cubicBezTo>
                    <a:lnTo>
                      <a:pt x="11220" y="3560"/>
                    </a:lnTo>
                    <a:cubicBezTo>
                      <a:pt x="12120" y="3980"/>
                      <a:pt x="12700" y="4880"/>
                      <a:pt x="12700" y="5880"/>
                    </a:cubicBezTo>
                    <a:cubicBezTo>
                      <a:pt x="12700" y="7290"/>
                      <a:pt x="11550" y="8440"/>
                      <a:pt x="10140" y="8440"/>
                    </a:cubicBezTo>
                    <a:close/>
                    <a:moveTo>
                      <a:pt x="5880" y="390"/>
                    </a:moveTo>
                    <a:cubicBezTo>
                      <a:pt x="4160" y="390"/>
                      <a:pt x="2760" y="1790"/>
                      <a:pt x="2760" y="3510"/>
                    </a:cubicBezTo>
                    <a:cubicBezTo>
                      <a:pt x="2760" y="3620"/>
                      <a:pt x="2670" y="3710"/>
                      <a:pt x="2560" y="3710"/>
                    </a:cubicBezTo>
                    <a:cubicBezTo>
                      <a:pt x="1370" y="3710"/>
                      <a:pt x="400" y="4680"/>
                      <a:pt x="400" y="5870"/>
                    </a:cubicBezTo>
                    <a:cubicBezTo>
                      <a:pt x="400" y="7060"/>
                      <a:pt x="1370" y="8030"/>
                      <a:pt x="2560" y="8030"/>
                    </a:cubicBezTo>
                    <a:lnTo>
                      <a:pt x="10140" y="8030"/>
                    </a:lnTo>
                    <a:cubicBezTo>
                      <a:pt x="11330" y="8030"/>
                      <a:pt x="12300" y="7060"/>
                      <a:pt x="12300" y="5870"/>
                    </a:cubicBezTo>
                    <a:cubicBezTo>
                      <a:pt x="12300" y="4980"/>
                      <a:pt x="11770" y="4190"/>
                      <a:pt x="10940" y="3860"/>
                    </a:cubicBezTo>
                    <a:cubicBezTo>
                      <a:pt x="10860" y="3830"/>
                      <a:pt x="10810" y="3750"/>
                      <a:pt x="10810" y="3660"/>
                    </a:cubicBezTo>
                    <a:cubicBezTo>
                      <a:pt x="10810" y="3610"/>
                      <a:pt x="10820" y="3560"/>
                      <a:pt x="10820" y="3510"/>
                    </a:cubicBezTo>
                    <a:cubicBezTo>
                      <a:pt x="10820" y="2430"/>
                      <a:pt x="9940" y="1560"/>
                      <a:pt x="8870" y="1560"/>
                    </a:cubicBezTo>
                    <a:cubicBezTo>
                      <a:pt x="8740" y="1560"/>
                      <a:pt x="8610" y="1570"/>
                      <a:pt x="8490" y="1600"/>
                    </a:cubicBezTo>
                    <a:cubicBezTo>
                      <a:pt x="8420" y="1610"/>
                      <a:pt x="8340" y="1590"/>
                      <a:pt x="8300" y="1530"/>
                    </a:cubicBezTo>
                    <a:cubicBezTo>
                      <a:pt x="7700" y="810"/>
                      <a:pt x="6820" y="390"/>
                      <a:pt x="5880" y="390"/>
                    </a:cubicBezTo>
                    <a:close/>
                    <a:moveTo>
                      <a:pt x="7310" y="12230"/>
                    </a:moveTo>
                    <a:lnTo>
                      <a:pt x="5390" y="12230"/>
                    </a:lnTo>
                    <a:cubicBezTo>
                      <a:pt x="5280" y="12230"/>
                      <a:pt x="5190" y="12140"/>
                      <a:pt x="5190" y="12030"/>
                    </a:cubicBezTo>
                    <a:lnTo>
                      <a:pt x="5190" y="10100"/>
                    </a:lnTo>
                    <a:cubicBezTo>
                      <a:pt x="5190" y="9990"/>
                      <a:pt x="5280" y="9900"/>
                      <a:pt x="5390" y="9900"/>
                    </a:cubicBezTo>
                    <a:lnTo>
                      <a:pt x="7320" y="9900"/>
                    </a:lnTo>
                    <a:cubicBezTo>
                      <a:pt x="7430" y="9900"/>
                      <a:pt x="7520" y="9990"/>
                      <a:pt x="7520" y="10100"/>
                    </a:cubicBezTo>
                    <a:lnTo>
                      <a:pt x="7520" y="12030"/>
                    </a:lnTo>
                    <a:cubicBezTo>
                      <a:pt x="7510" y="12140"/>
                      <a:pt x="7420" y="12230"/>
                      <a:pt x="7310" y="12230"/>
                    </a:cubicBezTo>
                    <a:close/>
                    <a:moveTo>
                      <a:pt x="5590" y="11830"/>
                    </a:moveTo>
                    <a:lnTo>
                      <a:pt x="7120" y="11830"/>
                    </a:lnTo>
                    <a:lnTo>
                      <a:pt x="7120" y="10300"/>
                    </a:lnTo>
                    <a:lnTo>
                      <a:pt x="5590" y="10300"/>
                    </a:lnTo>
                    <a:lnTo>
                      <a:pt x="5590" y="11830"/>
                    </a:lnTo>
                    <a:close/>
                    <a:moveTo>
                      <a:pt x="6350" y="10300"/>
                    </a:moveTo>
                    <a:cubicBezTo>
                      <a:pt x="6240" y="10300"/>
                      <a:pt x="6150" y="10210"/>
                      <a:pt x="6150" y="10100"/>
                    </a:cubicBezTo>
                    <a:lnTo>
                      <a:pt x="6150" y="8240"/>
                    </a:lnTo>
                    <a:cubicBezTo>
                      <a:pt x="6150" y="8130"/>
                      <a:pt x="6240" y="8040"/>
                      <a:pt x="6350" y="8040"/>
                    </a:cubicBezTo>
                    <a:cubicBezTo>
                      <a:pt x="6460" y="8040"/>
                      <a:pt x="6550" y="8130"/>
                      <a:pt x="6550" y="8240"/>
                    </a:cubicBezTo>
                    <a:lnTo>
                      <a:pt x="6550" y="10100"/>
                    </a:lnTo>
                    <a:cubicBezTo>
                      <a:pt x="6550" y="10210"/>
                      <a:pt x="6460" y="10300"/>
                      <a:pt x="6350" y="10300"/>
                    </a:cubicBezTo>
                    <a:close/>
                    <a:moveTo>
                      <a:pt x="11910" y="11260"/>
                    </a:moveTo>
                    <a:lnTo>
                      <a:pt x="7310" y="11260"/>
                    </a:lnTo>
                    <a:cubicBezTo>
                      <a:pt x="7200" y="11260"/>
                      <a:pt x="7110" y="11170"/>
                      <a:pt x="7110" y="11060"/>
                    </a:cubicBezTo>
                    <a:cubicBezTo>
                      <a:pt x="7110" y="10950"/>
                      <a:pt x="7200" y="10860"/>
                      <a:pt x="7310" y="10860"/>
                    </a:cubicBezTo>
                    <a:lnTo>
                      <a:pt x="11910" y="10860"/>
                    </a:lnTo>
                    <a:cubicBezTo>
                      <a:pt x="12020" y="10860"/>
                      <a:pt x="12110" y="10950"/>
                      <a:pt x="12110" y="11060"/>
                    </a:cubicBezTo>
                    <a:cubicBezTo>
                      <a:pt x="12110" y="11170"/>
                      <a:pt x="12030" y="11260"/>
                      <a:pt x="11910" y="11260"/>
                    </a:cubicBezTo>
                    <a:close/>
                    <a:moveTo>
                      <a:pt x="5390" y="11260"/>
                    </a:moveTo>
                    <a:lnTo>
                      <a:pt x="790" y="11260"/>
                    </a:lnTo>
                    <a:cubicBezTo>
                      <a:pt x="680" y="11260"/>
                      <a:pt x="590" y="11170"/>
                      <a:pt x="590" y="11060"/>
                    </a:cubicBezTo>
                    <a:cubicBezTo>
                      <a:pt x="590" y="10950"/>
                      <a:pt x="680" y="10860"/>
                      <a:pt x="790" y="10860"/>
                    </a:cubicBezTo>
                    <a:lnTo>
                      <a:pt x="5390" y="10860"/>
                    </a:lnTo>
                    <a:cubicBezTo>
                      <a:pt x="5500" y="10860"/>
                      <a:pt x="5590" y="10950"/>
                      <a:pt x="5590" y="11060"/>
                    </a:cubicBezTo>
                    <a:cubicBezTo>
                      <a:pt x="5590" y="11170"/>
                      <a:pt x="5500" y="11260"/>
                      <a:pt x="5390" y="112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>
              <a:off x="2808" y="6044"/>
              <a:ext cx="1158" cy="1157"/>
              <a:chOff x="6966691" y="2122563"/>
              <a:chExt cx="735388" cy="734732"/>
            </a:xfrm>
          </p:grpSpPr>
          <p:sp>
            <p:nvSpPr>
              <p:cNvPr id="192" name="图形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6967019" y="2122235"/>
                <a:ext cx="734732" cy="735388"/>
              </a:xfrm>
              <a:custGeom>
                <a:avLst/>
                <a:gdLst>
                  <a:gd name="connsiteX0" fmla="*/ 6451925 w 9886229"/>
                  <a:gd name="connsiteY0" fmla="*/ 0 h 6868612"/>
                  <a:gd name="connsiteX1" fmla="*/ 6451925 w 9886229"/>
                  <a:gd name="connsiteY1" fmla="*/ 3417319 h 6868612"/>
                  <a:gd name="connsiteX2" fmla="*/ 6452231 w 9886229"/>
                  <a:gd name="connsiteY2" fmla="*/ 1 h 6868612"/>
                  <a:gd name="connsiteX3" fmla="*/ 9886229 w 9886229"/>
                  <a:gd name="connsiteY3" fmla="*/ 3434614 h 6868612"/>
                  <a:gd name="connsiteX4" fmla="*/ 6451616 w 9886229"/>
                  <a:gd name="connsiteY4" fmla="*/ 6868612 h 6868612"/>
                  <a:gd name="connsiteX5" fmla="*/ 6451617 w 9886229"/>
                  <a:gd name="connsiteY5" fmla="*/ 6858001 h 6868612"/>
                  <a:gd name="connsiteX6" fmla="*/ 706781 w 9886229"/>
                  <a:gd name="connsiteY6" fmla="*/ 6858001 h 6868612"/>
                  <a:gd name="connsiteX7" fmla="*/ 706781 w 9886229"/>
                  <a:gd name="connsiteY7" fmla="*/ 6860501 h 6868612"/>
                  <a:gd name="connsiteX8" fmla="*/ 0 w 9886229"/>
                  <a:gd name="connsiteY8" fmla="*/ 6860501 h 6868612"/>
                  <a:gd name="connsiteX9" fmla="*/ 0 w 9886229"/>
                  <a:gd name="connsiteY9" fmla="*/ 2501 h 6868612"/>
                  <a:gd name="connsiteX10" fmla="*/ 606296 w 9886229"/>
                  <a:gd name="connsiteY10" fmla="*/ 2501 h 6868612"/>
                  <a:gd name="connsiteX11" fmla="*/ 606296 w 9886229"/>
                  <a:gd name="connsiteY11" fmla="*/ 1 h 686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86229" h="6868612">
                    <a:moveTo>
                      <a:pt x="6451925" y="0"/>
                    </a:moveTo>
                    <a:lnTo>
                      <a:pt x="6451925" y="3417319"/>
                    </a:lnTo>
                    <a:lnTo>
                      <a:pt x="6452231" y="1"/>
                    </a:lnTo>
                    <a:lnTo>
                      <a:pt x="9886229" y="3434614"/>
                    </a:lnTo>
                    <a:lnTo>
                      <a:pt x="6451616" y="6868612"/>
                    </a:lnTo>
                    <a:lnTo>
                      <a:pt x="6451617" y="6858001"/>
                    </a:lnTo>
                    <a:lnTo>
                      <a:pt x="706781" y="6858001"/>
                    </a:lnTo>
                    <a:lnTo>
                      <a:pt x="706781" y="6860501"/>
                    </a:lnTo>
                    <a:lnTo>
                      <a:pt x="0" y="6860501"/>
                    </a:lnTo>
                    <a:lnTo>
                      <a:pt x="0" y="2501"/>
                    </a:lnTo>
                    <a:lnTo>
                      <a:pt x="606296" y="2501"/>
                    </a:lnTo>
                    <a:lnTo>
                      <a:pt x="606296" y="1"/>
                    </a:ln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  <p:sp>
            <p:nvSpPr>
              <p:cNvPr id="193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7162465" y="2241313"/>
                <a:ext cx="343840" cy="343840"/>
              </a:xfrm>
              <a:custGeom>
                <a:avLst/>
                <a:gdLst>
                  <a:gd name="T0" fmla="*/ 1510 w 12700"/>
                  <a:gd name="T1" fmla="*/ 8170 h 12700"/>
                  <a:gd name="T2" fmla="*/ 4490 w 12700"/>
                  <a:gd name="T3" fmla="*/ 8170 h 12700"/>
                  <a:gd name="T4" fmla="*/ 3000 w 12700"/>
                  <a:gd name="T5" fmla="*/ 7090 h 12700"/>
                  <a:gd name="T6" fmla="*/ 3000 w 12700"/>
                  <a:gd name="T7" fmla="*/ 9270 h 12700"/>
                  <a:gd name="T8" fmla="*/ 3000 w 12700"/>
                  <a:gd name="T9" fmla="*/ 7090 h 12700"/>
                  <a:gd name="T10" fmla="*/ 200 w 12700"/>
                  <a:gd name="T11" fmla="*/ 12700 h 12700"/>
                  <a:gd name="T12" fmla="*/ 2070 w 12700"/>
                  <a:gd name="T13" fmla="*/ 9650 h 12700"/>
                  <a:gd name="T14" fmla="*/ 3570 w 12700"/>
                  <a:gd name="T15" fmla="*/ 9660 h 12700"/>
                  <a:gd name="T16" fmla="*/ 6000 w 12700"/>
                  <a:gd name="T17" fmla="*/ 12500 h 12700"/>
                  <a:gd name="T18" fmla="*/ 410 w 12700"/>
                  <a:gd name="T19" fmla="*/ 12300 h 12700"/>
                  <a:gd name="T20" fmla="*/ 3800 w 12700"/>
                  <a:gd name="T21" fmla="*/ 10030 h 12700"/>
                  <a:gd name="T22" fmla="*/ 2280 w 12700"/>
                  <a:gd name="T23" fmla="*/ 10030 h 12700"/>
                  <a:gd name="T24" fmla="*/ 410 w 12700"/>
                  <a:gd name="T25" fmla="*/ 12300 h 12700"/>
                  <a:gd name="T26" fmla="*/ 8210 w 12700"/>
                  <a:gd name="T27" fmla="*/ 8170 h 12700"/>
                  <a:gd name="T28" fmla="*/ 11190 w 12700"/>
                  <a:gd name="T29" fmla="*/ 8170 h 12700"/>
                  <a:gd name="T30" fmla="*/ 9700 w 12700"/>
                  <a:gd name="T31" fmla="*/ 7090 h 12700"/>
                  <a:gd name="T32" fmla="*/ 9700 w 12700"/>
                  <a:gd name="T33" fmla="*/ 9270 h 12700"/>
                  <a:gd name="T34" fmla="*/ 9700 w 12700"/>
                  <a:gd name="T35" fmla="*/ 7090 h 12700"/>
                  <a:gd name="T36" fmla="*/ 6900 w 12700"/>
                  <a:gd name="T37" fmla="*/ 12700 h 12700"/>
                  <a:gd name="T38" fmla="*/ 8770 w 12700"/>
                  <a:gd name="T39" fmla="*/ 9650 h 12700"/>
                  <a:gd name="T40" fmla="*/ 10270 w 12700"/>
                  <a:gd name="T41" fmla="*/ 9660 h 12700"/>
                  <a:gd name="T42" fmla="*/ 12700 w 12700"/>
                  <a:gd name="T43" fmla="*/ 12500 h 12700"/>
                  <a:gd name="T44" fmla="*/ 7110 w 12700"/>
                  <a:gd name="T45" fmla="*/ 12300 h 12700"/>
                  <a:gd name="T46" fmla="*/ 10500 w 12700"/>
                  <a:gd name="T47" fmla="*/ 10030 h 12700"/>
                  <a:gd name="T48" fmla="*/ 8980 w 12700"/>
                  <a:gd name="T49" fmla="*/ 10030 h 12700"/>
                  <a:gd name="T50" fmla="*/ 7110 w 12700"/>
                  <a:gd name="T51" fmla="*/ 12300 h 12700"/>
                  <a:gd name="T52" fmla="*/ 3780 w 12700"/>
                  <a:gd name="T53" fmla="*/ 5410 h 12700"/>
                  <a:gd name="T54" fmla="*/ 3590 w 12700"/>
                  <a:gd name="T55" fmla="*/ 2080 h 12700"/>
                  <a:gd name="T56" fmla="*/ 7850 w 12700"/>
                  <a:gd name="T57" fmla="*/ 740 h 12700"/>
                  <a:gd name="T58" fmla="*/ 9720 w 12700"/>
                  <a:gd name="T59" fmla="*/ 2240 h 12700"/>
                  <a:gd name="T60" fmla="*/ 8920 w 12700"/>
                  <a:gd name="T61" fmla="*/ 5410 h 12700"/>
                  <a:gd name="T62" fmla="*/ 3970 w 12700"/>
                  <a:gd name="T63" fmla="*/ 2270 h 12700"/>
                  <a:gd name="T64" fmla="*/ 2370 w 12700"/>
                  <a:gd name="T65" fmla="*/ 3740 h 12700"/>
                  <a:gd name="T66" fmla="*/ 8910 w 12700"/>
                  <a:gd name="T67" fmla="*/ 5010 h 12700"/>
                  <a:gd name="T68" fmla="*/ 9430 w 12700"/>
                  <a:gd name="T69" fmla="*/ 2560 h 12700"/>
                  <a:gd name="T70" fmla="*/ 9300 w 12700"/>
                  <a:gd name="T71" fmla="*/ 2270 h 12700"/>
                  <a:gd name="T72" fmla="*/ 7790 w 12700"/>
                  <a:gd name="T73" fmla="*/ 1150 h 12700"/>
                  <a:gd name="T74" fmla="*/ 6030 w 12700"/>
                  <a:gd name="T75" fmla="*/ 400 h 12700"/>
                  <a:gd name="T76" fmla="*/ 3780 w 12700"/>
                  <a:gd name="T77" fmla="*/ 4510 h 12700"/>
                  <a:gd name="T78" fmla="*/ 3780 w 12700"/>
                  <a:gd name="T79" fmla="*/ 4310 h 12700"/>
                  <a:gd name="T80" fmla="*/ 9620 w 12700"/>
                  <a:gd name="T81" fmla="*/ 3740 h 12700"/>
                  <a:gd name="T82" fmla="*/ 9820 w 12700"/>
                  <a:gd name="T83" fmla="*/ 3740 h 12700"/>
                  <a:gd name="T84" fmla="*/ 7630 w 12700"/>
                  <a:gd name="T85" fmla="*/ 8420 h 12700"/>
                  <a:gd name="T86" fmla="*/ 6350 w 12700"/>
                  <a:gd name="T87" fmla="*/ 7220 h 12700"/>
                  <a:gd name="T88" fmla="*/ 4930 w 12700"/>
                  <a:gd name="T89" fmla="*/ 8360 h 12700"/>
                  <a:gd name="T90" fmla="*/ 6210 w 12700"/>
                  <a:gd name="T91" fmla="*/ 6800 h 12700"/>
                  <a:gd name="T92" fmla="*/ 7770 w 12700"/>
                  <a:gd name="T93" fmla="*/ 8080 h 12700"/>
                  <a:gd name="T94" fmla="*/ 7630 w 12700"/>
                  <a:gd name="T95" fmla="*/ 8420 h 12700"/>
                  <a:gd name="T96" fmla="*/ 6150 w 12700"/>
                  <a:gd name="T97" fmla="*/ 6940 h 12700"/>
                  <a:gd name="T98" fmla="*/ 6350 w 12700"/>
                  <a:gd name="T99" fmla="*/ 5010 h 12700"/>
                  <a:gd name="T100" fmla="*/ 6550 w 12700"/>
                  <a:gd name="T101" fmla="*/ 6930 h 1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00" h="12700">
                    <a:moveTo>
                      <a:pt x="3000" y="9660"/>
                    </a:moveTo>
                    <a:cubicBezTo>
                      <a:pt x="2180" y="9660"/>
                      <a:pt x="1510" y="8990"/>
                      <a:pt x="1510" y="8170"/>
                    </a:cubicBezTo>
                    <a:cubicBezTo>
                      <a:pt x="1510" y="7350"/>
                      <a:pt x="2180" y="6680"/>
                      <a:pt x="3000" y="6680"/>
                    </a:cubicBezTo>
                    <a:cubicBezTo>
                      <a:pt x="3820" y="6680"/>
                      <a:pt x="4490" y="7350"/>
                      <a:pt x="4490" y="8170"/>
                    </a:cubicBezTo>
                    <a:cubicBezTo>
                      <a:pt x="4490" y="9000"/>
                      <a:pt x="3820" y="9660"/>
                      <a:pt x="3000" y="9660"/>
                    </a:cubicBezTo>
                    <a:close/>
                    <a:moveTo>
                      <a:pt x="3000" y="7090"/>
                    </a:moveTo>
                    <a:cubicBezTo>
                      <a:pt x="2400" y="7090"/>
                      <a:pt x="1910" y="7580"/>
                      <a:pt x="1910" y="8180"/>
                    </a:cubicBezTo>
                    <a:cubicBezTo>
                      <a:pt x="1910" y="8780"/>
                      <a:pt x="2400" y="9270"/>
                      <a:pt x="3000" y="9270"/>
                    </a:cubicBezTo>
                    <a:cubicBezTo>
                      <a:pt x="3600" y="9270"/>
                      <a:pt x="4090" y="8780"/>
                      <a:pt x="4090" y="8180"/>
                    </a:cubicBezTo>
                    <a:cubicBezTo>
                      <a:pt x="4090" y="7570"/>
                      <a:pt x="3600" y="7090"/>
                      <a:pt x="3000" y="7090"/>
                    </a:cubicBezTo>
                    <a:close/>
                    <a:moveTo>
                      <a:pt x="5800" y="12700"/>
                    </a:moveTo>
                    <a:lnTo>
                      <a:pt x="200" y="12700"/>
                    </a:lnTo>
                    <a:cubicBezTo>
                      <a:pt x="90" y="12700"/>
                      <a:pt x="0" y="12610"/>
                      <a:pt x="0" y="12500"/>
                    </a:cubicBezTo>
                    <a:cubicBezTo>
                      <a:pt x="0" y="11200"/>
                      <a:pt x="830" y="10050"/>
                      <a:pt x="2070" y="9650"/>
                    </a:cubicBezTo>
                    <a:cubicBezTo>
                      <a:pt x="2190" y="9610"/>
                      <a:pt x="2320" y="9610"/>
                      <a:pt x="2430" y="9660"/>
                    </a:cubicBezTo>
                    <a:cubicBezTo>
                      <a:pt x="2790" y="9800"/>
                      <a:pt x="3210" y="9800"/>
                      <a:pt x="3570" y="9660"/>
                    </a:cubicBezTo>
                    <a:cubicBezTo>
                      <a:pt x="3680" y="9620"/>
                      <a:pt x="3810" y="9610"/>
                      <a:pt x="3930" y="9650"/>
                    </a:cubicBezTo>
                    <a:cubicBezTo>
                      <a:pt x="5170" y="10050"/>
                      <a:pt x="6000" y="11200"/>
                      <a:pt x="6000" y="12500"/>
                    </a:cubicBezTo>
                    <a:cubicBezTo>
                      <a:pt x="6000" y="12610"/>
                      <a:pt x="5910" y="12700"/>
                      <a:pt x="5800" y="12700"/>
                    </a:cubicBezTo>
                    <a:close/>
                    <a:moveTo>
                      <a:pt x="410" y="12300"/>
                    </a:moveTo>
                    <a:lnTo>
                      <a:pt x="5590" y="12300"/>
                    </a:lnTo>
                    <a:cubicBezTo>
                      <a:pt x="5510" y="11260"/>
                      <a:pt x="4810" y="10360"/>
                      <a:pt x="3800" y="10030"/>
                    </a:cubicBezTo>
                    <a:cubicBezTo>
                      <a:pt x="3770" y="10020"/>
                      <a:pt x="3740" y="10020"/>
                      <a:pt x="3710" y="10030"/>
                    </a:cubicBezTo>
                    <a:cubicBezTo>
                      <a:pt x="3250" y="10210"/>
                      <a:pt x="2740" y="10210"/>
                      <a:pt x="2280" y="10030"/>
                    </a:cubicBezTo>
                    <a:cubicBezTo>
                      <a:pt x="2250" y="10020"/>
                      <a:pt x="2220" y="10020"/>
                      <a:pt x="2190" y="10030"/>
                    </a:cubicBezTo>
                    <a:cubicBezTo>
                      <a:pt x="1180" y="10360"/>
                      <a:pt x="490" y="11260"/>
                      <a:pt x="410" y="12300"/>
                    </a:cubicBezTo>
                    <a:close/>
                    <a:moveTo>
                      <a:pt x="9700" y="9660"/>
                    </a:moveTo>
                    <a:cubicBezTo>
                      <a:pt x="8880" y="9660"/>
                      <a:pt x="8210" y="8990"/>
                      <a:pt x="8210" y="8170"/>
                    </a:cubicBezTo>
                    <a:cubicBezTo>
                      <a:pt x="8210" y="7350"/>
                      <a:pt x="8880" y="6680"/>
                      <a:pt x="9700" y="6680"/>
                    </a:cubicBezTo>
                    <a:cubicBezTo>
                      <a:pt x="10520" y="6680"/>
                      <a:pt x="11190" y="7350"/>
                      <a:pt x="11190" y="8170"/>
                    </a:cubicBezTo>
                    <a:cubicBezTo>
                      <a:pt x="11190" y="9000"/>
                      <a:pt x="10520" y="9660"/>
                      <a:pt x="9700" y="9660"/>
                    </a:cubicBezTo>
                    <a:close/>
                    <a:moveTo>
                      <a:pt x="9700" y="7090"/>
                    </a:moveTo>
                    <a:cubicBezTo>
                      <a:pt x="9100" y="7090"/>
                      <a:pt x="8610" y="7580"/>
                      <a:pt x="8610" y="8180"/>
                    </a:cubicBezTo>
                    <a:cubicBezTo>
                      <a:pt x="8610" y="8780"/>
                      <a:pt x="9100" y="9270"/>
                      <a:pt x="9700" y="9270"/>
                    </a:cubicBezTo>
                    <a:cubicBezTo>
                      <a:pt x="10300" y="9270"/>
                      <a:pt x="10790" y="8780"/>
                      <a:pt x="10790" y="8180"/>
                    </a:cubicBezTo>
                    <a:cubicBezTo>
                      <a:pt x="10790" y="7570"/>
                      <a:pt x="10300" y="7090"/>
                      <a:pt x="9700" y="7090"/>
                    </a:cubicBezTo>
                    <a:close/>
                    <a:moveTo>
                      <a:pt x="12500" y="12700"/>
                    </a:moveTo>
                    <a:lnTo>
                      <a:pt x="6900" y="12700"/>
                    </a:lnTo>
                    <a:cubicBezTo>
                      <a:pt x="6790" y="12700"/>
                      <a:pt x="6700" y="12610"/>
                      <a:pt x="6700" y="12500"/>
                    </a:cubicBezTo>
                    <a:cubicBezTo>
                      <a:pt x="6700" y="11200"/>
                      <a:pt x="7530" y="10050"/>
                      <a:pt x="8770" y="9650"/>
                    </a:cubicBezTo>
                    <a:cubicBezTo>
                      <a:pt x="8890" y="9610"/>
                      <a:pt x="9020" y="9610"/>
                      <a:pt x="9130" y="9660"/>
                    </a:cubicBezTo>
                    <a:cubicBezTo>
                      <a:pt x="9490" y="9800"/>
                      <a:pt x="9910" y="9800"/>
                      <a:pt x="10270" y="9660"/>
                    </a:cubicBezTo>
                    <a:cubicBezTo>
                      <a:pt x="10380" y="9620"/>
                      <a:pt x="10510" y="9610"/>
                      <a:pt x="10630" y="9650"/>
                    </a:cubicBezTo>
                    <a:cubicBezTo>
                      <a:pt x="11870" y="10050"/>
                      <a:pt x="12700" y="11200"/>
                      <a:pt x="12700" y="12500"/>
                    </a:cubicBezTo>
                    <a:cubicBezTo>
                      <a:pt x="12700" y="12610"/>
                      <a:pt x="12610" y="12700"/>
                      <a:pt x="12500" y="12700"/>
                    </a:cubicBezTo>
                    <a:close/>
                    <a:moveTo>
                      <a:pt x="7110" y="12300"/>
                    </a:moveTo>
                    <a:lnTo>
                      <a:pt x="12290" y="12300"/>
                    </a:lnTo>
                    <a:cubicBezTo>
                      <a:pt x="12210" y="11260"/>
                      <a:pt x="11510" y="10360"/>
                      <a:pt x="10500" y="10030"/>
                    </a:cubicBezTo>
                    <a:cubicBezTo>
                      <a:pt x="10470" y="10020"/>
                      <a:pt x="10440" y="10020"/>
                      <a:pt x="10410" y="10030"/>
                    </a:cubicBezTo>
                    <a:cubicBezTo>
                      <a:pt x="9950" y="10210"/>
                      <a:pt x="9440" y="10210"/>
                      <a:pt x="8980" y="10030"/>
                    </a:cubicBezTo>
                    <a:cubicBezTo>
                      <a:pt x="8950" y="10020"/>
                      <a:pt x="8920" y="10020"/>
                      <a:pt x="8890" y="10030"/>
                    </a:cubicBezTo>
                    <a:cubicBezTo>
                      <a:pt x="7890" y="10360"/>
                      <a:pt x="7190" y="11260"/>
                      <a:pt x="7110" y="12300"/>
                    </a:cubicBezTo>
                    <a:close/>
                    <a:moveTo>
                      <a:pt x="8920" y="5410"/>
                    </a:moveTo>
                    <a:lnTo>
                      <a:pt x="3780" y="5410"/>
                    </a:lnTo>
                    <a:cubicBezTo>
                      <a:pt x="2790" y="5410"/>
                      <a:pt x="1980" y="4660"/>
                      <a:pt x="1980" y="3740"/>
                    </a:cubicBezTo>
                    <a:cubicBezTo>
                      <a:pt x="1980" y="2880"/>
                      <a:pt x="2690" y="2170"/>
                      <a:pt x="3590" y="2080"/>
                    </a:cubicBezTo>
                    <a:cubicBezTo>
                      <a:pt x="3690" y="920"/>
                      <a:pt x="4750" y="0"/>
                      <a:pt x="6030" y="0"/>
                    </a:cubicBezTo>
                    <a:cubicBezTo>
                      <a:pt x="6730" y="0"/>
                      <a:pt x="7380" y="270"/>
                      <a:pt x="7850" y="740"/>
                    </a:cubicBezTo>
                    <a:cubicBezTo>
                      <a:pt x="7920" y="730"/>
                      <a:pt x="7990" y="730"/>
                      <a:pt x="8060" y="730"/>
                    </a:cubicBezTo>
                    <a:cubicBezTo>
                      <a:pt x="8970" y="730"/>
                      <a:pt x="9700" y="1410"/>
                      <a:pt x="9720" y="2240"/>
                    </a:cubicBezTo>
                    <a:cubicBezTo>
                      <a:pt x="10330" y="2520"/>
                      <a:pt x="10720" y="3090"/>
                      <a:pt x="10720" y="3740"/>
                    </a:cubicBezTo>
                    <a:cubicBezTo>
                      <a:pt x="10720" y="4660"/>
                      <a:pt x="9920" y="5410"/>
                      <a:pt x="8920" y="5410"/>
                    </a:cubicBezTo>
                    <a:close/>
                    <a:moveTo>
                      <a:pt x="6030" y="400"/>
                    </a:moveTo>
                    <a:cubicBezTo>
                      <a:pt x="4900" y="400"/>
                      <a:pt x="3970" y="1240"/>
                      <a:pt x="3970" y="2270"/>
                    </a:cubicBezTo>
                    <a:cubicBezTo>
                      <a:pt x="3970" y="2380"/>
                      <a:pt x="3880" y="2470"/>
                      <a:pt x="3770" y="2470"/>
                    </a:cubicBezTo>
                    <a:cubicBezTo>
                      <a:pt x="3000" y="2470"/>
                      <a:pt x="2370" y="3040"/>
                      <a:pt x="2370" y="3740"/>
                    </a:cubicBezTo>
                    <a:cubicBezTo>
                      <a:pt x="2370" y="4440"/>
                      <a:pt x="3000" y="5010"/>
                      <a:pt x="3770" y="5010"/>
                    </a:cubicBezTo>
                    <a:lnTo>
                      <a:pt x="8910" y="5010"/>
                    </a:lnTo>
                    <a:cubicBezTo>
                      <a:pt x="9680" y="5010"/>
                      <a:pt x="10310" y="4440"/>
                      <a:pt x="10310" y="3740"/>
                    </a:cubicBezTo>
                    <a:cubicBezTo>
                      <a:pt x="10310" y="3220"/>
                      <a:pt x="9970" y="2760"/>
                      <a:pt x="9430" y="2560"/>
                    </a:cubicBezTo>
                    <a:cubicBezTo>
                      <a:pt x="9350" y="2530"/>
                      <a:pt x="9290" y="2450"/>
                      <a:pt x="9300" y="2360"/>
                    </a:cubicBezTo>
                    <a:lnTo>
                      <a:pt x="9300" y="2270"/>
                    </a:lnTo>
                    <a:cubicBezTo>
                      <a:pt x="9300" y="1640"/>
                      <a:pt x="8730" y="1130"/>
                      <a:pt x="8040" y="1130"/>
                    </a:cubicBezTo>
                    <a:cubicBezTo>
                      <a:pt x="7960" y="1130"/>
                      <a:pt x="7870" y="1140"/>
                      <a:pt x="7790" y="1150"/>
                    </a:cubicBezTo>
                    <a:cubicBezTo>
                      <a:pt x="7720" y="1160"/>
                      <a:pt x="7650" y="1140"/>
                      <a:pt x="7610" y="1090"/>
                    </a:cubicBezTo>
                    <a:cubicBezTo>
                      <a:pt x="7230" y="650"/>
                      <a:pt x="6650" y="400"/>
                      <a:pt x="6030" y="400"/>
                    </a:cubicBezTo>
                    <a:close/>
                    <a:moveTo>
                      <a:pt x="8920" y="4510"/>
                    </a:moveTo>
                    <a:lnTo>
                      <a:pt x="3780" y="4510"/>
                    </a:lnTo>
                    <a:cubicBezTo>
                      <a:pt x="3720" y="4510"/>
                      <a:pt x="3680" y="4470"/>
                      <a:pt x="3680" y="4410"/>
                    </a:cubicBezTo>
                    <a:cubicBezTo>
                      <a:pt x="3680" y="4350"/>
                      <a:pt x="3720" y="4310"/>
                      <a:pt x="3780" y="4310"/>
                    </a:cubicBezTo>
                    <a:lnTo>
                      <a:pt x="8920" y="4310"/>
                    </a:lnTo>
                    <a:cubicBezTo>
                      <a:pt x="9310" y="4310"/>
                      <a:pt x="9620" y="4050"/>
                      <a:pt x="9620" y="3740"/>
                    </a:cubicBezTo>
                    <a:cubicBezTo>
                      <a:pt x="9620" y="3680"/>
                      <a:pt x="9660" y="3640"/>
                      <a:pt x="9720" y="3640"/>
                    </a:cubicBezTo>
                    <a:cubicBezTo>
                      <a:pt x="9780" y="3640"/>
                      <a:pt x="9820" y="3680"/>
                      <a:pt x="9820" y="3740"/>
                    </a:cubicBezTo>
                    <a:cubicBezTo>
                      <a:pt x="9820" y="4170"/>
                      <a:pt x="9420" y="4510"/>
                      <a:pt x="8920" y="4510"/>
                    </a:cubicBezTo>
                    <a:close/>
                    <a:moveTo>
                      <a:pt x="7630" y="8420"/>
                    </a:moveTo>
                    <a:cubicBezTo>
                      <a:pt x="7580" y="8420"/>
                      <a:pt x="7530" y="8400"/>
                      <a:pt x="7490" y="8360"/>
                    </a:cubicBezTo>
                    <a:lnTo>
                      <a:pt x="6350" y="7220"/>
                    </a:lnTo>
                    <a:lnTo>
                      <a:pt x="5210" y="8360"/>
                    </a:lnTo>
                    <a:cubicBezTo>
                      <a:pt x="5130" y="8440"/>
                      <a:pt x="5010" y="8440"/>
                      <a:pt x="4930" y="8360"/>
                    </a:cubicBezTo>
                    <a:cubicBezTo>
                      <a:pt x="4850" y="8280"/>
                      <a:pt x="4850" y="8160"/>
                      <a:pt x="4930" y="8080"/>
                    </a:cubicBezTo>
                    <a:lnTo>
                      <a:pt x="6210" y="6800"/>
                    </a:lnTo>
                    <a:cubicBezTo>
                      <a:pt x="6290" y="6720"/>
                      <a:pt x="6420" y="6720"/>
                      <a:pt x="6490" y="6800"/>
                    </a:cubicBezTo>
                    <a:lnTo>
                      <a:pt x="7770" y="8080"/>
                    </a:lnTo>
                    <a:cubicBezTo>
                      <a:pt x="7850" y="8160"/>
                      <a:pt x="7850" y="8280"/>
                      <a:pt x="7770" y="8360"/>
                    </a:cubicBezTo>
                    <a:cubicBezTo>
                      <a:pt x="7730" y="8400"/>
                      <a:pt x="7680" y="8420"/>
                      <a:pt x="7630" y="8420"/>
                    </a:cubicBezTo>
                    <a:close/>
                    <a:moveTo>
                      <a:pt x="6350" y="7140"/>
                    </a:moveTo>
                    <a:cubicBezTo>
                      <a:pt x="6240" y="7140"/>
                      <a:pt x="6150" y="7050"/>
                      <a:pt x="6150" y="6940"/>
                    </a:cubicBezTo>
                    <a:lnTo>
                      <a:pt x="6150" y="5210"/>
                    </a:lnTo>
                    <a:cubicBezTo>
                      <a:pt x="6150" y="5100"/>
                      <a:pt x="6240" y="5010"/>
                      <a:pt x="6350" y="5010"/>
                    </a:cubicBezTo>
                    <a:cubicBezTo>
                      <a:pt x="6460" y="5010"/>
                      <a:pt x="6550" y="5100"/>
                      <a:pt x="6550" y="5210"/>
                    </a:cubicBezTo>
                    <a:lnTo>
                      <a:pt x="6550" y="6930"/>
                    </a:lnTo>
                    <a:cubicBezTo>
                      <a:pt x="6550" y="7050"/>
                      <a:pt x="6460" y="7140"/>
                      <a:pt x="6350" y="71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15229" y="2728"/>
              <a:ext cx="1158" cy="1157"/>
              <a:chOff x="6966691" y="2122563"/>
              <a:chExt cx="735388" cy="734732"/>
            </a:xfrm>
          </p:grpSpPr>
          <p:sp>
            <p:nvSpPr>
              <p:cNvPr id="187" name="图形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6967019" y="2122235"/>
                <a:ext cx="734732" cy="735388"/>
              </a:xfrm>
              <a:custGeom>
                <a:avLst/>
                <a:gdLst>
                  <a:gd name="connsiteX0" fmla="*/ 6451925 w 9886229"/>
                  <a:gd name="connsiteY0" fmla="*/ 0 h 6868612"/>
                  <a:gd name="connsiteX1" fmla="*/ 6451925 w 9886229"/>
                  <a:gd name="connsiteY1" fmla="*/ 3417319 h 6868612"/>
                  <a:gd name="connsiteX2" fmla="*/ 6452231 w 9886229"/>
                  <a:gd name="connsiteY2" fmla="*/ 1 h 6868612"/>
                  <a:gd name="connsiteX3" fmla="*/ 9886229 w 9886229"/>
                  <a:gd name="connsiteY3" fmla="*/ 3434614 h 6868612"/>
                  <a:gd name="connsiteX4" fmla="*/ 6451616 w 9886229"/>
                  <a:gd name="connsiteY4" fmla="*/ 6868612 h 6868612"/>
                  <a:gd name="connsiteX5" fmla="*/ 6451617 w 9886229"/>
                  <a:gd name="connsiteY5" fmla="*/ 6858001 h 6868612"/>
                  <a:gd name="connsiteX6" fmla="*/ 706781 w 9886229"/>
                  <a:gd name="connsiteY6" fmla="*/ 6858001 h 6868612"/>
                  <a:gd name="connsiteX7" fmla="*/ 706781 w 9886229"/>
                  <a:gd name="connsiteY7" fmla="*/ 6860501 h 6868612"/>
                  <a:gd name="connsiteX8" fmla="*/ 0 w 9886229"/>
                  <a:gd name="connsiteY8" fmla="*/ 6860501 h 6868612"/>
                  <a:gd name="connsiteX9" fmla="*/ 0 w 9886229"/>
                  <a:gd name="connsiteY9" fmla="*/ 2501 h 6868612"/>
                  <a:gd name="connsiteX10" fmla="*/ 606296 w 9886229"/>
                  <a:gd name="connsiteY10" fmla="*/ 2501 h 6868612"/>
                  <a:gd name="connsiteX11" fmla="*/ 606296 w 9886229"/>
                  <a:gd name="connsiteY11" fmla="*/ 1 h 686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86229" h="6868612">
                    <a:moveTo>
                      <a:pt x="6451925" y="0"/>
                    </a:moveTo>
                    <a:lnTo>
                      <a:pt x="6451925" y="3417319"/>
                    </a:lnTo>
                    <a:lnTo>
                      <a:pt x="6452231" y="1"/>
                    </a:lnTo>
                    <a:lnTo>
                      <a:pt x="9886229" y="3434614"/>
                    </a:lnTo>
                    <a:lnTo>
                      <a:pt x="6451616" y="6868612"/>
                    </a:lnTo>
                    <a:lnTo>
                      <a:pt x="6451617" y="6858001"/>
                    </a:lnTo>
                    <a:lnTo>
                      <a:pt x="706781" y="6858001"/>
                    </a:lnTo>
                    <a:lnTo>
                      <a:pt x="706781" y="6860501"/>
                    </a:lnTo>
                    <a:lnTo>
                      <a:pt x="0" y="6860501"/>
                    </a:lnTo>
                    <a:lnTo>
                      <a:pt x="0" y="2501"/>
                    </a:lnTo>
                    <a:lnTo>
                      <a:pt x="606296" y="2501"/>
                    </a:lnTo>
                    <a:lnTo>
                      <a:pt x="606296" y="1"/>
                    </a:ln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  <p:sp>
            <p:nvSpPr>
              <p:cNvPr id="188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62465" y="2241312"/>
                <a:ext cx="343840" cy="343840"/>
              </a:xfrm>
              <a:custGeom>
                <a:avLst/>
                <a:gdLst>
                  <a:gd name="T0" fmla="*/ 200 w 12700"/>
                  <a:gd name="T1" fmla="*/ 9310 h 12700"/>
                  <a:gd name="T2" fmla="*/ 0 w 12700"/>
                  <a:gd name="T3" fmla="*/ 200 h 12700"/>
                  <a:gd name="T4" fmla="*/ 12500 w 12700"/>
                  <a:gd name="T5" fmla="*/ 0 h 12700"/>
                  <a:gd name="T6" fmla="*/ 12700 w 12700"/>
                  <a:gd name="T7" fmla="*/ 9110 h 12700"/>
                  <a:gd name="T8" fmla="*/ 400 w 12700"/>
                  <a:gd name="T9" fmla="*/ 8910 h 12700"/>
                  <a:gd name="T10" fmla="*/ 12300 w 12700"/>
                  <a:gd name="T11" fmla="*/ 400 h 12700"/>
                  <a:gd name="T12" fmla="*/ 400 w 12700"/>
                  <a:gd name="T13" fmla="*/ 8910 h 12700"/>
                  <a:gd name="T14" fmla="*/ 3920 w 12700"/>
                  <a:gd name="T15" fmla="*/ 11380 h 12700"/>
                  <a:gd name="T16" fmla="*/ 3730 w 12700"/>
                  <a:gd name="T17" fmla="*/ 11100 h 12700"/>
                  <a:gd name="T18" fmla="*/ 4790 w 12700"/>
                  <a:gd name="T19" fmla="*/ 8900 h 12700"/>
                  <a:gd name="T20" fmla="*/ 8060 w 12700"/>
                  <a:gd name="T21" fmla="*/ 9020 h 12700"/>
                  <a:gd name="T22" fmla="*/ 8920 w 12700"/>
                  <a:gd name="T23" fmla="*/ 11290 h 12700"/>
                  <a:gd name="T24" fmla="*/ 4230 w 12700"/>
                  <a:gd name="T25" fmla="*/ 10980 h 12700"/>
                  <a:gd name="T26" fmla="*/ 7770 w 12700"/>
                  <a:gd name="T27" fmla="*/ 9300 h 12700"/>
                  <a:gd name="T28" fmla="*/ 4230 w 12700"/>
                  <a:gd name="T29" fmla="*/ 10980 h 12700"/>
                  <a:gd name="T30" fmla="*/ 2700 w 12700"/>
                  <a:gd name="T31" fmla="*/ 12700 h 12700"/>
                  <a:gd name="T32" fmla="*/ 2500 w 12700"/>
                  <a:gd name="T33" fmla="*/ 11180 h 12700"/>
                  <a:gd name="T34" fmla="*/ 10000 w 12700"/>
                  <a:gd name="T35" fmla="*/ 10980 h 12700"/>
                  <a:gd name="T36" fmla="*/ 10200 w 12700"/>
                  <a:gd name="T37" fmla="*/ 12500 h 12700"/>
                  <a:gd name="T38" fmla="*/ 2900 w 12700"/>
                  <a:gd name="T39" fmla="*/ 12300 h 12700"/>
                  <a:gd name="T40" fmla="*/ 9800 w 12700"/>
                  <a:gd name="T41" fmla="*/ 11380 h 12700"/>
                  <a:gd name="T42" fmla="*/ 2900 w 12700"/>
                  <a:gd name="T43" fmla="*/ 12300 h 12700"/>
                  <a:gd name="T44" fmla="*/ 1320 w 12700"/>
                  <a:gd name="T45" fmla="*/ 8080 h 12700"/>
                  <a:gd name="T46" fmla="*/ 1220 w 12700"/>
                  <a:gd name="T47" fmla="*/ 1330 h 12700"/>
                  <a:gd name="T48" fmla="*/ 11380 w 12700"/>
                  <a:gd name="T49" fmla="*/ 1230 h 12700"/>
                  <a:gd name="T50" fmla="*/ 11480 w 12700"/>
                  <a:gd name="T51" fmla="*/ 7980 h 12700"/>
                  <a:gd name="T52" fmla="*/ 1420 w 12700"/>
                  <a:gd name="T53" fmla="*/ 7880 h 12700"/>
                  <a:gd name="T54" fmla="*/ 11280 w 12700"/>
                  <a:gd name="T55" fmla="*/ 1430 h 12700"/>
                  <a:gd name="T56" fmla="*/ 1420 w 12700"/>
                  <a:gd name="T57" fmla="*/ 7880 h 12700"/>
                  <a:gd name="T58" fmla="*/ 5410 w 12700"/>
                  <a:gd name="T59" fmla="*/ 5460 h 12700"/>
                  <a:gd name="T60" fmla="*/ 3610 w 12700"/>
                  <a:gd name="T61" fmla="*/ 3960 h 12700"/>
                  <a:gd name="T62" fmla="*/ 5530 w 12700"/>
                  <a:gd name="T63" fmla="*/ 5300 h 12700"/>
                  <a:gd name="T64" fmla="*/ 5470 w 12700"/>
                  <a:gd name="T65" fmla="*/ 5480 h 12700"/>
                  <a:gd name="T66" fmla="*/ 6710 w 12700"/>
                  <a:gd name="T67" fmla="*/ 5530 h 12700"/>
                  <a:gd name="T68" fmla="*/ 8810 w 12700"/>
                  <a:gd name="T69" fmla="*/ 4210 h 12700"/>
                  <a:gd name="T70" fmla="*/ 8910 w 12700"/>
                  <a:gd name="T71" fmla="*/ 4390 h 12700"/>
                  <a:gd name="T72" fmla="*/ 6800 w 12700"/>
                  <a:gd name="T73" fmla="*/ 5580 h 12700"/>
                  <a:gd name="T74" fmla="*/ 2330 w 12700"/>
                  <a:gd name="T75" fmla="*/ 3490 h 12700"/>
                  <a:gd name="T76" fmla="*/ 4010 w 12700"/>
                  <a:gd name="T77" fmla="*/ 3490 h 12700"/>
                  <a:gd name="T78" fmla="*/ 3170 w 12700"/>
                  <a:gd name="T79" fmla="*/ 2860 h 12700"/>
                  <a:gd name="T80" fmla="*/ 3170 w 12700"/>
                  <a:gd name="T81" fmla="*/ 4140 h 12700"/>
                  <a:gd name="T82" fmla="*/ 3170 w 12700"/>
                  <a:gd name="T83" fmla="*/ 2860 h 12700"/>
                  <a:gd name="T84" fmla="*/ 5230 w 12700"/>
                  <a:gd name="T85" fmla="*/ 5800 h 12700"/>
                  <a:gd name="T86" fmla="*/ 6910 w 12700"/>
                  <a:gd name="T87" fmla="*/ 5800 h 12700"/>
                  <a:gd name="T88" fmla="*/ 6070 w 12700"/>
                  <a:gd name="T89" fmla="*/ 5170 h 12700"/>
                  <a:gd name="T90" fmla="*/ 6070 w 12700"/>
                  <a:gd name="T91" fmla="*/ 6450 h 12700"/>
                  <a:gd name="T92" fmla="*/ 6070 w 12700"/>
                  <a:gd name="T93" fmla="*/ 5170 h 12700"/>
                  <a:gd name="T94" fmla="*/ 8690 w 12700"/>
                  <a:gd name="T95" fmla="*/ 3860 h 12700"/>
                  <a:gd name="T96" fmla="*/ 10370 w 12700"/>
                  <a:gd name="T97" fmla="*/ 3860 h 12700"/>
                  <a:gd name="T98" fmla="*/ 9530 w 12700"/>
                  <a:gd name="T99" fmla="*/ 3220 h 12700"/>
                  <a:gd name="T100" fmla="*/ 9530 w 12700"/>
                  <a:gd name="T101" fmla="*/ 4500 h 12700"/>
                  <a:gd name="T102" fmla="*/ 9530 w 12700"/>
                  <a:gd name="T103" fmla="*/ 3220 h 1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700" h="12700">
                    <a:moveTo>
                      <a:pt x="12500" y="9310"/>
                    </a:moveTo>
                    <a:lnTo>
                      <a:pt x="200" y="9310"/>
                    </a:lnTo>
                    <a:cubicBezTo>
                      <a:pt x="90" y="9310"/>
                      <a:pt x="0" y="9220"/>
                      <a:pt x="0" y="9110"/>
                    </a:cubicBez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12500" y="0"/>
                    </a:lnTo>
                    <a:cubicBezTo>
                      <a:pt x="12610" y="0"/>
                      <a:pt x="12700" y="90"/>
                      <a:pt x="12700" y="200"/>
                    </a:cubicBezTo>
                    <a:lnTo>
                      <a:pt x="12700" y="9110"/>
                    </a:lnTo>
                    <a:cubicBezTo>
                      <a:pt x="12700" y="9220"/>
                      <a:pt x="12610" y="9310"/>
                      <a:pt x="12500" y="9310"/>
                    </a:cubicBezTo>
                    <a:close/>
                    <a:moveTo>
                      <a:pt x="400" y="8910"/>
                    </a:moveTo>
                    <a:lnTo>
                      <a:pt x="12300" y="8910"/>
                    </a:lnTo>
                    <a:lnTo>
                      <a:pt x="12300" y="400"/>
                    </a:lnTo>
                    <a:lnTo>
                      <a:pt x="400" y="400"/>
                    </a:lnTo>
                    <a:lnTo>
                      <a:pt x="400" y="8910"/>
                    </a:lnTo>
                    <a:close/>
                    <a:moveTo>
                      <a:pt x="8780" y="11380"/>
                    </a:moveTo>
                    <a:lnTo>
                      <a:pt x="3920" y="11380"/>
                    </a:lnTo>
                    <a:cubicBezTo>
                      <a:pt x="3850" y="11380"/>
                      <a:pt x="3790" y="11350"/>
                      <a:pt x="3750" y="11290"/>
                    </a:cubicBezTo>
                    <a:cubicBezTo>
                      <a:pt x="3710" y="11230"/>
                      <a:pt x="3710" y="11160"/>
                      <a:pt x="3730" y="11100"/>
                    </a:cubicBezTo>
                    <a:lnTo>
                      <a:pt x="4610" y="9020"/>
                    </a:lnTo>
                    <a:cubicBezTo>
                      <a:pt x="4640" y="8950"/>
                      <a:pt x="4710" y="8900"/>
                      <a:pt x="4790" y="8900"/>
                    </a:cubicBezTo>
                    <a:lnTo>
                      <a:pt x="7880" y="8900"/>
                    </a:lnTo>
                    <a:cubicBezTo>
                      <a:pt x="7960" y="8900"/>
                      <a:pt x="8030" y="8950"/>
                      <a:pt x="8060" y="9020"/>
                    </a:cubicBezTo>
                    <a:lnTo>
                      <a:pt x="8940" y="11100"/>
                    </a:lnTo>
                    <a:cubicBezTo>
                      <a:pt x="8970" y="11160"/>
                      <a:pt x="8960" y="11230"/>
                      <a:pt x="8920" y="11290"/>
                    </a:cubicBezTo>
                    <a:cubicBezTo>
                      <a:pt x="8910" y="11350"/>
                      <a:pt x="8840" y="11380"/>
                      <a:pt x="8780" y="11380"/>
                    </a:cubicBezTo>
                    <a:close/>
                    <a:moveTo>
                      <a:pt x="4230" y="10980"/>
                    </a:moveTo>
                    <a:lnTo>
                      <a:pt x="8480" y="10980"/>
                    </a:lnTo>
                    <a:lnTo>
                      <a:pt x="7770" y="9300"/>
                    </a:lnTo>
                    <a:lnTo>
                      <a:pt x="4940" y="9300"/>
                    </a:lnTo>
                    <a:lnTo>
                      <a:pt x="4230" y="10980"/>
                    </a:lnTo>
                    <a:close/>
                    <a:moveTo>
                      <a:pt x="10000" y="12700"/>
                    </a:moveTo>
                    <a:lnTo>
                      <a:pt x="2700" y="12700"/>
                    </a:lnTo>
                    <a:cubicBezTo>
                      <a:pt x="2590" y="12700"/>
                      <a:pt x="2500" y="12610"/>
                      <a:pt x="2500" y="12500"/>
                    </a:cubicBezTo>
                    <a:lnTo>
                      <a:pt x="2500" y="11180"/>
                    </a:lnTo>
                    <a:cubicBezTo>
                      <a:pt x="2500" y="11070"/>
                      <a:pt x="2590" y="10980"/>
                      <a:pt x="2700" y="10980"/>
                    </a:cubicBezTo>
                    <a:lnTo>
                      <a:pt x="10000" y="10980"/>
                    </a:lnTo>
                    <a:cubicBezTo>
                      <a:pt x="10110" y="10980"/>
                      <a:pt x="10200" y="11070"/>
                      <a:pt x="10200" y="11180"/>
                    </a:cubicBezTo>
                    <a:lnTo>
                      <a:pt x="10200" y="12500"/>
                    </a:lnTo>
                    <a:cubicBezTo>
                      <a:pt x="10200" y="12610"/>
                      <a:pt x="10110" y="12700"/>
                      <a:pt x="10000" y="12700"/>
                    </a:cubicBezTo>
                    <a:close/>
                    <a:moveTo>
                      <a:pt x="2900" y="12300"/>
                    </a:moveTo>
                    <a:lnTo>
                      <a:pt x="9800" y="12300"/>
                    </a:lnTo>
                    <a:lnTo>
                      <a:pt x="9800" y="11380"/>
                    </a:lnTo>
                    <a:lnTo>
                      <a:pt x="2900" y="11380"/>
                    </a:lnTo>
                    <a:lnTo>
                      <a:pt x="2900" y="12300"/>
                    </a:lnTo>
                    <a:close/>
                    <a:moveTo>
                      <a:pt x="11380" y="8080"/>
                    </a:moveTo>
                    <a:lnTo>
                      <a:pt x="1320" y="8080"/>
                    </a:lnTo>
                    <a:cubicBezTo>
                      <a:pt x="1260" y="8080"/>
                      <a:pt x="1220" y="8040"/>
                      <a:pt x="1220" y="7980"/>
                    </a:cubicBezTo>
                    <a:lnTo>
                      <a:pt x="1220" y="1330"/>
                    </a:lnTo>
                    <a:cubicBezTo>
                      <a:pt x="1220" y="1270"/>
                      <a:pt x="1260" y="1230"/>
                      <a:pt x="1320" y="1230"/>
                    </a:cubicBezTo>
                    <a:lnTo>
                      <a:pt x="11380" y="1230"/>
                    </a:lnTo>
                    <a:cubicBezTo>
                      <a:pt x="11440" y="1230"/>
                      <a:pt x="11480" y="1270"/>
                      <a:pt x="11480" y="1330"/>
                    </a:cubicBezTo>
                    <a:lnTo>
                      <a:pt x="11480" y="7980"/>
                    </a:lnTo>
                    <a:cubicBezTo>
                      <a:pt x="11480" y="8030"/>
                      <a:pt x="11440" y="8080"/>
                      <a:pt x="11380" y="8080"/>
                    </a:cubicBezTo>
                    <a:close/>
                    <a:moveTo>
                      <a:pt x="1420" y="7880"/>
                    </a:moveTo>
                    <a:lnTo>
                      <a:pt x="11280" y="7880"/>
                    </a:lnTo>
                    <a:lnTo>
                      <a:pt x="11280" y="1430"/>
                    </a:lnTo>
                    <a:lnTo>
                      <a:pt x="1420" y="1430"/>
                    </a:lnTo>
                    <a:lnTo>
                      <a:pt x="1420" y="7880"/>
                    </a:lnTo>
                    <a:close/>
                    <a:moveTo>
                      <a:pt x="5470" y="5480"/>
                    </a:moveTo>
                    <a:cubicBezTo>
                      <a:pt x="5450" y="5480"/>
                      <a:pt x="5430" y="5470"/>
                      <a:pt x="5410" y="5460"/>
                    </a:cubicBezTo>
                    <a:lnTo>
                      <a:pt x="3630" y="4100"/>
                    </a:lnTo>
                    <a:cubicBezTo>
                      <a:pt x="3590" y="4070"/>
                      <a:pt x="3580" y="4000"/>
                      <a:pt x="3610" y="3960"/>
                    </a:cubicBezTo>
                    <a:cubicBezTo>
                      <a:pt x="3640" y="3920"/>
                      <a:pt x="3710" y="3910"/>
                      <a:pt x="3750" y="3940"/>
                    </a:cubicBezTo>
                    <a:lnTo>
                      <a:pt x="5530" y="5300"/>
                    </a:lnTo>
                    <a:cubicBezTo>
                      <a:pt x="5570" y="5330"/>
                      <a:pt x="5580" y="5400"/>
                      <a:pt x="5550" y="5440"/>
                    </a:cubicBezTo>
                    <a:cubicBezTo>
                      <a:pt x="5530" y="5470"/>
                      <a:pt x="5500" y="5480"/>
                      <a:pt x="5470" y="5480"/>
                    </a:cubicBezTo>
                    <a:close/>
                    <a:moveTo>
                      <a:pt x="6800" y="5580"/>
                    </a:moveTo>
                    <a:cubicBezTo>
                      <a:pt x="6770" y="5580"/>
                      <a:pt x="6730" y="5560"/>
                      <a:pt x="6710" y="5530"/>
                    </a:cubicBezTo>
                    <a:cubicBezTo>
                      <a:pt x="6680" y="5480"/>
                      <a:pt x="6700" y="5420"/>
                      <a:pt x="6750" y="5390"/>
                    </a:cubicBezTo>
                    <a:lnTo>
                      <a:pt x="8810" y="4210"/>
                    </a:lnTo>
                    <a:cubicBezTo>
                      <a:pt x="8860" y="4180"/>
                      <a:pt x="8920" y="4200"/>
                      <a:pt x="8950" y="4250"/>
                    </a:cubicBezTo>
                    <a:cubicBezTo>
                      <a:pt x="8980" y="4300"/>
                      <a:pt x="8960" y="4360"/>
                      <a:pt x="8910" y="4390"/>
                    </a:cubicBezTo>
                    <a:lnTo>
                      <a:pt x="6850" y="5570"/>
                    </a:lnTo>
                    <a:cubicBezTo>
                      <a:pt x="6840" y="5580"/>
                      <a:pt x="6820" y="5580"/>
                      <a:pt x="6800" y="5580"/>
                    </a:cubicBezTo>
                    <a:close/>
                    <a:moveTo>
                      <a:pt x="3170" y="4330"/>
                    </a:moveTo>
                    <a:cubicBezTo>
                      <a:pt x="2710" y="4330"/>
                      <a:pt x="2330" y="3950"/>
                      <a:pt x="2330" y="3490"/>
                    </a:cubicBezTo>
                    <a:cubicBezTo>
                      <a:pt x="2330" y="3030"/>
                      <a:pt x="2710" y="2650"/>
                      <a:pt x="3170" y="2650"/>
                    </a:cubicBezTo>
                    <a:cubicBezTo>
                      <a:pt x="3630" y="2650"/>
                      <a:pt x="4010" y="3030"/>
                      <a:pt x="4010" y="3490"/>
                    </a:cubicBezTo>
                    <a:cubicBezTo>
                      <a:pt x="4010" y="3960"/>
                      <a:pt x="3630" y="4330"/>
                      <a:pt x="3170" y="4330"/>
                    </a:cubicBezTo>
                    <a:close/>
                    <a:moveTo>
                      <a:pt x="3170" y="2860"/>
                    </a:moveTo>
                    <a:cubicBezTo>
                      <a:pt x="2820" y="2860"/>
                      <a:pt x="2530" y="3150"/>
                      <a:pt x="2530" y="3500"/>
                    </a:cubicBezTo>
                    <a:cubicBezTo>
                      <a:pt x="2530" y="3850"/>
                      <a:pt x="2820" y="4140"/>
                      <a:pt x="3170" y="4140"/>
                    </a:cubicBezTo>
                    <a:cubicBezTo>
                      <a:pt x="3520" y="4140"/>
                      <a:pt x="3810" y="3850"/>
                      <a:pt x="3810" y="3500"/>
                    </a:cubicBezTo>
                    <a:cubicBezTo>
                      <a:pt x="3810" y="3150"/>
                      <a:pt x="3520" y="2860"/>
                      <a:pt x="3170" y="2860"/>
                    </a:cubicBezTo>
                    <a:close/>
                    <a:moveTo>
                      <a:pt x="6070" y="6640"/>
                    </a:moveTo>
                    <a:cubicBezTo>
                      <a:pt x="5610" y="6640"/>
                      <a:pt x="5230" y="6260"/>
                      <a:pt x="5230" y="5800"/>
                    </a:cubicBezTo>
                    <a:cubicBezTo>
                      <a:pt x="5230" y="5340"/>
                      <a:pt x="5610" y="4960"/>
                      <a:pt x="6070" y="4960"/>
                    </a:cubicBezTo>
                    <a:cubicBezTo>
                      <a:pt x="6530" y="4960"/>
                      <a:pt x="6910" y="5340"/>
                      <a:pt x="6910" y="5800"/>
                    </a:cubicBezTo>
                    <a:cubicBezTo>
                      <a:pt x="6900" y="6270"/>
                      <a:pt x="6530" y="6640"/>
                      <a:pt x="6070" y="6640"/>
                    </a:cubicBezTo>
                    <a:close/>
                    <a:moveTo>
                      <a:pt x="6070" y="5170"/>
                    </a:moveTo>
                    <a:cubicBezTo>
                      <a:pt x="5720" y="5170"/>
                      <a:pt x="5430" y="5460"/>
                      <a:pt x="5430" y="5810"/>
                    </a:cubicBezTo>
                    <a:cubicBezTo>
                      <a:pt x="5430" y="6160"/>
                      <a:pt x="5720" y="6450"/>
                      <a:pt x="6070" y="6450"/>
                    </a:cubicBezTo>
                    <a:cubicBezTo>
                      <a:pt x="6420" y="6450"/>
                      <a:pt x="6710" y="6160"/>
                      <a:pt x="6710" y="5810"/>
                    </a:cubicBezTo>
                    <a:cubicBezTo>
                      <a:pt x="6700" y="5460"/>
                      <a:pt x="6420" y="5170"/>
                      <a:pt x="6070" y="5170"/>
                    </a:cubicBezTo>
                    <a:close/>
                    <a:moveTo>
                      <a:pt x="9530" y="4700"/>
                    </a:moveTo>
                    <a:cubicBezTo>
                      <a:pt x="9070" y="4700"/>
                      <a:pt x="8690" y="4320"/>
                      <a:pt x="8690" y="3860"/>
                    </a:cubicBezTo>
                    <a:cubicBezTo>
                      <a:pt x="8690" y="3400"/>
                      <a:pt x="9070" y="3020"/>
                      <a:pt x="9530" y="3020"/>
                    </a:cubicBezTo>
                    <a:cubicBezTo>
                      <a:pt x="9990" y="3020"/>
                      <a:pt x="10370" y="3390"/>
                      <a:pt x="10370" y="3860"/>
                    </a:cubicBezTo>
                    <a:cubicBezTo>
                      <a:pt x="10370" y="4320"/>
                      <a:pt x="9990" y="4700"/>
                      <a:pt x="9530" y="4700"/>
                    </a:cubicBezTo>
                    <a:close/>
                    <a:moveTo>
                      <a:pt x="9530" y="3220"/>
                    </a:moveTo>
                    <a:cubicBezTo>
                      <a:pt x="9180" y="3220"/>
                      <a:pt x="8890" y="3510"/>
                      <a:pt x="8890" y="3860"/>
                    </a:cubicBezTo>
                    <a:cubicBezTo>
                      <a:pt x="8890" y="4210"/>
                      <a:pt x="9180" y="4500"/>
                      <a:pt x="9530" y="4500"/>
                    </a:cubicBezTo>
                    <a:cubicBezTo>
                      <a:pt x="9880" y="4500"/>
                      <a:pt x="10170" y="4210"/>
                      <a:pt x="10170" y="3860"/>
                    </a:cubicBezTo>
                    <a:cubicBezTo>
                      <a:pt x="10170" y="3510"/>
                      <a:pt x="9880" y="3220"/>
                      <a:pt x="9530" y="32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15229" y="6054"/>
              <a:ext cx="1158" cy="1157"/>
              <a:chOff x="6966691" y="2122563"/>
              <a:chExt cx="735388" cy="734732"/>
            </a:xfrm>
          </p:grpSpPr>
          <p:sp>
            <p:nvSpPr>
              <p:cNvPr id="182" name="图形"/>
              <p:cNvSpPr/>
              <p:nvPr>
                <p:custDataLst>
                  <p:tags r:id="rId11"/>
                </p:custDataLst>
              </p:nvPr>
            </p:nvSpPr>
            <p:spPr>
              <a:xfrm rot="5400000">
                <a:off x="6967019" y="2122235"/>
                <a:ext cx="734732" cy="735388"/>
              </a:xfrm>
              <a:custGeom>
                <a:avLst/>
                <a:gdLst>
                  <a:gd name="connsiteX0" fmla="*/ 6451925 w 9886229"/>
                  <a:gd name="connsiteY0" fmla="*/ 0 h 6868612"/>
                  <a:gd name="connsiteX1" fmla="*/ 6451925 w 9886229"/>
                  <a:gd name="connsiteY1" fmla="*/ 3417319 h 6868612"/>
                  <a:gd name="connsiteX2" fmla="*/ 6452231 w 9886229"/>
                  <a:gd name="connsiteY2" fmla="*/ 1 h 6868612"/>
                  <a:gd name="connsiteX3" fmla="*/ 9886229 w 9886229"/>
                  <a:gd name="connsiteY3" fmla="*/ 3434614 h 6868612"/>
                  <a:gd name="connsiteX4" fmla="*/ 6451616 w 9886229"/>
                  <a:gd name="connsiteY4" fmla="*/ 6868612 h 6868612"/>
                  <a:gd name="connsiteX5" fmla="*/ 6451617 w 9886229"/>
                  <a:gd name="connsiteY5" fmla="*/ 6858001 h 6868612"/>
                  <a:gd name="connsiteX6" fmla="*/ 706781 w 9886229"/>
                  <a:gd name="connsiteY6" fmla="*/ 6858001 h 6868612"/>
                  <a:gd name="connsiteX7" fmla="*/ 706781 w 9886229"/>
                  <a:gd name="connsiteY7" fmla="*/ 6860501 h 6868612"/>
                  <a:gd name="connsiteX8" fmla="*/ 0 w 9886229"/>
                  <a:gd name="connsiteY8" fmla="*/ 6860501 h 6868612"/>
                  <a:gd name="connsiteX9" fmla="*/ 0 w 9886229"/>
                  <a:gd name="connsiteY9" fmla="*/ 2501 h 6868612"/>
                  <a:gd name="connsiteX10" fmla="*/ 606296 w 9886229"/>
                  <a:gd name="connsiteY10" fmla="*/ 2501 h 6868612"/>
                  <a:gd name="connsiteX11" fmla="*/ 606296 w 9886229"/>
                  <a:gd name="connsiteY11" fmla="*/ 1 h 686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86229" h="6868612">
                    <a:moveTo>
                      <a:pt x="6451925" y="0"/>
                    </a:moveTo>
                    <a:lnTo>
                      <a:pt x="6451925" y="3417319"/>
                    </a:lnTo>
                    <a:lnTo>
                      <a:pt x="6452231" y="1"/>
                    </a:lnTo>
                    <a:lnTo>
                      <a:pt x="9886229" y="3434614"/>
                    </a:lnTo>
                    <a:lnTo>
                      <a:pt x="6451616" y="6868612"/>
                    </a:lnTo>
                    <a:lnTo>
                      <a:pt x="6451617" y="6858001"/>
                    </a:lnTo>
                    <a:lnTo>
                      <a:pt x="706781" y="6858001"/>
                    </a:lnTo>
                    <a:lnTo>
                      <a:pt x="706781" y="6860501"/>
                    </a:lnTo>
                    <a:lnTo>
                      <a:pt x="0" y="6860501"/>
                    </a:lnTo>
                    <a:lnTo>
                      <a:pt x="0" y="2501"/>
                    </a:lnTo>
                    <a:lnTo>
                      <a:pt x="606296" y="2501"/>
                    </a:lnTo>
                    <a:lnTo>
                      <a:pt x="606296" y="1"/>
                    </a:ln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  <p:sp>
            <p:nvSpPr>
              <p:cNvPr id="183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62465" y="2241313"/>
                <a:ext cx="343840" cy="343840"/>
              </a:xfrm>
              <a:custGeom>
                <a:avLst/>
                <a:gdLst>
                  <a:gd name="T0" fmla="*/ 0 w 12700"/>
                  <a:gd name="T1" fmla="*/ 12500 h 12700"/>
                  <a:gd name="T2" fmla="*/ 12500 w 12700"/>
                  <a:gd name="T3" fmla="*/ 0 h 12700"/>
                  <a:gd name="T4" fmla="*/ 12500 w 12700"/>
                  <a:gd name="T5" fmla="*/ 12700 h 12700"/>
                  <a:gd name="T6" fmla="*/ 12300 w 12700"/>
                  <a:gd name="T7" fmla="*/ 400 h 12700"/>
                  <a:gd name="T8" fmla="*/ 12500 w 12700"/>
                  <a:gd name="T9" fmla="*/ 2430 h 12700"/>
                  <a:gd name="T10" fmla="*/ 200 w 12700"/>
                  <a:gd name="T11" fmla="*/ 2230 h 12700"/>
                  <a:gd name="T12" fmla="*/ 12500 w 12700"/>
                  <a:gd name="T13" fmla="*/ 2430 h 12700"/>
                  <a:gd name="T14" fmla="*/ 1080 w 12700"/>
                  <a:gd name="T15" fmla="*/ 1260 h 12700"/>
                  <a:gd name="T16" fmla="*/ 8600 w 12700"/>
                  <a:gd name="T17" fmla="*/ 1260 h 12700"/>
                  <a:gd name="T18" fmla="*/ 9540 w 12700"/>
                  <a:gd name="T19" fmla="*/ 1360 h 12700"/>
                  <a:gd name="T20" fmla="*/ 10000 w 12700"/>
                  <a:gd name="T21" fmla="*/ 1160 h 12700"/>
                  <a:gd name="T22" fmla="*/ 11520 w 12700"/>
                  <a:gd name="T23" fmla="*/ 1360 h 12700"/>
                  <a:gd name="T24" fmla="*/ 11060 w 12700"/>
                  <a:gd name="T25" fmla="*/ 1160 h 12700"/>
                  <a:gd name="T26" fmla="*/ 11520 w 12700"/>
                  <a:gd name="T27" fmla="*/ 1360 h 12700"/>
                  <a:gd name="T28" fmla="*/ 5670 w 12700"/>
                  <a:gd name="T29" fmla="*/ 11020 h 12700"/>
                  <a:gd name="T30" fmla="*/ 4280 w 12700"/>
                  <a:gd name="T31" fmla="*/ 10450 h 12700"/>
                  <a:gd name="T32" fmla="*/ 3320 w 12700"/>
                  <a:gd name="T33" fmla="*/ 9490 h 12700"/>
                  <a:gd name="T34" fmla="*/ 2750 w 12700"/>
                  <a:gd name="T35" fmla="*/ 8090 h 12700"/>
                  <a:gd name="T36" fmla="*/ 2750 w 12700"/>
                  <a:gd name="T37" fmla="*/ 6740 h 12700"/>
                  <a:gd name="T38" fmla="*/ 3320 w 12700"/>
                  <a:gd name="T39" fmla="*/ 5350 h 12700"/>
                  <a:gd name="T40" fmla="*/ 4280 w 12700"/>
                  <a:gd name="T41" fmla="*/ 4390 h 12700"/>
                  <a:gd name="T42" fmla="*/ 5670 w 12700"/>
                  <a:gd name="T43" fmla="*/ 3820 h 12700"/>
                  <a:gd name="T44" fmla="*/ 7030 w 12700"/>
                  <a:gd name="T45" fmla="*/ 3820 h 12700"/>
                  <a:gd name="T46" fmla="*/ 8420 w 12700"/>
                  <a:gd name="T47" fmla="*/ 4390 h 12700"/>
                  <a:gd name="T48" fmla="*/ 9380 w 12700"/>
                  <a:gd name="T49" fmla="*/ 5350 h 12700"/>
                  <a:gd name="T50" fmla="*/ 9950 w 12700"/>
                  <a:gd name="T51" fmla="*/ 6740 h 12700"/>
                  <a:gd name="T52" fmla="*/ 9950 w 12700"/>
                  <a:gd name="T53" fmla="*/ 8100 h 12700"/>
                  <a:gd name="T54" fmla="*/ 9380 w 12700"/>
                  <a:gd name="T55" fmla="*/ 9490 h 12700"/>
                  <a:gd name="T56" fmla="*/ 8420 w 12700"/>
                  <a:gd name="T57" fmla="*/ 10450 h 12700"/>
                  <a:gd name="T58" fmla="*/ 7030 w 12700"/>
                  <a:gd name="T59" fmla="*/ 11020 h 12700"/>
                  <a:gd name="T60" fmla="*/ 6840 w 12700"/>
                  <a:gd name="T61" fmla="*/ 10910 h 12700"/>
                  <a:gd name="T62" fmla="*/ 7560 w 12700"/>
                  <a:gd name="T63" fmla="*/ 9630 h 12700"/>
                  <a:gd name="T64" fmla="*/ 9170 w 12700"/>
                  <a:gd name="T65" fmla="*/ 9540 h 12700"/>
                  <a:gd name="T66" fmla="*/ 8770 w 12700"/>
                  <a:gd name="T67" fmla="*/ 8120 h 12700"/>
                  <a:gd name="T68" fmla="*/ 9840 w 12700"/>
                  <a:gd name="T69" fmla="*/ 6930 h 12700"/>
                  <a:gd name="T70" fmla="*/ 8560 w 12700"/>
                  <a:gd name="T71" fmla="*/ 6210 h 12700"/>
                  <a:gd name="T72" fmla="*/ 8470 w 12700"/>
                  <a:gd name="T73" fmla="*/ 4600 h 12700"/>
                  <a:gd name="T74" fmla="*/ 7050 w 12700"/>
                  <a:gd name="T75" fmla="*/ 5000 h 12700"/>
                  <a:gd name="T76" fmla="*/ 5860 w 12700"/>
                  <a:gd name="T77" fmla="*/ 3930 h 12700"/>
                  <a:gd name="T78" fmla="*/ 5140 w 12700"/>
                  <a:gd name="T79" fmla="*/ 5210 h 12700"/>
                  <a:gd name="T80" fmla="*/ 3530 w 12700"/>
                  <a:gd name="T81" fmla="*/ 5300 h 12700"/>
                  <a:gd name="T82" fmla="*/ 3930 w 12700"/>
                  <a:gd name="T83" fmla="*/ 6720 h 12700"/>
                  <a:gd name="T84" fmla="*/ 2860 w 12700"/>
                  <a:gd name="T85" fmla="*/ 7910 h 12700"/>
                  <a:gd name="T86" fmla="*/ 4140 w 12700"/>
                  <a:gd name="T87" fmla="*/ 8630 h 12700"/>
                  <a:gd name="T88" fmla="*/ 4230 w 12700"/>
                  <a:gd name="T89" fmla="*/ 10240 h 12700"/>
                  <a:gd name="T90" fmla="*/ 5650 w 12700"/>
                  <a:gd name="T91" fmla="*/ 9840 h 12700"/>
                  <a:gd name="T92" fmla="*/ 6350 w 12700"/>
                  <a:gd name="T93" fmla="*/ 8780 h 12700"/>
                  <a:gd name="T94" fmla="*/ 7710 w 12700"/>
                  <a:gd name="T95" fmla="*/ 7410 h 12700"/>
                  <a:gd name="T96" fmla="*/ 5190 w 12700"/>
                  <a:gd name="T97" fmla="*/ 7410 h 12700"/>
                  <a:gd name="T98" fmla="*/ 6350 w 12700"/>
                  <a:gd name="T99" fmla="*/ 6250 h 1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700" h="12700">
                    <a:moveTo>
                      <a:pt x="12500" y="12700"/>
                    </a:moveTo>
                    <a:lnTo>
                      <a:pt x="200" y="12700"/>
                    </a:lnTo>
                    <a:cubicBezTo>
                      <a:pt x="90" y="12700"/>
                      <a:pt x="0" y="12610"/>
                      <a:pt x="0" y="12500"/>
                    </a:cubicBez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12500" y="0"/>
                    </a:lnTo>
                    <a:cubicBezTo>
                      <a:pt x="12610" y="0"/>
                      <a:pt x="12700" y="90"/>
                      <a:pt x="12700" y="200"/>
                    </a:cubicBezTo>
                    <a:lnTo>
                      <a:pt x="12700" y="12500"/>
                    </a:lnTo>
                    <a:cubicBezTo>
                      <a:pt x="12700" y="12610"/>
                      <a:pt x="12610" y="12700"/>
                      <a:pt x="12500" y="12700"/>
                    </a:cubicBezTo>
                    <a:close/>
                    <a:moveTo>
                      <a:pt x="400" y="12300"/>
                    </a:moveTo>
                    <a:lnTo>
                      <a:pt x="12300" y="12300"/>
                    </a:lnTo>
                    <a:lnTo>
                      <a:pt x="12300" y="400"/>
                    </a:lnTo>
                    <a:lnTo>
                      <a:pt x="400" y="400"/>
                    </a:lnTo>
                    <a:lnTo>
                      <a:pt x="400" y="12300"/>
                    </a:lnTo>
                    <a:close/>
                    <a:moveTo>
                      <a:pt x="12500" y="2430"/>
                    </a:moveTo>
                    <a:lnTo>
                      <a:pt x="200" y="2430"/>
                    </a:lnTo>
                    <a:cubicBezTo>
                      <a:pt x="140" y="2430"/>
                      <a:pt x="100" y="2390"/>
                      <a:pt x="100" y="2330"/>
                    </a:cubicBezTo>
                    <a:cubicBezTo>
                      <a:pt x="100" y="2270"/>
                      <a:pt x="140" y="2230"/>
                      <a:pt x="200" y="2230"/>
                    </a:cubicBezTo>
                    <a:lnTo>
                      <a:pt x="12500" y="2230"/>
                    </a:lnTo>
                    <a:cubicBezTo>
                      <a:pt x="12560" y="2230"/>
                      <a:pt x="12600" y="2270"/>
                      <a:pt x="12600" y="2330"/>
                    </a:cubicBezTo>
                    <a:cubicBezTo>
                      <a:pt x="12600" y="2380"/>
                      <a:pt x="12560" y="2430"/>
                      <a:pt x="12500" y="2430"/>
                    </a:cubicBezTo>
                    <a:close/>
                    <a:moveTo>
                      <a:pt x="8500" y="1360"/>
                    </a:moveTo>
                    <a:lnTo>
                      <a:pt x="1180" y="1360"/>
                    </a:lnTo>
                    <a:cubicBezTo>
                      <a:pt x="1120" y="1360"/>
                      <a:pt x="1080" y="1320"/>
                      <a:pt x="1080" y="1260"/>
                    </a:cubicBezTo>
                    <a:cubicBezTo>
                      <a:pt x="1080" y="1200"/>
                      <a:pt x="1120" y="1160"/>
                      <a:pt x="1180" y="1160"/>
                    </a:cubicBezTo>
                    <a:lnTo>
                      <a:pt x="8500" y="1160"/>
                    </a:lnTo>
                    <a:cubicBezTo>
                      <a:pt x="8560" y="1160"/>
                      <a:pt x="8600" y="1200"/>
                      <a:pt x="8600" y="1260"/>
                    </a:cubicBezTo>
                    <a:cubicBezTo>
                      <a:pt x="8600" y="1320"/>
                      <a:pt x="8550" y="1360"/>
                      <a:pt x="8500" y="1360"/>
                    </a:cubicBezTo>
                    <a:close/>
                    <a:moveTo>
                      <a:pt x="10000" y="1360"/>
                    </a:moveTo>
                    <a:lnTo>
                      <a:pt x="9540" y="1360"/>
                    </a:lnTo>
                    <a:cubicBezTo>
                      <a:pt x="9480" y="1360"/>
                      <a:pt x="9440" y="1320"/>
                      <a:pt x="9440" y="1260"/>
                    </a:cubicBezTo>
                    <a:cubicBezTo>
                      <a:pt x="9440" y="1200"/>
                      <a:pt x="9480" y="1160"/>
                      <a:pt x="9540" y="1160"/>
                    </a:cubicBezTo>
                    <a:lnTo>
                      <a:pt x="10000" y="1160"/>
                    </a:lnTo>
                    <a:cubicBezTo>
                      <a:pt x="10060" y="1160"/>
                      <a:pt x="10100" y="1200"/>
                      <a:pt x="10100" y="1260"/>
                    </a:cubicBezTo>
                    <a:cubicBezTo>
                      <a:pt x="10100" y="1320"/>
                      <a:pt x="10060" y="1360"/>
                      <a:pt x="10000" y="1360"/>
                    </a:cubicBezTo>
                    <a:close/>
                    <a:moveTo>
                      <a:pt x="11520" y="1360"/>
                    </a:moveTo>
                    <a:lnTo>
                      <a:pt x="11060" y="1360"/>
                    </a:lnTo>
                    <a:cubicBezTo>
                      <a:pt x="11000" y="1360"/>
                      <a:pt x="10960" y="1320"/>
                      <a:pt x="10960" y="1260"/>
                    </a:cubicBezTo>
                    <a:cubicBezTo>
                      <a:pt x="10960" y="1200"/>
                      <a:pt x="11000" y="1160"/>
                      <a:pt x="11060" y="1160"/>
                    </a:cubicBezTo>
                    <a:lnTo>
                      <a:pt x="11520" y="1160"/>
                    </a:lnTo>
                    <a:cubicBezTo>
                      <a:pt x="11580" y="1160"/>
                      <a:pt x="11620" y="1200"/>
                      <a:pt x="11620" y="1260"/>
                    </a:cubicBezTo>
                    <a:cubicBezTo>
                      <a:pt x="11620" y="1320"/>
                      <a:pt x="11580" y="1360"/>
                      <a:pt x="11520" y="1360"/>
                    </a:cubicBezTo>
                    <a:close/>
                    <a:moveTo>
                      <a:pt x="6930" y="11110"/>
                    </a:moveTo>
                    <a:lnTo>
                      <a:pt x="5770" y="11110"/>
                    </a:lnTo>
                    <a:cubicBezTo>
                      <a:pt x="5720" y="11110"/>
                      <a:pt x="5680" y="11070"/>
                      <a:pt x="5670" y="11020"/>
                    </a:cubicBezTo>
                    <a:lnTo>
                      <a:pt x="5530" y="10010"/>
                    </a:lnTo>
                    <a:cubicBezTo>
                      <a:pt x="5380" y="9960"/>
                      <a:pt x="5230" y="9900"/>
                      <a:pt x="5090" y="9830"/>
                    </a:cubicBezTo>
                    <a:lnTo>
                      <a:pt x="4280" y="10450"/>
                    </a:lnTo>
                    <a:cubicBezTo>
                      <a:pt x="4240" y="10480"/>
                      <a:pt x="4180" y="10480"/>
                      <a:pt x="4150" y="10440"/>
                    </a:cubicBezTo>
                    <a:lnTo>
                      <a:pt x="3330" y="9620"/>
                    </a:lnTo>
                    <a:cubicBezTo>
                      <a:pt x="3290" y="9580"/>
                      <a:pt x="3290" y="9530"/>
                      <a:pt x="3320" y="9490"/>
                    </a:cubicBezTo>
                    <a:lnTo>
                      <a:pt x="3940" y="8680"/>
                    </a:lnTo>
                    <a:cubicBezTo>
                      <a:pt x="3870" y="8540"/>
                      <a:pt x="3810" y="8400"/>
                      <a:pt x="3760" y="8240"/>
                    </a:cubicBezTo>
                    <a:lnTo>
                      <a:pt x="2750" y="8090"/>
                    </a:lnTo>
                    <a:cubicBezTo>
                      <a:pt x="2700" y="8080"/>
                      <a:pt x="2660" y="8040"/>
                      <a:pt x="2660" y="7990"/>
                    </a:cubicBezTo>
                    <a:lnTo>
                      <a:pt x="2660" y="6840"/>
                    </a:lnTo>
                    <a:cubicBezTo>
                      <a:pt x="2660" y="6790"/>
                      <a:pt x="2700" y="6750"/>
                      <a:pt x="2750" y="6740"/>
                    </a:cubicBezTo>
                    <a:lnTo>
                      <a:pt x="3760" y="6600"/>
                    </a:lnTo>
                    <a:cubicBezTo>
                      <a:pt x="3810" y="6450"/>
                      <a:pt x="3870" y="6300"/>
                      <a:pt x="3940" y="6160"/>
                    </a:cubicBezTo>
                    <a:lnTo>
                      <a:pt x="3320" y="5350"/>
                    </a:lnTo>
                    <a:cubicBezTo>
                      <a:pt x="3290" y="5310"/>
                      <a:pt x="3290" y="5250"/>
                      <a:pt x="3330" y="5220"/>
                    </a:cubicBezTo>
                    <a:lnTo>
                      <a:pt x="4150" y="4400"/>
                    </a:lnTo>
                    <a:cubicBezTo>
                      <a:pt x="4190" y="4360"/>
                      <a:pt x="4240" y="4360"/>
                      <a:pt x="4280" y="4390"/>
                    </a:cubicBezTo>
                    <a:lnTo>
                      <a:pt x="5090" y="5010"/>
                    </a:lnTo>
                    <a:cubicBezTo>
                      <a:pt x="5230" y="4940"/>
                      <a:pt x="5370" y="4880"/>
                      <a:pt x="5530" y="4830"/>
                    </a:cubicBezTo>
                    <a:lnTo>
                      <a:pt x="5670" y="3820"/>
                    </a:lnTo>
                    <a:cubicBezTo>
                      <a:pt x="5680" y="3770"/>
                      <a:pt x="5720" y="3730"/>
                      <a:pt x="5770" y="3730"/>
                    </a:cubicBezTo>
                    <a:lnTo>
                      <a:pt x="6930" y="3730"/>
                    </a:lnTo>
                    <a:cubicBezTo>
                      <a:pt x="6980" y="3730"/>
                      <a:pt x="7020" y="3770"/>
                      <a:pt x="7030" y="3820"/>
                    </a:cubicBezTo>
                    <a:lnTo>
                      <a:pt x="7170" y="4830"/>
                    </a:lnTo>
                    <a:cubicBezTo>
                      <a:pt x="7320" y="4880"/>
                      <a:pt x="7470" y="4940"/>
                      <a:pt x="7610" y="5010"/>
                    </a:cubicBezTo>
                    <a:lnTo>
                      <a:pt x="8420" y="4390"/>
                    </a:lnTo>
                    <a:cubicBezTo>
                      <a:pt x="8460" y="4360"/>
                      <a:pt x="8520" y="4360"/>
                      <a:pt x="8550" y="4400"/>
                    </a:cubicBezTo>
                    <a:lnTo>
                      <a:pt x="9370" y="5220"/>
                    </a:lnTo>
                    <a:cubicBezTo>
                      <a:pt x="9410" y="5260"/>
                      <a:pt x="9410" y="5310"/>
                      <a:pt x="9380" y="5350"/>
                    </a:cubicBezTo>
                    <a:lnTo>
                      <a:pt x="8760" y="6160"/>
                    </a:lnTo>
                    <a:cubicBezTo>
                      <a:pt x="8830" y="6300"/>
                      <a:pt x="8890" y="6440"/>
                      <a:pt x="8940" y="6600"/>
                    </a:cubicBezTo>
                    <a:lnTo>
                      <a:pt x="9950" y="6740"/>
                    </a:lnTo>
                    <a:cubicBezTo>
                      <a:pt x="10000" y="6750"/>
                      <a:pt x="10040" y="6790"/>
                      <a:pt x="10040" y="6840"/>
                    </a:cubicBezTo>
                    <a:lnTo>
                      <a:pt x="10040" y="8000"/>
                    </a:lnTo>
                    <a:cubicBezTo>
                      <a:pt x="10040" y="8050"/>
                      <a:pt x="10000" y="8090"/>
                      <a:pt x="9950" y="8100"/>
                    </a:cubicBezTo>
                    <a:lnTo>
                      <a:pt x="8940" y="8240"/>
                    </a:lnTo>
                    <a:cubicBezTo>
                      <a:pt x="8890" y="8390"/>
                      <a:pt x="8830" y="8540"/>
                      <a:pt x="8760" y="8680"/>
                    </a:cubicBezTo>
                    <a:lnTo>
                      <a:pt x="9380" y="9490"/>
                    </a:lnTo>
                    <a:cubicBezTo>
                      <a:pt x="9410" y="9530"/>
                      <a:pt x="9410" y="9590"/>
                      <a:pt x="9370" y="9620"/>
                    </a:cubicBezTo>
                    <a:lnTo>
                      <a:pt x="8550" y="10440"/>
                    </a:lnTo>
                    <a:cubicBezTo>
                      <a:pt x="8510" y="10480"/>
                      <a:pt x="8460" y="10480"/>
                      <a:pt x="8420" y="10450"/>
                    </a:cubicBezTo>
                    <a:lnTo>
                      <a:pt x="7610" y="9830"/>
                    </a:lnTo>
                    <a:cubicBezTo>
                      <a:pt x="7470" y="9900"/>
                      <a:pt x="7330" y="9960"/>
                      <a:pt x="7170" y="10010"/>
                    </a:cubicBezTo>
                    <a:lnTo>
                      <a:pt x="7030" y="11020"/>
                    </a:lnTo>
                    <a:cubicBezTo>
                      <a:pt x="7020" y="11070"/>
                      <a:pt x="6980" y="11110"/>
                      <a:pt x="6930" y="11110"/>
                    </a:cubicBezTo>
                    <a:close/>
                    <a:moveTo>
                      <a:pt x="5860" y="10910"/>
                    </a:moveTo>
                    <a:lnTo>
                      <a:pt x="6840" y="10910"/>
                    </a:lnTo>
                    <a:lnTo>
                      <a:pt x="6980" y="9920"/>
                    </a:lnTo>
                    <a:cubicBezTo>
                      <a:pt x="6990" y="9880"/>
                      <a:pt x="7010" y="9850"/>
                      <a:pt x="7050" y="9840"/>
                    </a:cubicBezTo>
                    <a:cubicBezTo>
                      <a:pt x="7230" y="9790"/>
                      <a:pt x="7400" y="9720"/>
                      <a:pt x="7560" y="9630"/>
                    </a:cubicBezTo>
                    <a:cubicBezTo>
                      <a:pt x="7590" y="9610"/>
                      <a:pt x="7640" y="9610"/>
                      <a:pt x="7670" y="9640"/>
                    </a:cubicBezTo>
                    <a:lnTo>
                      <a:pt x="8470" y="10240"/>
                    </a:lnTo>
                    <a:lnTo>
                      <a:pt x="9170" y="9540"/>
                    </a:lnTo>
                    <a:lnTo>
                      <a:pt x="8570" y="8740"/>
                    </a:lnTo>
                    <a:cubicBezTo>
                      <a:pt x="8550" y="8710"/>
                      <a:pt x="8540" y="8670"/>
                      <a:pt x="8560" y="8630"/>
                    </a:cubicBezTo>
                    <a:cubicBezTo>
                      <a:pt x="8650" y="8470"/>
                      <a:pt x="8720" y="8300"/>
                      <a:pt x="8770" y="8120"/>
                    </a:cubicBezTo>
                    <a:cubicBezTo>
                      <a:pt x="8780" y="8080"/>
                      <a:pt x="8810" y="8050"/>
                      <a:pt x="8850" y="8050"/>
                    </a:cubicBezTo>
                    <a:lnTo>
                      <a:pt x="9840" y="7910"/>
                    </a:lnTo>
                    <a:lnTo>
                      <a:pt x="9840" y="6930"/>
                    </a:lnTo>
                    <a:lnTo>
                      <a:pt x="8850" y="6790"/>
                    </a:lnTo>
                    <a:cubicBezTo>
                      <a:pt x="8810" y="6780"/>
                      <a:pt x="8780" y="6760"/>
                      <a:pt x="8770" y="6720"/>
                    </a:cubicBezTo>
                    <a:cubicBezTo>
                      <a:pt x="8720" y="6540"/>
                      <a:pt x="8650" y="6370"/>
                      <a:pt x="8560" y="6210"/>
                    </a:cubicBezTo>
                    <a:cubicBezTo>
                      <a:pt x="8540" y="6180"/>
                      <a:pt x="8540" y="6130"/>
                      <a:pt x="8570" y="6100"/>
                    </a:cubicBezTo>
                    <a:lnTo>
                      <a:pt x="9170" y="5300"/>
                    </a:lnTo>
                    <a:lnTo>
                      <a:pt x="8470" y="4600"/>
                    </a:lnTo>
                    <a:lnTo>
                      <a:pt x="7670" y="5200"/>
                    </a:lnTo>
                    <a:cubicBezTo>
                      <a:pt x="7640" y="5220"/>
                      <a:pt x="7600" y="5230"/>
                      <a:pt x="7560" y="5210"/>
                    </a:cubicBezTo>
                    <a:cubicBezTo>
                      <a:pt x="7400" y="5120"/>
                      <a:pt x="7230" y="5050"/>
                      <a:pt x="7050" y="5000"/>
                    </a:cubicBezTo>
                    <a:cubicBezTo>
                      <a:pt x="7010" y="4990"/>
                      <a:pt x="6980" y="4960"/>
                      <a:pt x="6980" y="4920"/>
                    </a:cubicBezTo>
                    <a:lnTo>
                      <a:pt x="6840" y="3930"/>
                    </a:lnTo>
                    <a:lnTo>
                      <a:pt x="5860" y="3930"/>
                    </a:lnTo>
                    <a:lnTo>
                      <a:pt x="5720" y="4920"/>
                    </a:lnTo>
                    <a:cubicBezTo>
                      <a:pt x="5710" y="4960"/>
                      <a:pt x="5690" y="4990"/>
                      <a:pt x="5650" y="5000"/>
                    </a:cubicBezTo>
                    <a:cubicBezTo>
                      <a:pt x="5470" y="5050"/>
                      <a:pt x="5300" y="5120"/>
                      <a:pt x="5140" y="5210"/>
                    </a:cubicBezTo>
                    <a:cubicBezTo>
                      <a:pt x="5110" y="5230"/>
                      <a:pt x="5060" y="5230"/>
                      <a:pt x="5030" y="5200"/>
                    </a:cubicBezTo>
                    <a:lnTo>
                      <a:pt x="4230" y="4600"/>
                    </a:lnTo>
                    <a:lnTo>
                      <a:pt x="3530" y="5300"/>
                    </a:lnTo>
                    <a:lnTo>
                      <a:pt x="4130" y="6100"/>
                    </a:lnTo>
                    <a:cubicBezTo>
                      <a:pt x="4150" y="6130"/>
                      <a:pt x="4160" y="6170"/>
                      <a:pt x="4140" y="6210"/>
                    </a:cubicBezTo>
                    <a:cubicBezTo>
                      <a:pt x="4050" y="6370"/>
                      <a:pt x="3980" y="6540"/>
                      <a:pt x="3930" y="6720"/>
                    </a:cubicBezTo>
                    <a:cubicBezTo>
                      <a:pt x="3920" y="6760"/>
                      <a:pt x="3890" y="6790"/>
                      <a:pt x="3850" y="6790"/>
                    </a:cubicBezTo>
                    <a:lnTo>
                      <a:pt x="2860" y="6930"/>
                    </a:lnTo>
                    <a:lnTo>
                      <a:pt x="2860" y="7910"/>
                    </a:lnTo>
                    <a:lnTo>
                      <a:pt x="3850" y="8050"/>
                    </a:lnTo>
                    <a:cubicBezTo>
                      <a:pt x="3890" y="8060"/>
                      <a:pt x="3920" y="8080"/>
                      <a:pt x="3930" y="8120"/>
                    </a:cubicBezTo>
                    <a:cubicBezTo>
                      <a:pt x="3980" y="8300"/>
                      <a:pt x="4050" y="8470"/>
                      <a:pt x="4140" y="8630"/>
                    </a:cubicBezTo>
                    <a:cubicBezTo>
                      <a:pt x="4160" y="8660"/>
                      <a:pt x="4160" y="8710"/>
                      <a:pt x="4130" y="8740"/>
                    </a:cubicBezTo>
                    <a:lnTo>
                      <a:pt x="3530" y="9540"/>
                    </a:lnTo>
                    <a:lnTo>
                      <a:pt x="4230" y="10240"/>
                    </a:lnTo>
                    <a:lnTo>
                      <a:pt x="5030" y="9640"/>
                    </a:lnTo>
                    <a:cubicBezTo>
                      <a:pt x="5060" y="9620"/>
                      <a:pt x="5100" y="9610"/>
                      <a:pt x="5140" y="9630"/>
                    </a:cubicBezTo>
                    <a:cubicBezTo>
                      <a:pt x="5300" y="9720"/>
                      <a:pt x="5470" y="9790"/>
                      <a:pt x="5650" y="9840"/>
                    </a:cubicBezTo>
                    <a:cubicBezTo>
                      <a:pt x="5690" y="9850"/>
                      <a:pt x="5720" y="9880"/>
                      <a:pt x="5720" y="9920"/>
                    </a:cubicBezTo>
                    <a:lnTo>
                      <a:pt x="5860" y="10910"/>
                    </a:lnTo>
                    <a:close/>
                    <a:moveTo>
                      <a:pt x="6350" y="8780"/>
                    </a:moveTo>
                    <a:cubicBezTo>
                      <a:pt x="5600" y="8780"/>
                      <a:pt x="4990" y="8170"/>
                      <a:pt x="4990" y="7420"/>
                    </a:cubicBezTo>
                    <a:cubicBezTo>
                      <a:pt x="4990" y="6660"/>
                      <a:pt x="5600" y="6050"/>
                      <a:pt x="6350" y="6050"/>
                    </a:cubicBezTo>
                    <a:cubicBezTo>
                      <a:pt x="7100" y="6050"/>
                      <a:pt x="7710" y="6660"/>
                      <a:pt x="7710" y="7410"/>
                    </a:cubicBezTo>
                    <a:cubicBezTo>
                      <a:pt x="7710" y="8170"/>
                      <a:pt x="7100" y="8780"/>
                      <a:pt x="6350" y="8780"/>
                    </a:cubicBezTo>
                    <a:close/>
                    <a:moveTo>
                      <a:pt x="6350" y="6250"/>
                    </a:moveTo>
                    <a:cubicBezTo>
                      <a:pt x="5710" y="6250"/>
                      <a:pt x="5190" y="6770"/>
                      <a:pt x="5190" y="7410"/>
                    </a:cubicBezTo>
                    <a:cubicBezTo>
                      <a:pt x="5190" y="8050"/>
                      <a:pt x="5710" y="8570"/>
                      <a:pt x="6350" y="8570"/>
                    </a:cubicBezTo>
                    <a:cubicBezTo>
                      <a:pt x="6990" y="8570"/>
                      <a:pt x="7510" y="8050"/>
                      <a:pt x="7510" y="7410"/>
                    </a:cubicBezTo>
                    <a:cubicBezTo>
                      <a:pt x="7510" y="6770"/>
                      <a:pt x="6990" y="6250"/>
                      <a:pt x="6350" y="6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旧字形 Light" panose="020B0300000000000000" charset="-128"/>
                </a:endParaRPr>
              </a:p>
            </p:txBody>
          </p:sp>
        </p:grpSp>
        <p:sp>
          <p:nvSpPr>
            <p:cNvPr id="21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877" y="4034"/>
              <a:ext cx="3017" cy="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sp>
          <p:nvSpPr>
            <p:cNvPr id="29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1746" y="4662"/>
              <a:ext cx="3414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+mn-lt"/>
              </a:endParaRPr>
            </a:p>
          </p:txBody>
        </p:sp>
        <p:sp>
          <p:nvSpPr>
            <p:cNvPr id="24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14232" y="4044"/>
              <a:ext cx="3017" cy="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25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14101" y="4672"/>
              <a:ext cx="3414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+mn-lt"/>
              </a:endParaRPr>
            </a:p>
          </p:txBody>
        </p:sp>
        <p:sp>
          <p:nvSpPr>
            <p:cNvPr id="26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1877" y="7249"/>
              <a:ext cx="3017" cy="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27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746" y="7877"/>
              <a:ext cx="3414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+mn-lt"/>
              </a:endParaRPr>
            </a:p>
          </p:txBody>
        </p:sp>
        <p:sp>
          <p:nvSpPr>
            <p:cNvPr id="28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14232" y="7259"/>
              <a:ext cx="3017" cy="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30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14101" y="7887"/>
              <a:ext cx="3414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+mn-lt"/>
              </a:endParaRPr>
            </a:p>
          </p:txBody>
        </p:sp>
      </p:grpSp>
      <p:pic>
        <p:nvPicPr>
          <p:cNvPr id="3" name="图片 2" descr="E:/006包图网/素材/043扁平/2/ai2_131512-removebg-preview.pngai2_131512-removebg-preview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rcRect t="12666" b="6457"/>
          <a:stretch>
            <a:fillRect/>
          </a:stretch>
        </p:blipFill>
        <p:spPr>
          <a:xfrm>
            <a:off x="4005580" y="885190"/>
            <a:ext cx="4240531" cy="5145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"/>
          <p:cNvGrpSpPr/>
          <p:nvPr/>
        </p:nvGrpSpPr>
        <p:grpSpPr>
          <a:xfrm>
            <a:off x="1266191" y="1709420"/>
            <a:ext cx="9659620" cy="3910330"/>
            <a:chOff x="2116" y="3156"/>
            <a:chExt cx="15212" cy="6158"/>
          </a:xfrm>
        </p:grpSpPr>
        <p:sp>
          <p:nvSpPr>
            <p:cNvPr id="7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2116" y="3156"/>
              <a:ext cx="15212" cy="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etc.</a:t>
              </a: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</a:t>
              </a:r>
              <a:r>
                <a:rPr lang="en-US" altLang="zh-CN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3"/>
              </p:custDataLst>
            </p:nvPr>
          </p:nvSpPr>
          <p:spPr>
            <a:xfrm>
              <a:off x="2283" y="5076"/>
              <a:ext cx="4499" cy="4238"/>
            </a:xfrm>
            <a:prstGeom prst="roundRect">
              <a:avLst>
                <a:gd name="adj" fmla="val 4329"/>
              </a:avLst>
            </a:prstGeom>
            <a:solidFill>
              <a:schemeClr val="bg1"/>
            </a:solidFill>
            <a:ln w="1047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>
              <p:custDataLst>
                <p:tags r:id="rId4"/>
              </p:custDataLst>
            </p:nvPr>
          </p:nvSpPr>
          <p:spPr>
            <a:xfrm>
              <a:off x="7473" y="5076"/>
              <a:ext cx="4499" cy="4238"/>
            </a:xfrm>
            <a:prstGeom prst="roundRect">
              <a:avLst>
                <a:gd name="adj" fmla="val 4329"/>
              </a:avLst>
            </a:prstGeom>
            <a:solidFill>
              <a:schemeClr val="bg1"/>
            </a:solidFill>
            <a:ln w="1047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>
              <p:custDataLst>
                <p:tags r:id="rId5"/>
              </p:custDataLst>
            </p:nvPr>
          </p:nvSpPr>
          <p:spPr>
            <a:xfrm>
              <a:off x="12664" y="5076"/>
              <a:ext cx="4499" cy="4238"/>
            </a:xfrm>
            <a:prstGeom prst="roundRect">
              <a:avLst>
                <a:gd name="adj" fmla="val 4329"/>
              </a:avLst>
            </a:prstGeom>
            <a:solidFill>
              <a:schemeClr val="bg1"/>
            </a:solidFill>
            <a:ln w="1047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/>
            <p:nvPr>
              <p:custDataLst>
                <p:tags r:id="rId6"/>
              </p:custDataLst>
            </p:nvPr>
          </p:nvSpPr>
          <p:spPr>
            <a:xfrm>
              <a:off x="2283" y="5076"/>
              <a:ext cx="4499" cy="1188"/>
            </a:xfrm>
            <a:custGeom>
              <a:avLst/>
              <a:gdLst>
                <a:gd name="connsiteX0" fmla="*/ 123675 w 2856902"/>
                <a:gd name="connsiteY0" fmla="*/ 0 h 984250"/>
                <a:gd name="connsiteX1" fmla="*/ 2733227 w 2856902"/>
                <a:gd name="connsiteY1" fmla="*/ 0 h 984250"/>
                <a:gd name="connsiteX2" fmla="*/ 2856902 w 2856902"/>
                <a:gd name="connsiteY2" fmla="*/ 123675 h 984250"/>
                <a:gd name="connsiteX3" fmla="*/ 2856902 w 2856902"/>
                <a:gd name="connsiteY3" fmla="*/ 896379 h 984250"/>
                <a:gd name="connsiteX4" fmla="*/ 2651978 w 2856902"/>
                <a:gd name="connsiteY4" fmla="*/ 921729 h 984250"/>
                <a:gd name="connsiteX5" fmla="*/ 1428451 w 2856902"/>
                <a:gd name="connsiteY5" fmla="*/ 984250 h 984250"/>
                <a:gd name="connsiteX6" fmla="*/ 204924 w 2856902"/>
                <a:gd name="connsiteY6" fmla="*/ 921729 h 984250"/>
                <a:gd name="connsiteX7" fmla="*/ 0 w 2856902"/>
                <a:gd name="connsiteY7" fmla="*/ 896379 h 984250"/>
                <a:gd name="connsiteX8" fmla="*/ 0 w 2856902"/>
                <a:gd name="connsiteY8" fmla="*/ 123675 h 984250"/>
                <a:gd name="connsiteX9" fmla="*/ 123675 w 2856902"/>
                <a:gd name="connsiteY9" fmla="*/ 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6902" h="984250">
                  <a:moveTo>
                    <a:pt x="123675" y="0"/>
                  </a:moveTo>
                  <a:lnTo>
                    <a:pt x="2733227" y="0"/>
                  </a:lnTo>
                  <a:cubicBezTo>
                    <a:pt x="2801531" y="0"/>
                    <a:pt x="2856902" y="55371"/>
                    <a:pt x="2856902" y="123675"/>
                  </a:cubicBezTo>
                  <a:lnTo>
                    <a:pt x="2856902" y="896379"/>
                  </a:lnTo>
                  <a:lnTo>
                    <a:pt x="2651978" y="921729"/>
                  </a:lnTo>
                  <a:cubicBezTo>
                    <a:pt x="2265466" y="962361"/>
                    <a:pt x="1854522" y="984250"/>
                    <a:pt x="1428451" y="984250"/>
                  </a:cubicBezTo>
                  <a:cubicBezTo>
                    <a:pt x="1002381" y="984250"/>
                    <a:pt x="591436" y="962361"/>
                    <a:pt x="204924" y="921729"/>
                  </a:cubicBezTo>
                  <a:lnTo>
                    <a:pt x="0" y="896379"/>
                  </a:lnTo>
                  <a:lnTo>
                    <a:pt x="0" y="123675"/>
                  </a:lnTo>
                  <a:cubicBezTo>
                    <a:pt x="0" y="55371"/>
                    <a:pt x="55371" y="0"/>
                    <a:pt x="123675" y="0"/>
                  </a:cubicBezTo>
                  <a:close/>
                </a:path>
              </a:pathLst>
            </a:cu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7"/>
              </p:custDataLst>
            </p:nvPr>
          </p:nvSpPr>
          <p:spPr>
            <a:xfrm>
              <a:off x="7473" y="5076"/>
              <a:ext cx="4499" cy="1188"/>
            </a:xfrm>
            <a:custGeom>
              <a:avLst/>
              <a:gdLst>
                <a:gd name="connsiteX0" fmla="*/ 123675 w 2856902"/>
                <a:gd name="connsiteY0" fmla="*/ 0 h 984250"/>
                <a:gd name="connsiteX1" fmla="*/ 2733227 w 2856902"/>
                <a:gd name="connsiteY1" fmla="*/ 0 h 984250"/>
                <a:gd name="connsiteX2" fmla="*/ 2856902 w 2856902"/>
                <a:gd name="connsiteY2" fmla="*/ 123675 h 984250"/>
                <a:gd name="connsiteX3" fmla="*/ 2856902 w 2856902"/>
                <a:gd name="connsiteY3" fmla="*/ 896379 h 984250"/>
                <a:gd name="connsiteX4" fmla="*/ 2651978 w 2856902"/>
                <a:gd name="connsiteY4" fmla="*/ 921729 h 984250"/>
                <a:gd name="connsiteX5" fmla="*/ 1428451 w 2856902"/>
                <a:gd name="connsiteY5" fmla="*/ 984250 h 984250"/>
                <a:gd name="connsiteX6" fmla="*/ 204924 w 2856902"/>
                <a:gd name="connsiteY6" fmla="*/ 921729 h 984250"/>
                <a:gd name="connsiteX7" fmla="*/ 0 w 2856902"/>
                <a:gd name="connsiteY7" fmla="*/ 896379 h 984250"/>
                <a:gd name="connsiteX8" fmla="*/ 0 w 2856902"/>
                <a:gd name="connsiteY8" fmla="*/ 123675 h 984250"/>
                <a:gd name="connsiteX9" fmla="*/ 123675 w 2856902"/>
                <a:gd name="connsiteY9" fmla="*/ 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6902" h="984250">
                  <a:moveTo>
                    <a:pt x="123675" y="0"/>
                  </a:moveTo>
                  <a:lnTo>
                    <a:pt x="2733227" y="0"/>
                  </a:lnTo>
                  <a:cubicBezTo>
                    <a:pt x="2801531" y="0"/>
                    <a:pt x="2856902" y="55371"/>
                    <a:pt x="2856902" y="123675"/>
                  </a:cubicBezTo>
                  <a:lnTo>
                    <a:pt x="2856902" y="896379"/>
                  </a:lnTo>
                  <a:lnTo>
                    <a:pt x="2651978" y="921729"/>
                  </a:lnTo>
                  <a:cubicBezTo>
                    <a:pt x="2265466" y="962361"/>
                    <a:pt x="1854522" y="984250"/>
                    <a:pt x="1428451" y="984250"/>
                  </a:cubicBezTo>
                  <a:cubicBezTo>
                    <a:pt x="1002381" y="984250"/>
                    <a:pt x="591436" y="962361"/>
                    <a:pt x="204924" y="921729"/>
                  </a:cubicBezTo>
                  <a:lnTo>
                    <a:pt x="0" y="896379"/>
                  </a:lnTo>
                  <a:lnTo>
                    <a:pt x="0" y="123675"/>
                  </a:lnTo>
                  <a:cubicBezTo>
                    <a:pt x="0" y="55371"/>
                    <a:pt x="55371" y="0"/>
                    <a:pt x="123675" y="0"/>
                  </a:cubicBezTo>
                  <a:close/>
                </a:path>
              </a:pathLst>
            </a:cu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图形"/>
            <p:cNvSpPr/>
            <p:nvPr>
              <p:custDataLst>
                <p:tags r:id="rId8"/>
              </p:custDataLst>
            </p:nvPr>
          </p:nvSpPr>
          <p:spPr>
            <a:xfrm>
              <a:off x="12664" y="5076"/>
              <a:ext cx="4499" cy="1188"/>
            </a:xfrm>
            <a:custGeom>
              <a:avLst/>
              <a:gdLst>
                <a:gd name="connsiteX0" fmla="*/ 123675 w 2856902"/>
                <a:gd name="connsiteY0" fmla="*/ 0 h 984250"/>
                <a:gd name="connsiteX1" fmla="*/ 2733227 w 2856902"/>
                <a:gd name="connsiteY1" fmla="*/ 0 h 984250"/>
                <a:gd name="connsiteX2" fmla="*/ 2856902 w 2856902"/>
                <a:gd name="connsiteY2" fmla="*/ 123675 h 984250"/>
                <a:gd name="connsiteX3" fmla="*/ 2856902 w 2856902"/>
                <a:gd name="connsiteY3" fmla="*/ 896379 h 984250"/>
                <a:gd name="connsiteX4" fmla="*/ 2651978 w 2856902"/>
                <a:gd name="connsiteY4" fmla="*/ 921729 h 984250"/>
                <a:gd name="connsiteX5" fmla="*/ 1428451 w 2856902"/>
                <a:gd name="connsiteY5" fmla="*/ 984250 h 984250"/>
                <a:gd name="connsiteX6" fmla="*/ 204924 w 2856902"/>
                <a:gd name="connsiteY6" fmla="*/ 921729 h 984250"/>
                <a:gd name="connsiteX7" fmla="*/ 0 w 2856902"/>
                <a:gd name="connsiteY7" fmla="*/ 896379 h 984250"/>
                <a:gd name="connsiteX8" fmla="*/ 0 w 2856902"/>
                <a:gd name="connsiteY8" fmla="*/ 123675 h 984250"/>
                <a:gd name="connsiteX9" fmla="*/ 123675 w 2856902"/>
                <a:gd name="connsiteY9" fmla="*/ 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6902" h="984250">
                  <a:moveTo>
                    <a:pt x="123675" y="0"/>
                  </a:moveTo>
                  <a:lnTo>
                    <a:pt x="2733227" y="0"/>
                  </a:lnTo>
                  <a:cubicBezTo>
                    <a:pt x="2801531" y="0"/>
                    <a:pt x="2856902" y="55371"/>
                    <a:pt x="2856902" y="123675"/>
                  </a:cubicBezTo>
                  <a:lnTo>
                    <a:pt x="2856902" y="896379"/>
                  </a:lnTo>
                  <a:lnTo>
                    <a:pt x="2651978" y="921729"/>
                  </a:lnTo>
                  <a:cubicBezTo>
                    <a:pt x="2265466" y="962361"/>
                    <a:pt x="1854522" y="984250"/>
                    <a:pt x="1428451" y="984250"/>
                  </a:cubicBezTo>
                  <a:cubicBezTo>
                    <a:pt x="1002381" y="984250"/>
                    <a:pt x="591436" y="962361"/>
                    <a:pt x="204924" y="921729"/>
                  </a:cubicBezTo>
                  <a:lnTo>
                    <a:pt x="0" y="896379"/>
                  </a:lnTo>
                  <a:lnTo>
                    <a:pt x="0" y="123675"/>
                  </a:lnTo>
                  <a:cubicBezTo>
                    <a:pt x="0" y="55371"/>
                    <a:pt x="55371" y="0"/>
                    <a:pt x="123675" y="0"/>
                  </a:cubicBezTo>
                  <a:close/>
                </a:path>
              </a:pathLst>
            </a:cu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图形"/>
            <p:cNvSpPr/>
            <p:nvPr>
              <p:custDataLst>
                <p:tags r:id="rId9"/>
              </p:custDataLst>
            </p:nvPr>
          </p:nvSpPr>
          <p:spPr>
            <a:xfrm>
              <a:off x="2842" y="5329"/>
              <a:ext cx="581" cy="681"/>
            </a:xfrm>
            <a:custGeom>
              <a:avLst/>
              <a:gdLst>
                <a:gd name="connsiteX0" fmla="*/ 99870 w 489903"/>
                <a:gd name="connsiteY0" fmla="*/ 331023 h 573488"/>
                <a:gd name="connsiteX1" fmla="*/ 390064 w 489903"/>
                <a:gd name="connsiteY1" fmla="*/ 331023 h 573488"/>
                <a:gd name="connsiteX2" fmla="*/ 415037 w 489903"/>
                <a:gd name="connsiteY2" fmla="*/ 355958 h 573488"/>
                <a:gd name="connsiteX3" fmla="*/ 415037 w 489903"/>
                <a:gd name="connsiteY3" fmla="*/ 524479 h 573488"/>
                <a:gd name="connsiteX4" fmla="*/ 390064 w 489903"/>
                <a:gd name="connsiteY4" fmla="*/ 548554 h 573488"/>
                <a:gd name="connsiteX5" fmla="*/ 433120 w 489903"/>
                <a:gd name="connsiteY5" fmla="*/ 548554 h 573488"/>
                <a:gd name="connsiteX6" fmla="*/ 415037 w 489903"/>
                <a:gd name="connsiteY6" fmla="*/ 573488 h 573488"/>
                <a:gd name="connsiteX7" fmla="*/ 74897 w 489903"/>
                <a:gd name="connsiteY7" fmla="*/ 573488 h 573488"/>
                <a:gd name="connsiteX8" fmla="*/ 55953 w 489903"/>
                <a:gd name="connsiteY8" fmla="*/ 548554 h 573488"/>
                <a:gd name="connsiteX9" fmla="*/ 99870 w 489903"/>
                <a:gd name="connsiteY9" fmla="*/ 548554 h 573488"/>
                <a:gd name="connsiteX10" fmla="*/ 74897 w 489903"/>
                <a:gd name="connsiteY10" fmla="*/ 524479 h 573488"/>
                <a:gd name="connsiteX11" fmla="*/ 74897 w 489903"/>
                <a:gd name="connsiteY11" fmla="*/ 355958 h 573488"/>
                <a:gd name="connsiteX12" fmla="*/ 99870 w 489903"/>
                <a:gd name="connsiteY12" fmla="*/ 331023 h 573488"/>
                <a:gd name="connsiteX13" fmla="*/ 275517 w 489903"/>
                <a:gd name="connsiteY13" fmla="*/ 0 h 573488"/>
                <a:gd name="connsiteX14" fmla="*/ 283266 w 489903"/>
                <a:gd name="connsiteY14" fmla="*/ 0 h 573488"/>
                <a:gd name="connsiteX15" fmla="*/ 284988 w 489903"/>
                <a:gd name="connsiteY15" fmla="*/ 1719 h 573488"/>
                <a:gd name="connsiteX16" fmla="*/ 278961 w 489903"/>
                <a:gd name="connsiteY16" fmla="*/ 6877 h 573488"/>
                <a:gd name="connsiteX17" fmla="*/ 278961 w 489903"/>
                <a:gd name="connsiteY17" fmla="*/ 17194 h 573488"/>
                <a:gd name="connsiteX18" fmla="*/ 304790 w 489903"/>
                <a:gd name="connsiteY18" fmla="*/ 39546 h 573488"/>
                <a:gd name="connsiteX19" fmla="*/ 315983 w 489903"/>
                <a:gd name="connsiteY19" fmla="*/ 64477 h 573488"/>
                <a:gd name="connsiteX20" fmla="*/ 315983 w 489903"/>
                <a:gd name="connsiteY20" fmla="*/ 97145 h 573488"/>
                <a:gd name="connsiteX21" fmla="*/ 319427 w 489903"/>
                <a:gd name="connsiteY21" fmla="*/ 105742 h 573488"/>
                <a:gd name="connsiteX22" fmla="*/ 321149 w 489903"/>
                <a:gd name="connsiteY22" fmla="*/ 108322 h 573488"/>
                <a:gd name="connsiteX23" fmla="*/ 318566 w 489903"/>
                <a:gd name="connsiteY23" fmla="*/ 134972 h 573488"/>
                <a:gd name="connsiteX24" fmla="*/ 318566 w 489903"/>
                <a:gd name="connsiteY24" fmla="*/ 135832 h 573488"/>
                <a:gd name="connsiteX25" fmla="*/ 303929 w 489903"/>
                <a:gd name="connsiteY25" fmla="*/ 173658 h 573488"/>
                <a:gd name="connsiteX26" fmla="*/ 303929 w 489903"/>
                <a:gd name="connsiteY26" fmla="*/ 174518 h 573488"/>
                <a:gd name="connsiteX27" fmla="*/ 296180 w 489903"/>
                <a:gd name="connsiteY27" fmla="*/ 215784 h 573488"/>
                <a:gd name="connsiteX28" fmla="*/ 297902 w 489903"/>
                <a:gd name="connsiteY28" fmla="*/ 220082 h 573488"/>
                <a:gd name="connsiteX29" fmla="*/ 304790 w 489903"/>
                <a:gd name="connsiteY29" fmla="*/ 229539 h 573488"/>
                <a:gd name="connsiteX30" fmla="*/ 310817 w 489903"/>
                <a:gd name="connsiteY30" fmla="*/ 246733 h 573488"/>
                <a:gd name="connsiteX31" fmla="*/ 316844 w 489903"/>
                <a:gd name="connsiteY31" fmla="*/ 251891 h 573488"/>
                <a:gd name="connsiteX32" fmla="*/ 430495 w 489903"/>
                <a:gd name="connsiteY32" fmla="*/ 292297 h 573488"/>
                <a:gd name="connsiteX33" fmla="*/ 445993 w 489903"/>
                <a:gd name="connsiteY33" fmla="*/ 304332 h 573488"/>
                <a:gd name="connsiteX34" fmla="*/ 489903 w 489903"/>
                <a:gd name="connsiteY34" fmla="*/ 470254 h 573488"/>
                <a:gd name="connsiteX35" fmla="*/ 435661 w 489903"/>
                <a:gd name="connsiteY35" fmla="*/ 478851 h 573488"/>
                <a:gd name="connsiteX36" fmla="*/ 435661 w 489903"/>
                <a:gd name="connsiteY36" fmla="*/ 355915 h 573488"/>
                <a:gd name="connsiteX37" fmla="*/ 390028 w 489903"/>
                <a:gd name="connsiteY37" fmla="*/ 310350 h 573488"/>
                <a:gd name="connsiteX38" fmla="*/ 253992 w 489903"/>
                <a:gd name="connsiteY38" fmla="*/ 310350 h 573488"/>
                <a:gd name="connsiteX39" fmla="*/ 249687 w 489903"/>
                <a:gd name="connsiteY39" fmla="*/ 280261 h 573488"/>
                <a:gd name="connsiteX40" fmla="*/ 264324 w 489903"/>
                <a:gd name="connsiteY40" fmla="*/ 265646 h 573488"/>
                <a:gd name="connsiteX41" fmla="*/ 258297 w 489903"/>
                <a:gd name="connsiteY41" fmla="*/ 251031 h 573488"/>
                <a:gd name="connsiteX42" fmla="*/ 231606 w 489903"/>
                <a:gd name="connsiteY42" fmla="*/ 251031 h 573488"/>
                <a:gd name="connsiteX43" fmla="*/ 225579 w 489903"/>
                <a:gd name="connsiteY43" fmla="*/ 265646 h 573488"/>
                <a:gd name="connsiteX44" fmla="*/ 240216 w 489903"/>
                <a:gd name="connsiteY44" fmla="*/ 280261 h 573488"/>
                <a:gd name="connsiteX45" fmla="*/ 235911 w 489903"/>
                <a:gd name="connsiteY45" fmla="*/ 310350 h 573488"/>
                <a:gd name="connsiteX46" fmla="*/ 99875 w 489903"/>
                <a:gd name="connsiteY46" fmla="*/ 310350 h 573488"/>
                <a:gd name="connsiteX47" fmla="*/ 54242 w 489903"/>
                <a:gd name="connsiteY47" fmla="*/ 355915 h 573488"/>
                <a:gd name="connsiteX48" fmla="*/ 54242 w 489903"/>
                <a:gd name="connsiteY48" fmla="*/ 478851 h 573488"/>
                <a:gd name="connsiteX49" fmla="*/ 0 w 489903"/>
                <a:gd name="connsiteY49" fmla="*/ 470254 h 573488"/>
                <a:gd name="connsiteX50" fmla="*/ 43910 w 489903"/>
                <a:gd name="connsiteY50" fmla="*/ 305192 h 573488"/>
                <a:gd name="connsiteX51" fmla="*/ 60269 w 489903"/>
                <a:gd name="connsiteY51" fmla="*/ 293156 h 573488"/>
                <a:gd name="connsiteX52" fmla="*/ 172198 w 489903"/>
                <a:gd name="connsiteY52" fmla="*/ 251031 h 573488"/>
                <a:gd name="connsiteX53" fmla="*/ 176503 w 489903"/>
                <a:gd name="connsiteY53" fmla="*/ 246733 h 573488"/>
                <a:gd name="connsiteX54" fmla="*/ 182530 w 489903"/>
                <a:gd name="connsiteY54" fmla="*/ 229539 h 573488"/>
                <a:gd name="connsiteX55" fmla="*/ 190279 w 489903"/>
                <a:gd name="connsiteY55" fmla="*/ 220082 h 573488"/>
                <a:gd name="connsiteX56" fmla="*/ 193723 w 489903"/>
                <a:gd name="connsiteY56" fmla="*/ 215784 h 573488"/>
                <a:gd name="connsiteX57" fmla="*/ 196306 w 489903"/>
                <a:gd name="connsiteY57" fmla="*/ 190852 h 573488"/>
                <a:gd name="connsiteX58" fmla="*/ 194584 w 489903"/>
                <a:gd name="connsiteY58" fmla="*/ 184835 h 573488"/>
                <a:gd name="connsiteX59" fmla="*/ 180808 w 489903"/>
                <a:gd name="connsiteY59" fmla="*/ 156465 h 573488"/>
                <a:gd name="connsiteX60" fmla="*/ 175642 w 489903"/>
                <a:gd name="connsiteY60" fmla="*/ 140990 h 573488"/>
                <a:gd name="connsiteX61" fmla="*/ 170476 w 489903"/>
                <a:gd name="connsiteY61" fmla="*/ 118638 h 573488"/>
                <a:gd name="connsiteX62" fmla="*/ 169615 w 489903"/>
                <a:gd name="connsiteY62" fmla="*/ 110901 h 573488"/>
                <a:gd name="connsiteX63" fmla="*/ 173920 w 489903"/>
                <a:gd name="connsiteY63" fmla="*/ 102304 h 573488"/>
                <a:gd name="connsiteX64" fmla="*/ 176503 w 489903"/>
                <a:gd name="connsiteY64" fmla="*/ 97145 h 573488"/>
                <a:gd name="connsiteX65" fmla="*/ 176503 w 489903"/>
                <a:gd name="connsiteY65" fmla="*/ 80811 h 573488"/>
                <a:gd name="connsiteX66" fmla="*/ 176503 w 489903"/>
                <a:gd name="connsiteY66" fmla="*/ 59319 h 573488"/>
                <a:gd name="connsiteX67" fmla="*/ 196306 w 489903"/>
                <a:gd name="connsiteY67" fmla="*/ 27510 h 573488"/>
                <a:gd name="connsiteX68" fmla="*/ 246243 w 489903"/>
                <a:gd name="connsiteY68" fmla="*/ 5158 h 573488"/>
                <a:gd name="connsiteX69" fmla="*/ 275517 w 489903"/>
                <a:gd name="connsiteY69" fmla="*/ 0 h 5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9903" h="573488">
                  <a:moveTo>
                    <a:pt x="99870" y="331023"/>
                  </a:moveTo>
                  <a:lnTo>
                    <a:pt x="390064" y="331023"/>
                  </a:lnTo>
                  <a:cubicBezTo>
                    <a:pt x="403842" y="331023"/>
                    <a:pt x="415037" y="342201"/>
                    <a:pt x="415037" y="355958"/>
                  </a:cubicBezTo>
                  <a:lnTo>
                    <a:pt x="415037" y="524479"/>
                  </a:lnTo>
                  <a:cubicBezTo>
                    <a:pt x="415037" y="538236"/>
                    <a:pt x="403842" y="548554"/>
                    <a:pt x="390064" y="548554"/>
                  </a:cubicBezTo>
                  <a:lnTo>
                    <a:pt x="433120" y="548554"/>
                  </a:lnTo>
                  <a:cubicBezTo>
                    <a:pt x="433120" y="568329"/>
                    <a:pt x="425370" y="573488"/>
                    <a:pt x="415037" y="573488"/>
                  </a:cubicBezTo>
                  <a:lnTo>
                    <a:pt x="74897" y="573488"/>
                  </a:lnTo>
                  <a:cubicBezTo>
                    <a:pt x="64564" y="573488"/>
                    <a:pt x="55953" y="568329"/>
                    <a:pt x="55953" y="548554"/>
                  </a:cubicBezTo>
                  <a:lnTo>
                    <a:pt x="99870" y="548554"/>
                  </a:lnTo>
                  <a:cubicBezTo>
                    <a:pt x="86092" y="548554"/>
                    <a:pt x="74897" y="538236"/>
                    <a:pt x="74897" y="524479"/>
                  </a:cubicBezTo>
                  <a:lnTo>
                    <a:pt x="74897" y="355958"/>
                  </a:lnTo>
                  <a:cubicBezTo>
                    <a:pt x="74897" y="342201"/>
                    <a:pt x="86092" y="331023"/>
                    <a:pt x="99870" y="331023"/>
                  </a:cubicBezTo>
                  <a:close/>
                  <a:moveTo>
                    <a:pt x="275517" y="0"/>
                  </a:moveTo>
                  <a:cubicBezTo>
                    <a:pt x="278100" y="0"/>
                    <a:pt x="280683" y="0"/>
                    <a:pt x="283266" y="0"/>
                  </a:cubicBezTo>
                  <a:cubicBezTo>
                    <a:pt x="284127" y="859"/>
                    <a:pt x="284127" y="1719"/>
                    <a:pt x="284988" y="1719"/>
                  </a:cubicBezTo>
                  <a:cubicBezTo>
                    <a:pt x="282405" y="3439"/>
                    <a:pt x="280683" y="5158"/>
                    <a:pt x="278961" y="6877"/>
                  </a:cubicBezTo>
                  <a:cubicBezTo>
                    <a:pt x="274656" y="10316"/>
                    <a:pt x="274656" y="12895"/>
                    <a:pt x="278961" y="17194"/>
                  </a:cubicBezTo>
                  <a:cubicBezTo>
                    <a:pt x="287570" y="24071"/>
                    <a:pt x="297041" y="31809"/>
                    <a:pt x="304790" y="39546"/>
                  </a:cubicBezTo>
                  <a:cubicBezTo>
                    <a:pt x="312539" y="45564"/>
                    <a:pt x="315983" y="55020"/>
                    <a:pt x="315983" y="64477"/>
                  </a:cubicBezTo>
                  <a:cubicBezTo>
                    <a:pt x="315983" y="81671"/>
                    <a:pt x="315983" y="79952"/>
                    <a:pt x="315983" y="97145"/>
                  </a:cubicBezTo>
                  <a:cubicBezTo>
                    <a:pt x="315983" y="100584"/>
                    <a:pt x="315122" y="104023"/>
                    <a:pt x="319427" y="105742"/>
                  </a:cubicBezTo>
                  <a:cubicBezTo>
                    <a:pt x="320288" y="105742"/>
                    <a:pt x="322010" y="107462"/>
                    <a:pt x="321149" y="108322"/>
                  </a:cubicBezTo>
                  <a:cubicBezTo>
                    <a:pt x="321149" y="117778"/>
                    <a:pt x="319427" y="126375"/>
                    <a:pt x="318566" y="134972"/>
                  </a:cubicBezTo>
                  <a:cubicBezTo>
                    <a:pt x="318566" y="134972"/>
                    <a:pt x="318566" y="135832"/>
                    <a:pt x="318566" y="135832"/>
                  </a:cubicBezTo>
                  <a:cubicBezTo>
                    <a:pt x="310817" y="147008"/>
                    <a:pt x="309956" y="160763"/>
                    <a:pt x="303929" y="173658"/>
                  </a:cubicBezTo>
                  <a:cubicBezTo>
                    <a:pt x="303929" y="173658"/>
                    <a:pt x="303929" y="174518"/>
                    <a:pt x="303929" y="174518"/>
                  </a:cubicBezTo>
                  <a:cubicBezTo>
                    <a:pt x="292736" y="186554"/>
                    <a:pt x="296180" y="202028"/>
                    <a:pt x="296180" y="215784"/>
                  </a:cubicBezTo>
                  <a:cubicBezTo>
                    <a:pt x="296180" y="217503"/>
                    <a:pt x="297041" y="219222"/>
                    <a:pt x="297902" y="220082"/>
                  </a:cubicBezTo>
                  <a:cubicBezTo>
                    <a:pt x="302207" y="221801"/>
                    <a:pt x="303929" y="225240"/>
                    <a:pt x="304790" y="229539"/>
                  </a:cubicBezTo>
                  <a:cubicBezTo>
                    <a:pt x="306512" y="235557"/>
                    <a:pt x="308234" y="241574"/>
                    <a:pt x="310817" y="246733"/>
                  </a:cubicBezTo>
                  <a:cubicBezTo>
                    <a:pt x="311678" y="249312"/>
                    <a:pt x="315122" y="251031"/>
                    <a:pt x="316844" y="251891"/>
                  </a:cubicBezTo>
                  <a:cubicBezTo>
                    <a:pt x="349562" y="263927"/>
                    <a:pt x="399499" y="276822"/>
                    <a:pt x="430495" y="292297"/>
                  </a:cubicBezTo>
                  <a:cubicBezTo>
                    <a:pt x="436522" y="295735"/>
                    <a:pt x="441688" y="299174"/>
                    <a:pt x="445993" y="304332"/>
                  </a:cubicBezTo>
                  <a:lnTo>
                    <a:pt x="489903" y="470254"/>
                  </a:lnTo>
                  <a:cubicBezTo>
                    <a:pt x="479571" y="470254"/>
                    <a:pt x="447715" y="473693"/>
                    <a:pt x="435661" y="478851"/>
                  </a:cubicBezTo>
                  <a:lnTo>
                    <a:pt x="435661" y="355915"/>
                  </a:lnTo>
                  <a:cubicBezTo>
                    <a:pt x="435661" y="330983"/>
                    <a:pt x="414997" y="310350"/>
                    <a:pt x="390028" y="310350"/>
                  </a:cubicBezTo>
                  <a:lnTo>
                    <a:pt x="253992" y="310350"/>
                  </a:lnTo>
                  <a:lnTo>
                    <a:pt x="249687" y="280261"/>
                  </a:lnTo>
                  <a:lnTo>
                    <a:pt x="264324" y="265646"/>
                  </a:lnTo>
                  <a:lnTo>
                    <a:pt x="258297" y="251031"/>
                  </a:lnTo>
                  <a:lnTo>
                    <a:pt x="231606" y="251031"/>
                  </a:lnTo>
                  <a:lnTo>
                    <a:pt x="225579" y="265646"/>
                  </a:lnTo>
                  <a:lnTo>
                    <a:pt x="240216" y="280261"/>
                  </a:lnTo>
                  <a:lnTo>
                    <a:pt x="235911" y="310350"/>
                  </a:lnTo>
                  <a:lnTo>
                    <a:pt x="99875" y="310350"/>
                  </a:lnTo>
                  <a:cubicBezTo>
                    <a:pt x="74045" y="310350"/>
                    <a:pt x="54242" y="330983"/>
                    <a:pt x="54242" y="355915"/>
                  </a:cubicBezTo>
                  <a:lnTo>
                    <a:pt x="54242" y="478851"/>
                  </a:lnTo>
                  <a:cubicBezTo>
                    <a:pt x="42188" y="473693"/>
                    <a:pt x="10332" y="470254"/>
                    <a:pt x="0" y="470254"/>
                  </a:cubicBezTo>
                  <a:lnTo>
                    <a:pt x="43910" y="305192"/>
                  </a:lnTo>
                  <a:cubicBezTo>
                    <a:pt x="48215" y="300034"/>
                    <a:pt x="54242" y="296595"/>
                    <a:pt x="60269" y="293156"/>
                  </a:cubicBezTo>
                  <a:cubicBezTo>
                    <a:pt x="70601" y="287998"/>
                    <a:pt x="162727" y="255330"/>
                    <a:pt x="172198" y="251031"/>
                  </a:cubicBezTo>
                  <a:cubicBezTo>
                    <a:pt x="173920" y="250171"/>
                    <a:pt x="175642" y="248452"/>
                    <a:pt x="176503" y="246733"/>
                  </a:cubicBezTo>
                  <a:cubicBezTo>
                    <a:pt x="179086" y="240715"/>
                    <a:pt x="180808" y="235557"/>
                    <a:pt x="182530" y="229539"/>
                  </a:cubicBezTo>
                  <a:cubicBezTo>
                    <a:pt x="184252" y="225240"/>
                    <a:pt x="185113" y="220942"/>
                    <a:pt x="190279" y="220082"/>
                  </a:cubicBezTo>
                  <a:cubicBezTo>
                    <a:pt x="192001" y="220082"/>
                    <a:pt x="193723" y="217503"/>
                    <a:pt x="193723" y="215784"/>
                  </a:cubicBezTo>
                  <a:cubicBezTo>
                    <a:pt x="194584" y="207187"/>
                    <a:pt x="195445" y="198590"/>
                    <a:pt x="196306" y="190852"/>
                  </a:cubicBezTo>
                  <a:cubicBezTo>
                    <a:pt x="196306" y="189133"/>
                    <a:pt x="195445" y="186554"/>
                    <a:pt x="194584" y="184835"/>
                  </a:cubicBezTo>
                  <a:cubicBezTo>
                    <a:pt x="186835" y="177097"/>
                    <a:pt x="182530" y="167641"/>
                    <a:pt x="180808" y="156465"/>
                  </a:cubicBezTo>
                  <a:cubicBezTo>
                    <a:pt x="179947" y="151306"/>
                    <a:pt x="177364" y="146148"/>
                    <a:pt x="175642" y="140990"/>
                  </a:cubicBezTo>
                  <a:cubicBezTo>
                    <a:pt x="173920" y="133253"/>
                    <a:pt x="172198" y="126375"/>
                    <a:pt x="170476" y="118638"/>
                  </a:cubicBezTo>
                  <a:cubicBezTo>
                    <a:pt x="169615" y="116059"/>
                    <a:pt x="169615" y="113480"/>
                    <a:pt x="169615" y="110901"/>
                  </a:cubicBezTo>
                  <a:cubicBezTo>
                    <a:pt x="168754" y="106602"/>
                    <a:pt x="168754" y="104023"/>
                    <a:pt x="173920" y="102304"/>
                  </a:cubicBezTo>
                  <a:cubicBezTo>
                    <a:pt x="174781" y="101444"/>
                    <a:pt x="176503" y="98865"/>
                    <a:pt x="176503" y="97145"/>
                  </a:cubicBezTo>
                  <a:cubicBezTo>
                    <a:pt x="176503" y="85110"/>
                    <a:pt x="176503" y="91987"/>
                    <a:pt x="176503" y="80811"/>
                  </a:cubicBezTo>
                  <a:cubicBezTo>
                    <a:pt x="176503" y="73074"/>
                    <a:pt x="176503" y="66196"/>
                    <a:pt x="176503" y="59319"/>
                  </a:cubicBezTo>
                  <a:cubicBezTo>
                    <a:pt x="178225" y="45564"/>
                    <a:pt x="185974" y="36107"/>
                    <a:pt x="196306" y="27510"/>
                  </a:cubicBezTo>
                  <a:cubicBezTo>
                    <a:pt x="210942" y="15474"/>
                    <a:pt x="228162" y="9456"/>
                    <a:pt x="246243" y="5158"/>
                  </a:cubicBezTo>
                  <a:cubicBezTo>
                    <a:pt x="255714" y="3439"/>
                    <a:pt x="266046" y="1719"/>
                    <a:pt x="275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>
              <p:custDataLst>
                <p:tags r:id="rId10"/>
              </p:custDataLst>
            </p:nvPr>
          </p:nvSpPr>
          <p:spPr>
            <a:xfrm>
              <a:off x="7980" y="5329"/>
              <a:ext cx="669" cy="681"/>
            </a:xfrm>
            <a:custGeom>
              <a:avLst/>
              <a:gdLst>
                <a:gd name="T0" fmla="*/ 472 w 487"/>
                <a:gd name="T1" fmla="*/ 427 h 496"/>
                <a:gd name="T2" fmla="*/ 381 w 487"/>
                <a:gd name="T3" fmla="*/ 336 h 496"/>
                <a:gd name="T4" fmla="*/ 356 w 487"/>
                <a:gd name="T5" fmla="*/ 325 h 496"/>
                <a:gd name="T6" fmla="*/ 400 w 487"/>
                <a:gd name="T7" fmla="*/ 200 h 496"/>
                <a:gd name="T8" fmla="*/ 200 w 487"/>
                <a:gd name="T9" fmla="*/ 0 h 496"/>
                <a:gd name="T10" fmla="*/ 0 w 487"/>
                <a:gd name="T11" fmla="*/ 200 h 496"/>
                <a:gd name="T12" fmla="*/ 200 w 487"/>
                <a:gd name="T13" fmla="*/ 400 h 496"/>
                <a:gd name="T14" fmla="*/ 312 w 487"/>
                <a:gd name="T15" fmla="*/ 365 h 496"/>
                <a:gd name="T16" fmla="*/ 324 w 487"/>
                <a:gd name="T17" fmla="*/ 393 h 496"/>
                <a:gd name="T18" fmla="*/ 415 w 487"/>
                <a:gd name="T19" fmla="*/ 484 h 496"/>
                <a:gd name="T20" fmla="*/ 443 w 487"/>
                <a:gd name="T21" fmla="*/ 496 h 496"/>
                <a:gd name="T22" fmla="*/ 472 w 487"/>
                <a:gd name="T23" fmla="*/ 484 h 496"/>
                <a:gd name="T24" fmla="*/ 472 w 487"/>
                <a:gd name="T25" fmla="*/ 427 h 496"/>
                <a:gd name="T26" fmla="*/ 200 w 487"/>
                <a:gd name="T27" fmla="*/ 333 h 496"/>
                <a:gd name="T28" fmla="*/ 67 w 487"/>
                <a:gd name="T29" fmla="*/ 200 h 496"/>
                <a:gd name="T30" fmla="*/ 200 w 487"/>
                <a:gd name="T31" fmla="*/ 67 h 496"/>
                <a:gd name="T32" fmla="*/ 333 w 487"/>
                <a:gd name="T33" fmla="*/ 200 h 496"/>
                <a:gd name="T34" fmla="*/ 200 w 487"/>
                <a:gd name="T35" fmla="*/ 33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7" h="496">
                  <a:moveTo>
                    <a:pt x="472" y="427"/>
                  </a:moveTo>
                  <a:lnTo>
                    <a:pt x="381" y="336"/>
                  </a:lnTo>
                  <a:cubicBezTo>
                    <a:pt x="374" y="329"/>
                    <a:pt x="365" y="326"/>
                    <a:pt x="356" y="325"/>
                  </a:cubicBezTo>
                  <a:cubicBezTo>
                    <a:pt x="384" y="291"/>
                    <a:pt x="400" y="247"/>
                    <a:pt x="400" y="200"/>
                  </a:cubicBezTo>
                  <a:cubicBezTo>
                    <a:pt x="400" y="90"/>
                    <a:pt x="310" y="0"/>
                    <a:pt x="200" y="0"/>
                  </a:cubicBez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242" y="400"/>
                    <a:pt x="280" y="387"/>
                    <a:pt x="312" y="365"/>
                  </a:cubicBezTo>
                  <a:cubicBezTo>
                    <a:pt x="313" y="375"/>
                    <a:pt x="316" y="385"/>
                    <a:pt x="324" y="393"/>
                  </a:cubicBezTo>
                  <a:lnTo>
                    <a:pt x="415" y="484"/>
                  </a:lnTo>
                  <a:cubicBezTo>
                    <a:pt x="423" y="492"/>
                    <a:pt x="433" y="496"/>
                    <a:pt x="443" y="496"/>
                  </a:cubicBezTo>
                  <a:cubicBezTo>
                    <a:pt x="454" y="496"/>
                    <a:pt x="464" y="492"/>
                    <a:pt x="472" y="484"/>
                  </a:cubicBezTo>
                  <a:cubicBezTo>
                    <a:pt x="487" y="468"/>
                    <a:pt x="487" y="443"/>
                    <a:pt x="472" y="427"/>
                  </a:cubicBezTo>
                  <a:close/>
                  <a:moveTo>
                    <a:pt x="200" y="333"/>
                  </a:moveTo>
                  <a:cubicBezTo>
                    <a:pt x="127" y="333"/>
                    <a:pt x="67" y="274"/>
                    <a:pt x="67" y="200"/>
                  </a:cubicBezTo>
                  <a:cubicBezTo>
                    <a:pt x="67" y="126"/>
                    <a:pt x="127" y="67"/>
                    <a:pt x="200" y="67"/>
                  </a:cubicBezTo>
                  <a:cubicBezTo>
                    <a:pt x="274" y="67"/>
                    <a:pt x="333" y="126"/>
                    <a:pt x="333" y="200"/>
                  </a:cubicBezTo>
                  <a:cubicBezTo>
                    <a:pt x="333" y="274"/>
                    <a:pt x="274" y="333"/>
                    <a:pt x="20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>
              <p:custDataLst>
                <p:tags r:id="rId11"/>
              </p:custDataLst>
            </p:nvPr>
          </p:nvSpPr>
          <p:spPr>
            <a:xfrm>
              <a:off x="13163" y="5387"/>
              <a:ext cx="681" cy="586"/>
            </a:xfrm>
            <a:custGeom>
              <a:avLst/>
              <a:gdLst>
                <a:gd name="connsiteX0" fmla="*/ 389492 w 608271"/>
                <a:gd name="connsiteY0" fmla="*/ 248491 h 522678"/>
                <a:gd name="connsiteX1" fmla="*/ 481825 w 608271"/>
                <a:gd name="connsiteY1" fmla="*/ 293892 h 522678"/>
                <a:gd name="connsiteX2" fmla="*/ 604637 w 608271"/>
                <a:gd name="connsiteY2" fmla="*/ 486497 h 522678"/>
                <a:gd name="connsiteX3" fmla="*/ 605332 w 608271"/>
                <a:gd name="connsiteY3" fmla="*/ 510486 h 522678"/>
                <a:gd name="connsiteX4" fmla="*/ 584681 w 608271"/>
                <a:gd name="connsiteY4" fmla="*/ 522678 h 522678"/>
                <a:gd name="connsiteX5" fmla="*/ 467131 w 608271"/>
                <a:gd name="connsiteY5" fmla="*/ 522381 h 522678"/>
                <a:gd name="connsiteX6" fmla="*/ 441814 w 608271"/>
                <a:gd name="connsiteY6" fmla="*/ 507115 h 522678"/>
                <a:gd name="connsiteX7" fmla="*/ 385123 w 608271"/>
                <a:gd name="connsiteY7" fmla="*/ 423451 h 522678"/>
                <a:gd name="connsiteX8" fmla="*/ 148136 w 608271"/>
                <a:gd name="connsiteY8" fmla="*/ 432472 h 522678"/>
                <a:gd name="connsiteX9" fmla="*/ 123415 w 608271"/>
                <a:gd name="connsiteY9" fmla="*/ 423650 h 522678"/>
                <a:gd name="connsiteX10" fmla="*/ 11920 w 608271"/>
                <a:gd name="connsiteY10" fmla="*/ 325117 h 522678"/>
                <a:gd name="connsiteX11" fmla="*/ 8843 w 608271"/>
                <a:gd name="connsiteY11" fmla="*/ 275454 h 522678"/>
                <a:gd name="connsiteX12" fmla="*/ 58583 w 608271"/>
                <a:gd name="connsiteY12" fmla="*/ 272381 h 522678"/>
                <a:gd name="connsiteX13" fmla="*/ 159554 w 608271"/>
                <a:gd name="connsiteY13" fmla="*/ 361596 h 522678"/>
                <a:gd name="connsiteX14" fmla="*/ 378869 w 608271"/>
                <a:gd name="connsiteY14" fmla="*/ 319863 h 522678"/>
                <a:gd name="connsiteX15" fmla="*/ 250596 w 608271"/>
                <a:gd name="connsiteY15" fmla="*/ 333741 h 522678"/>
                <a:gd name="connsiteX16" fmla="*/ 211776 w 608271"/>
                <a:gd name="connsiteY16" fmla="*/ 302615 h 522678"/>
                <a:gd name="connsiteX17" fmla="*/ 242951 w 608271"/>
                <a:gd name="connsiteY17" fmla="*/ 263757 h 522678"/>
                <a:gd name="connsiteX18" fmla="*/ 389492 w 608271"/>
                <a:gd name="connsiteY18" fmla="*/ 248491 h 522678"/>
                <a:gd name="connsiteX19" fmla="*/ 22874 w 608271"/>
                <a:gd name="connsiteY19" fmla="*/ 158631 h 522678"/>
                <a:gd name="connsiteX20" fmla="*/ 352733 w 608271"/>
                <a:gd name="connsiteY20" fmla="*/ 158631 h 522678"/>
                <a:gd name="connsiteX21" fmla="*/ 372685 w 608271"/>
                <a:gd name="connsiteY21" fmla="*/ 178545 h 522678"/>
                <a:gd name="connsiteX22" fmla="*/ 372685 w 608271"/>
                <a:gd name="connsiteY22" fmla="*/ 223129 h 522678"/>
                <a:gd name="connsiteX23" fmla="*/ 240067 w 608271"/>
                <a:gd name="connsiteY23" fmla="*/ 237495 h 522678"/>
                <a:gd name="connsiteX24" fmla="*/ 187456 w 608271"/>
                <a:gd name="connsiteY24" fmla="*/ 281485 h 522678"/>
                <a:gd name="connsiteX25" fmla="*/ 108838 w 608271"/>
                <a:gd name="connsiteY25" fmla="*/ 281485 h 522678"/>
                <a:gd name="connsiteX26" fmla="*/ 76180 w 608271"/>
                <a:gd name="connsiteY26" fmla="*/ 252654 h 522678"/>
                <a:gd name="connsiteX27" fmla="*/ 2922 w 608271"/>
                <a:gd name="connsiteY27" fmla="*/ 246313 h 522678"/>
                <a:gd name="connsiteX28" fmla="*/ 2922 w 608271"/>
                <a:gd name="connsiteY28" fmla="*/ 178545 h 522678"/>
                <a:gd name="connsiteX29" fmla="*/ 22874 w 608271"/>
                <a:gd name="connsiteY29" fmla="*/ 158631 h 522678"/>
                <a:gd name="connsiteX30" fmla="*/ 22874 w 608271"/>
                <a:gd name="connsiteY30" fmla="*/ 0 h 522678"/>
                <a:gd name="connsiteX31" fmla="*/ 352733 w 608271"/>
                <a:gd name="connsiteY31" fmla="*/ 0 h 522678"/>
                <a:gd name="connsiteX32" fmla="*/ 372685 w 608271"/>
                <a:gd name="connsiteY32" fmla="*/ 19925 h 522678"/>
                <a:gd name="connsiteX33" fmla="*/ 372685 w 608271"/>
                <a:gd name="connsiteY33" fmla="*/ 102999 h 522678"/>
                <a:gd name="connsiteX34" fmla="*/ 352733 w 608271"/>
                <a:gd name="connsiteY34" fmla="*/ 122925 h 522678"/>
                <a:gd name="connsiteX35" fmla="*/ 22874 w 608271"/>
                <a:gd name="connsiteY35" fmla="*/ 122925 h 522678"/>
                <a:gd name="connsiteX36" fmla="*/ 2922 w 608271"/>
                <a:gd name="connsiteY36" fmla="*/ 102999 h 522678"/>
                <a:gd name="connsiteX37" fmla="*/ 2922 w 608271"/>
                <a:gd name="connsiteY37" fmla="*/ 19925 h 522678"/>
                <a:gd name="connsiteX38" fmla="*/ 22874 w 608271"/>
                <a:gd name="connsiteY38" fmla="*/ 0 h 5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8271" h="522678">
                  <a:moveTo>
                    <a:pt x="389492" y="248491"/>
                  </a:moveTo>
                  <a:cubicBezTo>
                    <a:pt x="425432" y="248491"/>
                    <a:pt x="459883" y="265442"/>
                    <a:pt x="481825" y="293892"/>
                  </a:cubicBezTo>
                  <a:lnTo>
                    <a:pt x="604637" y="486497"/>
                  </a:lnTo>
                  <a:cubicBezTo>
                    <a:pt x="609204" y="493733"/>
                    <a:pt x="609502" y="502952"/>
                    <a:pt x="605332" y="510486"/>
                  </a:cubicBezTo>
                  <a:cubicBezTo>
                    <a:pt x="601162" y="518019"/>
                    <a:pt x="593319" y="522678"/>
                    <a:pt x="584681" y="522678"/>
                  </a:cubicBezTo>
                  <a:cubicBezTo>
                    <a:pt x="569888" y="522678"/>
                    <a:pt x="467131" y="522381"/>
                    <a:pt x="467131" y="522381"/>
                  </a:cubicBezTo>
                  <a:cubicBezTo>
                    <a:pt x="457203" y="521290"/>
                    <a:pt x="447771" y="516037"/>
                    <a:pt x="441814" y="507115"/>
                  </a:cubicBezTo>
                  <a:lnTo>
                    <a:pt x="385123" y="423451"/>
                  </a:lnTo>
                  <a:lnTo>
                    <a:pt x="148136" y="432472"/>
                  </a:lnTo>
                  <a:cubicBezTo>
                    <a:pt x="138804" y="432869"/>
                    <a:pt x="129967" y="429498"/>
                    <a:pt x="123415" y="423650"/>
                  </a:cubicBezTo>
                  <a:lnTo>
                    <a:pt x="11920" y="325117"/>
                  </a:lnTo>
                  <a:cubicBezTo>
                    <a:pt x="-2674" y="312230"/>
                    <a:pt x="-4064" y="290026"/>
                    <a:pt x="8843" y="275454"/>
                  </a:cubicBezTo>
                  <a:cubicBezTo>
                    <a:pt x="21749" y="260882"/>
                    <a:pt x="44088" y="259494"/>
                    <a:pt x="58583" y="272381"/>
                  </a:cubicBezTo>
                  <a:lnTo>
                    <a:pt x="159554" y="361596"/>
                  </a:lnTo>
                  <a:lnTo>
                    <a:pt x="378869" y="319863"/>
                  </a:lnTo>
                  <a:lnTo>
                    <a:pt x="250596" y="333741"/>
                  </a:lnTo>
                  <a:cubicBezTo>
                    <a:pt x="231236" y="335823"/>
                    <a:pt x="213861" y="321846"/>
                    <a:pt x="211776" y="302615"/>
                  </a:cubicBezTo>
                  <a:cubicBezTo>
                    <a:pt x="209592" y="283285"/>
                    <a:pt x="223591" y="265838"/>
                    <a:pt x="242951" y="263757"/>
                  </a:cubicBezTo>
                  <a:cubicBezTo>
                    <a:pt x="388896" y="247896"/>
                    <a:pt x="380954" y="248491"/>
                    <a:pt x="389492" y="248491"/>
                  </a:cubicBezTo>
                  <a:close/>
                  <a:moveTo>
                    <a:pt x="22874" y="158631"/>
                  </a:moveTo>
                  <a:lnTo>
                    <a:pt x="352733" y="158631"/>
                  </a:lnTo>
                  <a:cubicBezTo>
                    <a:pt x="363751" y="158631"/>
                    <a:pt x="372685" y="167548"/>
                    <a:pt x="372685" y="178545"/>
                  </a:cubicBezTo>
                  <a:lnTo>
                    <a:pt x="372685" y="223129"/>
                  </a:lnTo>
                  <a:lnTo>
                    <a:pt x="240067" y="237495"/>
                  </a:lnTo>
                  <a:cubicBezTo>
                    <a:pt x="213861" y="240368"/>
                    <a:pt x="194107" y="258896"/>
                    <a:pt x="187456" y="281485"/>
                  </a:cubicBezTo>
                  <a:lnTo>
                    <a:pt x="108838" y="281485"/>
                  </a:lnTo>
                  <a:lnTo>
                    <a:pt x="76180" y="252654"/>
                  </a:lnTo>
                  <a:cubicBezTo>
                    <a:pt x="55930" y="234721"/>
                    <a:pt x="26249" y="231947"/>
                    <a:pt x="2922" y="246313"/>
                  </a:cubicBezTo>
                  <a:lnTo>
                    <a:pt x="2922" y="178545"/>
                  </a:lnTo>
                  <a:cubicBezTo>
                    <a:pt x="2922" y="167548"/>
                    <a:pt x="11856" y="158631"/>
                    <a:pt x="22874" y="158631"/>
                  </a:cubicBezTo>
                  <a:close/>
                  <a:moveTo>
                    <a:pt x="22874" y="0"/>
                  </a:moveTo>
                  <a:lnTo>
                    <a:pt x="352733" y="0"/>
                  </a:lnTo>
                  <a:cubicBezTo>
                    <a:pt x="363751" y="0"/>
                    <a:pt x="372685" y="8922"/>
                    <a:pt x="372685" y="19925"/>
                  </a:cubicBezTo>
                  <a:lnTo>
                    <a:pt x="372685" y="102999"/>
                  </a:lnTo>
                  <a:cubicBezTo>
                    <a:pt x="372685" y="114003"/>
                    <a:pt x="363751" y="122925"/>
                    <a:pt x="352733" y="122925"/>
                  </a:cubicBezTo>
                  <a:lnTo>
                    <a:pt x="22874" y="122925"/>
                  </a:lnTo>
                  <a:cubicBezTo>
                    <a:pt x="11856" y="122925"/>
                    <a:pt x="2922" y="114003"/>
                    <a:pt x="2922" y="102999"/>
                  </a:cubicBezTo>
                  <a:lnTo>
                    <a:pt x="2922" y="19925"/>
                  </a:lnTo>
                  <a:cubicBezTo>
                    <a:pt x="2922" y="8922"/>
                    <a:pt x="11856" y="0"/>
                    <a:pt x="228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图形"/>
            <p:cNvSpPr txBox="1"/>
            <p:nvPr>
              <p:custDataLst>
                <p:tags r:id="rId12"/>
              </p:custDataLst>
            </p:nvPr>
          </p:nvSpPr>
          <p:spPr>
            <a:xfrm>
              <a:off x="2516" y="6456"/>
              <a:ext cx="4032" cy="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23" name="图形"/>
            <p:cNvSpPr txBox="1"/>
            <p:nvPr>
              <p:custDataLst>
                <p:tags r:id="rId13"/>
              </p:custDataLst>
            </p:nvPr>
          </p:nvSpPr>
          <p:spPr>
            <a:xfrm>
              <a:off x="7708" y="6456"/>
              <a:ext cx="4032" cy="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24" name="图形"/>
            <p:cNvSpPr txBox="1"/>
            <p:nvPr>
              <p:custDataLst>
                <p:tags r:id="rId14"/>
              </p:custDataLst>
            </p:nvPr>
          </p:nvSpPr>
          <p:spPr>
            <a:xfrm>
              <a:off x="12897" y="6456"/>
              <a:ext cx="4032" cy="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>
            <p:custDataLst>
              <p:tags r:id="rId2"/>
            </p:custDataLst>
          </p:nvPr>
        </p:nvSpPr>
        <p:spPr>
          <a:xfrm rot="5400000" flipH="1">
            <a:off x="-3348355" y="-2800985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-1698624" y="1"/>
            <a:ext cx="8239125" cy="823912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3" name="图形"/>
          <p:cNvSpPr/>
          <p:nvPr>
            <p:custDataLst>
              <p:tags r:id="rId4"/>
            </p:custDataLst>
          </p:nvPr>
        </p:nvSpPr>
        <p:spPr>
          <a:xfrm rot="16200000">
            <a:off x="10748012" y="5433697"/>
            <a:ext cx="2618105" cy="261810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789931" y="2499996"/>
            <a:ext cx="569023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86" name="文本框 85"/>
          <p:cNvSpPr txBox="1"/>
          <p:nvPr>
            <p:custDataLst>
              <p:tags r:id="rId6"/>
            </p:custDataLst>
          </p:nvPr>
        </p:nvSpPr>
        <p:spPr>
          <a:xfrm>
            <a:off x="5925186" y="3558542"/>
            <a:ext cx="5540375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SemiBold" panose="02020600000000000000" charset="-122"/>
                <a:ea typeface="思源宋体 SemiBold" panose="02020600000000000000" charset="-122"/>
                <a:cs typeface="思源黑体旧字形 Light" panose="020B0300000000000000" charset="-128"/>
                <a:sym typeface="+mn-ea"/>
              </a:rPr>
              <a:t>Click here to add content, content to match the title. </a:t>
            </a:r>
          </a:p>
        </p:txBody>
      </p:sp>
      <p:grpSp>
        <p:nvGrpSpPr>
          <p:cNvPr id="6" name="图形"/>
          <p:cNvGrpSpPr/>
          <p:nvPr/>
        </p:nvGrpSpPr>
        <p:grpSpPr>
          <a:xfrm>
            <a:off x="5805171" y="1536065"/>
            <a:ext cx="3652520" cy="615950"/>
            <a:chOff x="6664" y="2954"/>
            <a:chExt cx="5752" cy="970"/>
          </a:xfrm>
        </p:grpSpPr>
        <p:grpSp>
          <p:nvGrpSpPr>
            <p:cNvPr id="51" name="图形"/>
            <p:cNvGrpSpPr/>
            <p:nvPr/>
          </p:nvGrpSpPr>
          <p:grpSpPr>
            <a:xfrm>
              <a:off x="6664" y="2954"/>
              <a:ext cx="5752" cy="970"/>
              <a:chOff x="9585" y="3566"/>
              <a:chExt cx="5752" cy="970"/>
            </a:xfrm>
            <a:gradFill>
              <a:gsLst>
                <a:gs pos="0">
                  <a:srgbClr val="FC8B74"/>
                </a:gs>
                <a:gs pos="100000">
                  <a:srgbClr val="FCE7BD"/>
                </a:gs>
              </a:gsLst>
              <a:lin ang="5400000" scaled="0"/>
            </a:gradFill>
          </p:grpSpPr>
          <p:grpSp>
            <p:nvGrpSpPr>
              <p:cNvPr id="29" name="图形"/>
              <p:cNvGrpSpPr/>
              <p:nvPr/>
            </p:nvGrpSpPr>
            <p:grpSpPr>
              <a:xfrm>
                <a:off x="9585" y="3566"/>
                <a:ext cx="3710" cy="970"/>
                <a:chOff x="9135" y="3711"/>
                <a:chExt cx="3710" cy="970"/>
              </a:xfrm>
              <a:grpFill/>
            </p:grpSpPr>
            <p:sp>
              <p:nvSpPr>
                <p:cNvPr id="50" name="图形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9135" y="3711"/>
                  <a:ext cx="3710" cy="97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5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 w="28575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2">
                      <a:lumMod val="95000"/>
                      <a:alpha val="40000"/>
                    </a:schemeClr>
                  </a:outerShdw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  <p:sp>
              <p:nvSpPr>
                <p:cNvPr id="52" name="图形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9351" y="3727"/>
                  <a:ext cx="3200" cy="92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PART</a:t>
                  </a:r>
                  <a:r>
                    <a:rPr lang="en-US" sz="20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 </a:t>
                  </a: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03</a:t>
                  </a:r>
                  <a:endParaRPr lang="en-US" altLang="en-US" sz="320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469900" sx="102000" sy="102000" algn="ctr" rotWithShape="0">
                        <a:prstClr val="black">
                          <a:alpha val="8000"/>
                        </a:prstClr>
                      </a:outerShdw>
                    </a:effectLst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</p:grpSp>
          <p:sp>
            <p:nvSpPr>
              <p:cNvPr id="30" name="图形"/>
              <p:cNvSpPr/>
              <p:nvPr>
                <p:custDataLst>
                  <p:tags r:id="rId39"/>
                </p:custDataLst>
              </p:nvPr>
            </p:nvSpPr>
            <p:spPr>
              <a:xfrm>
                <a:off x="14283" y="3869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  <p:sp>
            <p:nvSpPr>
              <p:cNvPr id="31" name="图形"/>
              <p:cNvSpPr/>
              <p:nvPr>
                <p:custDataLst>
                  <p:tags r:id="rId40"/>
                </p:custDataLst>
              </p:nvPr>
            </p:nvSpPr>
            <p:spPr>
              <a:xfrm>
                <a:off x="14974" y="3870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</p:grpSp>
        <p:sp>
          <p:nvSpPr>
            <p:cNvPr id="7" name="图形"/>
            <p:cNvSpPr/>
            <p:nvPr>
              <p:custDataLst>
                <p:tags r:id="rId38"/>
              </p:custDataLst>
            </p:nvPr>
          </p:nvSpPr>
          <p:spPr>
            <a:xfrm>
              <a:off x="10687" y="3258"/>
              <a:ext cx="363" cy="363"/>
            </a:xfrm>
            <a:prstGeom prst="ellipse">
              <a:avLst/>
            </a:prstGeom>
            <a:gradFill flip="none">
              <a:gsLst>
                <a:gs pos="15000">
                  <a:srgbClr val="AE82FE"/>
                </a:gs>
                <a:gs pos="100000">
                  <a:srgbClr val="C8CA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宋体 SemiBold" panose="02020600000000000000" charset="-122"/>
              </a:endParaRPr>
            </a:p>
          </p:txBody>
        </p:sp>
      </p:grpSp>
      <p:sp>
        <p:nvSpPr>
          <p:cNvPr id="9" name="图形"/>
          <p:cNvSpPr/>
          <p:nvPr>
            <p:custDataLst>
              <p:tags r:id="rId7"/>
            </p:custDataLst>
          </p:nvPr>
        </p:nvSpPr>
        <p:spPr>
          <a:xfrm>
            <a:off x="6066791" y="4896487"/>
            <a:ext cx="5257800" cy="94615"/>
          </a:xfrm>
          <a:prstGeom prst="roundRect">
            <a:avLst/>
          </a:prstGeom>
          <a:gradFill>
            <a:gsLst>
              <a:gs pos="0">
                <a:srgbClr val="AE82FE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宋体 SemiBold" panose="02020600000000000000" charset="-122"/>
            </a:endParaRPr>
          </a:p>
        </p:txBody>
      </p:sp>
      <p:grpSp>
        <p:nvGrpSpPr>
          <p:cNvPr id="134" name="图形"/>
          <p:cNvGrpSpPr/>
          <p:nvPr/>
        </p:nvGrpSpPr>
        <p:grpSpPr>
          <a:xfrm rot="16200000" flipH="1">
            <a:off x="11249660" y="277496"/>
            <a:ext cx="346710" cy="656591"/>
            <a:chOff x="10296246" y="5645212"/>
            <a:chExt cx="511200" cy="968400"/>
          </a:xfrm>
          <a:gradFill flip="none" rotWithShape="1">
            <a:gsLst>
              <a:gs pos="0">
                <a:srgbClr val="AE82FE"/>
              </a:gs>
              <a:gs pos="92000">
                <a:srgbClr val="FFFFFF"/>
              </a:gs>
            </a:gsLst>
            <a:lin ang="16200000" scaled="1"/>
            <a:tileRect/>
          </a:gradFill>
        </p:grpSpPr>
        <p:grpSp>
          <p:nvGrpSpPr>
            <p:cNvPr id="103" name="组合 102"/>
            <p:cNvGrpSpPr/>
            <p:nvPr/>
          </p:nvGrpSpPr>
          <p:grpSpPr>
            <a:xfrm>
              <a:off x="10296246" y="5645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99" name="图形"/>
              <p:cNvSpPr/>
              <p:nvPr>
                <p:custDataLst>
                  <p:tags r:id="rId3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0" name="图形"/>
              <p:cNvSpPr/>
              <p:nvPr>
                <p:custDataLst>
                  <p:tags r:id="rId3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1" name="图形"/>
              <p:cNvSpPr/>
              <p:nvPr>
                <p:custDataLst>
                  <p:tags r:id="rId3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2" name="图形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10296246" y="5797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05" name="图形"/>
              <p:cNvSpPr/>
              <p:nvPr>
                <p:custDataLst>
                  <p:tags r:id="rId30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6" name="图形"/>
              <p:cNvSpPr/>
              <p:nvPr>
                <p:custDataLst>
                  <p:tags r:id="rId31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7" name="图形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8" name="图形"/>
              <p:cNvSpPr/>
              <p:nvPr>
                <p:custDataLst>
                  <p:tags r:id="rId33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0296246" y="59500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0" name="图形"/>
              <p:cNvSpPr/>
              <p:nvPr>
                <p:custDataLst>
                  <p:tags r:id="rId26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1" name="图形"/>
              <p:cNvSpPr/>
              <p:nvPr>
                <p:custDataLst>
                  <p:tags r:id="rId27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2" name="图形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3" name="图形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0296246" y="61024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5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6" name="图形"/>
              <p:cNvSpPr/>
              <p:nvPr>
                <p:custDataLst>
                  <p:tags r:id="rId23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7" name="图形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0296246" y="62548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0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1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2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3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10296246" y="6407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5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6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7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8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296246" y="6559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30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1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2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3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</p:grpSp>
      <p:sp>
        <p:nvSpPr>
          <p:cNvPr id="135" name="图形"/>
          <p:cNvSpPr/>
          <p:nvPr>
            <p:custDataLst>
              <p:tags r:id="rId8"/>
            </p:custDataLst>
          </p:nvPr>
        </p:nvSpPr>
        <p:spPr>
          <a:xfrm>
            <a:off x="10748010" y="23368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pic>
        <p:nvPicPr>
          <p:cNvPr id="2" name="图片 1" descr="ai2_131508-removebg-preview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/>
          <a:srcRect t="17484" b="17898"/>
          <a:stretch>
            <a:fillRect/>
          </a:stretch>
        </p:blipFill>
        <p:spPr>
          <a:xfrm>
            <a:off x="1" y="653415"/>
            <a:ext cx="5939155" cy="57569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bldLvl="0" animBg="1"/>
      <p:bldP spid="8" grpId="1" animBg="1"/>
      <p:bldP spid="3" grpId="0" bldLvl="0" animBg="1"/>
      <p:bldP spid="3" grpId="1" animBg="1"/>
      <p:bldP spid="4" grpId="0"/>
      <p:bldP spid="4" grpId="1"/>
      <p:bldP spid="86" grpId="0"/>
      <p:bldP spid="86" grpId="1"/>
      <p:bldP spid="9" grpId="0" bldLvl="0" animBg="1"/>
      <p:bldP spid="9" grpId="1" animBg="1"/>
      <p:bldP spid="135" grpId="0" bldLvl="0" animBg="1"/>
      <p:bldP spid="1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"/>
          <p:cNvGrpSpPr/>
          <p:nvPr/>
        </p:nvGrpSpPr>
        <p:grpSpPr>
          <a:xfrm>
            <a:off x="568326" y="1367155"/>
            <a:ext cx="10259695" cy="4316730"/>
            <a:chOff x="1375" y="2153"/>
            <a:chExt cx="16157" cy="6798"/>
          </a:xfrm>
        </p:grpSpPr>
        <p:grpSp>
          <p:nvGrpSpPr>
            <p:cNvPr id="8" name="组合 7"/>
            <p:cNvGrpSpPr/>
            <p:nvPr/>
          </p:nvGrpSpPr>
          <p:grpSpPr>
            <a:xfrm>
              <a:off x="9281" y="3329"/>
              <a:ext cx="8251" cy="5322"/>
              <a:chOff x="8365" y="3254"/>
              <a:chExt cx="8251" cy="5322"/>
            </a:xfrm>
          </p:grpSpPr>
          <p:sp>
            <p:nvSpPr>
              <p:cNvPr id="14" name="图形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8365" y="3634"/>
                <a:ext cx="1118" cy="1120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 w="57150">
                <a:noFill/>
                <a:rou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700">
                  <a:solidFill>
                    <a:schemeClr val="tx1"/>
                  </a:solidFill>
                  <a:cs typeface="思源宋体 CN Heavy" panose="02020900000000000000" charset="-122"/>
                </a:endParaRPr>
              </a:p>
            </p:txBody>
          </p:sp>
          <p:sp>
            <p:nvSpPr>
              <p:cNvPr id="9" name="图形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8635" y="3906"/>
                <a:ext cx="578" cy="576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思源宋体 CN Heavy" panose="02020900000000000000" charset="-122"/>
                </a:endParaRPr>
              </a:p>
            </p:txBody>
          </p:sp>
          <p:cxnSp>
            <p:nvCxnSpPr>
              <p:cNvPr id="10" name="图形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8490" y="5443"/>
                <a:ext cx="8040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图形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9610" y="3254"/>
                <a:ext cx="3954" cy="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rPr>
                  <a:t>Add title text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图形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617" y="3728"/>
                <a:ext cx="6992" cy="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>
                  <a:lnSpc>
                    <a:spcPct val="150000"/>
                  </a:lnSpc>
                  <a:buClr>
                    <a:schemeClr val="accent1"/>
                  </a:buClr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text content, such as keywords, some brief introductions, </a:t>
                </a:r>
                <a:r>
                  <a:rPr lang="en-US" altLang="zh-CN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etc.Click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 here to add content, content to match the title. </a:t>
                </a:r>
                <a:endParaRPr lang="zh-CN" altLang="en-US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3" name="图形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8365" y="6653"/>
                <a:ext cx="1118" cy="1120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 w="57150">
                <a:noFill/>
                <a:rou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700">
                  <a:solidFill>
                    <a:schemeClr val="tx1"/>
                  </a:solidFill>
                  <a:cs typeface="思源宋体 CN Heavy" panose="02020900000000000000" charset="-122"/>
                </a:endParaRPr>
              </a:p>
            </p:txBody>
          </p:sp>
          <p:sp>
            <p:nvSpPr>
              <p:cNvPr id="24" name="图形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8635" y="6925"/>
                <a:ext cx="578" cy="576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思源宋体 CN Heavy" panose="02020900000000000000" charset="-122"/>
                </a:endParaRPr>
              </a:p>
            </p:txBody>
          </p:sp>
          <p:sp>
            <p:nvSpPr>
              <p:cNvPr id="25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617" y="6196"/>
                <a:ext cx="3954" cy="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rPr>
                  <a:t>Add title text</a:t>
                </a:r>
                <a:endParaRPr lang="zh-CN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624" y="6670"/>
                <a:ext cx="6992" cy="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>
                  <a:lnSpc>
                    <a:spcPct val="150000"/>
                  </a:lnSpc>
                  <a:buClr>
                    <a:schemeClr val="accent1"/>
                  </a:buClr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text content, such as keywords, some brief introductions, </a:t>
                </a:r>
                <a:r>
                  <a:rPr lang="en-US" altLang="zh-CN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etc.Click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 here to add content, content to match the title. </a:t>
                </a:r>
                <a:endParaRPr lang="zh-CN" altLang="en-US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endParaRPr>
              </a:p>
            </p:txBody>
          </p:sp>
          <p:cxnSp>
            <p:nvCxnSpPr>
              <p:cNvPr id="27" name="图形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8365" y="8576"/>
                <a:ext cx="8128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图形" descr="E:/006包图网/素材/043扁平/2/ai2_131471.pngai2_13147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/>
            <a:srcRect l="54235" t="4051" r="6" b="67410"/>
            <a:stretch>
              <a:fillRect/>
            </a:stretch>
          </p:blipFill>
          <p:spPr>
            <a:xfrm flipH="1">
              <a:off x="1375" y="2153"/>
              <a:ext cx="7265" cy="679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1325880" y="1783716"/>
            <a:ext cx="9529445" cy="3579495"/>
            <a:chOff x="2088" y="2809"/>
            <a:chExt cx="15007" cy="5637"/>
          </a:xfrm>
        </p:grpSpPr>
        <p:grpSp>
          <p:nvGrpSpPr>
            <p:cNvPr id="13315" name="组合 5"/>
            <p:cNvGrpSpPr/>
            <p:nvPr/>
          </p:nvGrpSpPr>
          <p:grpSpPr bwMode="auto">
            <a:xfrm>
              <a:off x="2088" y="2809"/>
              <a:ext cx="2385" cy="2638"/>
              <a:chOff x="0" y="0"/>
              <a:chExt cx="1571222" cy="1738647"/>
            </a:xfrm>
          </p:grpSpPr>
          <p:sp>
            <p:nvSpPr>
              <p:cNvPr id="13321" name="图形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0" y="0"/>
                <a:ext cx="1571222" cy="1571222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13322" name="图形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547351" y="1429554"/>
                <a:ext cx="476519" cy="309093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</p:grpSp>
        <p:sp>
          <p:nvSpPr>
            <p:cNvPr id="13316" name="图形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46" y="3964"/>
              <a:ext cx="4105" cy="8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/>
                </a:gs>
                <a:gs pos="75000">
                  <a:schemeClr val="accent2"/>
                </a:gs>
              </a:gsLst>
              <a:lin ang="135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cs typeface="思源黑体 CN Normal" panose="020B04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13317" name="图形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46" y="3964"/>
              <a:ext cx="4104" cy="784"/>
            </a:xfrm>
            <a:prstGeom prst="rect">
              <a:avLst/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Normal" panose="020B0400000000000000" charset="-122"/>
                  <a:sym typeface="+mn-ea"/>
                </a:rPr>
                <a:t>Add title text</a:t>
              </a:r>
              <a:endParaRPr lang="zh-CN" sz="24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13318" name="图形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8" y="5672"/>
              <a:ext cx="7780" cy="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content, content to match the title. Fill in the description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  <p:pic>
          <p:nvPicPr>
            <p:cNvPr id="13319" name="图形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" y="3389"/>
              <a:ext cx="139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12183" y="2956"/>
              <a:ext cx="4912" cy="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46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12183" y="5031"/>
              <a:ext cx="4912" cy="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47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2183" y="7106"/>
              <a:ext cx="4912" cy="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0720" y="7106"/>
              <a:ext cx="1340" cy="1340"/>
              <a:chOff x="7218" y="6151"/>
              <a:chExt cx="1594" cy="1594"/>
            </a:xfrm>
          </p:grpSpPr>
          <p:sp>
            <p:nvSpPr>
              <p:cNvPr id="10246" name="图形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218" y="6151"/>
                <a:ext cx="1595" cy="1595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2" tIns="45711" rIns="91422" bIns="45711" anchor="ctr"/>
              <a:lstStyle/>
              <a:p>
                <a:pPr algn="ctr"/>
                <a:endParaRPr lang="zh-CN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10251" name="图形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38" y="6606"/>
                <a:ext cx="695" cy="558"/>
              </a:xfrm>
              <a:custGeom>
                <a:avLst/>
                <a:gdLst>
                  <a:gd name="T0" fmla="*/ 432445 w 497"/>
                  <a:gd name="T1" fmla="*/ 62837 h 400"/>
                  <a:gd name="T2" fmla="*/ 432445 w 497"/>
                  <a:gd name="T3" fmla="*/ 62837 h 400"/>
                  <a:gd name="T4" fmla="*/ 330328 w 497"/>
                  <a:gd name="T5" fmla="*/ 0 h 400"/>
                  <a:gd name="T6" fmla="*/ 314344 w 497"/>
                  <a:gd name="T7" fmla="*/ 0 h 400"/>
                  <a:gd name="T8" fmla="*/ 220219 w 497"/>
                  <a:gd name="T9" fmla="*/ 62837 h 400"/>
                  <a:gd name="T10" fmla="*/ 126093 w 497"/>
                  <a:gd name="T11" fmla="*/ 0 h 400"/>
                  <a:gd name="T12" fmla="*/ 109221 w 497"/>
                  <a:gd name="T13" fmla="*/ 0 h 400"/>
                  <a:gd name="T14" fmla="*/ 7104 w 497"/>
                  <a:gd name="T15" fmla="*/ 62837 h 400"/>
                  <a:gd name="T16" fmla="*/ 0 w 497"/>
                  <a:gd name="T17" fmla="*/ 78768 h 400"/>
                  <a:gd name="T18" fmla="*/ 0 w 497"/>
                  <a:gd name="T19" fmla="*/ 338082 h 400"/>
                  <a:gd name="T20" fmla="*/ 7104 w 497"/>
                  <a:gd name="T21" fmla="*/ 345163 h 400"/>
                  <a:gd name="T22" fmla="*/ 23087 w 497"/>
                  <a:gd name="T23" fmla="*/ 345163 h 400"/>
                  <a:gd name="T24" fmla="*/ 117213 w 497"/>
                  <a:gd name="T25" fmla="*/ 290291 h 400"/>
                  <a:gd name="T26" fmla="*/ 212227 w 497"/>
                  <a:gd name="T27" fmla="*/ 345163 h 400"/>
                  <a:gd name="T28" fmla="*/ 228210 w 497"/>
                  <a:gd name="T29" fmla="*/ 345163 h 400"/>
                  <a:gd name="T30" fmla="*/ 322336 w 497"/>
                  <a:gd name="T31" fmla="*/ 290291 h 400"/>
                  <a:gd name="T32" fmla="*/ 417350 w 497"/>
                  <a:gd name="T33" fmla="*/ 345163 h 400"/>
                  <a:gd name="T34" fmla="*/ 424453 w 497"/>
                  <a:gd name="T35" fmla="*/ 353128 h 400"/>
                  <a:gd name="T36" fmla="*/ 432445 w 497"/>
                  <a:gd name="T37" fmla="*/ 345163 h 400"/>
                  <a:gd name="T38" fmla="*/ 440437 w 497"/>
                  <a:gd name="T39" fmla="*/ 338082 h 400"/>
                  <a:gd name="T40" fmla="*/ 440437 w 497"/>
                  <a:gd name="T41" fmla="*/ 78768 h 400"/>
                  <a:gd name="T42" fmla="*/ 432445 w 497"/>
                  <a:gd name="T43" fmla="*/ 62837 h 400"/>
                  <a:gd name="T44" fmla="*/ 102117 w 497"/>
                  <a:gd name="T45" fmla="*/ 259315 h 400"/>
                  <a:gd name="T46" fmla="*/ 102117 w 497"/>
                  <a:gd name="T47" fmla="*/ 259315 h 400"/>
                  <a:gd name="T48" fmla="*/ 31079 w 497"/>
                  <a:gd name="T49" fmla="*/ 306221 h 400"/>
                  <a:gd name="T50" fmla="*/ 31079 w 497"/>
                  <a:gd name="T51" fmla="*/ 86733 h 400"/>
                  <a:gd name="T52" fmla="*/ 102117 w 497"/>
                  <a:gd name="T53" fmla="*/ 38941 h 400"/>
                  <a:gd name="T54" fmla="*/ 102117 w 497"/>
                  <a:gd name="T55" fmla="*/ 259315 h 400"/>
                  <a:gd name="T56" fmla="*/ 204235 w 497"/>
                  <a:gd name="T57" fmla="*/ 306221 h 400"/>
                  <a:gd name="T58" fmla="*/ 204235 w 497"/>
                  <a:gd name="T59" fmla="*/ 306221 h 400"/>
                  <a:gd name="T60" fmla="*/ 133197 w 497"/>
                  <a:gd name="T61" fmla="*/ 259315 h 400"/>
                  <a:gd name="T62" fmla="*/ 133197 w 497"/>
                  <a:gd name="T63" fmla="*/ 38941 h 400"/>
                  <a:gd name="T64" fmla="*/ 204235 w 497"/>
                  <a:gd name="T65" fmla="*/ 86733 h 400"/>
                  <a:gd name="T66" fmla="*/ 204235 w 497"/>
                  <a:gd name="T67" fmla="*/ 306221 h 400"/>
                  <a:gd name="T68" fmla="*/ 306352 w 497"/>
                  <a:gd name="T69" fmla="*/ 259315 h 400"/>
                  <a:gd name="T70" fmla="*/ 306352 w 497"/>
                  <a:gd name="T71" fmla="*/ 259315 h 400"/>
                  <a:gd name="T72" fmla="*/ 236202 w 497"/>
                  <a:gd name="T73" fmla="*/ 306221 h 400"/>
                  <a:gd name="T74" fmla="*/ 236202 w 497"/>
                  <a:gd name="T75" fmla="*/ 86733 h 400"/>
                  <a:gd name="T76" fmla="*/ 306352 w 497"/>
                  <a:gd name="T77" fmla="*/ 38941 h 400"/>
                  <a:gd name="T78" fmla="*/ 306352 w 497"/>
                  <a:gd name="T79" fmla="*/ 259315 h 400"/>
                  <a:gd name="T80" fmla="*/ 409358 w 497"/>
                  <a:gd name="T81" fmla="*/ 306221 h 400"/>
                  <a:gd name="T82" fmla="*/ 409358 w 497"/>
                  <a:gd name="T83" fmla="*/ 306221 h 400"/>
                  <a:gd name="T84" fmla="*/ 337432 w 497"/>
                  <a:gd name="T85" fmla="*/ 259315 h 400"/>
                  <a:gd name="T86" fmla="*/ 337432 w 497"/>
                  <a:gd name="T87" fmla="*/ 38941 h 400"/>
                  <a:gd name="T88" fmla="*/ 409358 w 497"/>
                  <a:gd name="T89" fmla="*/ 86733 h 400"/>
                  <a:gd name="T90" fmla="*/ 409358 w 497"/>
                  <a:gd name="T91" fmla="*/ 306221 h 4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97"/>
                  <a:gd name="T139" fmla="*/ 0 h 400"/>
                  <a:gd name="T140" fmla="*/ 497 w 497"/>
                  <a:gd name="T141" fmla="*/ 400 h 4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97" h="400">
                    <a:moveTo>
                      <a:pt x="487" y="71"/>
                    </a:moveTo>
                    <a:lnTo>
                      <a:pt x="487" y="71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63" y="0"/>
                      <a:pt x="363" y="0"/>
                      <a:pt x="354" y="0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32" y="0"/>
                      <a:pt x="132" y="0"/>
                      <a:pt x="123" y="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0" y="80"/>
                      <a:pt x="0" y="80"/>
                      <a:pt x="0" y="89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0" y="382"/>
                      <a:pt x="0" y="390"/>
                      <a:pt x="8" y="390"/>
                    </a:cubicBezTo>
                    <a:cubicBezTo>
                      <a:pt x="8" y="399"/>
                      <a:pt x="17" y="399"/>
                      <a:pt x="26" y="390"/>
                    </a:cubicBezTo>
                    <a:cubicBezTo>
                      <a:pt x="132" y="328"/>
                      <a:pt x="132" y="328"/>
                      <a:pt x="132" y="328"/>
                    </a:cubicBezTo>
                    <a:cubicBezTo>
                      <a:pt x="239" y="390"/>
                      <a:pt x="239" y="390"/>
                      <a:pt x="239" y="390"/>
                    </a:cubicBezTo>
                    <a:cubicBezTo>
                      <a:pt x="248" y="399"/>
                      <a:pt x="248" y="399"/>
                      <a:pt x="257" y="390"/>
                    </a:cubicBezTo>
                    <a:cubicBezTo>
                      <a:pt x="363" y="328"/>
                      <a:pt x="363" y="328"/>
                      <a:pt x="363" y="328"/>
                    </a:cubicBezTo>
                    <a:cubicBezTo>
                      <a:pt x="470" y="390"/>
                      <a:pt x="470" y="390"/>
                      <a:pt x="470" y="390"/>
                    </a:cubicBezTo>
                    <a:cubicBezTo>
                      <a:pt x="470" y="399"/>
                      <a:pt x="478" y="399"/>
                      <a:pt x="478" y="399"/>
                    </a:cubicBezTo>
                    <a:cubicBezTo>
                      <a:pt x="478" y="399"/>
                      <a:pt x="487" y="399"/>
                      <a:pt x="487" y="390"/>
                    </a:cubicBezTo>
                    <a:cubicBezTo>
                      <a:pt x="496" y="390"/>
                      <a:pt x="496" y="382"/>
                      <a:pt x="496" y="382"/>
                    </a:cubicBezTo>
                    <a:cubicBezTo>
                      <a:pt x="496" y="89"/>
                      <a:pt x="496" y="89"/>
                      <a:pt x="496" y="89"/>
                    </a:cubicBezTo>
                    <a:cubicBezTo>
                      <a:pt x="496" y="80"/>
                      <a:pt x="496" y="80"/>
                      <a:pt x="487" y="71"/>
                    </a:cubicBezTo>
                    <a:close/>
                    <a:moveTo>
                      <a:pt x="115" y="293"/>
                    </a:moveTo>
                    <a:lnTo>
                      <a:pt x="115" y="293"/>
                    </a:lnTo>
                    <a:cubicBezTo>
                      <a:pt x="35" y="346"/>
                      <a:pt x="35" y="346"/>
                      <a:pt x="35" y="34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115" y="44"/>
                      <a:pt x="115" y="44"/>
                      <a:pt x="115" y="44"/>
                    </a:cubicBezTo>
                    <a:lnTo>
                      <a:pt x="115" y="293"/>
                    </a:lnTo>
                    <a:close/>
                    <a:moveTo>
                      <a:pt x="230" y="346"/>
                    </a:moveTo>
                    <a:lnTo>
                      <a:pt x="230" y="346"/>
                    </a:lnTo>
                    <a:cubicBezTo>
                      <a:pt x="150" y="293"/>
                      <a:pt x="150" y="293"/>
                      <a:pt x="150" y="293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230" y="98"/>
                      <a:pt x="230" y="98"/>
                      <a:pt x="230" y="98"/>
                    </a:cubicBezTo>
                    <a:lnTo>
                      <a:pt x="230" y="346"/>
                    </a:lnTo>
                    <a:close/>
                    <a:moveTo>
                      <a:pt x="345" y="293"/>
                    </a:moveTo>
                    <a:lnTo>
                      <a:pt x="345" y="293"/>
                    </a:lnTo>
                    <a:cubicBezTo>
                      <a:pt x="266" y="346"/>
                      <a:pt x="266" y="346"/>
                      <a:pt x="266" y="346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345" y="44"/>
                      <a:pt x="345" y="44"/>
                      <a:pt x="345" y="44"/>
                    </a:cubicBezTo>
                    <a:lnTo>
                      <a:pt x="345" y="293"/>
                    </a:lnTo>
                    <a:close/>
                    <a:moveTo>
                      <a:pt x="461" y="346"/>
                    </a:moveTo>
                    <a:lnTo>
                      <a:pt x="461" y="346"/>
                    </a:lnTo>
                    <a:cubicBezTo>
                      <a:pt x="380" y="293"/>
                      <a:pt x="380" y="293"/>
                      <a:pt x="380" y="293"/>
                    </a:cubicBezTo>
                    <a:cubicBezTo>
                      <a:pt x="380" y="44"/>
                      <a:pt x="380" y="44"/>
                      <a:pt x="380" y="44"/>
                    </a:cubicBezTo>
                    <a:cubicBezTo>
                      <a:pt x="461" y="98"/>
                      <a:pt x="461" y="98"/>
                      <a:pt x="461" y="98"/>
                    </a:cubicBezTo>
                    <a:lnTo>
                      <a:pt x="461" y="3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 CN Normal" panose="020B0400000000000000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0720" y="2982"/>
              <a:ext cx="1340" cy="1340"/>
              <a:chOff x="11158" y="2231"/>
              <a:chExt cx="1594" cy="1594"/>
            </a:xfrm>
          </p:grpSpPr>
          <p:sp>
            <p:nvSpPr>
              <p:cNvPr id="10249" name="图形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1158" y="2231"/>
                <a:ext cx="1595" cy="1595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2" tIns="45711" rIns="91422" bIns="45711" anchor="ctr"/>
              <a:lstStyle/>
              <a:p>
                <a:pPr algn="ctr"/>
                <a:endParaRPr lang="zh-CN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10252" name="图形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1608" y="2676"/>
                <a:ext cx="645" cy="645"/>
              </a:xfrm>
              <a:custGeom>
                <a:avLst/>
                <a:gdLst>
                  <a:gd name="T0" fmla="*/ 204343 w 461"/>
                  <a:gd name="T1" fmla="*/ 7108 h 461"/>
                  <a:gd name="T2" fmla="*/ 204343 w 461"/>
                  <a:gd name="T3" fmla="*/ 7108 h 461"/>
                  <a:gd name="T4" fmla="*/ 0 w 461"/>
                  <a:gd name="T5" fmla="*/ 212339 h 461"/>
                  <a:gd name="T6" fmla="*/ 204343 w 461"/>
                  <a:gd name="T7" fmla="*/ 408687 h 461"/>
                  <a:gd name="T8" fmla="*/ 408687 w 461"/>
                  <a:gd name="T9" fmla="*/ 204343 h 461"/>
                  <a:gd name="T10" fmla="*/ 204343 w 461"/>
                  <a:gd name="T11" fmla="*/ 7108 h 461"/>
                  <a:gd name="T12" fmla="*/ 204343 w 461"/>
                  <a:gd name="T13" fmla="*/ 31096 h 461"/>
                  <a:gd name="T14" fmla="*/ 204343 w 461"/>
                  <a:gd name="T15" fmla="*/ 31096 h 461"/>
                  <a:gd name="T16" fmla="*/ 283415 w 461"/>
                  <a:gd name="T17" fmla="*/ 47088 h 461"/>
                  <a:gd name="T18" fmla="*/ 258539 w 461"/>
                  <a:gd name="T19" fmla="*/ 94176 h 461"/>
                  <a:gd name="T20" fmla="*/ 204343 w 461"/>
                  <a:gd name="T21" fmla="*/ 86180 h 461"/>
                  <a:gd name="T22" fmla="*/ 149259 w 461"/>
                  <a:gd name="T23" fmla="*/ 94176 h 461"/>
                  <a:gd name="T24" fmla="*/ 125271 w 461"/>
                  <a:gd name="T25" fmla="*/ 47088 h 461"/>
                  <a:gd name="T26" fmla="*/ 204343 w 461"/>
                  <a:gd name="T27" fmla="*/ 31096 h 461"/>
                  <a:gd name="T28" fmla="*/ 94176 w 461"/>
                  <a:gd name="T29" fmla="*/ 259427 h 461"/>
                  <a:gd name="T30" fmla="*/ 94176 w 461"/>
                  <a:gd name="T31" fmla="*/ 259427 h 461"/>
                  <a:gd name="T32" fmla="*/ 47088 w 461"/>
                  <a:gd name="T33" fmla="*/ 290523 h 461"/>
                  <a:gd name="T34" fmla="*/ 31096 w 461"/>
                  <a:gd name="T35" fmla="*/ 212339 h 461"/>
                  <a:gd name="T36" fmla="*/ 47088 w 461"/>
                  <a:gd name="T37" fmla="*/ 125271 h 461"/>
                  <a:gd name="T38" fmla="*/ 94176 w 461"/>
                  <a:gd name="T39" fmla="*/ 148371 h 461"/>
                  <a:gd name="T40" fmla="*/ 78184 w 461"/>
                  <a:gd name="T41" fmla="*/ 204343 h 461"/>
                  <a:gd name="T42" fmla="*/ 94176 w 461"/>
                  <a:gd name="T43" fmla="*/ 259427 h 461"/>
                  <a:gd name="T44" fmla="*/ 204343 w 461"/>
                  <a:gd name="T45" fmla="*/ 384698 h 461"/>
                  <a:gd name="T46" fmla="*/ 204343 w 461"/>
                  <a:gd name="T47" fmla="*/ 384698 h 461"/>
                  <a:gd name="T48" fmla="*/ 125271 w 461"/>
                  <a:gd name="T49" fmla="*/ 361599 h 461"/>
                  <a:gd name="T50" fmla="*/ 149259 w 461"/>
                  <a:gd name="T51" fmla="*/ 314511 h 461"/>
                  <a:gd name="T52" fmla="*/ 204343 w 461"/>
                  <a:gd name="T53" fmla="*/ 330503 h 461"/>
                  <a:gd name="T54" fmla="*/ 258539 w 461"/>
                  <a:gd name="T55" fmla="*/ 314511 h 461"/>
                  <a:gd name="T56" fmla="*/ 283415 w 461"/>
                  <a:gd name="T57" fmla="*/ 361599 h 461"/>
                  <a:gd name="T58" fmla="*/ 204343 w 461"/>
                  <a:gd name="T59" fmla="*/ 384698 h 461"/>
                  <a:gd name="T60" fmla="*/ 204343 w 461"/>
                  <a:gd name="T61" fmla="*/ 306515 h 461"/>
                  <a:gd name="T62" fmla="*/ 204343 w 461"/>
                  <a:gd name="T63" fmla="*/ 306515 h 461"/>
                  <a:gd name="T64" fmla="*/ 110168 w 461"/>
                  <a:gd name="T65" fmla="*/ 204343 h 461"/>
                  <a:gd name="T66" fmla="*/ 204343 w 461"/>
                  <a:gd name="T67" fmla="*/ 109279 h 461"/>
                  <a:gd name="T68" fmla="*/ 298519 w 461"/>
                  <a:gd name="T69" fmla="*/ 204343 h 461"/>
                  <a:gd name="T70" fmla="*/ 204343 w 461"/>
                  <a:gd name="T71" fmla="*/ 306515 h 461"/>
                  <a:gd name="T72" fmla="*/ 314511 w 461"/>
                  <a:gd name="T73" fmla="*/ 259427 h 461"/>
                  <a:gd name="T74" fmla="*/ 314511 w 461"/>
                  <a:gd name="T75" fmla="*/ 259427 h 461"/>
                  <a:gd name="T76" fmla="*/ 330503 w 461"/>
                  <a:gd name="T77" fmla="*/ 204343 h 461"/>
                  <a:gd name="T78" fmla="*/ 314511 w 461"/>
                  <a:gd name="T79" fmla="*/ 148371 h 461"/>
                  <a:gd name="T80" fmla="*/ 361599 w 461"/>
                  <a:gd name="T81" fmla="*/ 125271 h 461"/>
                  <a:gd name="T82" fmla="*/ 377591 w 461"/>
                  <a:gd name="T83" fmla="*/ 204343 h 461"/>
                  <a:gd name="T84" fmla="*/ 361599 w 461"/>
                  <a:gd name="T85" fmla="*/ 290523 h 461"/>
                  <a:gd name="T86" fmla="*/ 314511 w 461"/>
                  <a:gd name="T87" fmla="*/ 259427 h 4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61"/>
                  <a:gd name="T133" fmla="*/ 0 h 461"/>
                  <a:gd name="T134" fmla="*/ 461 w 461"/>
                  <a:gd name="T135" fmla="*/ 461 h 4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61" h="461">
                    <a:moveTo>
                      <a:pt x="230" y="8"/>
                    </a:moveTo>
                    <a:lnTo>
                      <a:pt x="230" y="8"/>
                    </a:lnTo>
                    <a:cubicBezTo>
                      <a:pt x="97" y="8"/>
                      <a:pt x="0" y="106"/>
                      <a:pt x="0" y="239"/>
                    </a:cubicBezTo>
                    <a:cubicBezTo>
                      <a:pt x="0" y="363"/>
                      <a:pt x="106" y="460"/>
                      <a:pt x="230" y="460"/>
                    </a:cubicBezTo>
                    <a:cubicBezTo>
                      <a:pt x="363" y="460"/>
                      <a:pt x="460" y="354"/>
                      <a:pt x="460" y="230"/>
                    </a:cubicBezTo>
                    <a:cubicBezTo>
                      <a:pt x="460" y="106"/>
                      <a:pt x="354" y="0"/>
                      <a:pt x="230" y="8"/>
                    </a:cubicBezTo>
                    <a:close/>
                    <a:moveTo>
                      <a:pt x="230" y="35"/>
                    </a:moveTo>
                    <a:lnTo>
                      <a:pt x="230" y="35"/>
                    </a:lnTo>
                    <a:cubicBezTo>
                      <a:pt x="256" y="35"/>
                      <a:pt x="291" y="44"/>
                      <a:pt x="319" y="53"/>
                    </a:cubicBezTo>
                    <a:cubicBezTo>
                      <a:pt x="291" y="106"/>
                      <a:pt x="291" y="106"/>
                      <a:pt x="291" y="106"/>
                    </a:cubicBezTo>
                    <a:cubicBezTo>
                      <a:pt x="275" y="97"/>
                      <a:pt x="247" y="97"/>
                      <a:pt x="230" y="97"/>
                    </a:cubicBezTo>
                    <a:cubicBezTo>
                      <a:pt x="203" y="97"/>
                      <a:pt x="185" y="97"/>
                      <a:pt x="168" y="106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68" y="44"/>
                      <a:pt x="194" y="35"/>
                      <a:pt x="230" y="35"/>
                    </a:cubicBezTo>
                    <a:close/>
                    <a:moveTo>
                      <a:pt x="106" y="292"/>
                    </a:moveTo>
                    <a:lnTo>
                      <a:pt x="106" y="292"/>
                    </a:lnTo>
                    <a:cubicBezTo>
                      <a:pt x="53" y="327"/>
                      <a:pt x="53" y="327"/>
                      <a:pt x="53" y="327"/>
                    </a:cubicBezTo>
                    <a:cubicBezTo>
                      <a:pt x="35" y="301"/>
                      <a:pt x="35" y="265"/>
                      <a:pt x="35" y="239"/>
                    </a:cubicBezTo>
                    <a:cubicBezTo>
                      <a:pt x="26" y="204"/>
                      <a:pt x="35" y="167"/>
                      <a:pt x="53" y="141"/>
                    </a:cubicBezTo>
                    <a:cubicBezTo>
                      <a:pt x="106" y="167"/>
                      <a:pt x="106" y="167"/>
                      <a:pt x="106" y="167"/>
                    </a:cubicBezTo>
                    <a:cubicBezTo>
                      <a:pt x="97" y="185"/>
                      <a:pt x="88" y="212"/>
                      <a:pt x="88" y="230"/>
                    </a:cubicBezTo>
                    <a:cubicBezTo>
                      <a:pt x="88" y="257"/>
                      <a:pt x="97" y="274"/>
                      <a:pt x="106" y="292"/>
                    </a:cubicBezTo>
                    <a:close/>
                    <a:moveTo>
                      <a:pt x="230" y="433"/>
                    </a:moveTo>
                    <a:lnTo>
                      <a:pt x="230" y="433"/>
                    </a:lnTo>
                    <a:cubicBezTo>
                      <a:pt x="194" y="433"/>
                      <a:pt x="168" y="425"/>
                      <a:pt x="141" y="407"/>
                    </a:cubicBezTo>
                    <a:cubicBezTo>
                      <a:pt x="168" y="354"/>
                      <a:pt x="168" y="354"/>
                      <a:pt x="168" y="354"/>
                    </a:cubicBezTo>
                    <a:cubicBezTo>
                      <a:pt x="185" y="363"/>
                      <a:pt x="203" y="372"/>
                      <a:pt x="230" y="372"/>
                    </a:cubicBezTo>
                    <a:cubicBezTo>
                      <a:pt x="247" y="372"/>
                      <a:pt x="275" y="363"/>
                      <a:pt x="291" y="354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291" y="425"/>
                      <a:pt x="266" y="433"/>
                      <a:pt x="230" y="433"/>
                    </a:cubicBezTo>
                    <a:close/>
                    <a:moveTo>
                      <a:pt x="230" y="345"/>
                    </a:moveTo>
                    <a:lnTo>
                      <a:pt x="230" y="345"/>
                    </a:lnTo>
                    <a:cubicBezTo>
                      <a:pt x="168" y="345"/>
                      <a:pt x="124" y="292"/>
                      <a:pt x="124" y="230"/>
                    </a:cubicBezTo>
                    <a:cubicBezTo>
                      <a:pt x="124" y="167"/>
                      <a:pt x="168" y="123"/>
                      <a:pt x="230" y="123"/>
                    </a:cubicBezTo>
                    <a:cubicBezTo>
                      <a:pt x="291" y="123"/>
                      <a:pt x="336" y="167"/>
                      <a:pt x="336" y="230"/>
                    </a:cubicBezTo>
                    <a:cubicBezTo>
                      <a:pt x="336" y="292"/>
                      <a:pt x="291" y="345"/>
                      <a:pt x="230" y="345"/>
                    </a:cubicBezTo>
                    <a:close/>
                    <a:moveTo>
                      <a:pt x="354" y="292"/>
                    </a:moveTo>
                    <a:lnTo>
                      <a:pt x="354" y="292"/>
                    </a:lnTo>
                    <a:cubicBezTo>
                      <a:pt x="363" y="274"/>
                      <a:pt x="372" y="257"/>
                      <a:pt x="372" y="230"/>
                    </a:cubicBezTo>
                    <a:cubicBezTo>
                      <a:pt x="372" y="212"/>
                      <a:pt x="363" y="185"/>
                      <a:pt x="354" y="167"/>
                    </a:cubicBezTo>
                    <a:cubicBezTo>
                      <a:pt x="407" y="141"/>
                      <a:pt x="407" y="141"/>
                      <a:pt x="407" y="141"/>
                    </a:cubicBezTo>
                    <a:cubicBezTo>
                      <a:pt x="416" y="167"/>
                      <a:pt x="425" y="195"/>
                      <a:pt x="425" y="230"/>
                    </a:cubicBezTo>
                    <a:cubicBezTo>
                      <a:pt x="425" y="265"/>
                      <a:pt x="416" y="292"/>
                      <a:pt x="407" y="327"/>
                    </a:cubicBezTo>
                    <a:lnTo>
                      <a:pt x="354" y="2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 CN Normal" panose="020B0400000000000000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0720" y="5044"/>
              <a:ext cx="1340" cy="1340"/>
              <a:chOff x="7218" y="2231"/>
              <a:chExt cx="1594" cy="1594"/>
            </a:xfrm>
          </p:grpSpPr>
          <p:sp>
            <p:nvSpPr>
              <p:cNvPr id="10245" name="图形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218" y="2231"/>
                <a:ext cx="1595" cy="1595"/>
              </a:xfrm>
              <a:prstGeom prst="ellipse">
                <a:avLst/>
              </a:pr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2" tIns="45711" rIns="91422" bIns="45711" anchor="ctr"/>
              <a:lstStyle/>
              <a:p>
                <a:pPr algn="ctr"/>
                <a:endParaRPr lang="zh-CN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10253" name="图形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38" y="2624"/>
                <a:ext cx="695" cy="597"/>
              </a:xfrm>
              <a:custGeom>
                <a:avLst/>
                <a:gdLst>
                  <a:gd name="T0" fmla="*/ 204235 w 497"/>
                  <a:gd name="T1" fmla="*/ 205737 h 426"/>
                  <a:gd name="T2" fmla="*/ 204235 w 497"/>
                  <a:gd name="T3" fmla="*/ 205737 h 426"/>
                  <a:gd name="T4" fmla="*/ 243306 w 497"/>
                  <a:gd name="T5" fmla="*/ 205737 h 426"/>
                  <a:gd name="T6" fmla="*/ 243306 w 497"/>
                  <a:gd name="T7" fmla="*/ 244926 h 426"/>
                  <a:gd name="T8" fmla="*/ 440437 w 497"/>
                  <a:gd name="T9" fmla="*/ 244926 h 426"/>
                  <a:gd name="T10" fmla="*/ 432445 w 497"/>
                  <a:gd name="T11" fmla="*/ 118455 h 426"/>
                  <a:gd name="T12" fmla="*/ 393374 w 497"/>
                  <a:gd name="T13" fmla="*/ 71251 h 426"/>
                  <a:gd name="T14" fmla="*/ 322336 w 497"/>
                  <a:gd name="T15" fmla="*/ 71251 h 426"/>
                  <a:gd name="T16" fmla="*/ 299249 w 497"/>
                  <a:gd name="T17" fmla="*/ 24047 h 426"/>
                  <a:gd name="T18" fmla="*/ 266393 w 497"/>
                  <a:gd name="T19" fmla="*/ 0 h 426"/>
                  <a:gd name="T20" fmla="*/ 172268 w 497"/>
                  <a:gd name="T21" fmla="*/ 0 h 426"/>
                  <a:gd name="T22" fmla="*/ 149180 w 497"/>
                  <a:gd name="T23" fmla="*/ 24047 h 426"/>
                  <a:gd name="T24" fmla="*/ 118101 w 497"/>
                  <a:gd name="T25" fmla="*/ 71251 h 426"/>
                  <a:gd name="T26" fmla="*/ 47063 w 497"/>
                  <a:gd name="T27" fmla="*/ 71251 h 426"/>
                  <a:gd name="T28" fmla="*/ 7992 w 497"/>
                  <a:gd name="T29" fmla="*/ 118455 h 426"/>
                  <a:gd name="T30" fmla="*/ 0 w 497"/>
                  <a:gd name="T31" fmla="*/ 244926 h 426"/>
                  <a:gd name="T32" fmla="*/ 204235 w 497"/>
                  <a:gd name="T33" fmla="*/ 244926 h 426"/>
                  <a:gd name="T34" fmla="*/ 204235 w 497"/>
                  <a:gd name="T35" fmla="*/ 205737 h 426"/>
                  <a:gd name="T36" fmla="*/ 165164 w 497"/>
                  <a:gd name="T37" fmla="*/ 47204 h 426"/>
                  <a:gd name="T38" fmla="*/ 165164 w 497"/>
                  <a:gd name="T39" fmla="*/ 47204 h 426"/>
                  <a:gd name="T40" fmla="*/ 188251 w 497"/>
                  <a:gd name="T41" fmla="*/ 32063 h 426"/>
                  <a:gd name="T42" fmla="*/ 252186 w 497"/>
                  <a:gd name="T43" fmla="*/ 32063 h 426"/>
                  <a:gd name="T44" fmla="*/ 274385 w 497"/>
                  <a:gd name="T45" fmla="*/ 47204 h 426"/>
                  <a:gd name="T46" fmla="*/ 283265 w 497"/>
                  <a:gd name="T47" fmla="*/ 71251 h 426"/>
                  <a:gd name="T48" fmla="*/ 157172 w 497"/>
                  <a:gd name="T49" fmla="*/ 71251 h 426"/>
                  <a:gd name="T50" fmla="*/ 165164 w 497"/>
                  <a:gd name="T51" fmla="*/ 47204 h 426"/>
                  <a:gd name="T52" fmla="*/ 243306 w 497"/>
                  <a:gd name="T53" fmla="*/ 316177 h 426"/>
                  <a:gd name="T54" fmla="*/ 243306 w 497"/>
                  <a:gd name="T55" fmla="*/ 316177 h 426"/>
                  <a:gd name="T56" fmla="*/ 204235 w 497"/>
                  <a:gd name="T57" fmla="*/ 316177 h 426"/>
                  <a:gd name="T58" fmla="*/ 204235 w 497"/>
                  <a:gd name="T59" fmla="*/ 268973 h 426"/>
                  <a:gd name="T60" fmla="*/ 7992 w 497"/>
                  <a:gd name="T61" fmla="*/ 268973 h 426"/>
                  <a:gd name="T62" fmla="*/ 15096 w 497"/>
                  <a:gd name="T63" fmla="*/ 339333 h 426"/>
                  <a:gd name="T64" fmla="*/ 55055 w 497"/>
                  <a:gd name="T65" fmla="*/ 378521 h 426"/>
                  <a:gd name="T66" fmla="*/ 385382 w 497"/>
                  <a:gd name="T67" fmla="*/ 378521 h 426"/>
                  <a:gd name="T68" fmla="*/ 424453 w 497"/>
                  <a:gd name="T69" fmla="*/ 339333 h 426"/>
                  <a:gd name="T70" fmla="*/ 432445 w 497"/>
                  <a:gd name="T71" fmla="*/ 268973 h 426"/>
                  <a:gd name="T72" fmla="*/ 243306 w 497"/>
                  <a:gd name="T73" fmla="*/ 268973 h 426"/>
                  <a:gd name="T74" fmla="*/ 243306 w 497"/>
                  <a:gd name="T75" fmla="*/ 31617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7"/>
                  <a:gd name="T115" fmla="*/ 0 h 426"/>
                  <a:gd name="T116" fmla="*/ 497 w 497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7" h="426">
                    <a:moveTo>
                      <a:pt x="230" y="231"/>
                    </a:moveTo>
                    <a:lnTo>
                      <a:pt x="230" y="231"/>
                    </a:lnTo>
                    <a:cubicBezTo>
                      <a:pt x="274" y="231"/>
                      <a:pt x="274" y="231"/>
                      <a:pt x="274" y="231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496" y="275"/>
                      <a:pt x="496" y="275"/>
                      <a:pt x="496" y="275"/>
                    </a:cubicBezTo>
                    <a:cubicBezTo>
                      <a:pt x="496" y="275"/>
                      <a:pt x="496" y="168"/>
                      <a:pt x="487" y="133"/>
                    </a:cubicBezTo>
                    <a:cubicBezTo>
                      <a:pt x="487" y="97"/>
                      <a:pt x="478" y="80"/>
                      <a:pt x="443" y="80"/>
                    </a:cubicBezTo>
                    <a:cubicBezTo>
                      <a:pt x="363" y="80"/>
                      <a:pt x="363" y="80"/>
                      <a:pt x="363" y="80"/>
                    </a:cubicBezTo>
                    <a:cubicBezTo>
                      <a:pt x="345" y="53"/>
                      <a:pt x="337" y="27"/>
                      <a:pt x="337" y="27"/>
                    </a:cubicBezTo>
                    <a:cubicBezTo>
                      <a:pt x="328" y="9"/>
                      <a:pt x="319" y="0"/>
                      <a:pt x="300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7" y="0"/>
                      <a:pt x="168" y="9"/>
                      <a:pt x="168" y="27"/>
                    </a:cubicBezTo>
                    <a:cubicBezTo>
                      <a:pt x="159" y="27"/>
                      <a:pt x="150" y="53"/>
                      <a:pt x="133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17" y="80"/>
                      <a:pt x="9" y="97"/>
                      <a:pt x="9" y="133"/>
                    </a:cubicBezTo>
                    <a:cubicBezTo>
                      <a:pt x="0" y="168"/>
                      <a:pt x="0" y="275"/>
                      <a:pt x="0" y="275"/>
                    </a:cubicBezTo>
                    <a:cubicBezTo>
                      <a:pt x="230" y="275"/>
                      <a:pt x="230" y="275"/>
                      <a:pt x="230" y="275"/>
                    </a:cubicBezTo>
                    <a:lnTo>
                      <a:pt x="230" y="231"/>
                    </a:lnTo>
                    <a:close/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94" y="44"/>
                      <a:pt x="194" y="36"/>
                      <a:pt x="212" y="36"/>
                    </a:cubicBezTo>
                    <a:cubicBezTo>
                      <a:pt x="284" y="36"/>
                      <a:pt x="284" y="36"/>
                      <a:pt x="284" y="36"/>
                    </a:cubicBezTo>
                    <a:cubicBezTo>
                      <a:pt x="300" y="36"/>
                      <a:pt x="300" y="44"/>
                      <a:pt x="309" y="53"/>
                    </a:cubicBezTo>
                    <a:cubicBezTo>
                      <a:pt x="309" y="53"/>
                      <a:pt x="319" y="71"/>
                      <a:pt x="319" y="80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86" y="71"/>
                      <a:pt x="186" y="53"/>
                      <a:pt x="186" y="53"/>
                    </a:cubicBezTo>
                    <a:close/>
                    <a:moveTo>
                      <a:pt x="274" y="355"/>
                    </a:moveTo>
                    <a:lnTo>
                      <a:pt x="274" y="355"/>
                    </a:lnTo>
                    <a:cubicBezTo>
                      <a:pt x="230" y="355"/>
                      <a:pt x="230" y="355"/>
                      <a:pt x="230" y="355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9" y="302"/>
                      <a:pt x="9" y="302"/>
                      <a:pt x="9" y="302"/>
                    </a:cubicBezTo>
                    <a:cubicBezTo>
                      <a:pt x="9" y="302"/>
                      <a:pt x="17" y="346"/>
                      <a:pt x="17" y="381"/>
                    </a:cubicBezTo>
                    <a:cubicBezTo>
                      <a:pt x="17" y="399"/>
                      <a:pt x="26" y="425"/>
                      <a:pt x="62" y="425"/>
                    </a:cubicBezTo>
                    <a:cubicBezTo>
                      <a:pt x="434" y="425"/>
                      <a:pt x="434" y="425"/>
                      <a:pt x="434" y="425"/>
                    </a:cubicBezTo>
                    <a:cubicBezTo>
                      <a:pt x="469" y="425"/>
                      <a:pt x="478" y="399"/>
                      <a:pt x="478" y="381"/>
                    </a:cubicBezTo>
                    <a:cubicBezTo>
                      <a:pt x="478" y="346"/>
                      <a:pt x="487" y="302"/>
                      <a:pt x="487" y="302"/>
                    </a:cubicBezTo>
                    <a:cubicBezTo>
                      <a:pt x="274" y="302"/>
                      <a:pt x="274" y="302"/>
                      <a:pt x="274" y="302"/>
                    </a:cubicBezTo>
                    <a:lnTo>
                      <a:pt x="274" y="3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思源黑体 CN Normal" panose="020B0400000000000000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000761" y="2305050"/>
            <a:ext cx="10278745" cy="2569845"/>
            <a:chOff x="1712" y="3402"/>
            <a:chExt cx="16187" cy="4047"/>
          </a:xfrm>
        </p:grpSpPr>
        <p:grpSp>
          <p:nvGrpSpPr>
            <p:cNvPr id="8" name="组合 7"/>
            <p:cNvGrpSpPr/>
            <p:nvPr/>
          </p:nvGrpSpPr>
          <p:grpSpPr>
            <a:xfrm>
              <a:off x="6484" y="3697"/>
              <a:ext cx="6227" cy="3752"/>
              <a:chOff x="6484" y="3697"/>
              <a:chExt cx="6227" cy="3752"/>
            </a:xfrm>
          </p:grpSpPr>
          <p:sp>
            <p:nvSpPr>
              <p:cNvPr id="145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9247" y="3697"/>
                <a:ext cx="3464" cy="3752"/>
              </a:xfrm>
              <a:custGeom>
                <a:avLst/>
                <a:gdLst>
                  <a:gd name="connsiteX0" fmla="*/ 1689100 w 3119522"/>
                  <a:gd name="connsiteY0" fmla="*/ 0 h 3378200"/>
                  <a:gd name="connsiteX1" fmla="*/ 3089728 w 3119522"/>
                  <a:gd name="connsiteY1" fmla="*/ 744708 h 3378200"/>
                  <a:gd name="connsiteX2" fmla="*/ 3119522 w 3119522"/>
                  <a:gd name="connsiteY2" fmla="*/ 793750 h 3378200"/>
                  <a:gd name="connsiteX3" fmla="*/ 2303088 w 3119522"/>
                  <a:gd name="connsiteY3" fmla="*/ 793750 h 3378200"/>
                  <a:gd name="connsiteX4" fmla="*/ 2296249 w 3119522"/>
                  <a:gd name="connsiteY4" fmla="*/ 788636 h 3378200"/>
                  <a:gd name="connsiteX5" fmla="*/ 1689100 w 3119522"/>
                  <a:gd name="connsiteY5" fmla="*/ 603178 h 3378200"/>
                  <a:gd name="connsiteX6" fmla="*/ 603178 w 3119522"/>
                  <a:gd name="connsiteY6" fmla="*/ 1689100 h 3378200"/>
                  <a:gd name="connsiteX7" fmla="*/ 1689100 w 3119522"/>
                  <a:gd name="connsiteY7" fmla="*/ 2775022 h 3378200"/>
                  <a:gd name="connsiteX8" fmla="*/ 2296249 w 3119522"/>
                  <a:gd name="connsiteY8" fmla="*/ 2589564 h 3378200"/>
                  <a:gd name="connsiteX9" fmla="*/ 2303088 w 3119522"/>
                  <a:gd name="connsiteY9" fmla="*/ 2584450 h 3378200"/>
                  <a:gd name="connsiteX10" fmla="*/ 3119522 w 3119522"/>
                  <a:gd name="connsiteY10" fmla="*/ 2584450 h 3378200"/>
                  <a:gd name="connsiteX11" fmla="*/ 3089728 w 3119522"/>
                  <a:gd name="connsiteY11" fmla="*/ 2633492 h 3378200"/>
                  <a:gd name="connsiteX12" fmla="*/ 1689100 w 3119522"/>
                  <a:gd name="connsiteY12" fmla="*/ 3378200 h 3378200"/>
                  <a:gd name="connsiteX13" fmla="*/ 0 w 3119522"/>
                  <a:gd name="connsiteY13" fmla="*/ 1689100 h 3378200"/>
                  <a:gd name="connsiteX14" fmla="*/ 1689100 w 3119522"/>
                  <a:gd name="connsiteY14" fmla="*/ 0 h 33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9522" h="3378200">
                    <a:moveTo>
                      <a:pt x="1689100" y="0"/>
                    </a:moveTo>
                    <a:cubicBezTo>
                      <a:pt x="2272140" y="0"/>
                      <a:pt x="2786185" y="295405"/>
                      <a:pt x="3089728" y="744708"/>
                    </a:cubicBezTo>
                    <a:lnTo>
                      <a:pt x="3119522" y="793750"/>
                    </a:lnTo>
                    <a:lnTo>
                      <a:pt x="2303088" y="793750"/>
                    </a:lnTo>
                    <a:lnTo>
                      <a:pt x="2296249" y="788636"/>
                    </a:lnTo>
                    <a:cubicBezTo>
                      <a:pt x="2122935" y="671548"/>
                      <a:pt x="1914002" y="603178"/>
                      <a:pt x="1689100" y="603178"/>
                    </a:cubicBezTo>
                    <a:cubicBezTo>
                      <a:pt x="1089362" y="603178"/>
                      <a:pt x="603178" y="1089362"/>
                      <a:pt x="603178" y="1689100"/>
                    </a:cubicBezTo>
                    <a:cubicBezTo>
                      <a:pt x="603178" y="2288838"/>
                      <a:pt x="1089362" y="2775022"/>
                      <a:pt x="1689100" y="2775022"/>
                    </a:cubicBezTo>
                    <a:cubicBezTo>
                      <a:pt x="1914002" y="2775022"/>
                      <a:pt x="2122935" y="2706653"/>
                      <a:pt x="2296249" y="2589564"/>
                    </a:cubicBezTo>
                    <a:lnTo>
                      <a:pt x="2303088" y="2584450"/>
                    </a:lnTo>
                    <a:lnTo>
                      <a:pt x="3119522" y="2584450"/>
                    </a:lnTo>
                    <a:lnTo>
                      <a:pt x="3089728" y="2633492"/>
                    </a:lnTo>
                    <a:cubicBezTo>
                      <a:pt x="2786185" y="3082796"/>
                      <a:pt x="2272140" y="3378200"/>
                      <a:pt x="1689100" y="3378200"/>
                    </a:cubicBezTo>
                    <a:cubicBezTo>
                      <a:pt x="756236" y="3378200"/>
                      <a:pt x="0" y="2621964"/>
                      <a:pt x="0" y="1689100"/>
                    </a:cubicBezTo>
                    <a:cubicBezTo>
                      <a:pt x="0" y="756236"/>
                      <a:pt x="756236" y="0"/>
                      <a:pt x="1689100" y="0"/>
                    </a:cubicBez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图形"/>
              <p:cNvSpPr/>
              <p:nvPr>
                <p:custDataLst>
                  <p:tags r:id="rId7"/>
                </p:custDataLst>
              </p:nvPr>
            </p:nvSpPr>
            <p:spPr>
              <a:xfrm>
                <a:off x="6484" y="3697"/>
                <a:ext cx="3464" cy="3752"/>
              </a:xfrm>
              <a:custGeom>
                <a:avLst/>
                <a:gdLst>
                  <a:gd name="connsiteX0" fmla="*/ 1430422 w 3119522"/>
                  <a:gd name="connsiteY0" fmla="*/ 0 h 3378200"/>
                  <a:gd name="connsiteX1" fmla="*/ 3119522 w 3119522"/>
                  <a:gd name="connsiteY1" fmla="*/ 1689100 h 3378200"/>
                  <a:gd name="connsiteX2" fmla="*/ 1430422 w 3119522"/>
                  <a:gd name="connsiteY2" fmla="*/ 3378200 h 3378200"/>
                  <a:gd name="connsiteX3" fmla="*/ 29794 w 3119522"/>
                  <a:gd name="connsiteY3" fmla="*/ 2633492 h 3378200"/>
                  <a:gd name="connsiteX4" fmla="*/ 0 w 3119522"/>
                  <a:gd name="connsiteY4" fmla="*/ 2584450 h 3378200"/>
                  <a:gd name="connsiteX5" fmla="*/ 816434 w 3119522"/>
                  <a:gd name="connsiteY5" fmla="*/ 2584450 h 3378200"/>
                  <a:gd name="connsiteX6" fmla="*/ 823273 w 3119522"/>
                  <a:gd name="connsiteY6" fmla="*/ 2589564 h 3378200"/>
                  <a:gd name="connsiteX7" fmla="*/ 1430422 w 3119522"/>
                  <a:gd name="connsiteY7" fmla="*/ 2775022 h 3378200"/>
                  <a:gd name="connsiteX8" fmla="*/ 2516344 w 3119522"/>
                  <a:gd name="connsiteY8" fmla="*/ 1689100 h 3378200"/>
                  <a:gd name="connsiteX9" fmla="*/ 1430422 w 3119522"/>
                  <a:gd name="connsiteY9" fmla="*/ 603178 h 3378200"/>
                  <a:gd name="connsiteX10" fmla="*/ 823273 w 3119522"/>
                  <a:gd name="connsiteY10" fmla="*/ 788636 h 3378200"/>
                  <a:gd name="connsiteX11" fmla="*/ 816434 w 3119522"/>
                  <a:gd name="connsiteY11" fmla="*/ 793750 h 3378200"/>
                  <a:gd name="connsiteX12" fmla="*/ 0 w 3119522"/>
                  <a:gd name="connsiteY12" fmla="*/ 793750 h 3378200"/>
                  <a:gd name="connsiteX13" fmla="*/ 29794 w 3119522"/>
                  <a:gd name="connsiteY13" fmla="*/ 744708 h 3378200"/>
                  <a:gd name="connsiteX14" fmla="*/ 1430422 w 3119522"/>
                  <a:gd name="connsiteY14" fmla="*/ 0 h 33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9522" h="3378200">
                    <a:moveTo>
                      <a:pt x="1430422" y="0"/>
                    </a:moveTo>
                    <a:cubicBezTo>
                      <a:pt x="2363286" y="0"/>
                      <a:pt x="3119522" y="756236"/>
                      <a:pt x="3119522" y="1689100"/>
                    </a:cubicBezTo>
                    <a:cubicBezTo>
                      <a:pt x="3119522" y="2621964"/>
                      <a:pt x="2363286" y="3378200"/>
                      <a:pt x="1430422" y="3378200"/>
                    </a:cubicBezTo>
                    <a:cubicBezTo>
                      <a:pt x="847382" y="3378200"/>
                      <a:pt x="333337" y="3082796"/>
                      <a:pt x="29794" y="2633492"/>
                    </a:cubicBezTo>
                    <a:lnTo>
                      <a:pt x="0" y="2584450"/>
                    </a:lnTo>
                    <a:lnTo>
                      <a:pt x="816434" y="2584450"/>
                    </a:lnTo>
                    <a:lnTo>
                      <a:pt x="823273" y="2589564"/>
                    </a:lnTo>
                    <a:cubicBezTo>
                      <a:pt x="996587" y="2706653"/>
                      <a:pt x="1205520" y="2775022"/>
                      <a:pt x="1430422" y="2775022"/>
                    </a:cubicBezTo>
                    <a:cubicBezTo>
                      <a:pt x="2030160" y="2775022"/>
                      <a:pt x="2516344" y="2288838"/>
                      <a:pt x="2516344" y="1689100"/>
                    </a:cubicBezTo>
                    <a:cubicBezTo>
                      <a:pt x="2516344" y="1089362"/>
                      <a:pt x="2030160" y="603178"/>
                      <a:pt x="1430422" y="603178"/>
                    </a:cubicBezTo>
                    <a:cubicBezTo>
                      <a:pt x="1205520" y="603178"/>
                      <a:pt x="996587" y="671547"/>
                      <a:pt x="823273" y="788636"/>
                    </a:cubicBezTo>
                    <a:lnTo>
                      <a:pt x="816434" y="793750"/>
                    </a:lnTo>
                    <a:lnTo>
                      <a:pt x="0" y="793750"/>
                    </a:lnTo>
                    <a:lnTo>
                      <a:pt x="29794" y="744708"/>
                    </a:lnTo>
                    <a:cubicBezTo>
                      <a:pt x="333337" y="295405"/>
                      <a:pt x="847382" y="0"/>
                      <a:pt x="1430422" y="0"/>
                    </a:cubicBez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图形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688" y="5135"/>
                <a:ext cx="772" cy="771"/>
              </a:xfrm>
              <a:custGeom>
                <a:avLst/>
                <a:gdLst>
                  <a:gd name="connsiteX0" fmla="*/ 506334 w 607638"/>
                  <a:gd name="connsiteY0" fmla="*/ 455027 h 606722"/>
                  <a:gd name="connsiteX1" fmla="*/ 506334 w 607638"/>
                  <a:gd name="connsiteY1" fmla="*/ 505592 h 606722"/>
                  <a:gd name="connsiteX2" fmla="*/ 531616 w 607638"/>
                  <a:gd name="connsiteY2" fmla="*/ 505592 h 606722"/>
                  <a:gd name="connsiteX3" fmla="*/ 556986 w 607638"/>
                  <a:gd name="connsiteY3" fmla="*/ 480265 h 606722"/>
                  <a:gd name="connsiteX4" fmla="*/ 531616 w 607638"/>
                  <a:gd name="connsiteY4" fmla="*/ 455027 h 606722"/>
                  <a:gd name="connsiteX5" fmla="*/ 430401 w 607638"/>
                  <a:gd name="connsiteY5" fmla="*/ 353896 h 606722"/>
                  <a:gd name="connsiteX6" fmla="*/ 405031 w 607638"/>
                  <a:gd name="connsiteY6" fmla="*/ 379223 h 606722"/>
                  <a:gd name="connsiteX7" fmla="*/ 430401 w 607638"/>
                  <a:gd name="connsiteY7" fmla="*/ 404461 h 606722"/>
                  <a:gd name="connsiteX8" fmla="*/ 455683 w 607638"/>
                  <a:gd name="connsiteY8" fmla="*/ 404461 h 606722"/>
                  <a:gd name="connsiteX9" fmla="*/ 455683 w 607638"/>
                  <a:gd name="connsiteY9" fmla="*/ 353896 h 606722"/>
                  <a:gd name="connsiteX10" fmla="*/ 480964 w 607638"/>
                  <a:gd name="connsiteY10" fmla="*/ 252766 h 606722"/>
                  <a:gd name="connsiteX11" fmla="*/ 506334 w 607638"/>
                  <a:gd name="connsiteY11" fmla="*/ 278093 h 606722"/>
                  <a:gd name="connsiteX12" fmla="*/ 506334 w 607638"/>
                  <a:gd name="connsiteY12" fmla="*/ 303331 h 606722"/>
                  <a:gd name="connsiteX13" fmla="*/ 556986 w 607638"/>
                  <a:gd name="connsiteY13" fmla="*/ 303331 h 606722"/>
                  <a:gd name="connsiteX14" fmla="*/ 582268 w 607638"/>
                  <a:gd name="connsiteY14" fmla="*/ 328658 h 606722"/>
                  <a:gd name="connsiteX15" fmla="*/ 556986 w 607638"/>
                  <a:gd name="connsiteY15" fmla="*/ 353896 h 606722"/>
                  <a:gd name="connsiteX16" fmla="*/ 506334 w 607638"/>
                  <a:gd name="connsiteY16" fmla="*/ 353896 h 606722"/>
                  <a:gd name="connsiteX17" fmla="*/ 506334 w 607638"/>
                  <a:gd name="connsiteY17" fmla="*/ 404461 h 606722"/>
                  <a:gd name="connsiteX18" fmla="*/ 531616 w 607638"/>
                  <a:gd name="connsiteY18" fmla="*/ 404461 h 606722"/>
                  <a:gd name="connsiteX19" fmla="*/ 607638 w 607638"/>
                  <a:gd name="connsiteY19" fmla="*/ 480265 h 606722"/>
                  <a:gd name="connsiteX20" fmla="*/ 531616 w 607638"/>
                  <a:gd name="connsiteY20" fmla="*/ 556157 h 606722"/>
                  <a:gd name="connsiteX21" fmla="*/ 506334 w 607638"/>
                  <a:gd name="connsiteY21" fmla="*/ 556157 h 606722"/>
                  <a:gd name="connsiteX22" fmla="*/ 506334 w 607638"/>
                  <a:gd name="connsiteY22" fmla="*/ 581395 h 606722"/>
                  <a:gd name="connsiteX23" fmla="*/ 480964 w 607638"/>
                  <a:gd name="connsiteY23" fmla="*/ 606722 h 606722"/>
                  <a:gd name="connsiteX24" fmla="*/ 455683 w 607638"/>
                  <a:gd name="connsiteY24" fmla="*/ 581395 h 606722"/>
                  <a:gd name="connsiteX25" fmla="*/ 455683 w 607638"/>
                  <a:gd name="connsiteY25" fmla="*/ 556157 h 606722"/>
                  <a:gd name="connsiteX26" fmla="*/ 405031 w 607638"/>
                  <a:gd name="connsiteY26" fmla="*/ 556157 h 606722"/>
                  <a:gd name="connsiteX27" fmla="*/ 379749 w 607638"/>
                  <a:gd name="connsiteY27" fmla="*/ 530830 h 606722"/>
                  <a:gd name="connsiteX28" fmla="*/ 405031 w 607638"/>
                  <a:gd name="connsiteY28" fmla="*/ 505592 h 606722"/>
                  <a:gd name="connsiteX29" fmla="*/ 455683 w 607638"/>
                  <a:gd name="connsiteY29" fmla="*/ 505592 h 606722"/>
                  <a:gd name="connsiteX30" fmla="*/ 455683 w 607638"/>
                  <a:gd name="connsiteY30" fmla="*/ 455027 h 606722"/>
                  <a:gd name="connsiteX31" fmla="*/ 430401 w 607638"/>
                  <a:gd name="connsiteY31" fmla="*/ 455027 h 606722"/>
                  <a:gd name="connsiteX32" fmla="*/ 354379 w 607638"/>
                  <a:gd name="connsiteY32" fmla="*/ 379223 h 606722"/>
                  <a:gd name="connsiteX33" fmla="*/ 430401 w 607638"/>
                  <a:gd name="connsiteY33" fmla="*/ 303331 h 606722"/>
                  <a:gd name="connsiteX34" fmla="*/ 455683 w 607638"/>
                  <a:gd name="connsiteY34" fmla="*/ 303331 h 606722"/>
                  <a:gd name="connsiteX35" fmla="*/ 455683 w 607638"/>
                  <a:gd name="connsiteY35" fmla="*/ 278093 h 606722"/>
                  <a:gd name="connsiteX36" fmla="*/ 480964 w 607638"/>
                  <a:gd name="connsiteY36" fmla="*/ 252766 h 606722"/>
                  <a:gd name="connsiteX37" fmla="*/ 303759 w 607638"/>
                  <a:gd name="connsiteY37" fmla="*/ 151716 h 606722"/>
                  <a:gd name="connsiteX38" fmla="*/ 329117 w 607638"/>
                  <a:gd name="connsiteY38" fmla="*/ 176950 h 606722"/>
                  <a:gd name="connsiteX39" fmla="*/ 329117 w 607638"/>
                  <a:gd name="connsiteY39" fmla="*/ 303301 h 606722"/>
                  <a:gd name="connsiteX40" fmla="*/ 303759 w 607638"/>
                  <a:gd name="connsiteY40" fmla="*/ 328624 h 606722"/>
                  <a:gd name="connsiteX41" fmla="*/ 227862 w 607638"/>
                  <a:gd name="connsiteY41" fmla="*/ 328624 h 606722"/>
                  <a:gd name="connsiteX42" fmla="*/ 202593 w 607638"/>
                  <a:gd name="connsiteY42" fmla="*/ 303301 h 606722"/>
                  <a:gd name="connsiteX43" fmla="*/ 227862 w 607638"/>
                  <a:gd name="connsiteY43" fmla="*/ 278066 h 606722"/>
                  <a:gd name="connsiteX44" fmla="*/ 278490 w 607638"/>
                  <a:gd name="connsiteY44" fmla="*/ 278066 h 606722"/>
                  <a:gd name="connsiteX45" fmla="*/ 278490 w 607638"/>
                  <a:gd name="connsiteY45" fmla="*/ 176950 h 606722"/>
                  <a:gd name="connsiteX46" fmla="*/ 303759 w 607638"/>
                  <a:gd name="connsiteY46" fmla="*/ 151716 h 606722"/>
                  <a:gd name="connsiteX47" fmla="*/ 303762 w 607638"/>
                  <a:gd name="connsiteY47" fmla="*/ 0 h 606722"/>
                  <a:gd name="connsiteX48" fmla="*/ 606634 w 607638"/>
                  <a:gd name="connsiteY48" fmla="*/ 220667 h 606722"/>
                  <a:gd name="connsiteX49" fmla="*/ 589190 w 607638"/>
                  <a:gd name="connsiteY49" fmla="*/ 251860 h 606722"/>
                  <a:gd name="connsiteX50" fmla="*/ 557950 w 607638"/>
                  <a:gd name="connsiteY50" fmla="*/ 234353 h 606722"/>
                  <a:gd name="connsiteX51" fmla="*/ 303762 w 607638"/>
                  <a:gd name="connsiteY51" fmla="*/ 50568 h 606722"/>
                  <a:gd name="connsiteX52" fmla="*/ 50642 w 607638"/>
                  <a:gd name="connsiteY52" fmla="*/ 303317 h 606722"/>
                  <a:gd name="connsiteX53" fmla="*/ 303762 w 607638"/>
                  <a:gd name="connsiteY53" fmla="*/ 556154 h 606722"/>
                  <a:gd name="connsiteX54" fmla="*/ 329127 w 607638"/>
                  <a:gd name="connsiteY54" fmla="*/ 581394 h 606722"/>
                  <a:gd name="connsiteX55" fmla="*/ 303762 w 607638"/>
                  <a:gd name="connsiteY55" fmla="*/ 606722 h 606722"/>
                  <a:gd name="connsiteX56" fmla="*/ 0 w 607638"/>
                  <a:gd name="connsiteY56" fmla="*/ 303317 h 606722"/>
                  <a:gd name="connsiteX57" fmla="*/ 303762 w 607638"/>
                  <a:gd name="connsiteY5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07638" h="606722">
                    <a:moveTo>
                      <a:pt x="506334" y="455027"/>
                    </a:moveTo>
                    <a:lnTo>
                      <a:pt x="506334" y="505592"/>
                    </a:lnTo>
                    <a:lnTo>
                      <a:pt x="531616" y="505592"/>
                    </a:lnTo>
                    <a:cubicBezTo>
                      <a:pt x="545592" y="505592"/>
                      <a:pt x="556986" y="494217"/>
                      <a:pt x="556986" y="480265"/>
                    </a:cubicBezTo>
                    <a:cubicBezTo>
                      <a:pt x="556986" y="466401"/>
                      <a:pt x="545592" y="455027"/>
                      <a:pt x="531616" y="455027"/>
                    </a:cubicBezTo>
                    <a:close/>
                    <a:moveTo>
                      <a:pt x="430401" y="353896"/>
                    </a:moveTo>
                    <a:cubicBezTo>
                      <a:pt x="416425" y="353896"/>
                      <a:pt x="405031" y="365271"/>
                      <a:pt x="405031" y="379223"/>
                    </a:cubicBezTo>
                    <a:cubicBezTo>
                      <a:pt x="405031" y="393087"/>
                      <a:pt x="416425" y="404461"/>
                      <a:pt x="430401" y="404461"/>
                    </a:cubicBezTo>
                    <a:lnTo>
                      <a:pt x="455683" y="404461"/>
                    </a:lnTo>
                    <a:lnTo>
                      <a:pt x="455683" y="353896"/>
                    </a:lnTo>
                    <a:close/>
                    <a:moveTo>
                      <a:pt x="480964" y="252766"/>
                    </a:moveTo>
                    <a:cubicBezTo>
                      <a:pt x="495029" y="252766"/>
                      <a:pt x="506334" y="264141"/>
                      <a:pt x="506334" y="278093"/>
                    </a:cubicBezTo>
                    <a:lnTo>
                      <a:pt x="506334" y="303331"/>
                    </a:lnTo>
                    <a:lnTo>
                      <a:pt x="556986" y="303331"/>
                    </a:lnTo>
                    <a:cubicBezTo>
                      <a:pt x="570962" y="303331"/>
                      <a:pt x="582268" y="314706"/>
                      <a:pt x="582268" y="328658"/>
                    </a:cubicBezTo>
                    <a:cubicBezTo>
                      <a:pt x="582268" y="342610"/>
                      <a:pt x="570962" y="353896"/>
                      <a:pt x="556986" y="353896"/>
                    </a:cubicBezTo>
                    <a:lnTo>
                      <a:pt x="506334" y="353896"/>
                    </a:lnTo>
                    <a:lnTo>
                      <a:pt x="506334" y="404461"/>
                    </a:lnTo>
                    <a:lnTo>
                      <a:pt x="531616" y="404461"/>
                    </a:lnTo>
                    <a:cubicBezTo>
                      <a:pt x="573544" y="404461"/>
                      <a:pt x="607638" y="438497"/>
                      <a:pt x="607638" y="480265"/>
                    </a:cubicBezTo>
                    <a:cubicBezTo>
                      <a:pt x="607638" y="522121"/>
                      <a:pt x="573544" y="556157"/>
                      <a:pt x="531616" y="556157"/>
                    </a:cubicBezTo>
                    <a:lnTo>
                      <a:pt x="506334" y="556157"/>
                    </a:lnTo>
                    <a:lnTo>
                      <a:pt x="506334" y="581395"/>
                    </a:lnTo>
                    <a:cubicBezTo>
                      <a:pt x="506334" y="595347"/>
                      <a:pt x="495029" y="606722"/>
                      <a:pt x="480964" y="606722"/>
                    </a:cubicBezTo>
                    <a:cubicBezTo>
                      <a:pt x="466988" y="606722"/>
                      <a:pt x="455683" y="595347"/>
                      <a:pt x="455683" y="581395"/>
                    </a:cubicBezTo>
                    <a:lnTo>
                      <a:pt x="455683" y="556157"/>
                    </a:lnTo>
                    <a:lnTo>
                      <a:pt x="405031" y="556157"/>
                    </a:lnTo>
                    <a:cubicBezTo>
                      <a:pt x="391055" y="556157"/>
                      <a:pt x="379749" y="544782"/>
                      <a:pt x="379749" y="530830"/>
                    </a:cubicBezTo>
                    <a:cubicBezTo>
                      <a:pt x="379749" y="516878"/>
                      <a:pt x="391055" y="505592"/>
                      <a:pt x="405031" y="505592"/>
                    </a:cubicBezTo>
                    <a:lnTo>
                      <a:pt x="455683" y="505592"/>
                    </a:lnTo>
                    <a:lnTo>
                      <a:pt x="455683" y="455027"/>
                    </a:lnTo>
                    <a:lnTo>
                      <a:pt x="430401" y="455027"/>
                    </a:lnTo>
                    <a:cubicBezTo>
                      <a:pt x="388473" y="455027"/>
                      <a:pt x="354379" y="420991"/>
                      <a:pt x="354379" y="379223"/>
                    </a:cubicBezTo>
                    <a:cubicBezTo>
                      <a:pt x="354379" y="337367"/>
                      <a:pt x="388473" y="303331"/>
                      <a:pt x="430401" y="303331"/>
                    </a:cubicBezTo>
                    <a:lnTo>
                      <a:pt x="455683" y="303331"/>
                    </a:lnTo>
                    <a:lnTo>
                      <a:pt x="455683" y="278093"/>
                    </a:lnTo>
                    <a:cubicBezTo>
                      <a:pt x="455683" y="264141"/>
                      <a:pt x="466988" y="252766"/>
                      <a:pt x="480964" y="252766"/>
                    </a:cubicBezTo>
                    <a:close/>
                    <a:moveTo>
                      <a:pt x="303759" y="151716"/>
                    </a:moveTo>
                    <a:cubicBezTo>
                      <a:pt x="317817" y="151716"/>
                      <a:pt x="329117" y="163000"/>
                      <a:pt x="329117" y="176950"/>
                    </a:cubicBezTo>
                    <a:lnTo>
                      <a:pt x="329117" y="303301"/>
                    </a:lnTo>
                    <a:cubicBezTo>
                      <a:pt x="329117" y="317251"/>
                      <a:pt x="317817" y="328624"/>
                      <a:pt x="303759" y="328624"/>
                    </a:cubicBezTo>
                    <a:lnTo>
                      <a:pt x="227862" y="328624"/>
                    </a:lnTo>
                    <a:cubicBezTo>
                      <a:pt x="213893" y="328624"/>
                      <a:pt x="202593" y="317251"/>
                      <a:pt x="202593" y="303301"/>
                    </a:cubicBezTo>
                    <a:cubicBezTo>
                      <a:pt x="202593" y="289351"/>
                      <a:pt x="213893" y="278066"/>
                      <a:pt x="227862" y="278066"/>
                    </a:cubicBezTo>
                    <a:lnTo>
                      <a:pt x="278490" y="278066"/>
                    </a:lnTo>
                    <a:lnTo>
                      <a:pt x="278490" y="176950"/>
                    </a:lnTo>
                    <a:cubicBezTo>
                      <a:pt x="278490" y="163000"/>
                      <a:pt x="289790" y="151716"/>
                      <a:pt x="303759" y="151716"/>
                    </a:cubicBezTo>
                    <a:close/>
                    <a:moveTo>
                      <a:pt x="303762" y="0"/>
                    </a:moveTo>
                    <a:cubicBezTo>
                      <a:pt x="443049" y="0"/>
                      <a:pt x="570410" y="92781"/>
                      <a:pt x="606634" y="220667"/>
                    </a:cubicBezTo>
                    <a:cubicBezTo>
                      <a:pt x="610461" y="234086"/>
                      <a:pt x="602629" y="248039"/>
                      <a:pt x="589190" y="251860"/>
                    </a:cubicBezTo>
                    <a:cubicBezTo>
                      <a:pt x="575839" y="255504"/>
                      <a:pt x="561688" y="247861"/>
                      <a:pt x="557950" y="234353"/>
                    </a:cubicBezTo>
                    <a:cubicBezTo>
                      <a:pt x="527779" y="127885"/>
                      <a:pt x="420888" y="50568"/>
                      <a:pt x="303762" y="50568"/>
                    </a:cubicBezTo>
                    <a:cubicBezTo>
                      <a:pt x="164208" y="50568"/>
                      <a:pt x="50642" y="163967"/>
                      <a:pt x="50642" y="303317"/>
                    </a:cubicBezTo>
                    <a:cubicBezTo>
                      <a:pt x="50642" y="442755"/>
                      <a:pt x="164208" y="556154"/>
                      <a:pt x="303762" y="556154"/>
                    </a:cubicBezTo>
                    <a:cubicBezTo>
                      <a:pt x="317824" y="556154"/>
                      <a:pt x="329127" y="567441"/>
                      <a:pt x="329127" y="581394"/>
                    </a:cubicBezTo>
                    <a:cubicBezTo>
                      <a:pt x="329127" y="595347"/>
                      <a:pt x="317824" y="606722"/>
                      <a:pt x="303762" y="606722"/>
                    </a:cubicBezTo>
                    <a:cubicBezTo>
                      <a:pt x="136261" y="606722"/>
                      <a:pt x="0" y="470661"/>
                      <a:pt x="0" y="303317"/>
                    </a:cubicBezTo>
                    <a:cubicBezTo>
                      <a:pt x="0" y="136061"/>
                      <a:pt x="136261" y="0"/>
                      <a:pt x="303762" y="0"/>
                    </a:cubicBez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图形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0765" y="5137"/>
                <a:ext cx="880" cy="811"/>
              </a:xfrm>
              <a:custGeom>
                <a:avLst/>
                <a:gdLst>
                  <a:gd name="connsiteX0" fmla="*/ 469488 w 578320"/>
                  <a:gd name="connsiteY0" fmla="*/ 312166 h 533197"/>
                  <a:gd name="connsiteX1" fmla="*/ 523904 w 578320"/>
                  <a:gd name="connsiteY1" fmla="*/ 363740 h 533197"/>
                  <a:gd name="connsiteX2" fmla="*/ 523904 w 578320"/>
                  <a:gd name="connsiteY2" fmla="*/ 376634 h 533197"/>
                  <a:gd name="connsiteX3" fmla="*/ 527594 w 578320"/>
                  <a:gd name="connsiteY3" fmla="*/ 391369 h 533197"/>
                  <a:gd name="connsiteX4" fmla="*/ 512837 w 578320"/>
                  <a:gd name="connsiteY4" fmla="*/ 411630 h 533197"/>
                  <a:gd name="connsiteX5" fmla="*/ 498080 w 578320"/>
                  <a:gd name="connsiteY5" fmla="*/ 440180 h 533197"/>
                  <a:gd name="connsiteX6" fmla="*/ 529438 w 578320"/>
                  <a:gd name="connsiteY6" fmla="*/ 475176 h 533197"/>
                  <a:gd name="connsiteX7" fmla="*/ 578320 w 578320"/>
                  <a:gd name="connsiteY7" fmla="*/ 518462 h 533197"/>
                  <a:gd name="connsiteX8" fmla="*/ 485168 w 578320"/>
                  <a:gd name="connsiteY8" fmla="*/ 533197 h 533197"/>
                  <a:gd name="connsiteX9" fmla="*/ 477789 w 578320"/>
                  <a:gd name="connsiteY9" fmla="*/ 486228 h 533197"/>
                  <a:gd name="connsiteX10" fmla="*/ 481478 w 578320"/>
                  <a:gd name="connsiteY10" fmla="*/ 479781 h 533197"/>
                  <a:gd name="connsiteX11" fmla="*/ 480556 w 578320"/>
                  <a:gd name="connsiteY11" fmla="*/ 477939 h 533197"/>
                  <a:gd name="connsiteX12" fmla="*/ 471333 w 578320"/>
                  <a:gd name="connsiteY12" fmla="*/ 466888 h 533197"/>
                  <a:gd name="connsiteX13" fmla="*/ 467644 w 578320"/>
                  <a:gd name="connsiteY13" fmla="*/ 466888 h 533197"/>
                  <a:gd name="connsiteX14" fmla="*/ 458421 w 578320"/>
                  <a:gd name="connsiteY14" fmla="*/ 477939 h 533197"/>
                  <a:gd name="connsiteX15" fmla="*/ 458421 w 578320"/>
                  <a:gd name="connsiteY15" fmla="*/ 479781 h 533197"/>
                  <a:gd name="connsiteX16" fmla="*/ 462110 w 578320"/>
                  <a:gd name="connsiteY16" fmla="*/ 486228 h 533197"/>
                  <a:gd name="connsiteX17" fmla="*/ 454732 w 578320"/>
                  <a:gd name="connsiteY17" fmla="*/ 533197 h 533197"/>
                  <a:gd name="connsiteX18" fmla="*/ 361579 w 578320"/>
                  <a:gd name="connsiteY18" fmla="*/ 518462 h 533197"/>
                  <a:gd name="connsiteX19" fmla="*/ 409539 w 578320"/>
                  <a:gd name="connsiteY19" fmla="*/ 475176 h 533197"/>
                  <a:gd name="connsiteX20" fmla="*/ 440897 w 578320"/>
                  <a:gd name="connsiteY20" fmla="*/ 440180 h 533197"/>
                  <a:gd name="connsiteX21" fmla="*/ 427063 w 578320"/>
                  <a:gd name="connsiteY21" fmla="*/ 411630 h 533197"/>
                  <a:gd name="connsiteX22" fmla="*/ 411383 w 578320"/>
                  <a:gd name="connsiteY22" fmla="*/ 391369 h 533197"/>
                  <a:gd name="connsiteX23" fmla="*/ 415995 w 578320"/>
                  <a:gd name="connsiteY23" fmla="*/ 376634 h 533197"/>
                  <a:gd name="connsiteX24" fmla="*/ 415995 w 578320"/>
                  <a:gd name="connsiteY24" fmla="*/ 363740 h 533197"/>
                  <a:gd name="connsiteX25" fmla="*/ 469488 w 578320"/>
                  <a:gd name="connsiteY25" fmla="*/ 312166 h 533197"/>
                  <a:gd name="connsiteX26" fmla="*/ 107909 w 578320"/>
                  <a:gd name="connsiteY26" fmla="*/ 312166 h 533197"/>
                  <a:gd name="connsiteX27" fmla="*/ 162325 w 578320"/>
                  <a:gd name="connsiteY27" fmla="*/ 363740 h 533197"/>
                  <a:gd name="connsiteX28" fmla="*/ 162325 w 578320"/>
                  <a:gd name="connsiteY28" fmla="*/ 376634 h 533197"/>
                  <a:gd name="connsiteX29" fmla="*/ 166937 w 578320"/>
                  <a:gd name="connsiteY29" fmla="*/ 391369 h 533197"/>
                  <a:gd name="connsiteX30" fmla="*/ 151257 w 578320"/>
                  <a:gd name="connsiteY30" fmla="*/ 411630 h 533197"/>
                  <a:gd name="connsiteX31" fmla="*/ 137423 w 578320"/>
                  <a:gd name="connsiteY31" fmla="*/ 440180 h 533197"/>
                  <a:gd name="connsiteX32" fmla="*/ 167859 w 578320"/>
                  <a:gd name="connsiteY32" fmla="*/ 475176 h 533197"/>
                  <a:gd name="connsiteX33" fmla="*/ 216741 w 578320"/>
                  <a:gd name="connsiteY33" fmla="*/ 518462 h 533197"/>
                  <a:gd name="connsiteX34" fmla="*/ 123588 w 578320"/>
                  <a:gd name="connsiteY34" fmla="*/ 533197 h 533197"/>
                  <a:gd name="connsiteX35" fmla="*/ 116210 w 578320"/>
                  <a:gd name="connsiteY35" fmla="*/ 486228 h 533197"/>
                  <a:gd name="connsiteX36" fmla="*/ 119899 w 578320"/>
                  <a:gd name="connsiteY36" fmla="*/ 479781 h 533197"/>
                  <a:gd name="connsiteX37" fmla="*/ 119899 w 578320"/>
                  <a:gd name="connsiteY37" fmla="*/ 477939 h 533197"/>
                  <a:gd name="connsiteX38" fmla="*/ 109754 w 578320"/>
                  <a:gd name="connsiteY38" fmla="*/ 466888 h 533197"/>
                  <a:gd name="connsiteX39" fmla="*/ 106987 w 578320"/>
                  <a:gd name="connsiteY39" fmla="*/ 466888 h 533197"/>
                  <a:gd name="connsiteX40" fmla="*/ 96842 w 578320"/>
                  <a:gd name="connsiteY40" fmla="*/ 477939 h 533197"/>
                  <a:gd name="connsiteX41" fmla="*/ 96842 w 578320"/>
                  <a:gd name="connsiteY41" fmla="*/ 479781 h 533197"/>
                  <a:gd name="connsiteX42" fmla="*/ 100531 w 578320"/>
                  <a:gd name="connsiteY42" fmla="*/ 486228 h 533197"/>
                  <a:gd name="connsiteX43" fmla="*/ 93152 w 578320"/>
                  <a:gd name="connsiteY43" fmla="*/ 533197 h 533197"/>
                  <a:gd name="connsiteX44" fmla="*/ 0 w 578320"/>
                  <a:gd name="connsiteY44" fmla="*/ 518462 h 533197"/>
                  <a:gd name="connsiteX45" fmla="*/ 48882 w 578320"/>
                  <a:gd name="connsiteY45" fmla="*/ 475176 h 533197"/>
                  <a:gd name="connsiteX46" fmla="*/ 79318 w 578320"/>
                  <a:gd name="connsiteY46" fmla="*/ 440180 h 533197"/>
                  <a:gd name="connsiteX47" fmla="*/ 65483 w 578320"/>
                  <a:gd name="connsiteY47" fmla="*/ 411630 h 533197"/>
                  <a:gd name="connsiteX48" fmla="*/ 49804 w 578320"/>
                  <a:gd name="connsiteY48" fmla="*/ 391369 h 533197"/>
                  <a:gd name="connsiteX49" fmla="*/ 54416 w 578320"/>
                  <a:gd name="connsiteY49" fmla="*/ 376634 h 533197"/>
                  <a:gd name="connsiteX50" fmla="*/ 54416 w 578320"/>
                  <a:gd name="connsiteY50" fmla="*/ 363740 h 533197"/>
                  <a:gd name="connsiteX51" fmla="*/ 107909 w 578320"/>
                  <a:gd name="connsiteY51" fmla="*/ 312166 h 533197"/>
                  <a:gd name="connsiteX52" fmla="*/ 288717 w 578320"/>
                  <a:gd name="connsiteY52" fmla="*/ 237601 h 533197"/>
                  <a:gd name="connsiteX53" fmla="*/ 303485 w 578320"/>
                  <a:gd name="connsiteY53" fmla="*/ 252338 h 533197"/>
                  <a:gd name="connsiteX54" fmla="*/ 303485 w 578320"/>
                  <a:gd name="connsiteY54" fmla="*/ 331547 h 533197"/>
                  <a:gd name="connsiteX55" fmla="*/ 384708 w 578320"/>
                  <a:gd name="connsiteY55" fmla="*/ 398782 h 533197"/>
                  <a:gd name="connsiteX56" fmla="*/ 386554 w 578320"/>
                  <a:gd name="connsiteY56" fmla="*/ 419045 h 533197"/>
                  <a:gd name="connsiteX57" fmla="*/ 375478 w 578320"/>
                  <a:gd name="connsiteY57" fmla="*/ 423650 h 533197"/>
                  <a:gd name="connsiteX58" fmla="*/ 366248 w 578320"/>
                  <a:gd name="connsiteY58" fmla="*/ 420887 h 533197"/>
                  <a:gd name="connsiteX59" fmla="*/ 288717 w 578320"/>
                  <a:gd name="connsiteY59" fmla="*/ 356415 h 533197"/>
                  <a:gd name="connsiteX60" fmla="*/ 212108 w 578320"/>
                  <a:gd name="connsiteY60" fmla="*/ 420887 h 533197"/>
                  <a:gd name="connsiteX61" fmla="*/ 191802 w 578320"/>
                  <a:gd name="connsiteY61" fmla="*/ 419045 h 533197"/>
                  <a:gd name="connsiteX62" fmla="*/ 193648 w 578320"/>
                  <a:gd name="connsiteY62" fmla="*/ 398782 h 533197"/>
                  <a:gd name="connsiteX63" fmla="*/ 274872 w 578320"/>
                  <a:gd name="connsiteY63" fmla="*/ 331547 h 533197"/>
                  <a:gd name="connsiteX64" fmla="*/ 274872 w 578320"/>
                  <a:gd name="connsiteY64" fmla="*/ 252338 h 533197"/>
                  <a:gd name="connsiteX65" fmla="*/ 288717 w 578320"/>
                  <a:gd name="connsiteY65" fmla="*/ 237601 h 533197"/>
                  <a:gd name="connsiteX66" fmla="*/ 288699 w 578320"/>
                  <a:gd name="connsiteY66" fmla="*/ 0 h 533197"/>
                  <a:gd name="connsiteX67" fmla="*/ 343115 w 578320"/>
                  <a:gd name="connsiteY67" fmla="*/ 50653 h 533197"/>
                  <a:gd name="connsiteX68" fmla="*/ 343115 w 578320"/>
                  <a:gd name="connsiteY68" fmla="*/ 63546 h 533197"/>
                  <a:gd name="connsiteX69" fmla="*/ 346805 w 578320"/>
                  <a:gd name="connsiteY69" fmla="*/ 78282 h 533197"/>
                  <a:gd name="connsiteX70" fmla="*/ 332048 w 578320"/>
                  <a:gd name="connsiteY70" fmla="*/ 98543 h 533197"/>
                  <a:gd name="connsiteX71" fmla="*/ 318213 w 578320"/>
                  <a:gd name="connsiteY71" fmla="*/ 127093 h 533197"/>
                  <a:gd name="connsiteX72" fmla="*/ 348649 w 578320"/>
                  <a:gd name="connsiteY72" fmla="*/ 163010 h 533197"/>
                  <a:gd name="connsiteX73" fmla="*/ 397531 w 578320"/>
                  <a:gd name="connsiteY73" fmla="*/ 206295 h 533197"/>
                  <a:gd name="connsiteX74" fmla="*/ 304379 w 578320"/>
                  <a:gd name="connsiteY74" fmla="*/ 220110 h 533197"/>
                  <a:gd name="connsiteX75" fmla="*/ 297000 w 578320"/>
                  <a:gd name="connsiteY75" fmla="*/ 173141 h 533197"/>
                  <a:gd name="connsiteX76" fmla="*/ 300689 w 578320"/>
                  <a:gd name="connsiteY76" fmla="*/ 167615 h 533197"/>
                  <a:gd name="connsiteX77" fmla="*/ 300689 w 578320"/>
                  <a:gd name="connsiteY77" fmla="*/ 164852 h 533197"/>
                  <a:gd name="connsiteX78" fmla="*/ 290544 w 578320"/>
                  <a:gd name="connsiteY78" fmla="*/ 154722 h 533197"/>
                  <a:gd name="connsiteX79" fmla="*/ 287777 w 578320"/>
                  <a:gd name="connsiteY79" fmla="*/ 154722 h 533197"/>
                  <a:gd name="connsiteX80" fmla="*/ 277632 w 578320"/>
                  <a:gd name="connsiteY80" fmla="*/ 164852 h 533197"/>
                  <a:gd name="connsiteX81" fmla="*/ 277632 w 578320"/>
                  <a:gd name="connsiteY81" fmla="*/ 167615 h 533197"/>
                  <a:gd name="connsiteX82" fmla="*/ 281321 w 578320"/>
                  <a:gd name="connsiteY82" fmla="*/ 173141 h 533197"/>
                  <a:gd name="connsiteX83" fmla="*/ 273943 w 578320"/>
                  <a:gd name="connsiteY83" fmla="*/ 221031 h 533197"/>
                  <a:gd name="connsiteX84" fmla="*/ 180790 w 578320"/>
                  <a:gd name="connsiteY84" fmla="*/ 206295 h 533197"/>
                  <a:gd name="connsiteX85" fmla="*/ 228750 w 578320"/>
                  <a:gd name="connsiteY85" fmla="*/ 163010 h 533197"/>
                  <a:gd name="connsiteX86" fmla="*/ 260108 w 578320"/>
                  <a:gd name="connsiteY86" fmla="*/ 127093 h 533197"/>
                  <a:gd name="connsiteX87" fmla="*/ 246274 w 578320"/>
                  <a:gd name="connsiteY87" fmla="*/ 98543 h 533197"/>
                  <a:gd name="connsiteX88" fmla="*/ 230594 w 578320"/>
                  <a:gd name="connsiteY88" fmla="*/ 78282 h 533197"/>
                  <a:gd name="connsiteX89" fmla="*/ 235206 w 578320"/>
                  <a:gd name="connsiteY89" fmla="*/ 63546 h 533197"/>
                  <a:gd name="connsiteX90" fmla="*/ 235206 w 578320"/>
                  <a:gd name="connsiteY90" fmla="*/ 50653 h 533197"/>
                  <a:gd name="connsiteX91" fmla="*/ 288699 w 578320"/>
                  <a:gd name="connsiteY91" fmla="*/ 0 h 5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78320" h="533197">
                    <a:moveTo>
                      <a:pt x="469488" y="312166"/>
                    </a:moveTo>
                    <a:cubicBezTo>
                      <a:pt x="499002" y="312166"/>
                      <a:pt x="523904" y="335190"/>
                      <a:pt x="523904" y="363740"/>
                    </a:cubicBezTo>
                    <a:lnTo>
                      <a:pt x="523904" y="376634"/>
                    </a:lnTo>
                    <a:cubicBezTo>
                      <a:pt x="523904" y="376634"/>
                      <a:pt x="529438" y="381238"/>
                      <a:pt x="527594" y="391369"/>
                    </a:cubicBezTo>
                    <a:cubicBezTo>
                      <a:pt x="526671" y="404262"/>
                      <a:pt x="512837" y="411630"/>
                      <a:pt x="512837" y="411630"/>
                    </a:cubicBezTo>
                    <a:cubicBezTo>
                      <a:pt x="512837" y="411630"/>
                      <a:pt x="509147" y="430970"/>
                      <a:pt x="498080" y="440180"/>
                    </a:cubicBezTo>
                    <a:cubicBezTo>
                      <a:pt x="494391" y="467809"/>
                      <a:pt x="513759" y="470572"/>
                      <a:pt x="529438" y="475176"/>
                    </a:cubicBezTo>
                    <a:cubicBezTo>
                      <a:pt x="555263" y="483465"/>
                      <a:pt x="578320" y="485307"/>
                      <a:pt x="578320" y="518462"/>
                    </a:cubicBezTo>
                    <a:cubicBezTo>
                      <a:pt x="578320" y="525829"/>
                      <a:pt x="543273" y="532276"/>
                      <a:pt x="485168" y="533197"/>
                    </a:cubicBezTo>
                    <a:lnTo>
                      <a:pt x="477789" y="486228"/>
                    </a:lnTo>
                    <a:lnTo>
                      <a:pt x="481478" y="479781"/>
                    </a:lnTo>
                    <a:cubicBezTo>
                      <a:pt x="481478" y="478860"/>
                      <a:pt x="481478" y="477939"/>
                      <a:pt x="480556" y="477939"/>
                    </a:cubicBezTo>
                    <a:lnTo>
                      <a:pt x="471333" y="466888"/>
                    </a:lnTo>
                    <a:cubicBezTo>
                      <a:pt x="470411" y="465967"/>
                      <a:pt x="468566" y="465967"/>
                      <a:pt x="467644" y="466888"/>
                    </a:cubicBezTo>
                    <a:lnTo>
                      <a:pt x="458421" y="477939"/>
                    </a:lnTo>
                    <a:cubicBezTo>
                      <a:pt x="457499" y="477939"/>
                      <a:pt x="457499" y="478860"/>
                      <a:pt x="458421" y="479781"/>
                    </a:cubicBezTo>
                    <a:lnTo>
                      <a:pt x="462110" y="486228"/>
                    </a:lnTo>
                    <a:lnTo>
                      <a:pt x="454732" y="533197"/>
                    </a:lnTo>
                    <a:cubicBezTo>
                      <a:pt x="396627" y="532276"/>
                      <a:pt x="361579" y="525829"/>
                      <a:pt x="361579" y="518462"/>
                    </a:cubicBezTo>
                    <a:cubicBezTo>
                      <a:pt x="361579" y="485307"/>
                      <a:pt x="384637" y="483465"/>
                      <a:pt x="409539" y="475176"/>
                    </a:cubicBezTo>
                    <a:cubicBezTo>
                      <a:pt x="425218" y="470572"/>
                      <a:pt x="444586" y="466888"/>
                      <a:pt x="440897" y="440180"/>
                    </a:cubicBezTo>
                    <a:cubicBezTo>
                      <a:pt x="430752" y="430970"/>
                      <a:pt x="427063" y="411630"/>
                      <a:pt x="427063" y="411630"/>
                    </a:cubicBezTo>
                    <a:cubicBezTo>
                      <a:pt x="427063" y="411630"/>
                      <a:pt x="413228" y="404262"/>
                      <a:pt x="411383" y="391369"/>
                    </a:cubicBezTo>
                    <a:cubicBezTo>
                      <a:pt x="410461" y="381238"/>
                      <a:pt x="415995" y="376634"/>
                      <a:pt x="415995" y="376634"/>
                    </a:cubicBezTo>
                    <a:lnTo>
                      <a:pt x="415995" y="363740"/>
                    </a:lnTo>
                    <a:cubicBezTo>
                      <a:pt x="415995" y="335190"/>
                      <a:pt x="439975" y="312166"/>
                      <a:pt x="469488" y="312166"/>
                    </a:cubicBezTo>
                    <a:close/>
                    <a:moveTo>
                      <a:pt x="107909" y="312166"/>
                    </a:moveTo>
                    <a:cubicBezTo>
                      <a:pt x="138345" y="312166"/>
                      <a:pt x="162325" y="335190"/>
                      <a:pt x="162325" y="363740"/>
                    </a:cubicBezTo>
                    <a:lnTo>
                      <a:pt x="162325" y="376634"/>
                    </a:lnTo>
                    <a:cubicBezTo>
                      <a:pt x="162325" y="376634"/>
                      <a:pt x="167859" y="381238"/>
                      <a:pt x="166937" y="391369"/>
                    </a:cubicBezTo>
                    <a:cubicBezTo>
                      <a:pt x="165092" y="404262"/>
                      <a:pt x="151257" y="411630"/>
                      <a:pt x="151257" y="411630"/>
                    </a:cubicBezTo>
                    <a:cubicBezTo>
                      <a:pt x="151257" y="411630"/>
                      <a:pt x="147568" y="430970"/>
                      <a:pt x="137423" y="440180"/>
                    </a:cubicBezTo>
                    <a:cubicBezTo>
                      <a:pt x="132811" y="467809"/>
                      <a:pt x="152180" y="470572"/>
                      <a:pt x="167859" y="475176"/>
                    </a:cubicBezTo>
                    <a:cubicBezTo>
                      <a:pt x="193684" y="483465"/>
                      <a:pt x="216741" y="485307"/>
                      <a:pt x="216741" y="518462"/>
                    </a:cubicBezTo>
                    <a:cubicBezTo>
                      <a:pt x="216741" y="525829"/>
                      <a:pt x="181693" y="532276"/>
                      <a:pt x="123588" y="533197"/>
                    </a:cubicBezTo>
                    <a:lnTo>
                      <a:pt x="116210" y="486228"/>
                    </a:lnTo>
                    <a:lnTo>
                      <a:pt x="119899" y="479781"/>
                    </a:lnTo>
                    <a:cubicBezTo>
                      <a:pt x="120821" y="478860"/>
                      <a:pt x="119899" y="477939"/>
                      <a:pt x="119899" y="477939"/>
                    </a:cubicBezTo>
                    <a:lnTo>
                      <a:pt x="109754" y="466888"/>
                    </a:lnTo>
                    <a:cubicBezTo>
                      <a:pt x="108832" y="465967"/>
                      <a:pt x="107909" y="465967"/>
                      <a:pt x="106987" y="466888"/>
                    </a:cubicBezTo>
                    <a:lnTo>
                      <a:pt x="96842" y="477939"/>
                    </a:lnTo>
                    <a:cubicBezTo>
                      <a:pt x="96842" y="477939"/>
                      <a:pt x="95919" y="478860"/>
                      <a:pt x="96842" y="479781"/>
                    </a:cubicBezTo>
                    <a:lnTo>
                      <a:pt x="100531" y="486228"/>
                    </a:lnTo>
                    <a:lnTo>
                      <a:pt x="93152" y="533197"/>
                    </a:lnTo>
                    <a:cubicBezTo>
                      <a:pt x="35047" y="532276"/>
                      <a:pt x="0" y="525829"/>
                      <a:pt x="0" y="518462"/>
                    </a:cubicBezTo>
                    <a:cubicBezTo>
                      <a:pt x="0" y="485307"/>
                      <a:pt x="23057" y="483465"/>
                      <a:pt x="48882" y="475176"/>
                    </a:cubicBezTo>
                    <a:cubicBezTo>
                      <a:pt x="64561" y="470572"/>
                      <a:pt x="83929" y="466888"/>
                      <a:pt x="79318" y="440180"/>
                    </a:cubicBezTo>
                    <a:cubicBezTo>
                      <a:pt x="69173" y="430970"/>
                      <a:pt x="65483" y="411630"/>
                      <a:pt x="65483" y="411630"/>
                    </a:cubicBezTo>
                    <a:cubicBezTo>
                      <a:pt x="65483" y="411630"/>
                      <a:pt x="51649" y="404262"/>
                      <a:pt x="49804" y="391369"/>
                    </a:cubicBezTo>
                    <a:cubicBezTo>
                      <a:pt x="48882" y="381238"/>
                      <a:pt x="54416" y="376634"/>
                      <a:pt x="54416" y="376634"/>
                    </a:cubicBezTo>
                    <a:lnTo>
                      <a:pt x="54416" y="363740"/>
                    </a:lnTo>
                    <a:cubicBezTo>
                      <a:pt x="54416" y="335190"/>
                      <a:pt x="78396" y="312166"/>
                      <a:pt x="107909" y="312166"/>
                    </a:cubicBezTo>
                    <a:close/>
                    <a:moveTo>
                      <a:pt x="288717" y="237601"/>
                    </a:moveTo>
                    <a:cubicBezTo>
                      <a:pt x="297024" y="237601"/>
                      <a:pt x="303485" y="244048"/>
                      <a:pt x="303485" y="252338"/>
                    </a:cubicBezTo>
                    <a:lnTo>
                      <a:pt x="303485" y="331547"/>
                    </a:lnTo>
                    <a:lnTo>
                      <a:pt x="384708" y="398782"/>
                    </a:lnTo>
                    <a:cubicBezTo>
                      <a:pt x="390246" y="403387"/>
                      <a:pt x="391169" y="412598"/>
                      <a:pt x="386554" y="419045"/>
                    </a:cubicBezTo>
                    <a:cubicBezTo>
                      <a:pt x="383785" y="421808"/>
                      <a:pt x="379170" y="423650"/>
                      <a:pt x="375478" y="423650"/>
                    </a:cubicBezTo>
                    <a:cubicBezTo>
                      <a:pt x="371786" y="423650"/>
                      <a:pt x="369017" y="422729"/>
                      <a:pt x="366248" y="420887"/>
                    </a:cubicBezTo>
                    <a:lnTo>
                      <a:pt x="288717" y="356415"/>
                    </a:lnTo>
                    <a:lnTo>
                      <a:pt x="212108" y="420887"/>
                    </a:lnTo>
                    <a:cubicBezTo>
                      <a:pt x="205647" y="425492"/>
                      <a:pt x="196417" y="424571"/>
                      <a:pt x="191802" y="419045"/>
                    </a:cubicBezTo>
                    <a:cubicBezTo>
                      <a:pt x="186264" y="412598"/>
                      <a:pt x="187187" y="403387"/>
                      <a:pt x="193648" y="398782"/>
                    </a:cubicBezTo>
                    <a:lnTo>
                      <a:pt x="274872" y="331547"/>
                    </a:lnTo>
                    <a:lnTo>
                      <a:pt x="274872" y="252338"/>
                    </a:lnTo>
                    <a:cubicBezTo>
                      <a:pt x="274872" y="244048"/>
                      <a:pt x="281333" y="237601"/>
                      <a:pt x="288717" y="237601"/>
                    </a:cubicBezTo>
                    <a:close/>
                    <a:moveTo>
                      <a:pt x="288699" y="0"/>
                    </a:moveTo>
                    <a:cubicBezTo>
                      <a:pt x="318213" y="0"/>
                      <a:pt x="343115" y="22103"/>
                      <a:pt x="343115" y="50653"/>
                    </a:cubicBezTo>
                    <a:lnTo>
                      <a:pt x="343115" y="63546"/>
                    </a:lnTo>
                    <a:cubicBezTo>
                      <a:pt x="343115" y="63546"/>
                      <a:pt x="348649" y="68151"/>
                      <a:pt x="346805" y="78282"/>
                    </a:cubicBezTo>
                    <a:cubicBezTo>
                      <a:pt x="345882" y="92096"/>
                      <a:pt x="332048" y="98543"/>
                      <a:pt x="332048" y="98543"/>
                    </a:cubicBezTo>
                    <a:cubicBezTo>
                      <a:pt x="332048" y="98543"/>
                      <a:pt x="328358" y="117883"/>
                      <a:pt x="318213" y="127093"/>
                    </a:cubicBezTo>
                    <a:cubicBezTo>
                      <a:pt x="313602" y="154722"/>
                      <a:pt x="332970" y="157484"/>
                      <a:pt x="348649" y="163010"/>
                    </a:cubicBezTo>
                    <a:cubicBezTo>
                      <a:pt x="374474" y="171299"/>
                      <a:pt x="397531" y="172220"/>
                      <a:pt x="397531" y="206295"/>
                    </a:cubicBezTo>
                    <a:cubicBezTo>
                      <a:pt x="397531" y="212742"/>
                      <a:pt x="362484" y="219189"/>
                      <a:pt x="304379" y="220110"/>
                    </a:cubicBezTo>
                    <a:lnTo>
                      <a:pt x="297000" y="173141"/>
                    </a:lnTo>
                    <a:lnTo>
                      <a:pt x="300689" y="167615"/>
                    </a:lnTo>
                    <a:cubicBezTo>
                      <a:pt x="300689" y="166694"/>
                      <a:pt x="300689" y="165773"/>
                      <a:pt x="300689" y="164852"/>
                    </a:cubicBezTo>
                    <a:lnTo>
                      <a:pt x="290544" y="154722"/>
                    </a:lnTo>
                    <a:cubicBezTo>
                      <a:pt x="289622" y="153801"/>
                      <a:pt x="287777" y="153801"/>
                      <a:pt x="287777" y="154722"/>
                    </a:cubicBezTo>
                    <a:lnTo>
                      <a:pt x="277632" y="164852"/>
                    </a:lnTo>
                    <a:cubicBezTo>
                      <a:pt x="276710" y="165773"/>
                      <a:pt x="276710" y="166694"/>
                      <a:pt x="277632" y="167615"/>
                    </a:cubicBezTo>
                    <a:lnTo>
                      <a:pt x="281321" y="173141"/>
                    </a:lnTo>
                    <a:lnTo>
                      <a:pt x="273943" y="221031"/>
                    </a:lnTo>
                    <a:cubicBezTo>
                      <a:pt x="215838" y="219189"/>
                      <a:pt x="180790" y="212742"/>
                      <a:pt x="180790" y="206295"/>
                    </a:cubicBezTo>
                    <a:cubicBezTo>
                      <a:pt x="180790" y="172220"/>
                      <a:pt x="203848" y="171299"/>
                      <a:pt x="228750" y="163010"/>
                    </a:cubicBezTo>
                    <a:cubicBezTo>
                      <a:pt x="244429" y="157484"/>
                      <a:pt x="264720" y="154722"/>
                      <a:pt x="260108" y="127093"/>
                    </a:cubicBezTo>
                    <a:cubicBezTo>
                      <a:pt x="249963" y="117883"/>
                      <a:pt x="246274" y="98543"/>
                      <a:pt x="246274" y="98543"/>
                    </a:cubicBezTo>
                    <a:cubicBezTo>
                      <a:pt x="246274" y="98543"/>
                      <a:pt x="232439" y="92096"/>
                      <a:pt x="230594" y="78282"/>
                    </a:cubicBezTo>
                    <a:cubicBezTo>
                      <a:pt x="229672" y="68151"/>
                      <a:pt x="235206" y="63546"/>
                      <a:pt x="235206" y="63546"/>
                    </a:cubicBezTo>
                    <a:lnTo>
                      <a:pt x="235206" y="50653"/>
                    </a:lnTo>
                    <a:cubicBezTo>
                      <a:pt x="235206" y="22103"/>
                      <a:pt x="259186" y="0"/>
                      <a:pt x="288699" y="0"/>
                    </a:cubicBezTo>
                    <a:close/>
                  </a:path>
                </a:pathLst>
              </a:custGeom>
              <a:gradFill>
                <a:gsLst>
                  <a:gs pos="8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图形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13" y="4396"/>
              <a:ext cx="4344" cy="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content, content to match the title. Fill in the description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3"/>
              </p:custDataLst>
            </p:nvPr>
          </p:nvSpPr>
          <p:spPr>
            <a:xfrm>
              <a:off x="1712" y="3402"/>
              <a:ext cx="3326" cy="775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1" name="图形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555" y="4396"/>
              <a:ext cx="4344" cy="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content, content to match the title. Fill in the description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  <a:p>
              <a:pPr marL="0" indent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2" name="图形"/>
            <p:cNvSpPr/>
            <p:nvPr>
              <p:custDataLst>
                <p:tags r:id="rId5"/>
              </p:custDataLst>
            </p:nvPr>
          </p:nvSpPr>
          <p:spPr>
            <a:xfrm>
              <a:off x="14573" y="3402"/>
              <a:ext cx="3326" cy="775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677545" y="1096645"/>
            <a:ext cx="10422891" cy="4511040"/>
            <a:chOff x="2099" y="2161"/>
            <a:chExt cx="16414" cy="7104"/>
          </a:xfrm>
        </p:grpSpPr>
        <p:sp>
          <p:nvSpPr>
            <p:cNvPr id="237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3421" y="4065"/>
              <a:ext cx="7728" cy="8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+mn-ea"/>
              </a:endParaRPr>
            </a:p>
          </p:txBody>
        </p:sp>
        <p:sp>
          <p:nvSpPr>
            <p:cNvPr id="238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2176" y="3153"/>
              <a:ext cx="4239" cy="7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eaLnBrk="1" hangingPunct="1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Heavy" panose="020B0A00000000000000" charset="-122"/>
                  <a:ea typeface="思源黑体 Heavy" panose="020B0A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Heavy" panose="020B0A00000000000000" charset="-122"/>
                <a:ea typeface="思源黑体 Heavy" panose="020B0A00000000000000" charset="-122"/>
                <a:cs typeface="+mn-ea"/>
                <a:sym typeface="+mn-ea"/>
              </a:endParaRPr>
            </a:p>
          </p:txBody>
        </p:sp>
        <p:sp>
          <p:nvSpPr>
            <p:cNvPr id="239" name="图形"/>
            <p:cNvSpPr/>
            <p:nvPr>
              <p:custDataLst>
                <p:tags r:id="rId4"/>
              </p:custDataLst>
            </p:nvPr>
          </p:nvSpPr>
          <p:spPr>
            <a:xfrm>
              <a:off x="2115" y="4050"/>
              <a:ext cx="848" cy="8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思源黑体 Heavy" panose="020B0A00000000000000" charset="-122"/>
                  <a:ea typeface="思源黑体 Heavy" panose="020B0A00000000000000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240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2163" y="5176"/>
              <a:ext cx="9095" cy="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+mn-ea"/>
              </a:endParaRPr>
            </a:p>
          </p:txBody>
        </p:sp>
        <p:sp>
          <p:nvSpPr>
            <p:cNvPr id="2" name="图形"/>
            <p:cNvSpPr/>
            <p:nvPr>
              <p:custDataLst>
                <p:tags r:id="rId6"/>
              </p:custDataLst>
            </p:nvPr>
          </p:nvSpPr>
          <p:spPr>
            <a:xfrm>
              <a:off x="2099" y="7116"/>
              <a:ext cx="12877" cy="1655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2700000" scaled="0"/>
            </a:gradFill>
            <a:ln>
              <a:noFill/>
            </a:ln>
            <a:effectLst>
              <a:outerShdw blurRad="7112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29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3127" y="7428"/>
              <a:ext cx="7641" cy="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200" b="1" dirty="0">
                <a:solidFill>
                  <a:schemeClr val="bg1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3" name="图形"/>
            <p:cNvSpPr/>
            <p:nvPr>
              <p:custDataLst>
                <p:tags r:id="rId8"/>
              </p:custDataLst>
            </p:nvPr>
          </p:nvSpPr>
          <p:spPr bwMode="auto">
            <a:xfrm>
              <a:off x="2596" y="7519"/>
              <a:ext cx="429" cy="9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图形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23" y="7333"/>
              <a:ext cx="171" cy="1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思源黑体旧字形 Light" panose="020B0300000000000000" charset="-128"/>
                <a:ea typeface="思源黑体旧字形 Light" panose="020B0300000000000000" charset="-128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6" name="图形" descr="E:/006包图网/素材/043扁平/2/ai2_131462-removebg-preview.pngai2_131462-removebg-preview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/>
            <a:srcRect t="16667" b="16667"/>
            <a:stretch>
              <a:fillRect/>
            </a:stretch>
          </p:blipFill>
          <p:spPr>
            <a:xfrm flipH="1">
              <a:off x="11409" y="2161"/>
              <a:ext cx="7104" cy="710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/>
        </p:nvGrpSpPr>
        <p:grpSpPr>
          <a:xfrm>
            <a:off x="1446531" y="2399031"/>
            <a:ext cx="9479915" cy="2694305"/>
            <a:chOff x="2060" y="3948"/>
            <a:chExt cx="14929" cy="4243"/>
          </a:xfrm>
        </p:grpSpPr>
        <p:grpSp>
          <p:nvGrpSpPr>
            <p:cNvPr id="11" name="图形"/>
            <p:cNvGrpSpPr/>
            <p:nvPr/>
          </p:nvGrpSpPr>
          <p:grpSpPr>
            <a:xfrm>
              <a:off x="2061" y="3948"/>
              <a:ext cx="14928" cy="2371"/>
              <a:chOff x="2234" y="3385"/>
              <a:chExt cx="14928" cy="2371"/>
            </a:xfrm>
          </p:grpSpPr>
          <p:sp>
            <p:nvSpPr>
              <p:cNvPr id="12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12352" y="3821"/>
                <a:ext cx="3084" cy="1765"/>
              </a:xfrm>
              <a:prstGeom prst="arc">
                <a:avLst>
                  <a:gd name="adj1" fmla="val 1666882"/>
                  <a:gd name="adj2" fmla="val 9105611"/>
                </a:avLst>
              </a:prstGeom>
              <a:ln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13" name="图形"/>
              <p:cNvSpPr/>
              <p:nvPr>
                <p:custDataLst>
                  <p:tags r:id="rId5"/>
                </p:custDataLst>
              </p:nvPr>
            </p:nvSpPr>
            <p:spPr>
              <a:xfrm>
                <a:off x="3970" y="3821"/>
                <a:ext cx="3084" cy="1765"/>
              </a:xfrm>
              <a:prstGeom prst="arc">
                <a:avLst>
                  <a:gd name="adj1" fmla="val 1666882"/>
                  <a:gd name="adj2" fmla="val 9105611"/>
                </a:avLst>
              </a:prstGeom>
              <a:ln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15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2234" y="3385"/>
                <a:ext cx="2371" cy="2371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3500000" scaled="0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ko-KR" altLang="en-US" sz="1350" dirty="0">
                  <a:solidFill>
                    <a:prstClr val="white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18" name="图形"/>
              <p:cNvSpPr/>
              <p:nvPr>
                <p:custDataLst>
                  <p:tags r:id="rId7"/>
                </p:custDataLst>
              </p:nvPr>
            </p:nvSpPr>
            <p:spPr>
              <a:xfrm>
                <a:off x="6420" y="3385"/>
                <a:ext cx="2371" cy="2371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3500000" scaled="0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ko-KR" altLang="en-US" sz="1350" dirty="0">
                  <a:solidFill>
                    <a:prstClr val="white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19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14791" y="3385"/>
                <a:ext cx="2371" cy="2371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3500000" scaled="0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ko-KR" altLang="en-US" sz="1350" dirty="0">
                  <a:solidFill>
                    <a:prstClr val="white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20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10605" y="3385"/>
                <a:ext cx="2371" cy="2371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3500000" scaled="0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ko-KR" altLang="en-US" sz="1350" dirty="0">
                  <a:solidFill>
                    <a:prstClr val="white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21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70" y="3385"/>
                <a:ext cx="3084" cy="1765"/>
              </a:xfrm>
              <a:prstGeom prst="arc">
                <a:avLst>
                  <a:gd name="adj1" fmla="val 12217251"/>
                  <a:gd name="adj2" fmla="val 20163792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22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8155" y="3385"/>
                <a:ext cx="3084" cy="1765"/>
              </a:xfrm>
              <a:prstGeom prst="arc">
                <a:avLst>
                  <a:gd name="adj1" fmla="val 12217251"/>
                  <a:gd name="adj2" fmla="val 20163792"/>
                </a:avLst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23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342" y="3385"/>
                <a:ext cx="3084" cy="1765"/>
              </a:xfrm>
              <a:prstGeom prst="arc">
                <a:avLst>
                  <a:gd name="adj1" fmla="val 12217251"/>
                  <a:gd name="adj2" fmla="val 20163792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26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8155" y="3821"/>
                <a:ext cx="3084" cy="1765"/>
              </a:xfrm>
              <a:prstGeom prst="arc">
                <a:avLst>
                  <a:gd name="adj1" fmla="val 1666882"/>
                  <a:gd name="adj2" fmla="val 9105611"/>
                </a:avLst>
              </a:prstGeom>
              <a:ln>
                <a:solidFill>
                  <a:schemeClr val="accent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32" name="图形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708" y="4000"/>
                <a:ext cx="1421" cy="731"/>
              </a:xfrm>
              <a:custGeom>
                <a:avLst/>
                <a:gdLst>
                  <a:gd name="T0" fmla="*/ 410 w 753"/>
                  <a:gd name="T1" fmla="*/ 63 h 387"/>
                  <a:gd name="T2" fmla="*/ 293 w 753"/>
                  <a:gd name="T3" fmla="*/ 24 h 387"/>
                  <a:gd name="T4" fmla="*/ 150 w 753"/>
                  <a:gd name="T5" fmla="*/ 258 h 387"/>
                  <a:gd name="T6" fmla="*/ 227 w 753"/>
                  <a:gd name="T7" fmla="*/ 311 h 387"/>
                  <a:gd name="T8" fmla="*/ 298 w 753"/>
                  <a:gd name="T9" fmla="*/ 343 h 387"/>
                  <a:gd name="T10" fmla="*/ 400 w 753"/>
                  <a:gd name="T11" fmla="*/ 383 h 387"/>
                  <a:gd name="T12" fmla="*/ 506 w 753"/>
                  <a:gd name="T13" fmla="*/ 314 h 387"/>
                  <a:gd name="T14" fmla="*/ 604 w 753"/>
                  <a:gd name="T15" fmla="*/ 236 h 387"/>
                  <a:gd name="T16" fmla="*/ 575 w 753"/>
                  <a:gd name="T17" fmla="*/ 59 h 387"/>
                  <a:gd name="T18" fmla="*/ 183 w 753"/>
                  <a:gd name="T19" fmla="*/ 57 h 387"/>
                  <a:gd name="T20" fmla="*/ 169 w 753"/>
                  <a:gd name="T21" fmla="*/ 252 h 387"/>
                  <a:gd name="T22" fmla="*/ 184 w 753"/>
                  <a:gd name="T23" fmla="*/ 221 h 387"/>
                  <a:gd name="T24" fmla="*/ 197 w 753"/>
                  <a:gd name="T25" fmla="*/ 219 h 387"/>
                  <a:gd name="T26" fmla="*/ 195 w 753"/>
                  <a:gd name="T27" fmla="*/ 262 h 387"/>
                  <a:gd name="T28" fmla="*/ 229 w 753"/>
                  <a:gd name="T29" fmla="*/ 274 h 387"/>
                  <a:gd name="T30" fmla="*/ 259 w 753"/>
                  <a:gd name="T31" fmla="*/ 224 h 387"/>
                  <a:gd name="T32" fmla="*/ 276 w 753"/>
                  <a:gd name="T33" fmla="*/ 246 h 387"/>
                  <a:gd name="T34" fmla="*/ 291 w 753"/>
                  <a:gd name="T35" fmla="*/ 322 h 387"/>
                  <a:gd name="T36" fmla="*/ 312 w 753"/>
                  <a:gd name="T37" fmla="*/ 247 h 387"/>
                  <a:gd name="T38" fmla="*/ 324 w 753"/>
                  <a:gd name="T39" fmla="*/ 242 h 387"/>
                  <a:gd name="T40" fmla="*/ 307 w 753"/>
                  <a:gd name="T41" fmla="*/ 320 h 387"/>
                  <a:gd name="T42" fmla="*/ 340 w 753"/>
                  <a:gd name="T43" fmla="*/ 329 h 387"/>
                  <a:gd name="T44" fmla="*/ 359 w 753"/>
                  <a:gd name="T45" fmla="*/ 304 h 387"/>
                  <a:gd name="T46" fmla="*/ 367 w 753"/>
                  <a:gd name="T47" fmla="*/ 343 h 387"/>
                  <a:gd name="T48" fmla="*/ 576 w 753"/>
                  <a:gd name="T49" fmla="*/ 261 h 387"/>
                  <a:gd name="T50" fmla="*/ 484 w 753"/>
                  <a:gd name="T51" fmla="*/ 224 h 387"/>
                  <a:gd name="T52" fmla="*/ 529 w 753"/>
                  <a:gd name="T53" fmla="*/ 299 h 387"/>
                  <a:gd name="T54" fmla="*/ 479 w 753"/>
                  <a:gd name="T55" fmla="*/ 306 h 387"/>
                  <a:gd name="T56" fmla="*/ 429 w 753"/>
                  <a:gd name="T57" fmla="*/ 359 h 387"/>
                  <a:gd name="T58" fmla="*/ 374 w 753"/>
                  <a:gd name="T59" fmla="*/ 286 h 387"/>
                  <a:gd name="T60" fmla="*/ 362 w 753"/>
                  <a:gd name="T61" fmla="*/ 284 h 387"/>
                  <a:gd name="T62" fmla="*/ 347 w 753"/>
                  <a:gd name="T63" fmla="*/ 288 h 387"/>
                  <a:gd name="T64" fmla="*/ 324 w 753"/>
                  <a:gd name="T65" fmla="*/ 223 h 387"/>
                  <a:gd name="T66" fmla="*/ 298 w 753"/>
                  <a:gd name="T67" fmla="*/ 234 h 387"/>
                  <a:gd name="T68" fmla="*/ 266 w 753"/>
                  <a:gd name="T69" fmla="*/ 205 h 387"/>
                  <a:gd name="T70" fmla="*/ 251 w 753"/>
                  <a:gd name="T71" fmla="*/ 206 h 387"/>
                  <a:gd name="T72" fmla="*/ 232 w 753"/>
                  <a:gd name="T73" fmla="*/ 223 h 387"/>
                  <a:gd name="T74" fmla="*/ 202 w 753"/>
                  <a:gd name="T75" fmla="*/ 200 h 387"/>
                  <a:gd name="T76" fmla="*/ 182 w 753"/>
                  <a:gd name="T77" fmla="*/ 201 h 387"/>
                  <a:gd name="T78" fmla="*/ 165 w 753"/>
                  <a:gd name="T79" fmla="*/ 213 h 387"/>
                  <a:gd name="T80" fmla="*/ 329 w 753"/>
                  <a:gd name="T81" fmla="*/ 45 h 387"/>
                  <a:gd name="T82" fmla="*/ 374 w 753"/>
                  <a:gd name="T83" fmla="*/ 54 h 387"/>
                  <a:gd name="T84" fmla="*/ 274 w 753"/>
                  <a:gd name="T85" fmla="*/ 75 h 387"/>
                  <a:gd name="T86" fmla="*/ 375 w 753"/>
                  <a:gd name="T87" fmla="*/ 133 h 387"/>
                  <a:gd name="T88" fmla="*/ 398 w 753"/>
                  <a:gd name="T89" fmla="*/ 154 h 387"/>
                  <a:gd name="T90" fmla="*/ 411 w 753"/>
                  <a:gd name="T91" fmla="*/ 161 h 387"/>
                  <a:gd name="T92" fmla="*/ 422 w 753"/>
                  <a:gd name="T93" fmla="*/ 165 h 387"/>
                  <a:gd name="T94" fmla="*/ 435 w 753"/>
                  <a:gd name="T95" fmla="*/ 169 h 387"/>
                  <a:gd name="T96" fmla="*/ 451 w 753"/>
                  <a:gd name="T97" fmla="*/ 171 h 387"/>
                  <a:gd name="T98" fmla="*/ 539 w 753"/>
                  <a:gd name="T99" fmla="*/ 214 h 387"/>
                  <a:gd name="T100" fmla="*/ 536 w 753"/>
                  <a:gd name="T101" fmla="*/ 191 h 387"/>
                  <a:gd name="T102" fmla="*/ 431 w 753"/>
                  <a:gd name="T103" fmla="*/ 148 h 387"/>
                  <a:gd name="T104" fmla="*/ 409 w 753"/>
                  <a:gd name="T105" fmla="*/ 137 h 387"/>
                  <a:gd name="T106" fmla="*/ 386 w 753"/>
                  <a:gd name="T107" fmla="*/ 116 h 387"/>
                  <a:gd name="T108" fmla="*/ 273 w 753"/>
                  <a:gd name="T109" fmla="*/ 160 h 387"/>
                  <a:gd name="T110" fmla="*/ 482 w 753"/>
                  <a:gd name="T111" fmla="*/ 99 h 387"/>
                  <a:gd name="T112" fmla="*/ 662 w 753"/>
                  <a:gd name="T113" fmla="*/ 171 h 387"/>
                  <a:gd name="T114" fmla="*/ 662 w 753"/>
                  <a:gd name="T115" fmla="*/ 191 h 387"/>
                  <a:gd name="T116" fmla="*/ 94 w 753"/>
                  <a:gd name="T117" fmla="*/ 1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3" h="387">
                    <a:moveTo>
                      <a:pt x="621" y="261"/>
                    </a:moveTo>
                    <a:cubicBezTo>
                      <a:pt x="753" y="217"/>
                      <a:pt x="753" y="217"/>
                      <a:pt x="753" y="217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549" y="44"/>
                      <a:pt x="549" y="44"/>
                      <a:pt x="549" y="44"/>
                    </a:cubicBezTo>
                    <a:cubicBezTo>
                      <a:pt x="553" y="56"/>
                      <a:pt x="553" y="56"/>
                      <a:pt x="553" y="56"/>
                    </a:cubicBezTo>
                    <a:cubicBezTo>
                      <a:pt x="484" y="79"/>
                      <a:pt x="484" y="79"/>
                      <a:pt x="484" y="79"/>
                    </a:cubicBezTo>
                    <a:cubicBezTo>
                      <a:pt x="410" y="63"/>
                      <a:pt x="410" y="63"/>
                      <a:pt x="410" y="63"/>
                    </a:cubicBezTo>
                    <a:cubicBezTo>
                      <a:pt x="402" y="39"/>
                      <a:pt x="402" y="39"/>
                      <a:pt x="402" y="39"/>
                    </a:cubicBezTo>
                    <a:cubicBezTo>
                      <a:pt x="402" y="37"/>
                      <a:pt x="400" y="35"/>
                      <a:pt x="398" y="33"/>
                    </a:cubicBezTo>
                    <a:cubicBezTo>
                      <a:pt x="396" y="33"/>
                      <a:pt x="395" y="32"/>
                      <a:pt x="393" y="32"/>
                    </a:cubicBezTo>
                    <a:cubicBezTo>
                      <a:pt x="331" y="26"/>
                      <a:pt x="331" y="26"/>
                      <a:pt x="331" y="26"/>
                    </a:cubicBezTo>
                    <a:cubicBezTo>
                      <a:pt x="330" y="26"/>
                      <a:pt x="329" y="26"/>
                      <a:pt x="328" y="26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297" y="23"/>
                      <a:pt x="295" y="23"/>
                      <a:pt x="293" y="24"/>
                    </a:cubicBezTo>
                    <a:cubicBezTo>
                      <a:pt x="204" y="54"/>
                      <a:pt x="204" y="54"/>
                      <a:pt x="204" y="54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34" y="264"/>
                      <a:pt x="134" y="264"/>
                      <a:pt x="134" y="264"/>
                    </a:cubicBezTo>
                    <a:cubicBezTo>
                      <a:pt x="140" y="247"/>
                      <a:pt x="140" y="247"/>
                      <a:pt x="140" y="247"/>
                    </a:cubicBezTo>
                    <a:cubicBezTo>
                      <a:pt x="143" y="251"/>
                      <a:pt x="146" y="255"/>
                      <a:pt x="150" y="258"/>
                    </a:cubicBezTo>
                    <a:cubicBezTo>
                      <a:pt x="151" y="259"/>
                      <a:pt x="151" y="261"/>
                      <a:pt x="151" y="262"/>
                    </a:cubicBezTo>
                    <a:cubicBezTo>
                      <a:pt x="154" y="271"/>
                      <a:pt x="160" y="278"/>
                      <a:pt x="169" y="282"/>
                    </a:cubicBezTo>
                    <a:cubicBezTo>
                      <a:pt x="173" y="285"/>
                      <a:pt x="179" y="286"/>
                      <a:pt x="184" y="286"/>
                    </a:cubicBezTo>
                    <a:cubicBezTo>
                      <a:pt x="184" y="286"/>
                      <a:pt x="184" y="286"/>
                      <a:pt x="184" y="286"/>
                    </a:cubicBezTo>
                    <a:cubicBezTo>
                      <a:pt x="189" y="286"/>
                      <a:pt x="194" y="285"/>
                      <a:pt x="198" y="283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11" y="298"/>
                      <a:pt x="217" y="307"/>
                      <a:pt x="227" y="311"/>
                    </a:cubicBezTo>
                    <a:cubicBezTo>
                      <a:pt x="231" y="314"/>
                      <a:pt x="237" y="315"/>
                      <a:pt x="242" y="315"/>
                    </a:cubicBezTo>
                    <a:cubicBezTo>
                      <a:pt x="247" y="315"/>
                      <a:pt x="252" y="314"/>
                      <a:pt x="256" y="312"/>
                    </a:cubicBezTo>
                    <a:cubicBezTo>
                      <a:pt x="265" y="316"/>
                      <a:pt x="265" y="316"/>
                      <a:pt x="265" y="316"/>
                    </a:cubicBezTo>
                    <a:cubicBezTo>
                      <a:pt x="265" y="317"/>
                      <a:pt x="265" y="318"/>
                      <a:pt x="265" y="319"/>
                    </a:cubicBezTo>
                    <a:cubicBezTo>
                      <a:pt x="268" y="328"/>
                      <a:pt x="274" y="335"/>
                      <a:pt x="283" y="339"/>
                    </a:cubicBezTo>
                    <a:cubicBezTo>
                      <a:pt x="287" y="342"/>
                      <a:pt x="293" y="343"/>
                      <a:pt x="298" y="343"/>
                    </a:cubicBezTo>
                    <a:cubicBezTo>
                      <a:pt x="298" y="343"/>
                      <a:pt x="298" y="343"/>
                      <a:pt x="298" y="343"/>
                    </a:cubicBezTo>
                    <a:cubicBezTo>
                      <a:pt x="303" y="343"/>
                      <a:pt x="307" y="342"/>
                      <a:pt x="312" y="340"/>
                    </a:cubicBezTo>
                    <a:cubicBezTo>
                      <a:pt x="320" y="344"/>
                      <a:pt x="320" y="344"/>
                      <a:pt x="320" y="344"/>
                    </a:cubicBezTo>
                    <a:cubicBezTo>
                      <a:pt x="323" y="354"/>
                      <a:pt x="329" y="362"/>
                      <a:pt x="338" y="367"/>
                    </a:cubicBezTo>
                    <a:cubicBezTo>
                      <a:pt x="343" y="370"/>
                      <a:pt x="348" y="371"/>
                      <a:pt x="354" y="371"/>
                    </a:cubicBezTo>
                    <a:cubicBezTo>
                      <a:pt x="354" y="371"/>
                      <a:pt x="354" y="371"/>
                      <a:pt x="354" y="371"/>
                    </a:cubicBezTo>
                    <a:cubicBezTo>
                      <a:pt x="359" y="371"/>
                      <a:pt x="364" y="370"/>
                      <a:pt x="369" y="367"/>
                    </a:cubicBezTo>
                    <a:cubicBezTo>
                      <a:pt x="400" y="383"/>
                      <a:pt x="400" y="383"/>
                      <a:pt x="400" y="383"/>
                    </a:cubicBezTo>
                    <a:cubicBezTo>
                      <a:pt x="405" y="386"/>
                      <a:pt x="411" y="387"/>
                      <a:pt x="416" y="387"/>
                    </a:cubicBezTo>
                    <a:cubicBezTo>
                      <a:pt x="420" y="387"/>
                      <a:pt x="423" y="386"/>
                      <a:pt x="427" y="385"/>
                    </a:cubicBezTo>
                    <a:cubicBezTo>
                      <a:pt x="436" y="382"/>
                      <a:pt x="443" y="376"/>
                      <a:pt x="447" y="368"/>
                    </a:cubicBezTo>
                    <a:cubicBezTo>
                      <a:pt x="450" y="361"/>
                      <a:pt x="451" y="354"/>
                      <a:pt x="450" y="347"/>
                    </a:cubicBezTo>
                    <a:cubicBezTo>
                      <a:pt x="456" y="350"/>
                      <a:pt x="456" y="350"/>
                      <a:pt x="456" y="350"/>
                    </a:cubicBezTo>
                    <a:cubicBezTo>
                      <a:pt x="473" y="359"/>
                      <a:pt x="494" y="352"/>
                      <a:pt x="503" y="335"/>
                    </a:cubicBezTo>
                    <a:cubicBezTo>
                      <a:pt x="506" y="328"/>
                      <a:pt x="507" y="321"/>
                      <a:pt x="506" y="314"/>
                    </a:cubicBezTo>
                    <a:cubicBezTo>
                      <a:pt x="509" y="316"/>
                      <a:pt x="509" y="316"/>
                      <a:pt x="509" y="316"/>
                    </a:cubicBezTo>
                    <a:cubicBezTo>
                      <a:pt x="517" y="320"/>
                      <a:pt x="527" y="320"/>
                      <a:pt x="535" y="317"/>
                    </a:cubicBezTo>
                    <a:cubicBezTo>
                      <a:pt x="544" y="315"/>
                      <a:pt x="551" y="308"/>
                      <a:pt x="555" y="300"/>
                    </a:cubicBezTo>
                    <a:cubicBezTo>
                      <a:pt x="559" y="294"/>
                      <a:pt x="560" y="286"/>
                      <a:pt x="559" y="279"/>
                    </a:cubicBezTo>
                    <a:cubicBezTo>
                      <a:pt x="566" y="282"/>
                      <a:pt x="574" y="282"/>
                      <a:pt x="582" y="280"/>
                    </a:cubicBezTo>
                    <a:cubicBezTo>
                      <a:pt x="591" y="277"/>
                      <a:pt x="598" y="271"/>
                      <a:pt x="602" y="263"/>
                    </a:cubicBezTo>
                    <a:cubicBezTo>
                      <a:pt x="606" y="254"/>
                      <a:pt x="607" y="245"/>
                      <a:pt x="604" y="236"/>
                    </a:cubicBezTo>
                    <a:cubicBezTo>
                      <a:pt x="603" y="233"/>
                      <a:pt x="602" y="231"/>
                      <a:pt x="600" y="228"/>
                    </a:cubicBezTo>
                    <a:cubicBezTo>
                      <a:pt x="609" y="225"/>
                      <a:pt x="609" y="225"/>
                      <a:pt x="609" y="225"/>
                    </a:cubicBezTo>
                    <a:lnTo>
                      <a:pt x="621" y="261"/>
                    </a:lnTo>
                    <a:close/>
                    <a:moveTo>
                      <a:pt x="729" y="205"/>
                    </a:moveTo>
                    <a:cubicBezTo>
                      <a:pt x="633" y="236"/>
                      <a:pt x="633" y="236"/>
                      <a:pt x="633" y="236"/>
                    </a:cubicBezTo>
                    <a:cubicBezTo>
                      <a:pt x="575" y="62"/>
                      <a:pt x="575" y="62"/>
                      <a:pt x="575" y="62"/>
                    </a:cubicBezTo>
                    <a:cubicBezTo>
                      <a:pt x="575" y="61"/>
                      <a:pt x="575" y="60"/>
                      <a:pt x="575" y="59"/>
                    </a:cubicBezTo>
                    <a:cubicBezTo>
                      <a:pt x="575" y="58"/>
                      <a:pt x="574" y="57"/>
                      <a:pt x="574" y="56"/>
                    </a:cubicBezTo>
                    <a:cubicBezTo>
                      <a:pt x="669" y="25"/>
                      <a:pt x="669" y="25"/>
                      <a:pt x="669" y="25"/>
                    </a:cubicBezTo>
                    <a:lnTo>
                      <a:pt x="729" y="205"/>
                    </a:lnTo>
                    <a:close/>
                    <a:moveTo>
                      <a:pt x="122" y="240"/>
                    </a:moveTo>
                    <a:cubicBezTo>
                      <a:pt x="25" y="208"/>
                      <a:pt x="25" y="208"/>
                      <a:pt x="25" y="208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183" y="57"/>
                      <a:pt x="183" y="57"/>
                      <a:pt x="183" y="57"/>
                    </a:cubicBezTo>
                    <a:cubicBezTo>
                      <a:pt x="130" y="217"/>
                      <a:pt x="130" y="217"/>
                      <a:pt x="130" y="217"/>
                    </a:cubicBezTo>
                    <a:cubicBezTo>
                      <a:pt x="129" y="217"/>
                      <a:pt x="129" y="217"/>
                      <a:pt x="129" y="217"/>
                    </a:cubicBezTo>
                    <a:cubicBezTo>
                      <a:pt x="129" y="218"/>
                      <a:pt x="129" y="218"/>
                      <a:pt x="129" y="218"/>
                    </a:cubicBezTo>
                    <a:lnTo>
                      <a:pt x="122" y="240"/>
                    </a:lnTo>
                    <a:close/>
                    <a:moveTo>
                      <a:pt x="177" y="265"/>
                    </a:moveTo>
                    <a:cubicBezTo>
                      <a:pt x="174" y="263"/>
                      <a:pt x="171" y="260"/>
                      <a:pt x="170" y="256"/>
                    </a:cubicBezTo>
                    <a:cubicBezTo>
                      <a:pt x="169" y="255"/>
                      <a:pt x="169" y="253"/>
                      <a:pt x="169" y="252"/>
                    </a:cubicBezTo>
                    <a:cubicBezTo>
                      <a:pt x="169" y="251"/>
                      <a:pt x="169" y="250"/>
                      <a:pt x="169" y="249"/>
                    </a:cubicBezTo>
                    <a:cubicBezTo>
                      <a:pt x="169" y="248"/>
                      <a:pt x="169" y="248"/>
                      <a:pt x="169" y="248"/>
                    </a:cubicBezTo>
                    <a:cubicBezTo>
                      <a:pt x="170" y="247"/>
                      <a:pt x="170" y="246"/>
                      <a:pt x="171" y="244"/>
                    </a:cubicBezTo>
                    <a:cubicBezTo>
                      <a:pt x="179" y="227"/>
                      <a:pt x="179" y="227"/>
                      <a:pt x="179" y="227"/>
                    </a:cubicBezTo>
                    <a:cubicBezTo>
                      <a:pt x="180" y="226"/>
                      <a:pt x="181" y="225"/>
                      <a:pt x="181" y="224"/>
                    </a:cubicBezTo>
                    <a:cubicBezTo>
                      <a:pt x="182" y="224"/>
                      <a:pt x="182" y="223"/>
                      <a:pt x="182" y="223"/>
                    </a:cubicBezTo>
                    <a:cubicBezTo>
                      <a:pt x="183" y="222"/>
                      <a:pt x="184" y="222"/>
                      <a:pt x="184" y="221"/>
                    </a:cubicBezTo>
                    <a:cubicBezTo>
                      <a:pt x="185" y="221"/>
                      <a:pt x="185" y="221"/>
                      <a:pt x="185" y="221"/>
                    </a:cubicBezTo>
                    <a:cubicBezTo>
                      <a:pt x="186" y="220"/>
                      <a:pt x="187" y="220"/>
                      <a:pt x="188" y="219"/>
                    </a:cubicBezTo>
                    <a:cubicBezTo>
                      <a:pt x="189" y="219"/>
                      <a:pt x="189" y="219"/>
                      <a:pt x="189" y="219"/>
                    </a:cubicBezTo>
                    <a:cubicBezTo>
                      <a:pt x="190" y="219"/>
                      <a:pt x="191" y="219"/>
                      <a:pt x="192" y="219"/>
                    </a:cubicBezTo>
                    <a:cubicBezTo>
                      <a:pt x="193" y="219"/>
                      <a:pt x="193" y="219"/>
                      <a:pt x="193" y="219"/>
                    </a:cubicBezTo>
                    <a:cubicBezTo>
                      <a:pt x="194" y="219"/>
                      <a:pt x="195" y="219"/>
                      <a:pt x="196" y="219"/>
                    </a:cubicBezTo>
                    <a:cubicBezTo>
                      <a:pt x="196" y="219"/>
                      <a:pt x="196" y="219"/>
                      <a:pt x="197" y="219"/>
                    </a:cubicBezTo>
                    <a:cubicBezTo>
                      <a:pt x="198" y="219"/>
                      <a:pt x="199" y="220"/>
                      <a:pt x="200" y="220"/>
                    </a:cubicBezTo>
                    <a:cubicBezTo>
                      <a:pt x="203" y="222"/>
                      <a:pt x="206" y="225"/>
                      <a:pt x="207" y="229"/>
                    </a:cubicBezTo>
                    <a:cubicBezTo>
                      <a:pt x="209" y="233"/>
                      <a:pt x="208" y="237"/>
                      <a:pt x="207" y="241"/>
                    </a:cubicBezTo>
                    <a:cubicBezTo>
                      <a:pt x="198" y="258"/>
                      <a:pt x="198" y="258"/>
                      <a:pt x="198" y="258"/>
                    </a:cubicBezTo>
                    <a:cubicBezTo>
                      <a:pt x="198" y="258"/>
                      <a:pt x="198" y="258"/>
                      <a:pt x="198" y="258"/>
                    </a:cubicBezTo>
                    <a:cubicBezTo>
                      <a:pt x="197" y="259"/>
                      <a:pt x="197" y="260"/>
                      <a:pt x="196" y="261"/>
                    </a:cubicBezTo>
                    <a:cubicBezTo>
                      <a:pt x="195" y="261"/>
                      <a:pt x="195" y="262"/>
                      <a:pt x="195" y="262"/>
                    </a:cubicBezTo>
                    <a:cubicBezTo>
                      <a:pt x="194" y="262"/>
                      <a:pt x="194" y="263"/>
                      <a:pt x="193" y="263"/>
                    </a:cubicBezTo>
                    <a:cubicBezTo>
                      <a:pt x="189" y="267"/>
                      <a:pt x="183" y="267"/>
                      <a:pt x="177" y="265"/>
                    </a:cubicBezTo>
                    <a:close/>
                    <a:moveTo>
                      <a:pt x="235" y="294"/>
                    </a:moveTo>
                    <a:cubicBezTo>
                      <a:pt x="230" y="291"/>
                      <a:pt x="227" y="286"/>
                      <a:pt x="227" y="281"/>
                    </a:cubicBezTo>
                    <a:cubicBezTo>
                      <a:pt x="227" y="280"/>
                      <a:pt x="227" y="279"/>
                      <a:pt x="227" y="278"/>
                    </a:cubicBezTo>
                    <a:cubicBezTo>
                      <a:pt x="227" y="278"/>
                      <a:pt x="227" y="277"/>
                      <a:pt x="227" y="277"/>
                    </a:cubicBezTo>
                    <a:cubicBezTo>
                      <a:pt x="228" y="276"/>
                      <a:pt x="228" y="275"/>
                      <a:pt x="229" y="274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50" y="231"/>
                      <a:pt x="251" y="230"/>
                      <a:pt x="251" y="229"/>
                    </a:cubicBezTo>
                    <a:cubicBezTo>
                      <a:pt x="252" y="229"/>
                      <a:pt x="252" y="229"/>
                      <a:pt x="252" y="228"/>
                    </a:cubicBezTo>
                    <a:cubicBezTo>
                      <a:pt x="253" y="228"/>
                      <a:pt x="254" y="227"/>
                      <a:pt x="254" y="226"/>
                    </a:cubicBezTo>
                    <a:cubicBezTo>
                      <a:pt x="255" y="226"/>
                      <a:pt x="255" y="226"/>
                      <a:pt x="255" y="226"/>
                    </a:cubicBezTo>
                    <a:cubicBezTo>
                      <a:pt x="256" y="225"/>
                      <a:pt x="257" y="225"/>
                      <a:pt x="258" y="224"/>
                    </a:cubicBezTo>
                    <a:cubicBezTo>
                      <a:pt x="259" y="224"/>
                      <a:pt x="259" y="224"/>
                      <a:pt x="259" y="224"/>
                    </a:cubicBezTo>
                    <a:cubicBezTo>
                      <a:pt x="260" y="224"/>
                      <a:pt x="261" y="224"/>
                      <a:pt x="262" y="224"/>
                    </a:cubicBezTo>
                    <a:cubicBezTo>
                      <a:pt x="263" y="224"/>
                      <a:pt x="263" y="224"/>
                      <a:pt x="263" y="224"/>
                    </a:cubicBezTo>
                    <a:cubicBezTo>
                      <a:pt x="264" y="224"/>
                      <a:pt x="265" y="224"/>
                      <a:pt x="266" y="224"/>
                    </a:cubicBezTo>
                    <a:cubicBezTo>
                      <a:pt x="266" y="224"/>
                      <a:pt x="266" y="224"/>
                      <a:pt x="267" y="224"/>
                    </a:cubicBezTo>
                    <a:cubicBezTo>
                      <a:pt x="268" y="225"/>
                      <a:pt x="269" y="225"/>
                      <a:pt x="270" y="225"/>
                    </a:cubicBezTo>
                    <a:cubicBezTo>
                      <a:pt x="273" y="227"/>
                      <a:pt x="276" y="230"/>
                      <a:pt x="277" y="234"/>
                    </a:cubicBezTo>
                    <a:cubicBezTo>
                      <a:pt x="279" y="238"/>
                      <a:pt x="278" y="242"/>
                      <a:pt x="276" y="246"/>
                    </a:cubicBezTo>
                    <a:cubicBezTo>
                      <a:pt x="256" y="287"/>
                      <a:pt x="256" y="287"/>
                      <a:pt x="256" y="287"/>
                    </a:cubicBezTo>
                    <a:cubicBezTo>
                      <a:pt x="255" y="288"/>
                      <a:pt x="255" y="289"/>
                      <a:pt x="254" y="290"/>
                    </a:cubicBezTo>
                    <a:cubicBezTo>
                      <a:pt x="253" y="290"/>
                      <a:pt x="253" y="291"/>
                      <a:pt x="253" y="291"/>
                    </a:cubicBezTo>
                    <a:cubicBezTo>
                      <a:pt x="252" y="292"/>
                      <a:pt x="252" y="292"/>
                      <a:pt x="251" y="292"/>
                    </a:cubicBezTo>
                    <a:cubicBezTo>
                      <a:pt x="247" y="296"/>
                      <a:pt x="241" y="297"/>
                      <a:pt x="235" y="294"/>
                    </a:cubicBezTo>
                    <a:close/>
                    <a:moveTo>
                      <a:pt x="298" y="323"/>
                    </a:moveTo>
                    <a:cubicBezTo>
                      <a:pt x="296" y="323"/>
                      <a:pt x="293" y="323"/>
                      <a:pt x="291" y="322"/>
                    </a:cubicBezTo>
                    <a:cubicBezTo>
                      <a:pt x="288" y="320"/>
                      <a:pt x="285" y="317"/>
                      <a:pt x="284" y="313"/>
                    </a:cubicBezTo>
                    <a:cubicBezTo>
                      <a:pt x="283" y="312"/>
                      <a:pt x="283" y="310"/>
                      <a:pt x="283" y="309"/>
                    </a:cubicBezTo>
                    <a:cubicBezTo>
                      <a:pt x="283" y="308"/>
                      <a:pt x="283" y="307"/>
                      <a:pt x="283" y="306"/>
                    </a:cubicBezTo>
                    <a:cubicBezTo>
                      <a:pt x="283" y="305"/>
                      <a:pt x="283" y="305"/>
                      <a:pt x="283" y="305"/>
                    </a:cubicBezTo>
                    <a:cubicBezTo>
                      <a:pt x="283" y="304"/>
                      <a:pt x="284" y="303"/>
                      <a:pt x="284" y="301"/>
                    </a:cubicBezTo>
                    <a:cubicBezTo>
                      <a:pt x="310" y="250"/>
                      <a:pt x="310" y="250"/>
                      <a:pt x="310" y="250"/>
                    </a:cubicBezTo>
                    <a:cubicBezTo>
                      <a:pt x="311" y="249"/>
                      <a:pt x="311" y="248"/>
                      <a:pt x="312" y="247"/>
                    </a:cubicBezTo>
                    <a:cubicBezTo>
                      <a:pt x="312" y="247"/>
                      <a:pt x="313" y="247"/>
                      <a:pt x="313" y="246"/>
                    </a:cubicBezTo>
                    <a:cubicBezTo>
                      <a:pt x="314" y="246"/>
                      <a:pt x="314" y="245"/>
                      <a:pt x="315" y="245"/>
                    </a:cubicBezTo>
                    <a:cubicBezTo>
                      <a:pt x="315" y="244"/>
                      <a:pt x="316" y="244"/>
                      <a:pt x="316" y="244"/>
                    </a:cubicBezTo>
                    <a:cubicBezTo>
                      <a:pt x="317" y="243"/>
                      <a:pt x="318" y="243"/>
                      <a:pt x="319" y="243"/>
                    </a:cubicBezTo>
                    <a:cubicBezTo>
                      <a:pt x="319" y="243"/>
                      <a:pt x="320" y="243"/>
                      <a:pt x="320" y="242"/>
                    </a:cubicBezTo>
                    <a:cubicBezTo>
                      <a:pt x="321" y="242"/>
                      <a:pt x="322" y="242"/>
                      <a:pt x="323" y="242"/>
                    </a:cubicBezTo>
                    <a:cubicBezTo>
                      <a:pt x="323" y="242"/>
                      <a:pt x="324" y="242"/>
                      <a:pt x="324" y="242"/>
                    </a:cubicBezTo>
                    <a:cubicBezTo>
                      <a:pt x="325" y="242"/>
                      <a:pt x="325" y="242"/>
                      <a:pt x="326" y="242"/>
                    </a:cubicBez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8" y="243"/>
                      <a:pt x="329" y="243"/>
                      <a:pt x="330" y="244"/>
                    </a:cubicBezTo>
                    <a:cubicBezTo>
                      <a:pt x="338" y="247"/>
                      <a:pt x="341" y="256"/>
                      <a:pt x="337" y="264"/>
                    </a:cubicBezTo>
                    <a:cubicBezTo>
                      <a:pt x="312" y="315"/>
                      <a:pt x="312" y="315"/>
                      <a:pt x="312" y="315"/>
                    </a:cubicBezTo>
                    <a:cubicBezTo>
                      <a:pt x="311" y="316"/>
                      <a:pt x="310" y="317"/>
                      <a:pt x="309" y="318"/>
                    </a:cubicBezTo>
                    <a:cubicBezTo>
                      <a:pt x="309" y="319"/>
                      <a:pt x="308" y="319"/>
                      <a:pt x="307" y="320"/>
                    </a:cubicBezTo>
                    <a:cubicBezTo>
                      <a:pt x="305" y="322"/>
                      <a:pt x="302" y="323"/>
                      <a:pt x="298" y="323"/>
                    </a:cubicBezTo>
                    <a:cubicBezTo>
                      <a:pt x="298" y="323"/>
                      <a:pt x="298" y="323"/>
                      <a:pt x="298" y="323"/>
                    </a:cubicBezTo>
                    <a:close/>
                    <a:moveTo>
                      <a:pt x="347" y="350"/>
                    </a:moveTo>
                    <a:cubicBezTo>
                      <a:pt x="342" y="347"/>
                      <a:pt x="339" y="342"/>
                      <a:pt x="339" y="337"/>
                    </a:cubicBezTo>
                    <a:cubicBezTo>
                      <a:pt x="339" y="336"/>
                      <a:pt x="339" y="335"/>
                      <a:pt x="339" y="334"/>
                    </a:cubicBezTo>
                    <a:cubicBezTo>
                      <a:pt x="339" y="333"/>
                      <a:pt x="339" y="333"/>
                      <a:pt x="339" y="333"/>
                    </a:cubicBezTo>
                    <a:cubicBezTo>
                      <a:pt x="339" y="332"/>
                      <a:pt x="340" y="330"/>
                      <a:pt x="340" y="329"/>
                    </a:cubicBezTo>
                    <a:cubicBezTo>
                      <a:pt x="349" y="312"/>
                      <a:pt x="349" y="312"/>
                      <a:pt x="349" y="312"/>
                    </a:cubicBezTo>
                    <a:cubicBezTo>
                      <a:pt x="350" y="311"/>
                      <a:pt x="350" y="310"/>
                      <a:pt x="351" y="309"/>
                    </a:cubicBezTo>
                    <a:cubicBezTo>
                      <a:pt x="351" y="308"/>
                      <a:pt x="352" y="308"/>
                      <a:pt x="352" y="308"/>
                    </a:cubicBezTo>
                    <a:cubicBezTo>
                      <a:pt x="353" y="307"/>
                      <a:pt x="353" y="307"/>
                      <a:pt x="354" y="306"/>
                    </a:cubicBezTo>
                    <a:cubicBezTo>
                      <a:pt x="354" y="306"/>
                      <a:pt x="355" y="306"/>
                      <a:pt x="355" y="306"/>
                    </a:cubicBezTo>
                    <a:cubicBezTo>
                      <a:pt x="356" y="305"/>
                      <a:pt x="357" y="305"/>
                      <a:pt x="358" y="304"/>
                    </a:cubicBezTo>
                    <a:cubicBezTo>
                      <a:pt x="358" y="304"/>
                      <a:pt x="359" y="304"/>
                      <a:pt x="359" y="304"/>
                    </a:cubicBezTo>
                    <a:cubicBezTo>
                      <a:pt x="360" y="304"/>
                      <a:pt x="361" y="304"/>
                      <a:pt x="362" y="304"/>
                    </a:cubicBezTo>
                    <a:cubicBezTo>
                      <a:pt x="362" y="304"/>
                      <a:pt x="363" y="304"/>
                      <a:pt x="363" y="304"/>
                    </a:cubicBezTo>
                    <a:cubicBezTo>
                      <a:pt x="364" y="304"/>
                      <a:pt x="364" y="304"/>
                      <a:pt x="365" y="304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67" y="304"/>
                      <a:pt x="368" y="305"/>
                      <a:pt x="369" y="305"/>
                    </a:cubicBezTo>
                    <a:cubicBezTo>
                      <a:pt x="377" y="309"/>
                      <a:pt x="380" y="318"/>
                      <a:pt x="376" y="325"/>
                    </a:cubicBezTo>
                    <a:cubicBezTo>
                      <a:pt x="367" y="343"/>
                      <a:pt x="367" y="343"/>
                      <a:pt x="367" y="343"/>
                    </a:cubicBezTo>
                    <a:cubicBezTo>
                      <a:pt x="367" y="343"/>
                      <a:pt x="367" y="343"/>
                      <a:pt x="367" y="343"/>
                    </a:cubicBezTo>
                    <a:cubicBezTo>
                      <a:pt x="367" y="344"/>
                      <a:pt x="366" y="345"/>
                      <a:pt x="366" y="346"/>
                    </a:cubicBezTo>
                    <a:cubicBezTo>
                      <a:pt x="365" y="346"/>
                      <a:pt x="365" y="347"/>
                      <a:pt x="364" y="347"/>
                    </a:cubicBezTo>
                    <a:cubicBezTo>
                      <a:pt x="364" y="347"/>
                      <a:pt x="364" y="348"/>
                      <a:pt x="363" y="348"/>
                    </a:cubicBezTo>
                    <a:cubicBezTo>
                      <a:pt x="359" y="351"/>
                      <a:pt x="352" y="352"/>
                      <a:pt x="347" y="350"/>
                    </a:cubicBezTo>
                    <a:close/>
                    <a:moveTo>
                      <a:pt x="585" y="254"/>
                    </a:moveTo>
                    <a:cubicBezTo>
                      <a:pt x="583" y="257"/>
                      <a:pt x="580" y="260"/>
                      <a:pt x="576" y="261"/>
                    </a:cubicBezTo>
                    <a:cubicBezTo>
                      <a:pt x="572" y="263"/>
                      <a:pt x="568" y="262"/>
                      <a:pt x="565" y="261"/>
                    </a:cubicBezTo>
                    <a:cubicBezTo>
                      <a:pt x="525" y="241"/>
                      <a:pt x="525" y="241"/>
                      <a:pt x="525" y="241"/>
                    </a:cubicBezTo>
                    <a:cubicBezTo>
                      <a:pt x="524" y="240"/>
                      <a:pt x="523" y="240"/>
                      <a:pt x="522" y="239"/>
                    </a:cubicBezTo>
                    <a:cubicBezTo>
                      <a:pt x="521" y="238"/>
                      <a:pt x="519" y="237"/>
                      <a:pt x="517" y="236"/>
                    </a:cubicBezTo>
                    <a:cubicBezTo>
                      <a:pt x="516" y="236"/>
                      <a:pt x="515" y="236"/>
                      <a:pt x="514" y="235"/>
                    </a:cubicBezTo>
                    <a:cubicBezTo>
                      <a:pt x="492" y="224"/>
                      <a:pt x="492" y="224"/>
                      <a:pt x="492" y="224"/>
                    </a:cubicBezTo>
                    <a:cubicBezTo>
                      <a:pt x="490" y="223"/>
                      <a:pt x="487" y="223"/>
                      <a:pt x="484" y="224"/>
                    </a:cubicBezTo>
                    <a:cubicBezTo>
                      <a:pt x="481" y="225"/>
                      <a:pt x="479" y="227"/>
                      <a:pt x="479" y="230"/>
                    </a:cubicBezTo>
                    <a:cubicBezTo>
                      <a:pt x="478" y="231"/>
                      <a:pt x="478" y="233"/>
                      <a:pt x="477" y="234"/>
                    </a:cubicBezTo>
                    <a:cubicBezTo>
                      <a:pt x="475" y="239"/>
                      <a:pt x="477" y="244"/>
                      <a:pt x="482" y="246"/>
                    </a:cubicBezTo>
                    <a:cubicBezTo>
                      <a:pt x="531" y="271"/>
                      <a:pt x="531" y="271"/>
                      <a:pt x="531" y="271"/>
                    </a:cubicBezTo>
                    <a:cubicBezTo>
                      <a:pt x="535" y="273"/>
                      <a:pt x="538" y="276"/>
                      <a:pt x="539" y="280"/>
                    </a:cubicBezTo>
                    <a:cubicBezTo>
                      <a:pt x="540" y="284"/>
                      <a:pt x="540" y="288"/>
                      <a:pt x="538" y="291"/>
                    </a:cubicBezTo>
                    <a:cubicBezTo>
                      <a:pt x="536" y="295"/>
                      <a:pt x="533" y="298"/>
                      <a:pt x="529" y="299"/>
                    </a:cubicBezTo>
                    <a:cubicBezTo>
                      <a:pt x="525" y="300"/>
                      <a:pt x="521" y="300"/>
                      <a:pt x="518" y="298"/>
                    </a:cubicBezTo>
                    <a:cubicBezTo>
                      <a:pt x="468" y="274"/>
                      <a:pt x="468" y="274"/>
                      <a:pt x="468" y="274"/>
                    </a:cubicBezTo>
                    <a:cubicBezTo>
                      <a:pt x="464" y="271"/>
                      <a:pt x="458" y="273"/>
                      <a:pt x="455" y="278"/>
                    </a:cubicBezTo>
                    <a:cubicBezTo>
                      <a:pt x="453" y="282"/>
                      <a:pt x="453" y="282"/>
                      <a:pt x="453" y="282"/>
                    </a:cubicBezTo>
                    <a:cubicBezTo>
                      <a:pt x="452" y="285"/>
                      <a:pt x="452" y="287"/>
                      <a:pt x="453" y="290"/>
                    </a:cubicBezTo>
                    <a:cubicBezTo>
                      <a:pt x="454" y="292"/>
                      <a:pt x="455" y="294"/>
                      <a:pt x="458" y="295"/>
                    </a:cubicBezTo>
                    <a:cubicBezTo>
                      <a:pt x="479" y="306"/>
                      <a:pt x="479" y="306"/>
                      <a:pt x="479" y="306"/>
                    </a:cubicBezTo>
                    <a:cubicBezTo>
                      <a:pt x="486" y="310"/>
                      <a:pt x="489" y="319"/>
                      <a:pt x="485" y="326"/>
                    </a:cubicBezTo>
                    <a:cubicBezTo>
                      <a:pt x="482" y="334"/>
                      <a:pt x="472" y="337"/>
                      <a:pt x="465" y="333"/>
                    </a:cubicBezTo>
                    <a:cubicBezTo>
                      <a:pt x="444" y="322"/>
                      <a:pt x="444" y="322"/>
                      <a:pt x="444" y="322"/>
                    </a:cubicBezTo>
                    <a:cubicBezTo>
                      <a:pt x="439" y="320"/>
                      <a:pt x="434" y="322"/>
                      <a:pt x="431" y="326"/>
                    </a:cubicBezTo>
                    <a:cubicBezTo>
                      <a:pt x="430" y="328"/>
                      <a:pt x="429" y="330"/>
                      <a:pt x="428" y="331"/>
                    </a:cubicBezTo>
                    <a:cubicBezTo>
                      <a:pt x="425" y="335"/>
                      <a:pt x="425" y="340"/>
                      <a:pt x="428" y="343"/>
                    </a:cubicBezTo>
                    <a:cubicBezTo>
                      <a:pt x="431" y="348"/>
                      <a:pt x="432" y="354"/>
                      <a:pt x="429" y="359"/>
                    </a:cubicBezTo>
                    <a:cubicBezTo>
                      <a:pt x="428" y="363"/>
                      <a:pt x="425" y="366"/>
                      <a:pt x="421" y="367"/>
                    </a:cubicBezTo>
                    <a:cubicBezTo>
                      <a:pt x="417" y="368"/>
                      <a:pt x="413" y="368"/>
                      <a:pt x="409" y="366"/>
                    </a:cubicBezTo>
                    <a:cubicBezTo>
                      <a:pt x="384" y="353"/>
                      <a:pt x="384" y="353"/>
                      <a:pt x="384" y="353"/>
                    </a:cubicBezTo>
                    <a:cubicBezTo>
                      <a:pt x="384" y="353"/>
                      <a:pt x="385" y="352"/>
                      <a:pt x="385" y="352"/>
                    </a:cubicBezTo>
                    <a:cubicBezTo>
                      <a:pt x="394" y="334"/>
                      <a:pt x="394" y="334"/>
                      <a:pt x="394" y="334"/>
                    </a:cubicBezTo>
                    <a:cubicBezTo>
                      <a:pt x="402" y="317"/>
                      <a:pt x="395" y="296"/>
                      <a:pt x="378" y="288"/>
                    </a:cubicBezTo>
                    <a:cubicBezTo>
                      <a:pt x="377" y="287"/>
                      <a:pt x="376" y="287"/>
                      <a:pt x="374" y="286"/>
                    </a:cubicBezTo>
                    <a:cubicBezTo>
                      <a:pt x="374" y="286"/>
                      <a:pt x="373" y="286"/>
                      <a:pt x="372" y="286"/>
                    </a:cubicBezTo>
                    <a:cubicBezTo>
                      <a:pt x="372" y="285"/>
                      <a:pt x="371" y="285"/>
                      <a:pt x="370" y="285"/>
                    </a:cubicBezTo>
                    <a:cubicBezTo>
                      <a:pt x="370" y="285"/>
                      <a:pt x="369" y="285"/>
                      <a:pt x="368" y="285"/>
                    </a:cubicBezTo>
                    <a:cubicBezTo>
                      <a:pt x="368" y="285"/>
                      <a:pt x="367" y="284"/>
                      <a:pt x="366" y="284"/>
                    </a:cubicBezTo>
                    <a:cubicBezTo>
                      <a:pt x="366" y="284"/>
                      <a:pt x="365" y="284"/>
                      <a:pt x="365" y="284"/>
                    </a:cubicBezTo>
                    <a:cubicBezTo>
                      <a:pt x="364" y="284"/>
                      <a:pt x="363" y="284"/>
                      <a:pt x="363" y="284"/>
                    </a:cubicBezTo>
                    <a:cubicBezTo>
                      <a:pt x="363" y="284"/>
                      <a:pt x="362" y="284"/>
                      <a:pt x="362" y="284"/>
                    </a:cubicBezTo>
                    <a:cubicBezTo>
                      <a:pt x="361" y="284"/>
                      <a:pt x="360" y="284"/>
                      <a:pt x="358" y="284"/>
                    </a:cubicBezTo>
                    <a:cubicBezTo>
                      <a:pt x="357" y="284"/>
                      <a:pt x="357" y="285"/>
                      <a:pt x="356" y="285"/>
                    </a:cubicBezTo>
                    <a:cubicBezTo>
                      <a:pt x="355" y="285"/>
                      <a:pt x="355" y="285"/>
                      <a:pt x="354" y="285"/>
                    </a:cubicBezTo>
                    <a:cubicBezTo>
                      <a:pt x="353" y="285"/>
                      <a:pt x="352" y="286"/>
                      <a:pt x="351" y="286"/>
                    </a:cubicBezTo>
                    <a:cubicBezTo>
                      <a:pt x="351" y="286"/>
                      <a:pt x="350" y="286"/>
                      <a:pt x="350" y="286"/>
                    </a:cubicBezTo>
                    <a:cubicBezTo>
                      <a:pt x="349" y="287"/>
                      <a:pt x="348" y="287"/>
                      <a:pt x="347" y="288"/>
                    </a:cubicBezTo>
                    <a:cubicBezTo>
                      <a:pt x="347" y="288"/>
                      <a:pt x="347" y="288"/>
                      <a:pt x="347" y="288"/>
                    </a:cubicBezTo>
                    <a:cubicBezTo>
                      <a:pt x="355" y="273"/>
                      <a:pt x="355" y="273"/>
                      <a:pt x="355" y="273"/>
                    </a:cubicBezTo>
                    <a:cubicBezTo>
                      <a:pt x="363" y="256"/>
                      <a:pt x="356" y="235"/>
                      <a:pt x="339" y="226"/>
                    </a:cubicBezTo>
                    <a:cubicBezTo>
                      <a:pt x="338" y="225"/>
                      <a:pt x="336" y="225"/>
                      <a:pt x="334" y="224"/>
                    </a:cubicBezTo>
                    <a:cubicBezTo>
                      <a:pt x="334" y="224"/>
                      <a:pt x="333" y="224"/>
                      <a:pt x="333" y="224"/>
                    </a:cubicBezTo>
                    <a:cubicBezTo>
                      <a:pt x="331" y="223"/>
                      <a:pt x="330" y="223"/>
                      <a:pt x="328" y="223"/>
                    </a:cubicBezTo>
                    <a:cubicBezTo>
                      <a:pt x="328" y="223"/>
                      <a:pt x="328" y="223"/>
                      <a:pt x="328" y="223"/>
                    </a:cubicBezTo>
                    <a:cubicBezTo>
                      <a:pt x="326" y="223"/>
                      <a:pt x="325" y="223"/>
                      <a:pt x="324" y="223"/>
                    </a:cubicBezTo>
                    <a:cubicBezTo>
                      <a:pt x="323" y="223"/>
                      <a:pt x="323" y="223"/>
                      <a:pt x="323" y="223"/>
                    </a:cubicBezTo>
                    <a:cubicBezTo>
                      <a:pt x="322" y="223"/>
                      <a:pt x="322" y="223"/>
                      <a:pt x="321" y="223"/>
                    </a:cubicBezTo>
                    <a:cubicBezTo>
                      <a:pt x="320" y="223"/>
                      <a:pt x="318" y="223"/>
                      <a:pt x="317" y="223"/>
                    </a:cubicBezTo>
                    <a:cubicBezTo>
                      <a:pt x="317" y="223"/>
                      <a:pt x="316" y="223"/>
                      <a:pt x="316" y="223"/>
                    </a:cubicBezTo>
                    <a:cubicBezTo>
                      <a:pt x="314" y="224"/>
                      <a:pt x="313" y="224"/>
                      <a:pt x="312" y="225"/>
                    </a:cubicBezTo>
                    <a:cubicBezTo>
                      <a:pt x="311" y="225"/>
                      <a:pt x="311" y="225"/>
                      <a:pt x="311" y="225"/>
                    </a:cubicBezTo>
                    <a:cubicBezTo>
                      <a:pt x="306" y="227"/>
                      <a:pt x="301" y="230"/>
                      <a:pt x="298" y="234"/>
                    </a:cubicBezTo>
                    <a:cubicBezTo>
                      <a:pt x="297" y="234"/>
                      <a:pt x="297" y="235"/>
                      <a:pt x="297" y="235"/>
                    </a:cubicBezTo>
                    <a:cubicBezTo>
                      <a:pt x="297" y="235"/>
                      <a:pt x="297" y="235"/>
                      <a:pt x="297" y="235"/>
                    </a:cubicBezTo>
                    <a:cubicBezTo>
                      <a:pt x="297" y="232"/>
                      <a:pt x="296" y="230"/>
                      <a:pt x="296" y="228"/>
                    </a:cubicBezTo>
                    <a:cubicBezTo>
                      <a:pt x="293" y="219"/>
                      <a:pt x="287" y="212"/>
                      <a:pt x="278" y="208"/>
                    </a:cubicBezTo>
                    <a:cubicBezTo>
                      <a:pt x="277" y="207"/>
                      <a:pt x="275" y="206"/>
                      <a:pt x="273" y="206"/>
                    </a:cubicBezTo>
                    <a:cubicBezTo>
                      <a:pt x="272" y="206"/>
                      <a:pt x="272" y="206"/>
                      <a:pt x="272" y="205"/>
                    </a:cubicBezTo>
                    <a:cubicBezTo>
                      <a:pt x="270" y="205"/>
                      <a:pt x="268" y="205"/>
                      <a:pt x="266" y="205"/>
                    </a:cubicBezTo>
                    <a:cubicBezTo>
                      <a:pt x="266" y="204"/>
                      <a:pt x="265" y="204"/>
                      <a:pt x="265" y="204"/>
                    </a:cubicBezTo>
                    <a:cubicBezTo>
                      <a:pt x="264" y="204"/>
                      <a:pt x="263" y="204"/>
                      <a:pt x="263" y="204"/>
                    </a:cubicBezTo>
                    <a:cubicBezTo>
                      <a:pt x="262" y="204"/>
                      <a:pt x="261" y="204"/>
                      <a:pt x="260" y="205"/>
                    </a:cubicBezTo>
                    <a:cubicBezTo>
                      <a:pt x="259" y="205"/>
                      <a:pt x="259" y="205"/>
                      <a:pt x="258" y="205"/>
                    </a:cubicBezTo>
                    <a:cubicBezTo>
                      <a:pt x="256" y="205"/>
                      <a:pt x="254" y="205"/>
                      <a:pt x="252" y="206"/>
                    </a:cubicBezTo>
                    <a:cubicBezTo>
                      <a:pt x="252" y="206"/>
                      <a:pt x="252" y="206"/>
                      <a:pt x="252" y="206"/>
                    </a:cubicBezTo>
                    <a:cubicBezTo>
                      <a:pt x="252" y="206"/>
                      <a:pt x="252" y="206"/>
                      <a:pt x="251" y="206"/>
                    </a:cubicBezTo>
                    <a:cubicBezTo>
                      <a:pt x="250" y="207"/>
                      <a:pt x="248" y="208"/>
                      <a:pt x="246" y="209"/>
                    </a:cubicBezTo>
                    <a:cubicBezTo>
                      <a:pt x="246" y="209"/>
                      <a:pt x="246" y="209"/>
                      <a:pt x="245" y="209"/>
                    </a:cubicBezTo>
                    <a:cubicBezTo>
                      <a:pt x="244" y="210"/>
                      <a:pt x="242" y="211"/>
                      <a:pt x="240" y="213"/>
                    </a:cubicBezTo>
                    <a:cubicBezTo>
                      <a:pt x="240" y="213"/>
                      <a:pt x="240" y="213"/>
                      <a:pt x="240" y="213"/>
                    </a:cubicBezTo>
                    <a:cubicBezTo>
                      <a:pt x="238" y="214"/>
                      <a:pt x="237" y="216"/>
                      <a:pt x="236" y="217"/>
                    </a:cubicBezTo>
                    <a:cubicBezTo>
                      <a:pt x="236" y="217"/>
                      <a:pt x="236" y="218"/>
                      <a:pt x="235" y="218"/>
                    </a:cubicBezTo>
                    <a:cubicBezTo>
                      <a:pt x="234" y="220"/>
                      <a:pt x="233" y="222"/>
                      <a:pt x="232" y="223"/>
                    </a:cubicBezTo>
                    <a:cubicBezTo>
                      <a:pt x="228" y="232"/>
                      <a:pt x="228" y="232"/>
                      <a:pt x="228" y="232"/>
                    </a:cubicBezTo>
                    <a:cubicBezTo>
                      <a:pt x="227" y="232"/>
                      <a:pt x="227" y="231"/>
                      <a:pt x="227" y="230"/>
                    </a:cubicBezTo>
                    <a:cubicBezTo>
                      <a:pt x="227" y="230"/>
                      <a:pt x="227" y="229"/>
                      <a:pt x="227" y="229"/>
                    </a:cubicBezTo>
                    <a:cubicBezTo>
                      <a:pt x="227" y="227"/>
                      <a:pt x="226" y="225"/>
                      <a:pt x="226" y="223"/>
                    </a:cubicBezTo>
                    <a:cubicBezTo>
                      <a:pt x="223" y="214"/>
                      <a:pt x="217" y="207"/>
                      <a:pt x="208" y="203"/>
                    </a:cubicBezTo>
                    <a:cubicBezTo>
                      <a:pt x="207" y="202"/>
                      <a:pt x="205" y="201"/>
                      <a:pt x="203" y="201"/>
                    </a:cubicBezTo>
                    <a:cubicBezTo>
                      <a:pt x="202" y="201"/>
                      <a:pt x="202" y="200"/>
                      <a:pt x="202" y="200"/>
                    </a:cubicBezTo>
                    <a:cubicBezTo>
                      <a:pt x="200" y="200"/>
                      <a:pt x="198" y="199"/>
                      <a:pt x="196" y="199"/>
                    </a:cubicBezTo>
                    <a:cubicBezTo>
                      <a:pt x="196" y="199"/>
                      <a:pt x="195" y="199"/>
                      <a:pt x="195" y="199"/>
                    </a:cubicBezTo>
                    <a:cubicBezTo>
                      <a:pt x="194" y="199"/>
                      <a:pt x="193" y="199"/>
                      <a:pt x="193" y="199"/>
                    </a:cubicBezTo>
                    <a:cubicBezTo>
                      <a:pt x="192" y="199"/>
                      <a:pt x="191" y="199"/>
                      <a:pt x="190" y="199"/>
                    </a:cubicBezTo>
                    <a:cubicBezTo>
                      <a:pt x="189" y="199"/>
                      <a:pt x="189" y="199"/>
                      <a:pt x="188" y="199"/>
                    </a:cubicBezTo>
                    <a:cubicBezTo>
                      <a:pt x="186" y="200"/>
                      <a:pt x="184" y="200"/>
                      <a:pt x="182" y="201"/>
                    </a:cubicBezTo>
                    <a:cubicBezTo>
                      <a:pt x="182" y="201"/>
                      <a:pt x="182" y="201"/>
                      <a:pt x="182" y="201"/>
                    </a:cubicBezTo>
                    <a:cubicBezTo>
                      <a:pt x="182" y="201"/>
                      <a:pt x="182" y="201"/>
                      <a:pt x="181" y="201"/>
                    </a:cubicBezTo>
                    <a:cubicBezTo>
                      <a:pt x="180" y="202"/>
                      <a:pt x="178" y="203"/>
                      <a:pt x="176" y="203"/>
                    </a:cubicBezTo>
                    <a:cubicBezTo>
                      <a:pt x="176" y="204"/>
                      <a:pt x="176" y="204"/>
                      <a:pt x="176" y="204"/>
                    </a:cubicBezTo>
                    <a:cubicBezTo>
                      <a:pt x="174" y="205"/>
                      <a:pt x="172" y="206"/>
                      <a:pt x="170" y="207"/>
                    </a:cubicBezTo>
                    <a:cubicBezTo>
                      <a:pt x="170" y="208"/>
                      <a:pt x="170" y="208"/>
                      <a:pt x="170" y="208"/>
                    </a:cubicBezTo>
                    <a:cubicBezTo>
                      <a:pt x="168" y="209"/>
                      <a:pt x="167" y="210"/>
                      <a:pt x="166" y="212"/>
                    </a:cubicBezTo>
                    <a:cubicBezTo>
                      <a:pt x="166" y="212"/>
                      <a:pt x="166" y="213"/>
                      <a:pt x="165" y="213"/>
                    </a:cubicBezTo>
                    <a:cubicBezTo>
                      <a:pt x="164" y="215"/>
                      <a:pt x="163" y="216"/>
                      <a:pt x="162" y="218"/>
                    </a:cubicBezTo>
                    <a:cubicBezTo>
                      <a:pt x="154" y="234"/>
                      <a:pt x="154" y="234"/>
                      <a:pt x="154" y="234"/>
                    </a:cubicBezTo>
                    <a:cubicBezTo>
                      <a:pt x="152" y="230"/>
                      <a:pt x="151" y="225"/>
                      <a:pt x="149" y="219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300" y="43"/>
                      <a:pt x="300" y="43"/>
                      <a:pt x="300" y="43"/>
                    </a:cubicBezTo>
                    <a:cubicBezTo>
                      <a:pt x="329" y="45"/>
                      <a:pt x="329" y="45"/>
                      <a:pt x="329" y="45"/>
                    </a:cubicBezTo>
                    <a:cubicBezTo>
                      <a:pt x="330" y="45"/>
                      <a:pt x="331" y="45"/>
                      <a:pt x="332" y="45"/>
                    </a:cubicBezTo>
                    <a:cubicBezTo>
                      <a:pt x="362" y="48"/>
                      <a:pt x="362" y="48"/>
                      <a:pt x="362" y="48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88" y="58"/>
                      <a:pt x="388" y="58"/>
                      <a:pt x="388" y="58"/>
                    </a:cubicBezTo>
                    <a:cubicBezTo>
                      <a:pt x="376" y="55"/>
                      <a:pt x="376" y="55"/>
                      <a:pt x="376" y="55"/>
                    </a:cubicBezTo>
                    <a:cubicBezTo>
                      <a:pt x="376" y="55"/>
                      <a:pt x="376" y="55"/>
                      <a:pt x="375" y="55"/>
                    </a:cubicBezTo>
                    <a:cubicBezTo>
                      <a:pt x="375" y="55"/>
                      <a:pt x="374" y="55"/>
                      <a:pt x="374" y="54"/>
                    </a:cubicBezTo>
                    <a:cubicBezTo>
                      <a:pt x="373" y="54"/>
                      <a:pt x="372" y="54"/>
                      <a:pt x="371" y="54"/>
                    </a:cubicBezTo>
                    <a:cubicBezTo>
                      <a:pt x="370" y="54"/>
                      <a:pt x="369" y="55"/>
                      <a:pt x="367" y="55"/>
                    </a:cubicBezTo>
                    <a:cubicBezTo>
                      <a:pt x="341" y="60"/>
                      <a:pt x="341" y="60"/>
                      <a:pt x="341" y="60"/>
                    </a:cubicBezTo>
                    <a:cubicBezTo>
                      <a:pt x="340" y="60"/>
                      <a:pt x="340" y="60"/>
                      <a:pt x="339" y="60"/>
                    </a:cubicBezTo>
                    <a:cubicBezTo>
                      <a:pt x="306" y="67"/>
                      <a:pt x="306" y="67"/>
                      <a:pt x="306" y="67"/>
                    </a:cubicBezTo>
                    <a:cubicBezTo>
                      <a:pt x="277" y="73"/>
                      <a:pt x="277" y="73"/>
                      <a:pt x="277" y="73"/>
                    </a:cubicBezTo>
                    <a:cubicBezTo>
                      <a:pt x="276" y="73"/>
                      <a:pt x="275" y="74"/>
                      <a:pt x="274" y="75"/>
                    </a:cubicBezTo>
                    <a:cubicBezTo>
                      <a:pt x="271" y="76"/>
                      <a:pt x="270" y="78"/>
                      <a:pt x="269" y="81"/>
                    </a:cubicBezTo>
                    <a:cubicBezTo>
                      <a:pt x="252" y="166"/>
                      <a:pt x="252" y="166"/>
                      <a:pt x="252" y="166"/>
                    </a:cubicBezTo>
                    <a:cubicBezTo>
                      <a:pt x="251" y="171"/>
                      <a:pt x="254" y="176"/>
                      <a:pt x="259" y="177"/>
                    </a:cubicBezTo>
                    <a:cubicBezTo>
                      <a:pt x="275" y="181"/>
                      <a:pt x="275" y="181"/>
                      <a:pt x="275" y="181"/>
                    </a:cubicBezTo>
                    <a:cubicBezTo>
                      <a:pt x="304" y="187"/>
                      <a:pt x="332" y="168"/>
                      <a:pt x="337" y="139"/>
                    </a:cubicBezTo>
                    <a:cubicBezTo>
                      <a:pt x="338" y="137"/>
                      <a:pt x="338" y="137"/>
                      <a:pt x="338" y="137"/>
                    </a:cubicBezTo>
                    <a:cubicBezTo>
                      <a:pt x="375" y="133"/>
                      <a:pt x="375" y="133"/>
                      <a:pt x="375" y="133"/>
                    </a:cubicBezTo>
                    <a:cubicBezTo>
                      <a:pt x="376" y="135"/>
                      <a:pt x="378" y="137"/>
                      <a:pt x="380" y="139"/>
                    </a:cubicBezTo>
                    <a:cubicBezTo>
                      <a:pt x="381" y="140"/>
                      <a:pt x="381" y="140"/>
                      <a:pt x="381" y="140"/>
                    </a:cubicBezTo>
                    <a:cubicBezTo>
                      <a:pt x="383" y="142"/>
                      <a:pt x="385" y="144"/>
                      <a:pt x="386" y="145"/>
                    </a:cubicBezTo>
                    <a:cubicBezTo>
                      <a:pt x="387" y="146"/>
                      <a:pt x="388" y="146"/>
                      <a:pt x="388" y="147"/>
                    </a:cubicBezTo>
                    <a:cubicBezTo>
                      <a:pt x="390" y="148"/>
                      <a:pt x="391" y="149"/>
                      <a:pt x="393" y="150"/>
                    </a:cubicBezTo>
                    <a:cubicBezTo>
                      <a:pt x="394" y="151"/>
                      <a:pt x="395" y="151"/>
                      <a:pt x="395" y="152"/>
                    </a:cubicBezTo>
                    <a:cubicBezTo>
                      <a:pt x="396" y="152"/>
                      <a:pt x="397" y="153"/>
                      <a:pt x="398" y="154"/>
                    </a:cubicBezTo>
                    <a:cubicBezTo>
                      <a:pt x="399" y="154"/>
                      <a:pt x="399" y="154"/>
                      <a:pt x="399" y="154"/>
                    </a:cubicBezTo>
                    <a:cubicBezTo>
                      <a:pt x="400" y="155"/>
                      <a:pt x="402" y="156"/>
                      <a:pt x="402" y="156"/>
                    </a:cubicBezTo>
                    <a:cubicBezTo>
                      <a:pt x="403" y="156"/>
                      <a:pt x="403" y="157"/>
                      <a:pt x="403" y="157"/>
                    </a:cubicBezTo>
                    <a:cubicBezTo>
                      <a:pt x="404" y="157"/>
                      <a:pt x="406" y="158"/>
                      <a:pt x="407" y="159"/>
                    </a:cubicBezTo>
                    <a:cubicBezTo>
                      <a:pt x="407" y="159"/>
                      <a:pt x="407" y="159"/>
                      <a:pt x="407" y="159"/>
                    </a:cubicBezTo>
                    <a:cubicBezTo>
                      <a:pt x="408" y="159"/>
                      <a:pt x="408" y="159"/>
                      <a:pt x="408" y="159"/>
                    </a:cubicBezTo>
                    <a:cubicBezTo>
                      <a:pt x="411" y="161"/>
                      <a:pt x="411" y="161"/>
                      <a:pt x="411" y="161"/>
                    </a:cubicBezTo>
                    <a:cubicBezTo>
                      <a:pt x="411" y="161"/>
                      <a:pt x="412" y="161"/>
                      <a:pt x="412" y="161"/>
                    </a:cubicBezTo>
                    <a:cubicBezTo>
                      <a:pt x="414" y="162"/>
                      <a:pt x="415" y="162"/>
                      <a:pt x="416" y="163"/>
                    </a:cubicBezTo>
                    <a:cubicBezTo>
                      <a:pt x="417" y="163"/>
                      <a:pt x="417" y="163"/>
                      <a:pt x="417" y="163"/>
                    </a:cubicBezTo>
                    <a:cubicBezTo>
                      <a:pt x="417" y="163"/>
                      <a:pt x="418" y="163"/>
                      <a:pt x="418" y="164"/>
                    </a:cubicBezTo>
                    <a:cubicBezTo>
                      <a:pt x="420" y="164"/>
                      <a:pt x="420" y="164"/>
                      <a:pt x="420" y="164"/>
                    </a:cubicBezTo>
                    <a:cubicBezTo>
                      <a:pt x="421" y="165"/>
                      <a:pt x="421" y="165"/>
                      <a:pt x="422" y="165"/>
                    </a:cubicBezTo>
                    <a:cubicBezTo>
                      <a:pt x="422" y="165"/>
                      <a:pt x="422" y="165"/>
                      <a:pt x="422" y="165"/>
                    </a:cubicBezTo>
                    <a:cubicBezTo>
                      <a:pt x="423" y="166"/>
                      <a:pt x="424" y="166"/>
                      <a:pt x="425" y="166"/>
                    </a:cubicBezTo>
                    <a:cubicBezTo>
                      <a:pt x="426" y="166"/>
                      <a:pt x="426" y="166"/>
                      <a:pt x="426" y="166"/>
                    </a:cubicBezTo>
                    <a:cubicBezTo>
                      <a:pt x="426" y="166"/>
                      <a:pt x="426" y="166"/>
                      <a:pt x="427" y="167"/>
                    </a:cubicBezTo>
                    <a:cubicBezTo>
                      <a:pt x="430" y="168"/>
                      <a:pt x="430" y="168"/>
                      <a:pt x="430" y="168"/>
                    </a:cubicBezTo>
                    <a:cubicBezTo>
                      <a:pt x="432" y="168"/>
                      <a:pt x="433" y="168"/>
                      <a:pt x="435" y="169"/>
                    </a:cubicBezTo>
                    <a:cubicBezTo>
                      <a:pt x="435" y="169"/>
                      <a:pt x="435" y="169"/>
                      <a:pt x="435" y="169"/>
                    </a:cubicBezTo>
                    <a:cubicBezTo>
                      <a:pt x="435" y="169"/>
                      <a:pt x="435" y="169"/>
                      <a:pt x="435" y="169"/>
                    </a:cubicBezTo>
                    <a:cubicBezTo>
                      <a:pt x="435" y="169"/>
                      <a:pt x="435" y="169"/>
                      <a:pt x="435" y="169"/>
                    </a:cubicBezTo>
                    <a:cubicBezTo>
                      <a:pt x="437" y="169"/>
                      <a:pt x="439" y="170"/>
                      <a:pt x="440" y="170"/>
                    </a:cubicBezTo>
                    <a:cubicBezTo>
                      <a:pt x="441" y="170"/>
                      <a:pt x="441" y="170"/>
                      <a:pt x="441" y="170"/>
                    </a:cubicBezTo>
                    <a:cubicBezTo>
                      <a:pt x="442" y="170"/>
                      <a:pt x="443" y="170"/>
                      <a:pt x="445" y="170"/>
                    </a:cubicBezTo>
                    <a:cubicBezTo>
                      <a:pt x="445" y="170"/>
                      <a:pt x="445" y="170"/>
                      <a:pt x="445" y="171"/>
                    </a:cubicBezTo>
                    <a:cubicBezTo>
                      <a:pt x="445" y="171"/>
                      <a:pt x="446" y="171"/>
                      <a:pt x="446" y="171"/>
                    </a:cubicBezTo>
                    <a:cubicBezTo>
                      <a:pt x="448" y="171"/>
                      <a:pt x="449" y="171"/>
                      <a:pt x="451" y="171"/>
                    </a:cubicBezTo>
                    <a:cubicBezTo>
                      <a:pt x="451" y="171"/>
                      <a:pt x="451" y="171"/>
                      <a:pt x="451" y="171"/>
                    </a:cubicBezTo>
                    <a:cubicBezTo>
                      <a:pt x="452" y="171"/>
                      <a:pt x="453" y="171"/>
                      <a:pt x="454" y="171"/>
                    </a:cubicBezTo>
                    <a:cubicBezTo>
                      <a:pt x="454" y="171"/>
                      <a:pt x="454" y="171"/>
                      <a:pt x="454" y="171"/>
                    </a:cubicBezTo>
                    <a:cubicBezTo>
                      <a:pt x="528" y="208"/>
                      <a:pt x="528" y="208"/>
                      <a:pt x="528" y="208"/>
                    </a:cubicBezTo>
                    <a:cubicBezTo>
                      <a:pt x="529" y="209"/>
                      <a:pt x="530" y="209"/>
                      <a:pt x="531" y="210"/>
                    </a:cubicBezTo>
                    <a:cubicBezTo>
                      <a:pt x="532" y="211"/>
                      <a:pt x="533" y="212"/>
                      <a:pt x="535" y="212"/>
                    </a:cubicBezTo>
                    <a:cubicBezTo>
                      <a:pt x="536" y="213"/>
                      <a:pt x="538" y="213"/>
                      <a:pt x="539" y="214"/>
                    </a:cubicBezTo>
                    <a:cubicBezTo>
                      <a:pt x="578" y="233"/>
                      <a:pt x="578" y="233"/>
                      <a:pt x="578" y="233"/>
                    </a:cubicBezTo>
                    <a:cubicBezTo>
                      <a:pt x="582" y="235"/>
                      <a:pt x="584" y="238"/>
                      <a:pt x="586" y="242"/>
                    </a:cubicBezTo>
                    <a:cubicBezTo>
                      <a:pt x="587" y="246"/>
                      <a:pt x="587" y="250"/>
                      <a:pt x="585" y="254"/>
                    </a:cubicBezTo>
                    <a:close/>
                    <a:moveTo>
                      <a:pt x="582" y="214"/>
                    </a:moveTo>
                    <a:cubicBezTo>
                      <a:pt x="547" y="196"/>
                      <a:pt x="547" y="196"/>
                      <a:pt x="547" y="196"/>
                    </a:cubicBezTo>
                    <a:cubicBezTo>
                      <a:pt x="546" y="195"/>
                      <a:pt x="544" y="195"/>
                      <a:pt x="542" y="194"/>
                    </a:cubicBezTo>
                    <a:cubicBezTo>
                      <a:pt x="540" y="193"/>
                      <a:pt x="538" y="192"/>
                      <a:pt x="536" y="191"/>
                    </a:cubicBezTo>
                    <a:cubicBezTo>
                      <a:pt x="461" y="153"/>
                      <a:pt x="461" y="153"/>
                      <a:pt x="461" y="153"/>
                    </a:cubicBezTo>
                    <a:cubicBezTo>
                      <a:pt x="460" y="153"/>
                      <a:pt x="460" y="153"/>
                      <a:pt x="459" y="152"/>
                    </a:cubicBezTo>
                    <a:cubicBezTo>
                      <a:pt x="459" y="152"/>
                      <a:pt x="459" y="152"/>
                      <a:pt x="459" y="152"/>
                    </a:cubicBezTo>
                    <a:cubicBezTo>
                      <a:pt x="459" y="152"/>
                      <a:pt x="458" y="152"/>
                      <a:pt x="457" y="152"/>
                    </a:cubicBezTo>
                    <a:cubicBezTo>
                      <a:pt x="451" y="152"/>
                      <a:pt x="445" y="151"/>
                      <a:pt x="439" y="150"/>
                    </a:cubicBezTo>
                    <a:cubicBezTo>
                      <a:pt x="437" y="149"/>
                      <a:pt x="434" y="149"/>
                      <a:pt x="432" y="148"/>
                    </a:cubicBezTo>
                    <a:cubicBezTo>
                      <a:pt x="431" y="148"/>
                      <a:pt x="431" y="148"/>
                      <a:pt x="431" y="148"/>
                    </a:cubicBezTo>
                    <a:cubicBezTo>
                      <a:pt x="429" y="147"/>
                      <a:pt x="427" y="146"/>
                      <a:pt x="425" y="145"/>
                    </a:cubicBezTo>
                    <a:cubicBezTo>
                      <a:pt x="423" y="145"/>
                      <a:pt x="423" y="145"/>
                      <a:pt x="423" y="145"/>
                    </a:cubicBezTo>
                    <a:cubicBezTo>
                      <a:pt x="421" y="144"/>
                      <a:pt x="418" y="143"/>
                      <a:pt x="416" y="142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14" y="140"/>
                      <a:pt x="411" y="139"/>
                      <a:pt x="409" y="138"/>
                    </a:cubicBezTo>
                    <a:cubicBezTo>
                      <a:pt x="409" y="138"/>
                      <a:pt x="409" y="138"/>
                      <a:pt x="409" y="138"/>
                    </a:cubicBezTo>
                    <a:cubicBezTo>
                      <a:pt x="409" y="137"/>
                      <a:pt x="409" y="137"/>
                      <a:pt x="409" y="137"/>
                    </a:cubicBezTo>
                    <a:cubicBezTo>
                      <a:pt x="407" y="136"/>
                      <a:pt x="404" y="135"/>
                      <a:pt x="402" y="133"/>
                    </a:cubicBezTo>
                    <a:cubicBezTo>
                      <a:pt x="402" y="132"/>
                      <a:pt x="401" y="132"/>
                      <a:pt x="400" y="131"/>
                    </a:cubicBezTo>
                    <a:cubicBezTo>
                      <a:pt x="399" y="130"/>
                      <a:pt x="398" y="129"/>
                      <a:pt x="396" y="128"/>
                    </a:cubicBezTo>
                    <a:cubicBezTo>
                      <a:pt x="395" y="127"/>
                      <a:pt x="394" y="126"/>
                      <a:pt x="393" y="125"/>
                    </a:cubicBezTo>
                    <a:cubicBezTo>
                      <a:pt x="393" y="124"/>
                      <a:pt x="392" y="123"/>
                      <a:pt x="391" y="123"/>
                    </a:cubicBezTo>
                    <a:cubicBezTo>
                      <a:pt x="390" y="121"/>
                      <a:pt x="388" y="119"/>
                      <a:pt x="387" y="118"/>
                    </a:cubicBezTo>
                    <a:cubicBezTo>
                      <a:pt x="387" y="117"/>
                      <a:pt x="386" y="117"/>
                      <a:pt x="386" y="116"/>
                    </a:cubicBezTo>
                    <a:cubicBezTo>
                      <a:pt x="384" y="113"/>
                      <a:pt x="379" y="111"/>
                      <a:pt x="375" y="113"/>
                    </a:cubicBezTo>
                    <a:cubicBezTo>
                      <a:pt x="374" y="113"/>
                      <a:pt x="373" y="114"/>
                      <a:pt x="373" y="114"/>
                    </a:cubicBezTo>
                    <a:cubicBezTo>
                      <a:pt x="329" y="119"/>
                      <a:pt x="329" y="119"/>
                      <a:pt x="329" y="119"/>
                    </a:cubicBezTo>
                    <a:cubicBezTo>
                      <a:pt x="324" y="119"/>
                      <a:pt x="321" y="122"/>
                      <a:pt x="320" y="126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15" y="154"/>
                      <a:pt x="297" y="165"/>
                      <a:pt x="279" y="162"/>
                    </a:cubicBezTo>
                    <a:cubicBezTo>
                      <a:pt x="273" y="160"/>
                      <a:pt x="273" y="160"/>
                      <a:pt x="273" y="160"/>
                    </a:cubicBezTo>
                    <a:cubicBezTo>
                      <a:pt x="287" y="91"/>
                      <a:pt x="287" y="91"/>
                      <a:pt x="287" y="91"/>
                    </a:cubicBezTo>
                    <a:cubicBezTo>
                      <a:pt x="340" y="80"/>
                      <a:pt x="340" y="80"/>
                      <a:pt x="340" y="80"/>
                    </a:cubicBezTo>
                    <a:cubicBezTo>
                      <a:pt x="341" y="80"/>
                      <a:pt x="342" y="80"/>
                      <a:pt x="342" y="80"/>
                    </a:cubicBezTo>
                    <a:cubicBezTo>
                      <a:pt x="371" y="74"/>
                      <a:pt x="371" y="74"/>
                      <a:pt x="371" y="74"/>
                    </a:cubicBezTo>
                    <a:cubicBezTo>
                      <a:pt x="400" y="80"/>
                      <a:pt x="400" y="80"/>
                      <a:pt x="400" y="80"/>
                    </a:cubicBezTo>
                    <a:cubicBezTo>
                      <a:pt x="400" y="80"/>
                      <a:pt x="400" y="80"/>
                      <a:pt x="400" y="80"/>
                    </a:cubicBezTo>
                    <a:cubicBezTo>
                      <a:pt x="482" y="99"/>
                      <a:pt x="482" y="99"/>
                      <a:pt x="482" y="99"/>
                    </a:cubicBezTo>
                    <a:cubicBezTo>
                      <a:pt x="484" y="99"/>
                      <a:pt x="485" y="99"/>
                      <a:pt x="487" y="98"/>
                    </a:cubicBezTo>
                    <a:cubicBezTo>
                      <a:pt x="559" y="74"/>
                      <a:pt x="559" y="74"/>
                      <a:pt x="559" y="74"/>
                    </a:cubicBezTo>
                    <a:cubicBezTo>
                      <a:pt x="603" y="207"/>
                      <a:pt x="603" y="207"/>
                      <a:pt x="603" y="207"/>
                    </a:cubicBezTo>
                    <a:lnTo>
                      <a:pt x="582" y="214"/>
                    </a:lnTo>
                    <a:close/>
                    <a:moveTo>
                      <a:pt x="662" y="214"/>
                    </a:moveTo>
                    <a:cubicBezTo>
                      <a:pt x="673" y="214"/>
                      <a:pt x="683" y="205"/>
                      <a:pt x="683" y="193"/>
                    </a:cubicBezTo>
                    <a:cubicBezTo>
                      <a:pt x="683" y="181"/>
                      <a:pt x="673" y="171"/>
                      <a:pt x="662" y="171"/>
                    </a:cubicBezTo>
                    <a:cubicBezTo>
                      <a:pt x="650" y="171"/>
                      <a:pt x="640" y="181"/>
                      <a:pt x="640" y="193"/>
                    </a:cubicBezTo>
                    <a:cubicBezTo>
                      <a:pt x="640" y="205"/>
                      <a:pt x="650" y="214"/>
                      <a:pt x="662" y="214"/>
                    </a:cubicBezTo>
                    <a:close/>
                    <a:moveTo>
                      <a:pt x="662" y="191"/>
                    </a:moveTo>
                    <a:cubicBezTo>
                      <a:pt x="663" y="191"/>
                      <a:pt x="664" y="192"/>
                      <a:pt x="664" y="193"/>
                    </a:cubicBezTo>
                    <a:cubicBezTo>
                      <a:pt x="664" y="194"/>
                      <a:pt x="663" y="195"/>
                      <a:pt x="662" y="195"/>
                    </a:cubicBezTo>
                    <a:cubicBezTo>
                      <a:pt x="661" y="195"/>
                      <a:pt x="660" y="194"/>
                      <a:pt x="660" y="193"/>
                    </a:cubicBezTo>
                    <a:cubicBezTo>
                      <a:pt x="660" y="192"/>
                      <a:pt x="661" y="191"/>
                      <a:pt x="662" y="191"/>
                    </a:cubicBezTo>
                    <a:close/>
                    <a:moveTo>
                      <a:pt x="96" y="171"/>
                    </a:moveTo>
                    <a:cubicBezTo>
                      <a:pt x="85" y="171"/>
                      <a:pt x="75" y="181"/>
                      <a:pt x="75" y="193"/>
                    </a:cubicBezTo>
                    <a:cubicBezTo>
                      <a:pt x="75" y="205"/>
                      <a:pt x="85" y="214"/>
                      <a:pt x="96" y="214"/>
                    </a:cubicBezTo>
                    <a:cubicBezTo>
                      <a:pt x="108" y="214"/>
                      <a:pt x="118" y="205"/>
                      <a:pt x="118" y="193"/>
                    </a:cubicBezTo>
                    <a:cubicBezTo>
                      <a:pt x="118" y="181"/>
                      <a:pt x="108" y="171"/>
                      <a:pt x="96" y="171"/>
                    </a:cubicBezTo>
                    <a:close/>
                    <a:moveTo>
                      <a:pt x="96" y="195"/>
                    </a:moveTo>
                    <a:cubicBezTo>
                      <a:pt x="95" y="195"/>
                      <a:pt x="94" y="194"/>
                      <a:pt x="94" y="193"/>
                    </a:cubicBezTo>
                    <a:cubicBezTo>
                      <a:pt x="94" y="192"/>
                      <a:pt x="95" y="191"/>
                      <a:pt x="96" y="191"/>
                    </a:cubicBezTo>
                    <a:cubicBezTo>
                      <a:pt x="97" y="191"/>
                      <a:pt x="98" y="192"/>
                      <a:pt x="98" y="193"/>
                    </a:cubicBezTo>
                    <a:cubicBezTo>
                      <a:pt x="98" y="194"/>
                      <a:pt x="97" y="195"/>
                      <a:pt x="96" y="1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33" name="图形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5518" y="3833"/>
                <a:ext cx="917" cy="1065"/>
              </a:xfrm>
              <a:custGeom>
                <a:avLst/>
                <a:gdLst>
                  <a:gd name="T0" fmla="*/ 332 w 551"/>
                  <a:gd name="T1" fmla="*/ 133 h 639"/>
                  <a:gd name="T2" fmla="*/ 313 w 551"/>
                  <a:gd name="T3" fmla="*/ 140 h 639"/>
                  <a:gd name="T4" fmla="*/ 272 w 551"/>
                  <a:gd name="T5" fmla="*/ 178 h 639"/>
                  <a:gd name="T6" fmla="*/ 292 w 551"/>
                  <a:gd name="T7" fmla="*/ 226 h 639"/>
                  <a:gd name="T8" fmla="*/ 300 w 551"/>
                  <a:gd name="T9" fmla="*/ 229 h 639"/>
                  <a:gd name="T10" fmla="*/ 313 w 551"/>
                  <a:gd name="T11" fmla="*/ 294 h 639"/>
                  <a:gd name="T12" fmla="*/ 292 w 551"/>
                  <a:gd name="T13" fmla="*/ 276 h 639"/>
                  <a:gd name="T14" fmla="*/ 272 w 551"/>
                  <a:gd name="T15" fmla="*/ 267 h 639"/>
                  <a:gd name="T16" fmla="*/ 310 w 551"/>
                  <a:gd name="T17" fmla="*/ 313 h 639"/>
                  <a:gd name="T18" fmla="*/ 313 w 551"/>
                  <a:gd name="T19" fmla="*/ 321 h 639"/>
                  <a:gd name="T20" fmla="*/ 332 w 551"/>
                  <a:gd name="T21" fmla="*/ 313 h 639"/>
                  <a:gd name="T22" fmla="*/ 369 w 551"/>
                  <a:gd name="T23" fmla="*/ 257 h 639"/>
                  <a:gd name="T24" fmla="*/ 343 w 551"/>
                  <a:gd name="T25" fmla="*/ 225 h 639"/>
                  <a:gd name="T26" fmla="*/ 332 w 551"/>
                  <a:gd name="T27" fmla="*/ 221 h 639"/>
                  <a:gd name="T28" fmla="*/ 349 w 551"/>
                  <a:gd name="T29" fmla="*/ 178 h 639"/>
                  <a:gd name="T30" fmla="*/ 369 w 551"/>
                  <a:gd name="T31" fmla="*/ 186 h 639"/>
                  <a:gd name="T32" fmla="*/ 332 w 551"/>
                  <a:gd name="T33" fmla="*/ 140 h 639"/>
                  <a:gd name="T34" fmla="*/ 307 w 551"/>
                  <a:gd name="T35" fmla="*/ 211 h 639"/>
                  <a:gd name="T36" fmla="*/ 302 w 551"/>
                  <a:gd name="T37" fmla="*/ 209 h 639"/>
                  <a:gd name="T38" fmla="*/ 292 w 551"/>
                  <a:gd name="T39" fmla="*/ 178 h 639"/>
                  <a:gd name="T40" fmla="*/ 313 w 551"/>
                  <a:gd name="T41" fmla="*/ 160 h 639"/>
                  <a:gd name="T42" fmla="*/ 339 w 551"/>
                  <a:gd name="T43" fmla="*/ 244 h 639"/>
                  <a:gd name="T44" fmla="*/ 349 w 551"/>
                  <a:gd name="T45" fmla="*/ 276 h 639"/>
                  <a:gd name="T46" fmla="*/ 332 w 551"/>
                  <a:gd name="T47" fmla="*/ 241 h 639"/>
                  <a:gd name="T48" fmla="*/ 315 w 551"/>
                  <a:gd name="T49" fmla="*/ 0 h 639"/>
                  <a:gd name="T50" fmla="*/ 80 w 551"/>
                  <a:gd name="T51" fmla="*/ 243 h 639"/>
                  <a:gd name="T52" fmla="*/ 59 w 551"/>
                  <a:gd name="T53" fmla="*/ 382 h 639"/>
                  <a:gd name="T54" fmla="*/ 130 w 551"/>
                  <a:gd name="T55" fmla="*/ 532 h 639"/>
                  <a:gd name="T56" fmla="*/ 216 w 551"/>
                  <a:gd name="T57" fmla="*/ 639 h 639"/>
                  <a:gd name="T58" fmla="*/ 236 w 551"/>
                  <a:gd name="T59" fmla="*/ 513 h 639"/>
                  <a:gd name="T60" fmla="*/ 79 w 551"/>
                  <a:gd name="T61" fmla="*/ 461 h 639"/>
                  <a:gd name="T62" fmla="*/ 33 w 551"/>
                  <a:gd name="T63" fmla="*/ 362 h 639"/>
                  <a:gd name="T64" fmla="*/ 99 w 551"/>
                  <a:gd name="T65" fmla="*/ 245 h 639"/>
                  <a:gd name="T66" fmla="*/ 315 w 551"/>
                  <a:gd name="T67" fmla="*/ 19 h 639"/>
                  <a:gd name="T68" fmla="*/ 468 w 551"/>
                  <a:gd name="T69" fmla="*/ 388 h 639"/>
                  <a:gd name="T70" fmla="*/ 465 w 551"/>
                  <a:gd name="T71" fmla="*/ 639 h 639"/>
                  <a:gd name="T72" fmla="*/ 485 w 551"/>
                  <a:gd name="T73" fmla="*/ 399 h 639"/>
                  <a:gd name="T74" fmla="*/ 315 w 551"/>
                  <a:gd name="T75" fmla="*/ 0 h 639"/>
                  <a:gd name="T76" fmla="*/ 143 w 551"/>
                  <a:gd name="T77" fmla="*/ 231 h 639"/>
                  <a:gd name="T78" fmla="*/ 500 w 551"/>
                  <a:gd name="T79" fmla="*/ 231 h 639"/>
                  <a:gd name="T80" fmla="*/ 321 w 551"/>
                  <a:gd name="T81" fmla="*/ 390 h 639"/>
                  <a:gd name="T82" fmla="*/ 321 w 551"/>
                  <a:gd name="T83" fmla="*/ 72 h 639"/>
                  <a:gd name="T84" fmla="*/ 321 w 551"/>
                  <a:gd name="T85" fmla="*/ 390 h 639"/>
                  <a:gd name="T86" fmla="*/ 183 w 551"/>
                  <a:gd name="T87" fmla="*/ 231 h 639"/>
                  <a:gd name="T88" fmla="*/ 460 w 551"/>
                  <a:gd name="T89" fmla="*/ 231 h 639"/>
                  <a:gd name="T90" fmla="*/ 321 w 551"/>
                  <a:gd name="T91" fmla="*/ 350 h 639"/>
                  <a:gd name="T92" fmla="*/ 321 w 551"/>
                  <a:gd name="T93" fmla="*/ 112 h 639"/>
                  <a:gd name="T94" fmla="*/ 321 w 551"/>
                  <a:gd name="T95" fmla="*/ 35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1" h="639">
                    <a:moveTo>
                      <a:pt x="332" y="140"/>
                    </a:moveTo>
                    <a:cubicBezTo>
                      <a:pt x="332" y="133"/>
                      <a:pt x="332" y="133"/>
                      <a:pt x="332" y="133"/>
                    </a:cubicBezTo>
                    <a:cubicBezTo>
                      <a:pt x="313" y="133"/>
                      <a:pt x="313" y="133"/>
                      <a:pt x="313" y="133"/>
                    </a:cubicBezTo>
                    <a:cubicBezTo>
                      <a:pt x="313" y="140"/>
                      <a:pt x="313" y="140"/>
                      <a:pt x="313" y="140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289" y="140"/>
                      <a:pt x="272" y="157"/>
                      <a:pt x="272" y="178"/>
                    </a:cubicBezTo>
                    <a:cubicBezTo>
                      <a:pt x="272" y="196"/>
                      <a:pt x="272" y="196"/>
                      <a:pt x="272" y="196"/>
                    </a:cubicBezTo>
                    <a:cubicBezTo>
                      <a:pt x="272" y="208"/>
                      <a:pt x="279" y="218"/>
                      <a:pt x="292" y="226"/>
                    </a:cubicBezTo>
                    <a:cubicBezTo>
                      <a:pt x="300" y="229"/>
                      <a:pt x="300" y="229"/>
                      <a:pt x="300" y="229"/>
                    </a:cubicBezTo>
                    <a:cubicBezTo>
                      <a:pt x="300" y="229"/>
                      <a:pt x="300" y="229"/>
                      <a:pt x="300" y="229"/>
                    </a:cubicBezTo>
                    <a:cubicBezTo>
                      <a:pt x="313" y="234"/>
                      <a:pt x="313" y="234"/>
                      <a:pt x="313" y="234"/>
                    </a:cubicBezTo>
                    <a:cubicBezTo>
                      <a:pt x="313" y="294"/>
                      <a:pt x="313" y="294"/>
                      <a:pt x="313" y="294"/>
                    </a:cubicBezTo>
                    <a:cubicBezTo>
                      <a:pt x="310" y="294"/>
                      <a:pt x="310" y="294"/>
                      <a:pt x="310" y="294"/>
                    </a:cubicBezTo>
                    <a:cubicBezTo>
                      <a:pt x="300" y="294"/>
                      <a:pt x="292" y="286"/>
                      <a:pt x="292" y="276"/>
                    </a:cubicBezTo>
                    <a:cubicBezTo>
                      <a:pt x="292" y="267"/>
                      <a:pt x="292" y="267"/>
                      <a:pt x="292" y="267"/>
                    </a:cubicBezTo>
                    <a:cubicBezTo>
                      <a:pt x="272" y="267"/>
                      <a:pt x="272" y="267"/>
                      <a:pt x="272" y="267"/>
                    </a:cubicBezTo>
                    <a:cubicBezTo>
                      <a:pt x="272" y="276"/>
                      <a:pt x="272" y="276"/>
                      <a:pt x="272" y="276"/>
                    </a:cubicBezTo>
                    <a:cubicBezTo>
                      <a:pt x="272" y="296"/>
                      <a:pt x="289" y="313"/>
                      <a:pt x="310" y="313"/>
                    </a:cubicBezTo>
                    <a:cubicBezTo>
                      <a:pt x="313" y="313"/>
                      <a:pt x="313" y="313"/>
                      <a:pt x="313" y="313"/>
                    </a:cubicBezTo>
                    <a:cubicBezTo>
                      <a:pt x="313" y="321"/>
                      <a:pt x="313" y="321"/>
                      <a:pt x="313" y="321"/>
                    </a:cubicBezTo>
                    <a:cubicBezTo>
                      <a:pt x="332" y="321"/>
                      <a:pt x="332" y="321"/>
                      <a:pt x="332" y="321"/>
                    </a:cubicBezTo>
                    <a:cubicBezTo>
                      <a:pt x="332" y="313"/>
                      <a:pt x="332" y="313"/>
                      <a:pt x="332" y="313"/>
                    </a:cubicBezTo>
                    <a:cubicBezTo>
                      <a:pt x="352" y="313"/>
                      <a:pt x="369" y="296"/>
                      <a:pt x="369" y="276"/>
                    </a:cubicBezTo>
                    <a:cubicBezTo>
                      <a:pt x="369" y="257"/>
                      <a:pt x="369" y="257"/>
                      <a:pt x="369" y="257"/>
                    </a:cubicBezTo>
                    <a:cubicBezTo>
                      <a:pt x="369" y="246"/>
                      <a:pt x="362" y="236"/>
                      <a:pt x="348" y="227"/>
                    </a:cubicBezTo>
                    <a:cubicBezTo>
                      <a:pt x="343" y="225"/>
                      <a:pt x="343" y="225"/>
                      <a:pt x="343" y="225"/>
                    </a:cubicBezTo>
                    <a:cubicBezTo>
                      <a:pt x="343" y="225"/>
                      <a:pt x="343" y="225"/>
                      <a:pt x="343" y="225"/>
                    </a:cubicBezTo>
                    <a:cubicBezTo>
                      <a:pt x="332" y="221"/>
                      <a:pt x="332" y="221"/>
                      <a:pt x="332" y="221"/>
                    </a:cubicBezTo>
                    <a:cubicBezTo>
                      <a:pt x="332" y="160"/>
                      <a:pt x="332" y="160"/>
                      <a:pt x="332" y="160"/>
                    </a:cubicBezTo>
                    <a:cubicBezTo>
                      <a:pt x="342" y="160"/>
                      <a:pt x="349" y="168"/>
                      <a:pt x="349" y="178"/>
                    </a:cubicBezTo>
                    <a:cubicBezTo>
                      <a:pt x="349" y="186"/>
                      <a:pt x="349" y="186"/>
                      <a:pt x="349" y="186"/>
                    </a:cubicBezTo>
                    <a:cubicBezTo>
                      <a:pt x="369" y="186"/>
                      <a:pt x="369" y="186"/>
                      <a:pt x="369" y="186"/>
                    </a:cubicBezTo>
                    <a:cubicBezTo>
                      <a:pt x="369" y="178"/>
                      <a:pt x="369" y="178"/>
                      <a:pt x="369" y="178"/>
                    </a:cubicBezTo>
                    <a:cubicBezTo>
                      <a:pt x="369" y="157"/>
                      <a:pt x="352" y="141"/>
                      <a:pt x="332" y="140"/>
                    </a:cubicBezTo>
                    <a:close/>
                    <a:moveTo>
                      <a:pt x="313" y="213"/>
                    </a:moveTo>
                    <a:cubicBezTo>
                      <a:pt x="307" y="211"/>
                      <a:pt x="307" y="211"/>
                      <a:pt x="307" y="211"/>
                    </a:cubicBezTo>
                    <a:cubicBezTo>
                      <a:pt x="307" y="211"/>
                      <a:pt x="307" y="211"/>
                      <a:pt x="307" y="211"/>
                    </a:cubicBezTo>
                    <a:cubicBezTo>
                      <a:pt x="302" y="209"/>
                      <a:pt x="302" y="209"/>
                      <a:pt x="302" y="209"/>
                    </a:cubicBezTo>
                    <a:cubicBezTo>
                      <a:pt x="298" y="206"/>
                      <a:pt x="292" y="202"/>
                      <a:pt x="292" y="196"/>
                    </a:cubicBezTo>
                    <a:cubicBezTo>
                      <a:pt x="292" y="178"/>
                      <a:pt x="292" y="178"/>
                      <a:pt x="292" y="178"/>
                    </a:cubicBezTo>
                    <a:cubicBezTo>
                      <a:pt x="292" y="168"/>
                      <a:pt x="300" y="160"/>
                      <a:pt x="310" y="160"/>
                    </a:cubicBezTo>
                    <a:cubicBezTo>
                      <a:pt x="313" y="160"/>
                      <a:pt x="313" y="160"/>
                      <a:pt x="313" y="160"/>
                    </a:cubicBezTo>
                    <a:lnTo>
                      <a:pt x="313" y="213"/>
                    </a:lnTo>
                    <a:close/>
                    <a:moveTo>
                      <a:pt x="339" y="244"/>
                    </a:moveTo>
                    <a:cubicBezTo>
                      <a:pt x="345" y="248"/>
                      <a:pt x="349" y="253"/>
                      <a:pt x="349" y="257"/>
                    </a:cubicBezTo>
                    <a:cubicBezTo>
                      <a:pt x="349" y="276"/>
                      <a:pt x="349" y="276"/>
                      <a:pt x="349" y="276"/>
                    </a:cubicBezTo>
                    <a:cubicBezTo>
                      <a:pt x="349" y="286"/>
                      <a:pt x="342" y="294"/>
                      <a:pt x="332" y="294"/>
                    </a:cubicBezTo>
                    <a:cubicBezTo>
                      <a:pt x="332" y="241"/>
                      <a:pt x="332" y="241"/>
                      <a:pt x="332" y="241"/>
                    </a:cubicBezTo>
                    <a:lnTo>
                      <a:pt x="339" y="244"/>
                    </a:lnTo>
                    <a:close/>
                    <a:moveTo>
                      <a:pt x="315" y="0"/>
                    </a:moveTo>
                    <a:cubicBezTo>
                      <a:pt x="185" y="0"/>
                      <a:pt x="79" y="106"/>
                      <a:pt x="79" y="236"/>
                    </a:cubicBezTo>
                    <a:cubicBezTo>
                      <a:pt x="79" y="238"/>
                      <a:pt x="79" y="241"/>
                      <a:pt x="80" y="243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59" y="382"/>
                      <a:pt x="59" y="382"/>
                      <a:pt x="59" y="382"/>
                    </a:cubicBezTo>
                    <a:cubicBezTo>
                      <a:pt x="59" y="461"/>
                      <a:pt x="59" y="461"/>
                      <a:pt x="59" y="461"/>
                    </a:cubicBezTo>
                    <a:cubicBezTo>
                      <a:pt x="59" y="500"/>
                      <a:pt x="91" y="532"/>
                      <a:pt x="130" y="532"/>
                    </a:cubicBezTo>
                    <a:cubicBezTo>
                      <a:pt x="216" y="532"/>
                      <a:pt x="216" y="532"/>
                      <a:pt x="216" y="532"/>
                    </a:cubicBezTo>
                    <a:cubicBezTo>
                      <a:pt x="216" y="639"/>
                      <a:pt x="216" y="639"/>
                      <a:pt x="216" y="639"/>
                    </a:cubicBezTo>
                    <a:cubicBezTo>
                      <a:pt x="236" y="639"/>
                      <a:pt x="236" y="639"/>
                      <a:pt x="236" y="639"/>
                    </a:cubicBezTo>
                    <a:cubicBezTo>
                      <a:pt x="236" y="513"/>
                      <a:pt x="236" y="513"/>
                      <a:pt x="236" y="513"/>
                    </a:cubicBezTo>
                    <a:cubicBezTo>
                      <a:pt x="130" y="513"/>
                      <a:pt x="130" y="513"/>
                      <a:pt x="130" y="513"/>
                    </a:cubicBezTo>
                    <a:cubicBezTo>
                      <a:pt x="101" y="513"/>
                      <a:pt x="79" y="490"/>
                      <a:pt x="79" y="461"/>
                    </a:cubicBezTo>
                    <a:cubicBezTo>
                      <a:pt x="79" y="362"/>
                      <a:pt x="79" y="362"/>
                      <a:pt x="79" y="362"/>
                    </a:cubicBezTo>
                    <a:cubicBezTo>
                      <a:pt x="33" y="362"/>
                      <a:pt x="33" y="362"/>
                      <a:pt x="33" y="362"/>
                    </a:cubicBezTo>
                    <a:cubicBezTo>
                      <a:pt x="99" y="248"/>
                      <a:pt x="99" y="248"/>
                      <a:pt x="99" y="248"/>
                    </a:cubicBezTo>
                    <a:cubicBezTo>
                      <a:pt x="99" y="245"/>
                      <a:pt x="99" y="245"/>
                      <a:pt x="99" y="245"/>
                    </a:cubicBezTo>
                    <a:cubicBezTo>
                      <a:pt x="99" y="242"/>
                      <a:pt x="99" y="239"/>
                      <a:pt x="99" y="236"/>
                    </a:cubicBezTo>
                    <a:cubicBezTo>
                      <a:pt x="99" y="116"/>
                      <a:pt x="196" y="19"/>
                      <a:pt x="315" y="19"/>
                    </a:cubicBezTo>
                    <a:cubicBezTo>
                      <a:pt x="434" y="19"/>
                      <a:pt x="531" y="116"/>
                      <a:pt x="531" y="236"/>
                    </a:cubicBezTo>
                    <a:cubicBezTo>
                      <a:pt x="531" y="293"/>
                      <a:pt x="509" y="347"/>
                      <a:pt x="468" y="388"/>
                    </a:cubicBezTo>
                    <a:cubicBezTo>
                      <a:pt x="465" y="391"/>
                      <a:pt x="465" y="391"/>
                      <a:pt x="465" y="391"/>
                    </a:cubicBezTo>
                    <a:cubicBezTo>
                      <a:pt x="465" y="639"/>
                      <a:pt x="465" y="639"/>
                      <a:pt x="465" y="639"/>
                    </a:cubicBezTo>
                    <a:cubicBezTo>
                      <a:pt x="485" y="639"/>
                      <a:pt x="485" y="639"/>
                      <a:pt x="485" y="639"/>
                    </a:cubicBezTo>
                    <a:cubicBezTo>
                      <a:pt x="485" y="399"/>
                      <a:pt x="485" y="399"/>
                      <a:pt x="485" y="399"/>
                    </a:cubicBezTo>
                    <a:cubicBezTo>
                      <a:pt x="527" y="355"/>
                      <a:pt x="551" y="297"/>
                      <a:pt x="551" y="236"/>
                    </a:cubicBezTo>
                    <a:cubicBezTo>
                      <a:pt x="551" y="106"/>
                      <a:pt x="445" y="0"/>
                      <a:pt x="315" y="0"/>
                    </a:cubicBezTo>
                    <a:close/>
                    <a:moveTo>
                      <a:pt x="321" y="53"/>
                    </a:moveTo>
                    <a:cubicBezTo>
                      <a:pt x="223" y="53"/>
                      <a:pt x="143" y="133"/>
                      <a:pt x="143" y="231"/>
                    </a:cubicBezTo>
                    <a:cubicBezTo>
                      <a:pt x="143" y="329"/>
                      <a:pt x="223" y="410"/>
                      <a:pt x="321" y="410"/>
                    </a:cubicBezTo>
                    <a:cubicBezTo>
                      <a:pt x="420" y="410"/>
                      <a:pt x="500" y="329"/>
                      <a:pt x="500" y="231"/>
                    </a:cubicBezTo>
                    <a:cubicBezTo>
                      <a:pt x="500" y="133"/>
                      <a:pt x="420" y="53"/>
                      <a:pt x="321" y="53"/>
                    </a:cubicBezTo>
                    <a:close/>
                    <a:moveTo>
                      <a:pt x="321" y="390"/>
                    </a:moveTo>
                    <a:cubicBezTo>
                      <a:pt x="234" y="390"/>
                      <a:pt x="162" y="319"/>
                      <a:pt x="162" y="231"/>
                    </a:cubicBezTo>
                    <a:cubicBezTo>
                      <a:pt x="162" y="143"/>
                      <a:pt x="234" y="72"/>
                      <a:pt x="321" y="72"/>
                    </a:cubicBezTo>
                    <a:cubicBezTo>
                      <a:pt x="409" y="72"/>
                      <a:pt x="480" y="143"/>
                      <a:pt x="480" y="231"/>
                    </a:cubicBezTo>
                    <a:cubicBezTo>
                      <a:pt x="480" y="319"/>
                      <a:pt x="409" y="390"/>
                      <a:pt x="321" y="390"/>
                    </a:cubicBezTo>
                    <a:close/>
                    <a:moveTo>
                      <a:pt x="321" y="93"/>
                    </a:moveTo>
                    <a:cubicBezTo>
                      <a:pt x="245" y="93"/>
                      <a:pt x="183" y="155"/>
                      <a:pt x="183" y="231"/>
                    </a:cubicBezTo>
                    <a:cubicBezTo>
                      <a:pt x="183" y="307"/>
                      <a:pt x="245" y="370"/>
                      <a:pt x="321" y="370"/>
                    </a:cubicBezTo>
                    <a:cubicBezTo>
                      <a:pt x="398" y="370"/>
                      <a:pt x="460" y="307"/>
                      <a:pt x="460" y="231"/>
                    </a:cubicBezTo>
                    <a:cubicBezTo>
                      <a:pt x="460" y="155"/>
                      <a:pt x="398" y="93"/>
                      <a:pt x="321" y="93"/>
                    </a:cubicBezTo>
                    <a:close/>
                    <a:moveTo>
                      <a:pt x="321" y="350"/>
                    </a:moveTo>
                    <a:cubicBezTo>
                      <a:pt x="256" y="350"/>
                      <a:pt x="202" y="297"/>
                      <a:pt x="202" y="231"/>
                    </a:cubicBezTo>
                    <a:cubicBezTo>
                      <a:pt x="202" y="165"/>
                      <a:pt x="256" y="112"/>
                      <a:pt x="321" y="112"/>
                    </a:cubicBezTo>
                    <a:cubicBezTo>
                      <a:pt x="387" y="112"/>
                      <a:pt x="440" y="165"/>
                      <a:pt x="440" y="231"/>
                    </a:cubicBezTo>
                    <a:cubicBezTo>
                      <a:pt x="440" y="297"/>
                      <a:pt x="387" y="350"/>
                      <a:pt x="321" y="3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2" name="图形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1258" y="3840"/>
                <a:ext cx="1067" cy="1052"/>
              </a:xfrm>
              <a:custGeom>
                <a:avLst/>
                <a:gdLst>
                  <a:gd name="T0" fmla="*/ 489 w 640"/>
                  <a:gd name="T1" fmla="*/ 209 h 631"/>
                  <a:gd name="T2" fmla="*/ 442 w 640"/>
                  <a:gd name="T3" fmla="*/ 189 h 631"/>
                  <a:gd name="T4" fmla="*/ 554 w 640"/>
                  <a:gd name="T5" fmla="*/ 189 h 631"/>
                  <a:gd name="T6" fmla="*/ 509 w 640"/>
                  <a:gd name="T7" fmla="*/ 207 h 631"/>
                  <a:gd name="T8" fmla="*/ 450 w 640"/>
                  <a:gd name="T9" fmla="*/ 38 h 631"/>
                  <a:gd name="T10" fmla="*/ 328 w 640"/>
                  <a:gd name="T11" fmla="*/ 57 h 631"/>
                  <a:gd name="T12" fmla="*/ 489 w 640"/>
                  <a:gd name="T13" fmla="*/ 97 h 631"/>
                  <a:gd name="T14" fmla="*/ 496 w 640"/>
                  <a:gd name="T15" fmla="*/ 216 h 631"/>
                  <a:gd name="T16" fmla="*/ 498 w 640"/>
                  <a:gd name="T17" fmla="*/ 218 h 631"/>
                  <a:gd name="T18" fmla="*/ 0 w 640"/>
                  <a:gd name="T19" fmla="*/ 167 h 631"/>
                  <a:gd name="T20" fmla="*/ 334 w 640"/>
                  <a:gd name="T21" fmla="*/ 167 h 631"/>
                  <a:gd name="T22" fmla="*/ 167 w 640"/>
                  <a:gd name="T23" fmla="*/ 314 h 631"/>
                  <a:gd name="T24" fmla="*/ 167 w 640"/>
                  <a:gd name="T25" fmla="*/ 20 h 631"/>
                  <a:gd name="T26" fmla="*/ 167 w 640"/>
                  <a:gd name="T27" fmla="*/ 314 h 631"/>
                  <a:gd name="T28" fmla="*/ 50 w 640"/>
                  <a:gd name="T29" fmla="*/ 167 h 631"/>
                  <a:gd name="T30" fmla="*/ 283 w 640"/>
                  <a:gd name="T31" fmla="*/ 167 h 631"/>
                  <a:gd name="T32" fmla="*/ 167 w 640"/>
                  <a:gd name="T33" fmla="*/ 264 h 631"/>
                  <a:gd name="T34" fmla="*/ 167 w 640"/>
                  <a:gd name="T35" fmla="*/ 70 h 631"/>
                  <a:gd name="T36" fmla="*/ 167 w 640"/>
                  <a:gd name="T37" fmla="*/ 264 h 631"/>
                  <a:gd name="T38" fmla="*/ 160 w 640"/>
                  <a:gd name="T39" fmla="*/ 94 h 631"/>
                  <a:gd name="T40" fmla="*/ 133 w 640"/>
                  <a:gd name="T41" fmla="*/ 149 h 631"/>
                  <a:gd name="T42" fmla="*/ 157 w 640"/>
                  <a:gd name="T43" fmla="*/ 208 h 631"/>
                  <a:gd name="T44" fmla="*/ 147 w 640"/>
                  <a:gd name="T45" fmla="*/ 228 h 631"/>
                  <a:gd name="T46" fmla="*/ 185 w 640"/>
                  <a:gd name="T47" fmla="*/ 208 h 631"/>
                  <a:gd name="T48" fmla="*/ 176 w 640"/>
                  <a:gd name="T49" fmla="*/ 100 h 631"/>
                  <a:gd name="T50" fmla="*/ 307 w 640"/>
                  <a:gd name="T51" fmla="*/ 464 h 631"/>
                  <a:gd name="T52" fmla="*/ 640 w 640"/>
                  <a:gd name="T53" fmla="*/ 464 h 631"/>
                  <a:gd name="T54" fmla="*/ 473 w 640"/>
                  <a:gd name="T55" fmla="*/ 612 h 631"/>
                  <a:gd name="T56" fmla="*/ 473 w 640"/>
                  <a:gd name="T57" fmla="*/ 317 h 631"/>
                  <a:gd name="T58" fmla="*/ 473 w 640"/>
                  <a:gd name="T59" fmla="*/ 612 h 631"/>
                  <a:gd name="T60" fmla="*/ 357 w 640"/>
                  <a:gd name="T61" fmla="*/ 464 h 631"/>
                  <a:gd name="T62" fmla="*/ 590 w 640"/>
                  <a:gd name="T63" fmla="*/ 464 h 631"/>
                  <a:gd name="T64" fmla="*/ 473 w 640"/>
                  <a:gd name="T65" fmla="*/ 561 h 631"/>
                  <a:gd name="T66" fmla="*/ 473 w 640"/>
                  <a:gd name="T67" fmla="*/ 367 h 631"/>
                  <a:gd name="T68" fmla="*/ 473 w 640"/>
                  <a:gd name="T69" fmla="*/ 561 h 631"/>
                  <a:gd name="T70" fmla="*/ 466 w 640"/>
                  <a:gd name="T71" fmla="*/ 391 h 631"/>
                  <a:gd name="T72" fmla="*/ 439 w 640"/>
                  <a:gd name="T73" fmla="*/ 447 h 631"/>
                  <a:gd name="T74" fmla="*/ 463 w 640"/>
                  <a:gd name="T75" fmla="*/ 506 h 631"/>
                  <a:gd name="T76" fmla="*/ 454 w 640"/>
                  <a:gd name="T77" fmla="*/ 525 h 631"/>
                  <a:gd name="T78" fmla="*/ 492 w 640"/>
                  <a:gd name="T79" fmla="*/ 506 h 631"/>
                  <a:gd name="T80" fmla="*/ 483 w 640"/>
                  <a:gd name="T81" fmla="*/ 398 h 631"/>
                  <a:gd name="T82" fmla="*/ 116 w 640"/>
                  <a:gd name="T83" fmla="*/ 391 h 631"/>
                  <a:gd name="T84" fmla="*/ 163 w 640"/>
                  <a:gd name="T85" fmla="*/ 411 h 631"/>
                  <a:gd name="T86" fmla="*/ 52 w 640"/>
                  <a:gd name="T87" fmla="*/ 411 h 631"/>
                  <a:gd name="T88" fmla="*/ 96 w 640"/>
                  <a:gd name="T89" fmla="*/ 394 h 631"/>
                  <a:gd name="T90" fmla="*/ 155 w 640"/>
                  <a:gd name="T91" fmla="*/ 562 h 631"/>
                  <a:gd name="T92" fmla="*/ 277 w 640"/>
                  <a:gd name="T93" fmla="*/ 543 h 631"/>
                  <a:gd name="T94" fmla="*/ 116 w 640"/>
                  <a:gd name="T95" fmla="*/ 503 h 631"/>
                  <a:gd name="T96" fmla="*/ 109 w 640"/>
                  <a:gd name="T97" fmla="*/ 384 h 631"/>
                  <a:gd name="T98" fmla="*/ 107 w 640"/>
                  <a:gd name="T99" fmla="*/ 38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0" h="631">
                    <a:moveTo>
                      <a:pt x="489" y="97"/>
                    </a:move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56" y="176"/>
                      <a:pt x="456" y="176"/>
                      <a:pt x="456" y="176"/>
                    </a:cubicBezTo>
                    <a:cubicBezTo>
                      <a:pt x="442" y="189"/>
                      <a:pt x="442" y="189"/>
                      <a:pt x="442" y="189"/>
                    </a:cubicBezTo>
                    <a:cubicBezTo>
                      <a:pt x="498" y="245"/>
                      <a:pt x="498" y="245"/>
                      <a:pt x="498" y="245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40" y="176"/>
                      <a:pt x="540" y="176"/>
                      <a:pt x="540" y="176"/>
                    </a:cubicBezTo>
                    <a:cubicBezTo>
                      <a:pt x="509" y="207"/>
                      <a:pt x="509" y="207"/>
                      <a:pt x="509" y="207"/>
                    </a:cubicBezTo>
                    <a:cubicBezTo>
                      <a:pt x="509" y="97"/>
                      <a:pt x="509" y="97"/>
                      <a:pt x="509" y="97"/>
                    </a:cubicBezTo>
                    <a:cubicBezTo>
                      <a:pt x="509" y="64"/>
                      <a:pt x="482" y="38"/>
                      <a:pt x="450" y="38"/>
                    </a:cubicBezTo>
                    <a:cubicBezTo>
                      <a:pt x="328" y="38"/>
                      <a:pt x="328" y="38"/>
                      <a:pt x="328" y="38"/>
                    </a:cubicBezTo>
                    <a:cubicBezTo>
                      <a:pt x="328" y="57"/>
                      <a:pt x="328" y="57"/>
                      <a:pt x="328" y="57"/>
                    </a:cubicBezTo>
                    <a:cubicBezTo>
                      <a:pt x="450" y="57"/>
                      <a:pt x="450" y="57"/>
                      <a:pt x="450" y="57"/>
                    </a:cubicBezTo>
                    <a:cubicBezTo>
                      <a:pt x="472" y="57"/>
                      <a:pt x="489" y="75"/>
                      <a:pt x="489" y="97"/>
                    </a:cubicBezTo>
                    <a:close/>
                    <a:moveTo>
                      <a:pt x="498" y="218"/>
                    </a:moveTo>
                    <a:cubicBezTo>
                      <a:pt x="496" y="216"/>
                      <a:pt x="496" y="216"/>
                      <a:pt x="496" y="216"/>
                    </a:cubicBezTo>
                    <a:cubicBezTo>
                      <a:pt x="499" y="216"/>
                      <a:pt x="499" y="216"/>
                      <a:pt x="499" y="216"/>
                    </a:cubicBezTo>
                    <a:lnTo>
                      <a:pt x="498" y="218"/>
                    </a:lnTo>
                    <a:close/>
                    <a:moveTo>
                      <a:pt x="167" y="0"/>
                    </a:moveTo>
                    <a:cubicBezTo>
                      <a:pt x="75" y="0"/>
                      <a:pt x="0" y="75"/>
                      <a:pt x="0" y="167"/>
                    </a:cubicBezTo>
                    <a:cubicBezTo>
                      <a:pt x="0" y="259"/>
                      <a:pt x="75" y="334"/>
                      <a:pt x="167" y="334"/>
                    </a:cubicBezTo>
                    <a:cubicBezTo>
                      <a:pt x="259" y="334"/>
                      <a:pt x="334" y="259"/>
                      <a:pt x="334" y="167"/>
                    </a:cubicBezTo>
                    <a:cubicBezTo>
                      <a:pt x="334" y="75"/>
                      <a:pt x="259" y="0"/>
                      <a:pt x="167" y="0"/>
                    </a:cubicBezTo>
                    <a:close/>
                    <a:moveTo>
                      <a:pt x="167" y="314"/>
                    </a:moveTo>
                    <a:cubicBezTo>
                      <a:pt x="86" y="314"/>
                      <a:pt x="19" y="248"/>
                      <a:pt x="19" y="167"/>
                    </a:cubicBezTo>
                    <a:cubicBezTo>
                      <a:pt x="19" y="86"/>
                      <a:pt x="86" y="20"/>
                      <a:pt x="167" y="20"/>
                    </a:cubicBezTo>
                    <a:cubicBezTo>
                      <a:pt x="248" y="20"/>
                      <a:pt x="314" y="86"/>
                      <a:pt x="314" y="167"/>
                    </a:cubicBezTo>
                    <a:cubicBezTo>
                      <a:pt x="314" y="248"/>
                      <a:pt x="248" y="314"/>
                      <a:pt x="167" y="314"/>
                    </a:cubicBezTo>
                    <a:close/>
                    <a:moveTo>
                      <a:pt x="167" y="51"/>
                    </a:moveTo>
                    <a:cubicBezTo>
                      <a:pt x="103" y="51"/>
                      <a:pt x="50" y="103"/>
                      <a:pt x="50" y="167"/>
                    </a:cubicBezTo>
                    <a:cubicBezTo>
                      <a:pt x="50" y="231"/>
                      <a:pt x="103" y="284"/>
                      <a:pt x="167" y="284"/>
                    </a:cubicBezTo>
                    <a:cubicBezTo>
                      <a:pt x="231" y="284"/>
                      <a:pt x="283" y="231"/>
                      <a:pt x="283" y="167"/>
                    </a:cubicBezTo>
                    <a:cubicBezTo>
                      <a:pt x="283" y="103"/>
                      <a:pt x="231" y="51"/>
                      <a:pt x="167" y="51"/>
                    </a:cubicBezTo>
                    <a:close/>
                    <a:moveTo>
                      <a:pt x="167" y="264"/>
                    </a:moveTo>
                    <a:cubicBezTo>
                      <a:pt x="113" y="264"/>
                      <a:pt x="70" y="221"/>
                      <a:pt x="70" y="167"/>
                    </a:cubicBezTo>
                    <a:cubicBezTo>
                      <a:pt x="70" y="114"/>
                      <a:pt x="113" y="70"/>
                      <a:pt x="167" y="70"/>
                    </a:cubicBezTo>
                    <a:cubicBezTo>
                      <a:pt x="220" y="70"/>
                      <a:pt x="264" y="114"/>
                      <a:pt x="264" y="167"/>
                    </a:cubicBezTo>
                    <a:cubicBezTo>
                      <a:pt x="264" y="221"/>
                      <a:pt x="220" y="264"/>
                      <a:pt x="167" y="264"/>
                    </a:cubicBezTo>
                    <a:close/>
                    <a:moveTo>
                      <a:pt x="176" y="100"/>
                    </a:moveTo>
                    <a:cubicBezTo>
                      <a:pt x="160" y="94"/>
                      <a:pt x="160" y="94"/>
                      <a:pt x="160" y="94"/>
                    </a:cubicBezTo>
                    <a:cubicBezTo>
                      <a:pt x="119" y="136"/>
                      <a:pt x="119" y="136"/>
                      <a:pt x="119" y="136"/>
                    </a:cubicBezTo>
                    <a:cubicBezTo>
                      <a:pt x="133" y="149"/>
                      <a:pt x="133" y="149"/>
                      <a:pt x="133" y="149"/>
                    </a:cubicBezTo>
                    <a:cubicBezTo>
                      <a:pt x="157" y="124"/>
                      <a:pt x="157" y="124"/>
                      <a:pt x="157" y="124"/>
                    </a:cubicBezTo>
                    <a:cubicBezTo>
                      <a:pt x="157" y="208"/>
                      <a:pt x="157" y="208"/>
                      <a:pt x="157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7" y="228"/>
                      <a:pt x="147" y="228"/>
                      <a:pt x="147" y="228"/>
                    </a:cubicBezTo>
                    <a:cubicBezTo>
                      <a:pt x="185" y="228"/>
                      <a:pt x="185" y="228"/>
                      <a:pt x="185" y="228"/>
                    </a:cubicBezTo>
                    <a:cubicBezTo>
                      <a:pt x="185" y="208"/>
                      <a:pt x="185" y="208"/>
                      <a:pt x="185" y="208"/>
                    </a:cubicBezTo>
                    <a:cubicBezTo>
                      <a:pt x="176" y="208"/>
                      <a:pt x="176" y="208"/>
                      <a:pt x="176" y="208"/>
                    </a:cubicBezTo>
                    <a:lnTo>
                      <a:pt x="176" y="100"/>
                    </a:lnTo>
                    <a:close/>
                    <a:moveTo>
                      <a:pt x="473" y="298"/>
                    </a:moveTo>
                    <a:cubicBezTo>
                      <a:pt x="381" y="298"/>
                      <a:pt x="307" y="372"/>
                      <a:pt x="307" y="464"/>
                    </a:cubicBezTo>
                    <a:cubicBezTo>
                      <a:pt x="307" y="556"/>
                      <a:pt x="381" y="631"/>
                      <a:pt x="473" y="631"/>
                    </a:cubicBezTo>
                    <a:cubicBezTo>
                      <a:pt x="565" y="631"/>
                      <a:pt x="640" y="556"/>
                      <a:pt x="640" y="464"/>
                    </a:cubicBezTo>
                    <a:cubicBezTo>
                      <a:pt x="640" y="372"/>
                      <a:pt x="565" y="298"/>
                      <a:pt x="473" y="298"/>
                    </a:cubicBezTo>
                    <a:close/>
                    <a:moveTo>
                      <a:pt x="473" y="612"/>
                    </a:moveTo>
                    <a:cubicBezTo>
                      <a:pt x="392" y="612"/>
                      <a:pt x="326" y="546"/>
                      <a:pt x="326" y="464"/>
                    </a:cubicBezTo>
                    <a:cubicBezTo>
                      <a:pt x="326" y="383"/>
                      <a:pt x="392" y="317"/>
                      <a:pt x="473" y="317"/>
                    </a:cubicBezTo>
                    <a:cubicBezTo>
                      <a:pt x="555" y="317"/>
                      <a:pt x="621" y="383"/>
                      <a:pt x="621" y="464"/>
                    </a:cubicBezTo>
                    <a:cubicBezTo>
                      <a:pt x="621" y="546"/>
                      <a:pt x="555" y="612"/>
                      <a:pt x="473" y="612"/>
                    </a:cubicBezTo>
                    <a:close/>
                    <a:moveTo>
                      <a:pt x="473" y="348"/>
                    </a:moveTo>
                    <a:cubicBezTo>
                      <a:pt x="409" y="348"/>
                      <a:pt x="357" y="400"/>
                      <a:pt x="357" y="464"/>
                    </a:cubicBezTo>
                    <a:cubicBezTo>
                      <a:pt x="357" y="529"/>
                      <a:pt x="409" y="581"/>
                      <a:pt x="473" y="581"/>
                    </a:cubicBezTo>
                    <a:cubicBezTo>
                      <a:pt x="538" y="581"/>
                      <a:pt x="590" y="529"/>
                      <a:pt x="590" y="464"/>
                    </a:cubicBezTo>
                    <a:cubicBezTo>
                      <a:pt x="590" y="400"/>
                      <a:pt x="538" y="348"/>
                      <a:pt x="473" y="348"/>
                    </a:cubicBezTo>
                    <a:close/>
                    <a:moveTo>
                      <a:pt x="473" y="561"/>
                    </a:moveTo>
                    <a:cubicBezTo>
                      <a:pt x="420" y="561"/>
                      <a:pt x="376" y="518"/>
                      <a:pt x="376" y="464"/>
                    </a:cubicBezTo>
                    <a:cubicBezTo>
                      <a:pt x="376" y="411"/>
                      <a:pt x="420" y="367"/>
                      <a:pt x="473" y="367"/>
                    </a:cubicBezTo>
                    <a:cubicBezTo>
                      <a:pt x="527" y="367"/>
                      <a:pt x="570" y="411"/>
                      <a:pt x="570" y="464"/>
                    </a:cubicBezTo>
                    <a:cubicBezTo>
                      <a:pt x="570" y="518"/>
                      <a:pt x="527" y="561"/>
                      <a:pt x="473" y="561"/>
                    </a:cubicBezTo>
                    <a:close/>
                    <a:moveTo>
                      <a:pt x="483" y="398"/>
                    </a:moveTo>
                    <a:cubicBezTo>
                      <a:pt x="466" y="391"/>
                      <a:pt x="466" y="391"/>
                      <a:pt x="466" y="391"/>
                    </a:cubicBezTo>
                    <a:cubicBezTo>
                      <a:pt x="425" y="433"/>
                      <a:pt x="425" y="433"/>
                      <a:pt x="425" y="433"/>
                    </a:cubicBezTo>
                    <a:cubicBezTo>
                      <a:pt x="439" y="447"/>
                      <a:pt x="439" y="447"/>
                      <a:pt x="439" y="447"/>
                    </a:cubicBezTo>
                    <a:cubicBezTo>
                      <a:pt x="463" y="422"/>
                      <a:pt x="463" y="422"/>
                      <a:pt x="463" y="422"/>
                    </a:cubicBezTo>
                    <a:cubicBezTo>
                      <a:pt x="463" y="506"/>
                      <a:pt x="463" y="506"/>
                      <a:pt x="463" y="506"/>
                    </a:cubicBezTo>
                    <a:cubicBezTo>
                      <a:pt x="454" y="506"/>
                      <a:pt x="454" y="506"/>
                      <a:pt x="454" y="506"/>
                    </a:cubicBezTo>
                    <a:cubicBezTo>
                      <a:pt x="454" y="525"/>
                      <a:pt x="454" y="525"/>
                      <a:pt x="454" y="525"/>
                    </a:cubicBezTo>
                    <a:cubicBezTo>
                      <a:pt x="492" y="525"/>
                      <a:pt x="492" y="525"/>
                      <a:pt x="492" y="525"/>
                    </a:cubicBezTo>
                    <a:cubicBezTo>
                      <a:pt x="492" y="506"/>
                      <a:pt x="492" y="506"/>
                      <a:pt x="492" y="506"/>
                    </a:cubicBezTo>
                    <a:cubicBezTo>
                      <a:pt x="483" y="506"/>
                      <a:pt x="483" y="506"/>
                      <a:pt x="483" y="506"/>
                    </a:cubicBezTo>
                    <a:lnTo>
                      <a:pt x="483" y="398"/>
                    </a:lnTo>
                    <a:close/>
                    <a:moveTo>
                      <a:pt x="116" y="503"/>
                    </a:moveTo>
                    <a:cubicBezTo>
                      <a:pt x="116" y="391"/>
                      <a:pt x="116" y="391"/>
                      <a:pt x="116" y="391"/>
                    </a:cubicBezTo>
                    <a:cubicBezTo>
                      <a:pt x="149" y="425"/>
                      <a:pt x="149" y="425"/>
                      <a:pt x="149" y="425"/>
                    </a:cubicBezTo>
                    <a:cubicBezTo>
                      <a:pt x="163" y="411"/>
                      <a:pt x="163" y="411"/>
                      <a:pt x="163" y="411"/>
                    </a:cubicBezTo>
                    <a:cubicBezTo>
                      <a:pt x="107" y="355"/>
                      <a:pt x="107" y="355"/>
                      <a:pt x="107" y="355"/>
                    </a:cubicBezTo>
                    <a:cubicBezTo>
                      <a:pt x="52" y="411"/>
                      <a:pt x="52" y="411"/>
                      <a:pt x="52" y="411"/>
                    </a:cubicBezTo>
                    <a:cubicBezTo>
                      <a:pt x="65" y="425"/>
                      <a:pt x="65" y="425"/>
                      <a:pt x="65" y="425"/>
                    </a:cubicBezTo>
                    <a:cubicBezTo>
                      <a:pt x="96" y="394"/>
                      <a:pt x="96" y="394"/>
                      <a:pt x="96" y="394"/>
                    </a:cubicBezTo>
                    <a:cubicBezTo>
                      <a:pt x="96" y="503"/>
                      <a:pt x="96" y="503"/>
                      <a:pt x="96" y="503"/>
                    </a:cubicBezTo>
                    <a:cubicBezTo>
                      <a:pt x="96" y="536"/>
                      <a:pt x="123" y="562"/>
                      <a:pt x="155" y="562"/>
                    </a:cubicBezTo>
                    <a:cubicBezTo>
                      <a:pt x="277" y="562"/>
                      <a:pt x="277" y="562"/>
                      <a:pt x="277" y="562"/>
                    </a:cubicBezTo>
                    <a:cubicBezTo>
                      <a:pt x="277" y="543"/>
                      <a:pt x="277" y="543"/>
                      <a:pt x="277" y="543"/>
                    </a:cubicBezTo>
                    <a:cubicBezTo>
                      <a:pt x="155" y="543"/>
                      <a:pt x="155" y="543"/>
                      <a:pt x="155" y="543"/>
                    </a:cubicBezTo>
                    <a:cubicBezTo>
                      <a:pt x="134" y="543"/>
                      <a:pt x="116" y="525"/>
                      <a:pt x="116" y="503"/>
                    </a:cubicBezTo>
                    <a:close/>
                    <a:moveTo>
                      <a:pt x="107" y="383"/>
                    </a:moveTo>
                    <a:cubicBezTo>
                      <a:pt x="109" y="384"/>
                      <a:pt x="109" y="384"/>
                      <a:pt x="109" y="384"/>
                    </a:cubicBezTo>
                    <a:cubicBezTo>
                      <a:pt x="106" y="384"/>
                      <a:pt x="106" y="384"/>
                      <a:pt x="106" y="384"/>
                    </a:cubicBezTo>
                    <a:lnTo>
                      <a:pt x="107" y="3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sp>
            <p:nvSpPr>
              <p:cNvPr id="35" name="图形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010" y="3942"/>
                <a:ext cx="1191" cy="847"/>
              </a:xfrm>
              <a:custGeom>
                <a:avLst/>
                <a:gdLst>
                  <a:gd name="T0" fmla="*/ 686 w 715"/>
                  <a:gd name="T1" fmla="*/ 143 h 508"/>
                  <a:gd name="T2" fmla="*/ 686 w 715"/>
                  <a:gd name="T3" fmla="*/ 0 h 508"/>
                  <a:gd name="T4" fmla="*/ 30 w 715"/>
                  <a:gd name="T5" fmla="*/ 81 h 508"/>
                  <a:gd name="T6" fmla="*/ 0 w 715"/>
                  <a:gd name="T7" fmla="*/ 380 h 508"/>
                  <a:gd name="T8" fmla="*/ 30 w 715"/>
                  <a:gd name="T9" fmla="*/ 508 h 508"/>
                  <a:gd name="T10" fmla="*/ 686 w 715"/>
                  <a:gd name="T11" fmla="*/ 222 h 508"/>
                  <a:gd name="T12" fmla="*/ 49 w 715"/>
                  <a:gd name="T13" fmla="*/ 19 h 508"/>
                  <a:gd name="T14" fmla="*/ 667 w 715"/>
                  <a:gd name="T15" fmla="*/ 61 h 508"/>
                  <a:gd name="T16" fmla="*/ 49 w 715"/>
                  <a:gd name="T17" fmla="*/ 19 h 508"/>
                  <a:gd name="T18" fmla="*/ 667 w 715"/>
                  <a:gd name="T19" fmla="*/ 141 h 508"/>
                  <a:gd name="T20" fmla="*/ 631 w 715"/>
                  <a:gd name="T21" fmla="*/ 189 h 508"/>
                  <a:gd name="T22" fmla="*/ 411 w 715"/>
                  <a:gd name="T23" fmla="*/ 276 h 508"/>
                  <a:gd name="T24" fmla="*/ 242 w 715"/>
                  <a:gd name="T25" fmla="*/ 235 h 508"/>
                  <a:gd name="T26" fmla="*/ 201 w 715"/>
                  <a:gd name="T27" fmla="*/ 186 h 508"/>
                  <a:gd name="T28" fmla="*/ 164 w 715"/>
                  <a:gd name="T29" fmla="*/ 249 h 508"/>
                  <a:gd name="T30" fmla="*/ 49 w 715"/>
                  <a:gd name="T31" fmla="*/ 339 h 508"/>
                  <a:gd name="T32" fmla="*/ 667 w 715"/>
                  <a:gd name="T33" fmla="*/ 81 h 508"/>
                  <a:gd name="T34" fmla="*/ 201 w 715"/>
                  <a:gd name="T35" fmla="*/ 205 h 508"/>
                  <a:gd name="T36" fmla="*/ 201 w 715"/>
                  <a:gd name="T37" fmla="*/ 251 h 508"/>
                  <a:gd name="T38" fmla="*/ 207 w 715"/>
                  <a:gd name="T39" fmla="*/ 269 h 508"/>
                  <a:gd name="T40" fmla="*/ 369 w 715"/>
                  <a:gd name="T41" fmla="*/ 311 h 508"/>
                  <a:gd name="T42" fmla="*/ 398 w 715"/>
                  <a:gd name="T43" fmla="*/ 359 h 508"/>
                  <a:gd name="T44" fmla="*/ 207 w 715"/>
                  <a:gd name="T45" fmla="*/ 488 h 508"/>
                  <a:gd name="T46" fmla="*/ 411 w 715"/>
                  <a:gd name="T47" fmla="*/ 341 h 508"/>
                  <a:gd name="T48" fmla="*/ 411 w 715"/>
                  <a:gd name="T49" fmla="*/ 296 h 508"/>
                  <a:gd name="T50" fmla="*/ 411 w 715"/>
                  <a:gd name="T51" fmla="*/ 341 h 508"/>
                  <a:gd name="T52" fmla="*/ 42 w 715"/>
                  <a:gd name="T53" fmla="*/ 357 h 508"/>
                  <a:gd name="T54" fmla="*/ 42 w 715"/>
                  <a:gd name="T55" fmla="*/ 403 h 508"/>
                  <a:gd name="T56" fmla="*/ 49 w 715"/>
                  <a:gd name="T57" fmla="*/ 421 h 508"/>
                  <a:gd name="T58" fmla="*/ 78 w 715"/>
                  <a:gd name="T59" fmla="*/ 358 h 508"/>
                  <a:gd name="T60" fmla="*/ 188 w 715"/>
                  <a:gd name="T61" fmla="*/ 268 h 508"/>
                  <a:gd name="T62" fmla="*/ 49 w 715"/>
                  <a:gd name="T63" fmla="*/ 488 h 508"/>
                  <a:gd name="T64" fmla="*/ 417 w 715"/>
                  <a:gd name="T65" fmla="*/ 488 h 508"/>
                  <a:gd name="T66" fmla="*/ 453 w 715"/>
                  <a:gd name="T67" fmla="*/ 319 h 508"/>
                  <a:gd name="T68" fmla="*/ 639 w 715"/>
                  <a:gd name="T69" fmla="*/ 207 h 508"/>
                  <a:gd name="T70" fmla="*/ 667 w 715"/>
                  <a:gd name="T71" fmla="*/ 488 h 508"/>
                  <a:gd name="T72" fmla="*/ 673 w 715"/>
                  <a:gd name="T73" fmla="*/ 205 h 508"/>
                  <a:gd name="T74" fmla="*/ 673 w 715"/>
                  <a:gd name="T75" fmla="*/ 160 h 508"/>
                  <a:gd name="T76" fmla="*/ 673 w 715"/>
                  <a:gd name="T77" fmla="*/ 205 h 508"/>
                  <a:gd name="T78" fmla="*/ 82 w 715"/>
                  <a:gd name="T79" fmla="*/ 50 h 508"/>
                  <a:gd name="T80" fmla="*/ 62 w 715"/>
                  <a:gd name="T81" fmla="*/ 30 h 508"/>
                  <a:gd name="T82" fmla="*/ 97 w 715"/>
                  <a:gd name="T83" fmla="*/ 50 h 508"/>
                  <a:gd name="T84" fmla="*/ 117 w 715"/>
                  <a:gd name="T85" fmla="*/ 30 h 508"/>
                  <a:gd name="T86" fmla="*/ 97 w 715"/>
                  <a:gd name="T87" fmla="*/ 50 h 508"/>
                  <a:gd name="T88" fmla="*/ 151 w 715"/>
                  <a:gd name="T89" fmla="*/ 50 h 508"/>
                  <a:gd name="T90" fmla="*/ 131 w 715"/>
                  <a:gd name="T91" fmla="*/ 30 h 508"/>
                  <a:gd name="T92" fmla="*/ 210 w 715"/>
                  <a:gd name="T93" fmla="*/ 121 h 508"/>
                  <a:gd name="T94" fmla="*/ 81 w 715"/>
                  <a:gd name="T95" fmla="*/ 141 h 508"/>
                  <a:gd name="T96" fmla="*/ 210 w 715"/>
                  <a:gd name="T97" fmla="*/ 121 h 508"/>
                  <a:gd name="T98" fmla="*/ 136 w 715"/>
                  <a:gd name="T99" fmla="*/ 163 h 508"/>
                  <a:gd name="T100" fmla="*/ 81 w 715"/>
                  <a:gd name="T101" fmla="*/ 18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5" h="508">
                    <a:moveTo>
                      <a:pt x="715" y="183"/>
                    </a:moveTo>
                    <a:cubicBezTo>
                      <a:pt x="715" y="164"/>
                      <a:pt x="703" y="148"/>
                      <a:pt x="686" y="143"/>
                    </a:cubicBezTo>
                    <a:cubicBezTo>
                      <a:pt x="686" y="81"/>
                      <a:pt x="686" y="81"/>
                      <a:pt x="686" y="81"/>
                    </a:cubicBezTo>
                    <a:cubicBezTo>
                      <a:pt x="686" y="0"/>
                      <a:pt x="686" y="0"/>
                      <a:pt x="68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340"/>
                      <a:pt x="30" y="340"/>
                      <a:pt x="30" y="340"/>
                    </a:cubicBezTo>
                    <a:cubicBezTo>
                      <a:pt x="12" y="345"/>
                      <a:pt x="0" y="361"/>
                      <a:pt x="0" y="380"/>
                    </a:cubicBezTo>
                    <a:cubicBezTo>
                      <a:pt x="0" y="399"/>
                      <a:pt x="12" y="415"/>
                      <a:pt x="30" y="420"/>
                    </a:cubicBezTo>
                    <a:cubicBezTo>
                      <a:pt x="30" y="508"/>
                      <a:pt x="30" y="508"/>
                      <a:pt x="30" y="508"/>
                    </a:cubicBezTo>
                    <a:cubicBezTo>
                      <a:pt x="686" y="508"/>
                      <a:pt x="686" y="508"/>
                      <a:pt x="686" y="508"/>
                    </a:cubicBezTo>
                    <a:cubicBezTo>
                      <a:pt x="686" y="222"/>
                      <a:pt x="686" y="222"/>
                      <a:pt x="686" y="222"/>
                    </a:cubicBezTo>
                    <a:cubicBezTo>
                      <a:pt x="703" y="217"/>
                      <a:pt x="715" y="201"/>
                      <a:pt x="715" y="183"/>
                    </a:cubicBezTo>
                    <a:close/>
                    <a:moveTo>
                      <a:pt x="49" y="19"/>
                    </a:moveTo>
                    <a:cubicBezTo>
                      <a:pt x="667" y="19"/>
                      <a:pt x="667" y="19"/>
                      <a:pt x="667" y="19"/>
                    </a:cubicBezTo>
                    <a:cubicBezTo>
                      <a:pt x="667" y="61"/>
                      <a:pt x="667" y="61"/>
                      <a:pt x="667" y="61"/>
                    </a:cubicBezTo>
                    <a:cubicBezTo>
                      <a:pt x="49" y="61"/>
                      <a:pt x="49" y="61"/>
                      <a:pt x="49" y="61"/>
                    </a:cubicBezTo>
                    <a:lnTo>
                      <a:pt x="49" y="19"/>
                    </a:lnTo>
                    <a:close/>
                    <a:moveTo>
                      <a:pt x="667" y="81"/>
                    </a:moveTo>
                    <a:cubicBezTo>
                      <a:pt x="667" y="141"/>
                      <a:pt x="667" y="141"/>
                      <a:pt x="667" y="141"/>
                    </a:cubicBezTo>
                    <a:cubicBezTo>
                      <a:pt x="647" y="144"/>
                      <a:pt x="631" y="161"/>
                      <a:pt x="631" y="183"/>
                    </a:cubicBezTo>
                    <a:cubicBezTo>
                      <a:pt x="631" y="185"/>
                      <a:pt x="631" y="187"/>
                      <a:pt x="631" y="189"/>
                    </a:cubicBezTo>
                    <a:cubicBezTo>
                      <a:pt x="442" y="291"/>
                      <a:pt x="442" y="291"/>
                      <a:pt x="442" y="291"/>
                    </a:cubicBezTo>
                    <a:cubicBezTo>
                      <a:pt x="435" y="282"/>
                      <a:pt x="423" y="276"/>
                      <a:pt x="411" y="276"/>
                    </a:cubicBezTo>
                    <a:cubicBezTo>
                      <a:pt x="397" y="276"/>
                      <a:pt x="385" y="283"/>
                      <a:pt x="377" y="293"/>
                    </a:cubicBezTo>
                    <a:cubicBezTo>
                      <a:pt x="242" y="235"/>
                      <a:pt x="242" y="235"/>
                      <a:pt x="242" y="235"/>
                    </a:cubicBezTo>
                    <a:cubicBezTo>
                      <a:pt x="242" y="233"/>
                      <a:pt x="243" y="230"/>
                      <a:pt x="243" y="228"/>
                    </a:cubicBezTo>
                    <a:cubicBezTo>
                      <a:pt x="243" y="205"/>
                      <a:pt x="224" y="186"/>
                      <a:pt x="201" y="186"/>
                    </a:cubicBezTo>
                    <a:cubicBezTo>
                      <a:pt x="177" y="186"/>
                      <a:pt x="158" y="205"/>
                      <a:pt x="158" y="228"/>
                    </a:cubicBezTo>
                    <a:cubicBezTo>
                      <a:pt x="158" y="236"/>
                      <a:pt x="161" y="243"/>
                      <a:pt x="164" y="249"/>
                    </a:cubicBezTo>
                    <a:cubicBezTo>
                      <a:pt x="64" y="344"/>
                      <a:pt x="64" y="344"/>
                      <a:pt x="64" y="344"/>
                    </a:cubicBezTo>
                    <a:cubicBezTo>
                      <a:pt x="60" y="341"/>
                      <a:pt x="55" y="339"/>
                      <a:pt x="49" y="339"/>
                    </a:cubicBezTo>
                    <a:cubicBezTo>
                      <a:pt x="49" y="81"/>
                      <a:pt x="49" y="81"/>
                      <a:pt x="49" y="81"/>
                    </a:cubicBezTo>
                    <a:lnTo>
                      <a:pt x="667" y="81"/>
                    </a:lnTo>
                    <a:close/>
                    <a:moveTo>
                      <a:pt x="178" y="228"/>
                    </a:moveTo>
                    <a:cubicBezTo>
                      <a:pt x="178" y="215"/>
                      <a:pt x="188" y="205"/>
                      <a:pt x="201" y="205"/>
                    </a:cubicBezTo>
                    <a:cubicBezTo>
                      <a:pt x="213" y="205"/>
                      <a:pt x="223" y="215"/>
                      <a:pt x="223" y="228"/>
                    </a:cubicBezTo>
                    <a:cubicBezTo>
                      <a:pt x="223" y="240"/>
                      <a:pt x="213" y="251"/>
                      <a:pt x="201" y="251"/>
                    </a:cubicBezTo>
                    <a:cubicBezTo>
                      <a:pt x="188" y="251"/>
                      <a:pt x="178" y="240"/>
                      <a:pt x="178" y="228"/>
                    </a:cubicBezTo>
                    <a:close/>
                    <a:moveTo>
                      <a:pt x="207" y="269"/>
                    </a:moveTo>
                    <a:cubicBezTo>
                      <a:pt x="218" y="268"/>
                      <a:pt x="228" y="262"/>
                      <a:pt x="234" y="253"/>
                    </a:cubicBezTo>
                    <a:cubicBezTo>
                      <a:pt x="369" y="311"/>
                      <a:pt x="369" y="311"/>
                      <a:pt x="369" y="311"/>
                    </a:cubicBezTo>
                    <a:cubicBezTo>
                      <a:pt x="369" y="314"/>
                      <a:pt x="369" y="316"/>
                      <a:pt x="369" y="319"/>
                    </a:cubicBezTo>
                    <a:cubicBezTo>
                      <a:pt x="369" y="337"/>
                      <a:pt x="381" y="353"/>
                      <a:pt x="398" y="359"/>
                    </a:cubicBezTo>
                    <a:cubicBezTo>
                      <a:pt x="398" y="488"/>
                      <a:pt x="398" y="488"/>
                      <a:pt x="398" y="488"/>
                    </a:cubicBezTo>
                    <a:cubicBezTo>
                      <a:pt x="207" y="488"/>
                      <a:pt x="207" y="488"/>
                      <a:pt x="207" y="488"/>
                    </a:cubicBezTo>
                    <a:lnTo>
                      <a:pt x="207" y="269"/>
                    </a:lnTo>
                    <a:close/>
                    <a:moveTo>
                      <a:pt x="411" y="341"/>
                    </a:moveTo>
                    <a:cubicBezTo>
                      <a:pt x="398" y="341"/>
                      <a:pt x="388" y="331"/>
                      <a:pt x="388" y="319"/>
                    </a:cubicBezTo>
                    <a:cubicBezTo>
                      <a:pt x="388" y="306"/>
                      <a:pt x="398" y="296"/>
                      <a:pt x="411" y="296"/>
                    </a:cubicBezTo>
                    <a:cubicBezTo>
                      <a:pt x="423" y="296"/>
                      <a:pt x="434" y="306"/>
                      <a:pt x="434" y="319"/>
                    </a:cubicBezTo>
                    <a:cubicBezTo>
                      <a:pt x="434" y="331"/>
                      <a:pt x="423" y="341"/>
                      <a:pt x="411" y="341"/>
                    </a:cubicBezTo>
                    <a:close/>
                    <a:moveTo>
                      <a:pt x="19" y="380"/>
                    </a:moveTo>
                    <a:cubicBezTo>
                      <a:pt x="19" y="367"/>
                      <a:pt x="30" y="357"/>
                      <a:pt x="42" y="357"/>
                    </a:cubicBezTo>
                    <a:cubicBezTo>
                      <a:pt x="55" y="357"/>
                      <a:pt x="65" y="367"/>
                      <a:pt x="65" y="380"/>
                    </a:cubicBezTo>
                    <a:cubicBezTo>
                      <a:pt x="65" y="392"/>
                      <a:pt x="55" y="403"/>
                      <a:pt x="42" y="403"/>
                    </a:cubicBezTo>
                    <a:cubicBezTo>
                      <a:pt x="30" y="403"/>
                      <a:pt x="19" y="392"/>
                      <a:pt x="19" y="380"/>
                    </a:cubicBezTo>
                    <a:close/>
                    <a:moveTo>
                      <a:pt x="49" y="421"/>
                    </a:moveTo>
                    <a:cubicBezTo>
                      <a:pt x="69" y="418"/>
                      <a:pt x="84" y="401"/>
                      <a:pt x="84" y="380"/>
                    </a:cubicBezTo>
                    <a:cubicBezTo>
                      <a:pt x="84" y="372"/>
                      <a:pt x="82" y="364"/>
                      <a:pt x="78" y="358"/>
                    </a:cubicBezTo>
                    <a:cubicBezTo>
                      <a:pt x="178" y="263"/>
                      <a:pt x="178" y="263"/>
                      <a:pt x="178" y="263"/>
                    </a:cubicBezTo>
                    <a:cubicBezTo>
                      <a:pt x="181" y="265"/>
                      <a:pt x="184" y="267"/>
                      <a:pt x="188" y="268"/>
                    </a:cubicBezTo>
                    <a:cubicBezTo>
                      <a:pt x="188" y="488"/>
                      <a:pt x="188" y="488"/>
                      <a:pt x="188" y="488"/>
                    </a:cubicBezTo>
                    <a:cubicBezTo>
                      <a:pt x="49" y="488"/>
                      <a:pt x="49" y="488"/>
                      <a:pt x="49" y="488"/>
                    </a:cubicBezTo>
                    <a:lnTo>
                      <a:pt x="49" y="421"/>
                    </a:lnTo>
                    <a:close/>
                    <a:moveTo>
                      <a:pt x="417" y="488"/>
                    </a:moveTo>
                    <a:cubicBezTo>
                      <a:pt x="417" y="360"/>
                      <a:pt x="417" y="360"/>
                      <a:pt x="417" y="360"/>
                    </a:cubicBezTo>
                    <a:cubicBezTo>
                      <a:pt x="437" y="357"/>
                      <a:pt x="453" y="339"/>
                      <a:pt x="453" y="319"/>
                    </a:cubicBezTo>
                    <a:cubicBezTo>
                      <a:pt x="453" y="315"/>
                      <a:pt x="452" y="311"/>
                      <a:pt x="451" y="308"/>
                    </a:cubicBezTo>
                    <a:cubicBezTo>
                      <a:pt x="639" y="207"/>
                      <a:pt x="639" y="207"/>
                      <a:pt x="639" y="207"/>
                    </a:cubicBezTo>
                    <a:cubicBezTo>
                      <a:pt x="645" y="216"/>
                      <a:pt x="655" y="223"/>
                      <a:pt x="667" y="224"/>
                    </a:cubicBezTo>
                    <a:cubicBezTo>
                      <a:pt x="667" y="488"/>
                      <a:pt x="667" y="488"/>
                      <a:pt x="667" y="488"/>
                    </a:cubicBezTo>
                    <a:lnTo>
                      <a:pt x="417" y="488"/>
                    </a:lnTo>
                    <a:close/>
                    <a:moveTo>
                      <a:pt x="673" y="205"/>
                    </a:moveTo>
                    <a:cubicBezTo>
                      <a:pt x="660" y="205"/>
                      <a:pt x="650" y="195"/>
                      <a:pt x="650" y="183"/>
                    </a:cubicBezTo>
                    <a:cubicBezTo>
                      <a:pt x="650" y="170"/>
                      <a:pt x="660" y="160"/>
                      <a:pt x="673" y="160"/>
                    </a:cubicBezTo>
                    <a:cubicBezTo>
                      <a:pt x="685" y="160"/>
                      <a:pt x="696" y="170"/>
                      <a:pt x="696" y="183"/>
                    </a:cubicBezTo>
                    <a:cubicBezTo>
                      <a:pt x="696" y="195"/>
                      <a:pt x="685" y="205"/>
                      <a:pt x="673" y="205"/>
                    </a:cubicBezTo>
                    <a:close/>
                    <a:moveTo>
                      <a:pt x="62" y="50"/>
                    </a:move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62" y="30"/>
                      <a:pt x="62" y="30"/>
                      <a:pt x="62" y="30"/>
                    </a:cubicBezTo>
                    <a:lnTo>
                      <a:pt x="62" y="50"/>
                    </a:lnTo>
                    <a:close/>
                    <a:moveTo>
                      <a:pt x="97" y="50"/>
                    </a:moveTo>
                    <a:cubicBezTo>
                      <a:pt x="117" y="50"/>
                      <a:pt x="117" y="50"/>
                      <a:pt x="117" y="5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97" y="30"/>
                      <a:pt x="97" y="30"/>
                      <a:pt x="97" y="30"/>
                    </a:cubicBezTo>
                    <a:lnTo>
                      <a:pt x="97" y="50"/>
                    </a:lnTo>
                    <a:close/>
                    <a:moveTo>
                      <a:pt x="131" y="50"/>
                    </a:move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31" y="30"/>
                      <a:pt x="131" y="30"/>
                      <a:pt x="131" y="30"/>
                    </a:cubicBezTo>
                    <a:lnTo>
                      <a:pt x="131" y="50"/>
                    </a:lnTo>
                    <a:close/>
                    <a:moveTo>
                      <a:pt x="210" y="121"/>
                    </a:move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210" y="141"/>
                      <a:pt x="210" y="141"/>
                      <a:pt x="210" y="141"/>
                    </a:cubicBezTo>
                    <a:lnTo>
                      <a:pt x="210" y="121"/>
                    </a:lnTo>
                    <a:close/>
                    <a:moveTo>
                      <a:pt x="136" y="183"/>
                    </a:moveTo>
                    <a:cubicBezTo>
                      <a:pt x="136" y="163"/>
                      <a:pt x="136" y="163"/>
                      <a:pt x="136" y="163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81" y="183"/>
                      <a:pt x="81" y="183"/>
                      <a:pt x="81" y="183"/>
                    </a:cubicBezTo>
                    <a:lnTo>
                      <a:pt x="136" y="1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en-US" sz="1350">
                  <a:solidFill>
                    <a:prstClr val="black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endParaRPr>
              </a:p>
            </p:txBody>
          </p:sp>
          <p:cxnSp>
            <p:nvCxnSpPr>
              <p:cNvPr id="36" name="图形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3109" y="5101"/>
                <a:ext cx="62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图形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7295" y="5101"/>
                <a:ext cx="62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图形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11480" y="5101"/>
                <a:ext cx="62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图形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15666" y="5101"/>
                <a:ext cx="62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图形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147" y="4293"/>
                <a:ext cx="2729" cy="4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en-US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kumimoji="1" sz="2400" b="1">
                    <a:solidFill>
                      <a:schemeClr val="bg1"/>
                    </a:solidFill>
                    <a:effectLst>
                      <a:outerShdw blurRad="25400" dist="12700" dir="5400000" algn="t" rotWithShape="0">
                        <a:prstClr val="black">
                          <a:alpha val="80000"/>
                        </a:prstClr>
                      </a:outerShdw>
                    </a:effectLst>
                    <a:latin typeface="Calibri" panose="020F0502020204030204" charset="0"/>
                    <a:ea typeface="Tahoma" panose="020B0604030504040204" pitchFamily="34" charset="0"/>
                    <a:cs typeface="Arial" panose="020B0604020202020204" pitchFamily="34" charset="0"/>
                  </a:defRPr>
                </a:lvl1pPr>
                <a:lvl2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2pPr>
                <a:lvl3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3pPr>
                <a:lvl4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4pPr>
                <a:lvl5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5pPr>
                <a:lvl6pPr latinLnBrk="1">
                  <a:defRPr kumimoji="1">
                    <a:latin typeface="굴림" charset="-127"/>
                    <a:ea typeface="굴림" charset="-127"/>
                  </a:defRPr>
                </a:lvl6pPr>
                <a:lvl7pPr latinLnBrk="1">
                  <a:defRPr kumimoji="1">
                    <a:latin typeface="굴림" charset="-127"/>
                    <a:ea typeface="굴림" charset="-127"/>
                  </a:defRPr>
                </a:lvl7pPr>
                <a:lvl8pPr latinLnBrk="1">
                  <a:defRPr kumimoji="1">
                    <a:latin typeface="굴림" charset="-127"/>
                    <a:ea typeface="굴림" charset="-127"/>
                  </a:defRPr>
                </a:lvl8pPr>
                <a:lvl9pPr latinLnBrk="1">
                  <a:defRPr kumimoji="1">
                    <a:latin typeface="굴림" charset="-127"/>
                    <a:ea typeface="굴림" charset="-127"/>
                  </a:defRPr>
                </a:lvl9pPr>
              </a:lstStyle>
              <a:p>
                <a:pPr algn="ctr"/>
                <a:r>
                  <a:rPr lang="en-US" altLang="zh-CN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思源黑体 Heavy" panose="020B0A00000000000000" charset="-122"/>
                    <a:ea typeface="思源黑体 Heavy" panose="020B0A00000000000000" charset="-122"/>
                    <a:cs typeface="思源宋体 CN Heavy" panose="02020900000000000000" charset="-122"/>
                    <a:sym typeface="思源宋体 CN Heavy" panose="02020900000000000000" charset="-122"/>
                  </a:rPr>
                  <a:t>Title</a:t>
                </a:r>
                <a:endParaRPr lang="zh-CN" altLang="en-US" sz="2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Heavy" panose="020B0A00000000000000" charset="-122"/>
                  <a:ea typeface="思源黑体 Heavy" panose="020B0A00000000000000" charset="-122"/>
                  <a:cs typeface="思源宋体 CN Heavy" panose="02020900000000000000" charset="-122"/>
                  <a:sym typeface="思源宋体 CN Heavy" panose="02020900000000000000" charset="-122"/>
                </a:endParaRPr>
              </a:p>
            </p:txBody>
          </p:sp>
          <p:sp>
            <p:nvSpPr>
              <p:cNvPr id="5" name="图形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8334" y="4293"/>
                <a:ext cx="2729" cy="4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en-US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kumimoji="1" sz="2400" b="1">
                    <a:solidFill>
                      <a:schemeClr val="bg1"/>
                    </a:solidFill>
                    <a:effectLst>
                      <a:outerShdw blurRad="25400" dist="12700" dir="5400000" algn="t" rotWithShape="0">
                        <a:prstClr val="black">
                          <a:alpha val="80000"/>
                        </a:prstClr>
                      </a:outerShdw>
                    </a:effectLst>
                    <a:latin typeface="Calibri" panose="020F0502020204030204" charset="0"/>
                    <a:ea typeface="Tahoma" panose="020B0604030504040204" pitchFamily="34" charset="0"/>
                    <a:cs typeface="Arial" panose="020B0604020202020204" pitchFamily="34" charset="0"/>
                  </a:defRPr>
                </a:lvl1pPr>
                <a:lvl2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2pPr>
                <a:lvl3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3pPr>
                <a:lvl4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4pPr>
                <a:lvl5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5pPr>
                <a:lvl6pPr latinLnBrk="1">
                  <a:defRPr kumimoji="1">
                    <a:latin typeface="굴림" charset="-127"/>
                    <a:ea typeface="굴림" charset="-127"/>
                  </a:defRPr>
                </a:lvl6pPr>
                <a:lvl7pPr latinLnBrk="1">
                  <a:defRPr kumimoji="1">
                    <a:latin typeface="굴림" charset="-127"/>
                    <a:ea typeface="굴림" charset="-127"/>
                  </a:defRPr>
                </a:lvl7pPr>
                <a:lvl8pPr latinLnBrk="1">
                  <a:defRPr kumimoji="1">
                    <a:latin typeface="굴림" charset="-127"/>
                    <a:ea typeface="굴림" charset="-127"/>
                  </a:defRPr>
                </a:lvl8pPr>
                <a:lvl9pPr latinLnBrk="1">
                  <a:defRPr kumimoji="1">
                    <a:latin typeface="굴림" charset="-127"/>
                    <a:ea typeface="굴림" charset="-127"/>
                  </a:defRPr>
                </a:lvl9pPr>
              </a:lstStyle>
              <a:p>
                <a:pPr algn="ctr"/>
                <a:r>
                  <a:rPr lang="en-US" altLang="zh-CN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思源黑体 Heavy" panose="020B0A00000000000000" charset="-122"/>
                    <a:ea typeface="思源黑体 Heavy" panose="020B0A00000000000000" charset="-122"/>
                    <a:cs typeface="思源宋体 CN Heavy" panose="02020900000000000000" charset="-122"/>
                    <a:sym typeface="思源宋体 CN Heavy" panose="02020900000000000000" charset="-122"/>
                  </a:rPr>
                  <a:t>Title</a:t>
                </a:r>
                <a:endParaRPr lang="zh-CN" altLang="en-US" sz="2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Heavy" panose="020B0A00000000000000" charset="-122"/>
                  <a:ea typeface="思源黑体 Heavy" panose="020B0A00000000000000" charset="-122"/>
                  <a:cs typeface="思源宋体 CN Heavy" panose="02020900000000000000" charset="-122"/>
                  <a:sym typeface="思源宋体 CN Heavy" panose="02020900000000000000" charset="-122"/>
                </a:endParaRPr>
              </a:p>
            </p:txBody>
          </p:sp>
          <p:sp>
            <p:nvSpPr>
              <p:cNvPr id="6" name="图形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520" y="4293"/>
                <a:ext cx="2729" cy="4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en-US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kumimoji="1" sz="2400" b="1">
                    <a:solidFill>
                      <a:schemeClr val="bg1"/>
                    </a:solidFill>
                    <a:effectLst>
                      <a:outerShdw blurRad="25400" dist="12700" dir="5400000" algn="t" rotWithShape="0">
                        <a:prstClr val="black">
                          <a:alpha val="80000"/>
                        </a:prstClr>
                      </a:outerShdw>
                    </a:effectLst>
                    <a:latin typeface="Calibri" panose="020F0502020204030204" charset="0"/>
                    <a:ea typeface="Tahoma" panose="020B0604030504040204" pitchFamily="34" charset="0"/>
                    <a:cs typeface="Arial" panose="020B0604020202020204" pitchFamily="34" charset="0"/>
                  </a:defRPr>
                </a:lvl1pPr>
                <a:lvl2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2pPr>
                <a:lvl3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3pPr>
                <a:lvl4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4pPr>
                <a:lvl5pPr fontAlgn="base" latinLnBrk="1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5pPr>
                <a:lvl6pPr latinLnBrk="1">
                  <a:defRPr kumimoji="1">
                    <a:latin typeface="굴림" charset="-127"/>
                    <a:ea typeface="굴림" charset="-127"/>
                  </a:defRPr>
                </a:lvl6pPr>
                <a:lvl7pPr latinLnBrk="1">
                  <a:defRPr kumimoji="1">
                    <a:latin typeface="굴림" charset="-127"/>
                    <a:ea typeface="굴림" charset="-127"/>
                  </a:defRPr>
                </a:lvl7pPr>
                <a:lvl8pPr latinLnBrk="1">
                  <a:defRPr kumimoji="1">
                    <a:latin typeface="굴림" charset="-127"/>
                    <a:ea typeface="굴림" charset="-127"/>
                  </a:defRPr>
                </a:lvl8pPr>
                <a:lvl9pPr latinLnBrk="1">
                  <a:defRPr kumimoji="1">
                    <a:latin typeface="굴림" charset="-127"/>
                    <a:ea typeface="굴림" charset="-127"/>
                  </a:defRPr>
                </a:lvl9pPr>
              </a:lstStyle>
              <a:p>
                <a:pPr algn="ctr"/>
                <a:r>
                  <a:rPr lang="en-US" altLang="zh-CN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思源黑体 Heavy" panose="020B0A00000000000000" charset="-122"/>
                    <a:ea typeface="思源黑体 Heavy" panose="020B0A00000000000000" charset="-122"/>
                    <a:cs typeface="思源宋体 CN Heavy" panose="02020900000000000000" charset="-122"/>
                    <a:sym typeface="思源宋体 CN Heavy" panose="02020900000000000000" charset="-122"/>
                  </a:rPr>
                  <a:t>Title</a:t>
                </a:r>
                <a:endParaRPr lang="zh-CN" altLang="en-US" sz="2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Heavy" panose="020B0A00000000000000" charset="-122"/>
                  <a:ea typeface="思源黑体 Heavy" panose="020B0A00000000000000" charset="-122"/>
                  <a:cs typeface="思源宋体 CN Heavy" panose="02020900000000000000" charset="-122"/>
                  <a:sym typeface="思源宋体 CN Heavy" panose="02020900000000000000" charset="-122"/>
                </a:endParaRPr>
              </a:p>
            </p:txBody>
          </p:sp>
        </p:grpSp>
        <p:sp>
          <p:nvSpPr>
            <p:cNvPr id="7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2060" y="6781"/>
              <a:ext cx="14928" cy="14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</p:grpSp>
      <p:sp>
        <p:nvSpPr>
          <p:cNvPr id="8" name="图形"/>
          <p:cNvSpPr txBox="1"/>
          <p:nvPr>
            <p:custDataLst>
              <p:tags r:id="rId2"/>
            </p:custDataLst>
          </p:nvPr>
        </p:nvSpPr>
        <p:spPr>
          <a:xfrm>
            <a:off x="4479926" y="1348105"/>
            <a:ext cx="3136900" cy="586740"/>
          </a:xfrm>
          <a:prstGeom prst="roundRect">
            <a:avLst>
              <a:gd name="adj" fmla="val 47057"/>
            </a:avLst>
          </a:prstGeom>
          <a:gradFill>
            <a:gsLst>
              <a:gs pos="0">
                <a:schemeClr val="accent2"/>
              </a:gs>
              <a:gs pos="84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  <a:cs typeface="+mn-ea"/>
                <a:sym typeface="思源黑体旧字形 Light" panose="020B0300000000000000" charset="-128"/>
              </a:rPr>
              <a:t>··Add title text··</a:t>
            </a:r>
          </a:p>
        </p:txBody>
      </p: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>
            <p:custDataLst>
              <p:tags r:id="rId2"/>
            </p:custDataLst>
          </p:nvPr>
        </p:nvSpPr>
        <p:spPr>
          <a:xfrm rot="5400000" flipH="1">
            <a:off x="-3348355" y="-2800985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-1698624" y="1"/>
            <a:ext cx="8239125" cy="823912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3" name="图形"/>
          <p:cNvSpPr/>
          <p:nvPr>
            <p:custDataLst>
              <p:tags r:id="rId4"/>
            </p:custDataLst>
          </p:nvPr>
        </p:nvSpPr>
        <p:spPr>
          <a:xfrm rot="16200000">
            <a:off x="10748012" y="5433697"/>
            <a:ext cx="2618105" cy="261810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789931" y="2499996"/>
            <a:ext cx="569023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86" name="文本框 85"/>
          <p:cNvSpPr txBox="1"/>
          <p:nvPr>
            <p:custDataLst>
              <p:tags r:id="rId6"/>
            </p:custDataLst>
          </p:nvPr>
        </p:nvSpPr>
        <p:spPr>
          <a:xfrm>
            <a:off x="5925186" y="3558542"/>
            <a:ext cx="5540375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SemiBold" panose="02020600000000000000" charset="-122"/>
                <a:ea typeface="思源宋体 SemiBold" panose="02020600000000000000" charset="-122"/>
                <a:cs typeface="思源黑体旧字形 Light" panose="020B0300000000000000" charset="-128"/>
                <a:sym typeface="+mn-ea"/>
              </a:rPr>
              <a:t>Click here to add content, content to match the title. </a:t>
            </a:r>
          </a:p>
        </p:txBody>
      </p:sp>
      <p:grpSp>
        <p:nvGrpSpPr>
          <p:cNvPr id="6" name="图形"/>
          <p:cNvGrpSpPr/>
          <p:nvPr/>
        </p:nvGrpSpPr>
        <p:grpSpPr>
          <a:xfrm>
            <a:off x="5805171" y="1536065"/>
            <a:ext cx="3652520" cy="615950"/>
            <a:chOff x="6664" y="2954"/>
            <a:chExt cx="5752" cy="970"/>
          </a:xfrm>
        </p:grpSpPr>
        <p:grpSp>
          <p:nvGrpSpPr>
            <p:cNvPr id="51" name="图形"/>
            <p:cNvGrpSpPr/>
            <p:nvPr/>
          </p:nvGrpSpPr>
          <p:grpSpPr>
            <a:xfrm>
              <a:off x="6664" y="2954"/>
              <a:ext cx="5752" cy="970"/>
              <a:chOff x="9585" y="3566"/>
              <a:chExt cx="5752" cy="970"/>
            </a:xfrm>
            <a:gradFill>
              <a:gsLst>
                <a:gs pos="0">
                  <a:srgbClr val="FC8B74"/>
                </a:gs>
                <a:gs pos="100000">
                  <a:srgbClr val="FCE7BD"/>
                </a:gs>
              </a:gsLst>
              <a:lin ang="5400000" scaled="0"/>
            </a:gradFill>
          </p:grpSpPr>
          <p:grpSp>
            <p:nvGrpSpPr>
              <p:cNvPr id="29" name="图形"/>
              <p:cNvGrpSpPr/>
              <p:nvPr/>
            </p:nvGrpSpPr>
            <p:grpSpPr>
              <a:xfrm>
                <a:off x="9585" y="3566"/>
                <a:ext cx="3710" cy="970"/>
                <a:chOff x="9135" y="3711"/>
                <a:chExt cx="3710" cy="970"/>
              </a:xfrm>
              <a:grpFill/>
            </p:grpSpPr>
            <p:sp>
              <p:nvSpPr>
                <p:cNvPr id="50" name="图形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9135" y="3711"/>
                  <a:ext cx="3710" cy="97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5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 w="28575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2">
                      <a:lumMod val="95000"/>
                      <a:alpha val="40000"/>
                    </a:schemeClr>
                  </a:outerShdw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  <p:sp>
              <p:nvSpPr>
                <p:cNvPr id="52" name="图形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9351" y="3727"/>
                  <a:ext cx="3200" cy="92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PART</a:t>
                  </a:r>
                  <a:r>
                    <a:rPr lang="en-US" sz="20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 </a:t>
                  </a: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04</a:t>
                  </a:r>
                  <a:endParaRPr lang="en-US" altLang="en-US" sz="320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469900" sx="102000" sy="102000" algn="ctr" rotWithShape="0">
                        <a:prstClr val="black">
                          <a:alpha val="8000"/>
                        </a:prstClr>
                      </a:outerShdw>
                    </a:effectLst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</p:grpSp>
          <p:sp>
            <p:nvSpPr>
              <p:cNvPr id="30" name="图形"/>
              <p:cNvSpPr/>
              <p:nvPr>
                <p:custDataLst>
                  <p:tags r:id="rId39"/>
                </p:custDataLst>
              </p:nvPr>
            </p:nvSpPr>
            <p:spPr>
              <a:xfrm>
                <a:off x="14283" y="3869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  <p:sp>
            <p:nvSpPr>
              <p:cNvPr id="31" name="图形"/>
              <p:cNvSpPr/>
              <p:nvPr>
                <p:custDataLst>
                  <p:tags r:id="rId40"/>
                </p:custDataLst>
              </p:nvPr>
            </p:nvSpPr>
            <p:spPr>
              <a:xfrm>
                <a:off x="14974" y="3870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</p:grpSp>
        <p:sp>
          <p:nvSpPr>
            <p:cNvPr id="7" name="图形"/>
            <p:cNvSpPr/>
            <p:nvPr>
              <p:custDataLst>
                <p:tags r:id="rId38"/>
              </p:custDataLst>
            </p:nvPr>
          </p:nvSpPr>
          <p:spPr>
            <a:xfrm>
              <a:off x="10687" y="3258"/>
              <a:ext cx="363" cy="363"/>
            </a:xfrm>
            <a:prstGeom prst="ellipse">
              <a:avLst/>
            </a:prstGeom>
            <a:gradFill flip="none">
              <a:gsLst>
                <a:gs pos="15000">
                  <a:srgbClr val="AE82FE"/>
                </a:gs>
                <a:gs pos="100000">
                  <a:srgbClr val="C8CA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宋体 SemiBold" panose="02020600000000000000" charset="-122"/>
              </a:endParaRPr>
            </a:p>
          </p:txBody>
        </p:sp>
      </p:grpSp>
      <p:sp>
        <p:nvSpPr>
          <p:cNvPr id="9" name="图形"/>
          <p:cNvSpPr/>
          <p:nvPr>
            <p:custDataLst>
              <p:tags r:id="rId7"/>
            </p:custDataLst>
          </p:nvPr>
        </p:nvSpPr>
        <p:spPr>
          <a:xfrm>
            <a:off x="6066791" y="4896487"/>
            <a:ext cx="5257800" cy="94615"/>
          </a:xfrm>
          <a:prstGeom prst="roundRect">
            <a:avLst/>
          </a:prstGeom>
          <a:gradFill>
            <a:gsLst>
              <a:gs pos="0">
                <a:srgbClr val="AE82FE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宋体 SemiBold" panose="02020600000000000000" charset="-122"/>
            </a:endParaRPr>
          </a:p>
        </p:txBody>
      </p:sp>
      <p:grpSp>
        <p:nvGrpSpPr>
          <p:cNvPr id="134" name="图形"/>
          <p:cNvGrpSpPr/>
          <p:nvPr/>
        </p:nvGrpSpPr>
        <p:grpSpPr>
          <a:xfrm rot="16200000" flipH="1">
            <a:off x="11249660" y="277496"/>
            <a:ext cx="346710" cy="656591"/>
            <a:chOff x="10296246" y="5645212"/>
            <a:chExt cx="511200" cy="968400"/>
          </a:xfrm>
          <a:gradFill flip="none" rotWithShape="1">
            <a:gsLst>
              <a:gs pos="0">
                <a:srgbClr val="AE82FE"/>
              </a:gs>
              <a:gs pos="92000">
                <a:srgbClr val="FFFFFF"/>
              </a:gs>
            </a:gsLst>
            <a:lin ang="16200000" scaled="1"/>
            <a:tileRect/>
          </a:gradFill>
        </p:grpSpPr>
        <p:grpSp>
          <p:nvGrpSpPr>
            <p:cNvPr id="103" name="组合 102"/>
            <p:cNvGrpSpPr/>
            <p:nvPr/>
          </p:nvGrpSpPr>
          <p:grpSpPr>
            <a:xfrm>
              <a:off x="10296246" y="5645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99" name="图形"/>
              <p:cNvSpPr/>
              <p:nvPr>
                <p:custDataLst>
                  <p:tags r:id="rId3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0" name="图形"/>
              <p:cNvSpPr/>
              <p:nvPr>
                <p:custDataLst>
                  <p:tags r:id="rId3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1" name="图形"/>
              <p:cNvSpPr/>
              <p:nvPr>
                <p:custDataLst>
                  <p:tags r:id="rId3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2" name="图形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10296246" y="5797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05" name="图形"/>
              <p:cNvSpPr/>
              <p:nvPr>
                <p:custDataLst>
                  <p:tags r:id="rId30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6" name="图形"/>
              <p:cNvSpPr/>
              <p:nvPr>
                <p:custDataLst>
                  <p:tags r:id="rId31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7" name="图形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8" name="图形"/>
              <p:cNvSpPr/>
              <p:nvPr>
                <p:custDataLst>
                  <p:tags r:id="rId33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0296246" y="59500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0" name="图形"/>
              <p:cNvSpPr/>
              <p:nvPr>
                <p:custDataLst>
                  <p:tags r:id="rId26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1" name="图形"/>
              <p:cNvSpPr/>
              <p:nvPr>
                <p:custDataLst>
                  <p:tags r:id="rId27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2" name="图形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3" name="图形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0296246" y="61024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5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6" name="图形"/>
              <p:cNvSpPr/>
              <p:nvPr>
                <p:custDataLst>
                  <p:tags r:id="rId23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7" name="图形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0296246" y="62548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0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1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2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3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10296246" y="6407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5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6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7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8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296246" y="6559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30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1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2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3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</p:grpSp>
      <p:sp>
        <p:nvSpPr>
          <p:cNvPr id="135" name="图形"/>
          <p:cNvSpPr/>
          <p:nvPr>
            <p:custDataLst>
              <p:tags r:id="rId8"/>
            </p:custDataLst>
          </p:nvPr>
        </p:nvSpPr>
        <p:spPr>
          <a:xfrm>
            <a:off x="10748010" y="23368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pic>
        <p:nvPicPr>
          <p:cNvPr id="2" name="图片 1" descr="ai2_131508-removebg-preview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/>
          <a:srcRect t="17484" b="17898"/>
          <a:stretch>
            <a:fillRect/>
          </a:stretch>
        </p:blipFill>
        <p:spPr>
          <a:xfrm>
            <a:off x="1" y="653415"/>
            <a:ext cx="5939155" cy="57569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bldLvl="0" animBg="1"/>
      <p:bldP spid="8" grpId="1" animBg="1"/>
      <p:bldP spid="3" grpId="0" bldLvl="0" animBg="1"/>
      <p:bldP spid="3" grpId="1" animBg="1"/>
      <p:bldP spid="4" grpId="0"/>
      <p:bldP spid="4" grpId="1"/>
      <p:bldP spid="86" grpId="0"/>
      <p:bldP spid="86" grpId="1"/>
      <p:bldP spid="9" grpId="0" bldLvl="0" animBg="1"/>
      <p:bldP spid="9" grpId="1" animBg="1"/>
      <p:bldP spid="135" grpId="0" bldLvl="0" animBg="1"/>
      <p:bldP spid="1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形"/>
          <p:cNvSpPr/>
          <p:nvPr>
            <p:custDataLst>
              <p:tags r:id="rId2"/>
            </p:custDataLst>
          </p:nvPr>
        </p:nvSpPr>
        <p:spPr>
          <a:xfrm rot="5400000" flipH="1">
            <a:off x="4890770" y="-358140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73555" y="2188898"/>
            <a:ext cx="9624084" cy="3533163"/>
            <a:chOff x="2969" y="3328"/>
            <a:chExt cx="13579" cy="4985"/>
          </a:xfrm>
        </p:grpSpPr>
        <p:grpSp>
          <p:nvGrpSpPr>
            <p:cNvPr id="5" name="组合 4"/>
            <p:cNvGrpSpPr/>
            <p:nvPr/>
          </p:nvGrpSpPr>
          <p:grpSpPr>
            <a:xfrm>
              <a:off x="2969" y="3328"/>
              <a:ext cx="13579" cy="4985"/>
              <a:chOff x="2969" y="3328"/>
              <a:chExt cx="13579" cy="498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969" y="3328"/>
                <a:ext cx="6079" cy="2065"/>
                <a:chOff x="3446" y="4012"/>
                <a:chExt cx="6079" cy="2065"/>
              </a:xfrm>
            </p:grpSpPr>
            <p:sp>
              <p:nvSpPr>
                <p:cNvPr id="13" name="Rectangle: Single Corner Rounded 12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3819" y="4132"/>
                  <a:ext cx="5706" cy="1945"/>
                </a:xfrm>
                <a:prstGeom prst="round1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8000">
                      <a:schemeClr val="bg1"/>
                    </a:gs>
                    <a:gs pos="100000">
                      <a:srgbClr val="C8CAFF">
                        <a:alpha val="71000"/>
                      </a:srgb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chemeClr val="accent1">
                      <a:alpha val="1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sz="320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8" name="Rounded Rectangle 1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3446" y="4012"/>
                  <a:ext cx="1337" cy="1337"/>
                </a:xfrm>
                <a:prstGeom prst="roundRect">
                  <a:avLst>
                    <a:gd name="adj" fmla="val 33516"/>
                  </a:avLst>
                </a:prstGeom>
                <a:gradFill>
                  <a:gsLst>
                    <a:gs pos="19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rgbClr val="AE82FE">
                      <a:alpha val="29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b="1" dirty="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22" name="Rectangle 21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3686" y="4252"/>
                  <a:ext cx="797" cy="797"/>
                </a:xfrm>
                <a:prstGeom prst="rect">
                  <a:avLst/>
                </a:prstGeom>
                <a:blipFill>
                  <a:blip r:embed="rId27">
                    <a:extLs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342900" dist="88900" dir="13500000" sy="23000" kx="12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0469" y="3328"/>
                <a:ext cx="6079" cy="2065"/>
                <a:chOff x="3446" y="4012"/>
                <a:chExt cx="6079" cy="2065"/>
              </a:xfrm>
            </p:grpSpPr>
            <p:sp>
              <p:nvSpPr>
                <p:cNvPr id="10" name="Rectangle: Single Corner Rounded 12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819" y="4132"/>
                  <a:ext cx="5706" cy="1945"/>
                </a:xfrm>
                <a:prstGeom prst="round1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8000">
                      <a:schemeClr val="bg1"/>
                    </a:gs>
                    <a:gs pos="100000">
                      <a:srgbClr val="C8CAFF">
                        <a:alpha val="71000"/>
                      </a:srgb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chemeClr val="accent1">
                      <a:alpha val="1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sz="320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1" name="Rounded Rectangle 1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446" y="4012"/>
                  <a:ext cx="1337" cy="1337"/>
                </a:xfrm>
                <a:prstGeom prst="roundRect">
                  <a:avLst>
                    <a:gd name="adj" fmla="val 33516"/>
                  </a:avLst>
                </a:prstGeom>
                <a:gradFill>
                  <a:gsLst>
                    <a:gs pos="19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rgbClr val="AE82FE">
                      <a:alpha val="29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b="1" dirty="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4" name="Rectangle 21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3686" y="4252"/>
                  <a:ext cx="797" cy="797"/>
                </a:xfrm>
                <a:prstGeom prst="rect">
                  <a:avLst/>
                </a:prstGeom>
                <a:blipFill>
                  <a:blip r:embed="rId27">
                    <a:extLs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342900" dist="88900" dir="13500000" sy="23000" kx="12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2969" y="6248"/>
                <a:ext cx="6079" cy="2065"/>
                <a:chOff x="3446" y="4012"/>
                <a:chExt cx="6079" cy="2065"/>
              </a:xfrm>
            </p:grpSpPr>
            <p:sp>
              <p:nvSpPr>
                <p:cNvPr id="16" name="Rectangle: Single Corner Rounded 12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819" y="4132"/>
                  <a:ext cx="5706" cy="1945"/>
                </a:xfrm>
                <a:prstGeom prst="round1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8000">
                      <a:schemeClr val="bg1"/>
                    </a:gs>
                    <a:gs pos="100000">
                      <a:srgbClr val="C8CAFF">
                        <a:alpha val="71000"/>
                      </a:srgb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chemeClr val="accent1">
                      <a:alpha val="1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sz="320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7" name="Rounded Rectangle 1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446" y="4012"/>
                  <a:ext cx="1337" cy="1337"/>
                </a:xfrm>
                <a:prstGeom prst="roundRect">
                  <a:avLst>
                    <a:gd name="adj" fmla="val 33516"/>
                  </a:avLst>
                </a:prstGeom>
                <a:gradFill>
                  <a:gsLst>
                    <a:gs pos="19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rgbClr val="AE82FE">
                      <a:alpha val="29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b="1" dirty="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8" name="Rectangle 21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686" y="4252"/>
                  <a:ext cx="797" cy="797"/>
                </a:xfrm>
                <a:prstGeom prst="rect">
                  <a:avLst/>
                </a:prstGeom>
                <a:blipFill>
                  <a:blip r:embed="rId27">
                    <a:extLs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342900" dist="88900" dir="13500000" sy="23000" kx="12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0469" y="6248"/>
                <a:ext cx="6079" cy="2065"/>
                <a:chOff x="3446" y="4012"/>
                <a:chExt cx="6079" cy="2065"/>
              </a:xfrm>
            </p:grpSpPr>
            <p:sp>
              <p:nvSpPr>
                <p:cNvPr id="20" name="Rectangle: Single Corner Rounded 12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819" y="4132"/>
                  <a:ext cx="5706" cy="1945"/>
                </a:xfrm>
                <a:prstGeom prst="round1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8000">
                      <a:schemeClr val="bg1"/>
                    </a:gs>
                    <a:gs pos="100000">
                      <a:srgbClr val="C8CAFF">
                        <a:alpha val="71000"/>
                      </a:srgb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chemeClr val="accent1">
                      <a:alpha val="1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sz="320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21" name="Rounded Rectangle 1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446" y="4012"/>
                  <a:ext cx="1337" cy="1337"/>
                </a:xfrm>
                <a:prstGeom prst="roundRect">
                  <a:avLst>
                    <a:gd name="adj" fmla="val 33516"/>
                  </a:avLst>
                </a:prstGeom>
                <a:gradFill>
                  <a:gsLst>
                    <a:gs pos="19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939800" dist="304800" dir="5400000" algn="t" rotWithShape="0">
                    <a:srgbClr val="AE82FE">
                      <a:alpha val="29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b="1" dirty="0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23" name="Rectangle 2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3686" y="4252"/>
                  <a:ext cx="797" cy="797"/>
                </a:xfrm>
                <a:prstGeom prst="rect">
                  <a:avLst/>
                </a:prstGeom>
                <a:blipFill>
                  <a:blip r:embed="rId27">
                    <a:extLs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342900" dist="88900" dir="13500000" sy="23000" kx="12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4483" y="3821"/>
              <a:ext cx="4021" cy="1169"/>
              <a:chOff x="4483" y="3641"/>
              <a:chExt cx="4021" cy="1169"/>
            </a:xfrm>
          </p:grpSpPr>
          <p:sp>
            <p:nvSpPr>
              <p:cNvPr id="24" name="文本框 2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483" y="3641"/>
                <a:ext cx="3617" cy="7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思源宋体 CN Heavy" panose="02020900000000000000" charset="-122"/>
                    <a:sym typeface="+mn-ea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思源宋体 CN Heavy" panose="02020900000000000000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533" y="4463"/>
                <a:ext cx="3971" cy="34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 content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533" y="6671"/>
              <a:ext cx="4021" cy="1169"/>
              <a:chOff x="4483" y="3641"/>
              <a:chExt cx="4021" cy="1169"/>
            </a:xfrm>
          </p:grpSpPr>
          <p:sp>
            <p:nvSpPr>
              <p:cNvPr id="27" name="文本框 2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483" y="3641"/>
                <a:ext cx="3617" cy="7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思源宋体 CN Heavy" panose="02020900000000000000" charset="-122"/>
                    <a:sym typeface="+mn-ea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思源宋体 CN Heavy" panose="02020900000000000000" charset="-122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533" y="4463"/>
                <a:ext cx="3971" cy="34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 content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2048" y="3821"/>
              <a:ext cx="4021" cy="1169"/>
              <a:chOff x="4483" y="3641"/>
              <a:chExt cx="4021" cy="1169"/>
            </a:xfrm>
          </p:grpSpPr>
          <p:sp>
            <p:nvSpPr>
              <p:cNvPr id="30" name="文本框 2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483" y="3641"/>
                <a:ext cx="3617" cy="7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>
                  <a:buClrTx/>
                  <a:buSzTx/>
                  <a:buFontTx/>
                </a:pP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思源宋体 CN Heavy" panose="02020900000000000000" charset="-122"/>
                    <a:sym typeface="+mn-ea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思源宋体 CN Heavy" panose="02020900000000000000" charset="-122"/>
                  <a:sym typeface="+mn-ea"/>
                </a:endParaRPr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533" y="4463"/>
                <a:ext cx="3971" cy="34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 content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098" y="6671"/>
              <a:ext cx="4021" cy="1169"/>
              <a:chOff x="4483" y="3641"/>
              <a:chExt cx="4021" cy="1169"/>
            </a:xfrm>
          </p:grpSpPr>
          <p:sp>
            <p:nvSpPr>
              <p:cNvPr id="33" name="文本框 3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483" y="3641"/>
                <a:ext cx="3617" cy="7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>
                  <a:buClrTx/>
                  <a:buSzTx/>
                  <a:buFontTx/>
                </a:pP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思源宋体 CN Heavy" panose="02020900000000000000" charset="-122"/>
                    <a:sym typeface="+mn-ea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思源宋体 CN Heavy" panose="02020900000000000000" charset="-122"/>
                  <a:sym typeface="+mn-ea"/>
                </a:endParaRP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533" y="4463"/>
                <a:ext cx="3971" cy="34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Add your text content</a:t>
                </a:r>
                <a:r>
                  <a:rPr lang="en-US" alt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宋体 SemiBold" panose="02020600000000000000" charset="-122"/>
                    <a:ea typeface="思源宋体 SemiBold" panose="02020600000000000000" charset="-122"/>
                    <a:cs typeface="思源宋体 CN Heavy" panose="02020900000000000000" charset="-122"/>
                    <a:sym typeface="+mn-ea"/>
                  </a:rPr>
                  <a:t>.</a:t>
                </a:r>
              </a:p>
            </p:txBody>
          </p:sp>
        </p:grpSp>
      </p:grpSp>
      <p:sp>
        <p:nvSpPr>
          <p:cNvPr id="3" name="图形"/>
          <p:cNvSpPr/>
          <p:nvPr>
            <p:custDataLst>
              <p:tags r:id="rId3"/>
            </p:custDataLst>
          </p:nvPr>
        </p:nvSpPr>
        <p:spPr>
          <a:xfrm rot="16200000">
            <a:off x="-1405889" y="-1377950"/>
            <a:ext cx="2618105" cy="261810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35" name="图形"/>
          <p:cNvSpPr/>
          <p:nvPr>
            <p:custDataLst>
              <p:tags r:id="rId4"/>
            </p:custDataLst>
          </p:nvPr>
        </p:nvSpPr>
        <p:spPr>
          <a:xfrm>
            <a:off x="536575" y="1240155"/>
            <a:ext cx="372111" cy="363220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98" name="图形"/>
          <p:cNvSpPr txBox="1"/>
          <p:nvPr>
            <p:custDataLst>
              <p:tags r:id="rId5"/>
            </p:custDataLst>
          </p:nvPr>
        </p:nvSpPr>
        <p:spPr>
          <a:xfrm>
            <a:off x="1132625" y="960101"/>
            <a:ext cx="4044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AE82FE"/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黑体 CN Normal" panose="020B0400000000000000" charset="-122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3" grpId="0" bldLvl="0" animBg="1"/>
      <p:bldP spid="3" grpId="1" animBg="1"/>
      <p:bldP spid="135" grpId="0" bldLvl="0" animBg="1"/>
      <p:bldP spid="135" grpId="1" animBg="1"/>
      <p:bldP spid="198" grpId="0"/>
      <p:bldP spid="19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图形"/>
          <p:cNvGrpSpPr/>
          <p:nvPr/>
        </p:nvGrpSpPr>
        <p:grpSpPr>
          <a:xfrm>
            <a:off x="1412240" y="2035176"/>
            <a:ext cx="9757411" cy="3607435"/>
            <a:chOff x="2224" y="3205"/>
            <a:chExt cx="15366" cy="5681"/>
          </a:xfrm>
        </p:grpSpPr>
        <p:sp>
          <p:nvSpPr>
            <p:cNvPr id="2" name="图形"/>
            <p:cNvSpPr/>
            <p:nvPr>
              <p:custDataLst>
                <p:tags r:id="rId2"/>
              </p:custDataLst>
            </p:nvPr>
          </p:nvSpPr>
          <p:spPr>
            <a:xfrm>
              <a:off x="3361" y="3667"/>
              <a:ext cx="522" cy="4773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Light" panose="020B0300000000000000" charset="-128"/>
                <a:ea typeface="+mn-ea"/>
                <a:cs typeface="思源黑体旧字形 Light" panose="020B0300000000000000" charset="-128"/>
              </a:endParaRPr>
            </a:p>
          </p:txBody>
        </p:sp>
        <p:sp>
          <p:nvSpPr>
            <p:cNvPr id="3" name="图形"/>
            <p:cNvSpPr/>
            <p:nvPr>
              <p:custDataLst>
                <p:tags r:id="rId3"/>
              </p:custDataLst>
            </p:nvPr>
          </p:nvSpPr>
          <p:spPr>
            <a:xfrm>
              <a:off x="7123" y="3667"/>
              <a:ext cx="522" cy="4773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Light" panose="020B0300000000000000" charset="-128"/>
                <a:ea typeface="+mn-ea"/>
                <a:cs typeface="思源黑体旧字形 Light" panose="020B0300000000000000" charset="-128"/>
              </a:endParaRPr>
            </a:p>
          </p:txBody>
        </p:sp>
        <p:sp>
          <p:nvSpPr>
            <p:cNvPr id="13" name="图形"/>
            <p:cNvSpPr/>
            <p:nvPr>
              <p:custDataLst>
                <p:tags r:id="rId4"/>
              </p:custDataLst>
            </p:nvPr>
          </p:nvSpPr>
          <p:spPr>
            <a:xfrm>
              <a:off x="2224" y="3205"/>
              <a:ext cx="6690" cy="1620"/>
            </a:xfrm>
            <a:prstGeom prst="wave">
              <a:avLst/>
            </a:pr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Light" panose="020B0300000000000000" charset="-128"/>
                <a:ea typeface="+mn-ea"/>
                <a:cs typeface="思源黑体旧字形 Light" panose="020B0300000000000000" charset="-128"/>
              </a:endParaRPr>
            </a:p>
          </p:txBody>
        </p:sp>
        <p:sp>
          <p:nvSpPr>
            <p:cNvPr id="14" name="图形"/>
            <p:cNvSpPr/>
            <p:nvPr>
              <p:custDataLst>
                <p:tags r:id="rId5"/>
              </p:custDataLst>
            </p:nvPr>
          </p:nvSpPr>
          <p:spPr>
            <a:xfrm>
              <a:off x="2224" y="5324"/>
              <a:ext cx="6690" cy="1620"/>
            </a:xfrm>
            <a:prstGeom prst="wave">
              <a:avLst/>
            </a:pr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Light" panose="020B0300000000000000" charset="-128"/>
                <a:ea typeface="+mn-ea"/>
                <a:cs typeface="思源黑体旧字形 Light" panose="020B0300000000000000" charset="-128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6"/>
              </p:custDataLst>
            </p:nvPr>
          </p:nvSpPr>
          <p:spPr>
            <a:xfrm>
              <a:off x="2224" y="7266"/>
              <a:ext cx="6690" cy="1620"/>
            </a:xfrm>
            <a:prstGeom prst="wave">
              <a:avLst/>
            </a:pr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Light" panose="020B0300000000000000" charset="-128"/>
                <a:ea typeface="+mn-ea"/>
                <a:cs typeface="思源黑体旧字形 Light" panose="020B0300000000000000" charset="-128"/>
              </a:endParaRPr>
            </a:p>
          </p:txBody>
        </p:sp>
        <p:sp>
          <p:nvSpPr>
            <p:cNvPr id="16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9686" y="3236"/>
              <a:ext cx="6312" cy="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8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9686" y="4825"/>
              <a:ext cx="7904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思源黑体旧字形 Light" panose="020B0300000000000000" charset="-128"/>
                <a:buChar char="l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sp>
          <p:nvSpPr>
            <p:cNvPr id="20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9686" y="6118"/>
              <a:ext cx="7904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思源黑体旧字形 Light" panose="020B0300000000000000" charset="-128"/>
                <a:buChar char="l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sp>
          <p:nvSpPr>
            <p:cNvPr id="23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9686" y="7411"/>
              <a:ext cx="7904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思源黑体旧字形 Light" panose="020B0300000000000000" charset="-128"/>
                <a:buChar char="l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cxnSp>
          <p:nvCxnSpPr>
            <p:cNvPr id="24" name="图形"/>
            <p:cNvCxnSpPr/>
            <p:nvPr>
              <p:custDataLst>
                <p:tags r:id="rId11"/>
              </p:custDataLst>
            </p:nvPr>
          </p:nvCxnSpPr>
          <p:spPr>
            <a:xfrm>
              <a:off x="9887" y="4509"/>
              <a:ext cx="1418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形" descr="303b343132323336363bd2bdc1c6cdbcb1ea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536" y="3442"/>
              <a:ext cx="713" cy="713"/>
            </a:xfrm>
            <a:prstGeom prst="rect">
              <a:avLst/>
            </a:prstGeom>
          </p:spPr>
        </p:pic>
        <p:pic>
          <p:nvPicPr>
            <p:cNvPr id="26" name="图形" descr="303b343132323336363bd2bdc1c6cdbcb1ea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536" y="5689"/>
              <a:ext cx="713" cy="713"/>
            </a:xfrm>
            <a:prstGeom prst="rect">
              <a:avLst/>
            </a:prstGeom>
          </p:spPr>
        </p:pic>
        <p:pic>
          <p:nvPicPr>
            <p:cNvPr id="27" name="图形" descr="303b343132323336363bd2bdc1c6cdbcb1ea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536" y="7563"/>
              <a:ext cx="713" cy="713"/>
            </a:xfrm>
            <a:prstGeom prst="rect">
              <a:avLst/>
            </a:prstGeom>
          </p:spPr>
        </p:pic>
        <p:sp>
          <p:nvSpPr>
            <p:cNvPr id="28" name="图形"/>
            <p:cNvSpPr txBox="1"/>
            <p:nvPr>
              <p:custDataLst>
                <p:tags r:id="rId15"/>
              </p:custDataLst>
            </p:nvPr>
          </p:nvSpPr>
          <p:spPr>
            <a:xfrm>
              <a:off x="3627" y="3647"/>
              <a:ext cx="4604" cy="628"/>
            </a:xfrm>
            <a:custGeom>
              <a:avLst/>
              <a:gdLst>
                <a:gd name="connsiteX0" fmla="*/ 0 w 3285"/>
                <a:gd name="connsiteY0" fmla="*/ 0 h 788"/>
                <a:gd name="connsiteX1" fmla="*/ 3168 w 3285"/>
                <a:gd name="connsiteY1" fmla="*/ 0 h 788"/>
                <a:gd name="connsiteX2" fmla="*/ 3285 w 3285"/>
                <a:gd name="connsiteY2" fmla="*/ 788 h 788"/>
                <a:gd name="connsiteX3" fmla="*/ 0 w 3285"/>
                <a:gd name="connsiteY3" fmla="*/ 580 h 788"/>
                <a:gd name="connsiteX4" fmla="*/ 0 w 3285"/>
                <a:gd name="connsiteY4" fmla="*/ 0 h 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5" h="788">
                  <a:moveTo>
                    <a:pt x="0" y="0"/>
                  </a:moveTo>
                  <a:lnTo>
                    <a:pt x="3168" y="0"/>
                  </a:lnTo>
                  <a:lnTo>
                    <a:pt x="3285" y="788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/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Fill in the description</a:t>
              </a:r>
              <a:endParaRPr lang="zh-CN" altLang="en-US" sz="2000" b="1" dirty="0">
                <a:solidFill>
                  <a:schemeClr val="bg1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sp>
          <p:nvSpPr>
            <p:cNvPr id="32" name="图形"/>
            <p:cNvSpPr txBox="1"/>
            <p:nvPr>
              <p:custDataLst>
                <p:tags r:id="rId16"/>
              </p:custDataLst>
            </p:nvPr>
          </p:nvSpPr>
          <p:spPr>
            <a:xfrm>
              <a:off x="3736" y="5805"/>
              <a:ext cx="4604" cy="628"/>
            </a:xfrm>
            <a:custGeom>
              <a:avLst/>
              <a:gdLst>
                <a:gd name="connsiteX0" fmla="*/ 0 w 3285"/>
                <a:gd name="connsiteY0" fmla="*/ 0 h 788"/>
                <a:gd name="connsiteX1" fmla="*/ 3168 w 3285"/>
                <a:gd name="connsiteY1" fmla="*/ 0 h 788"/>
                <a:gd name="connsiteX2" fmla="*/ 3285 w 3285"/>
                <a:gd name="connsiteY2" fmla="*/ 788 h 788"/>
                <a:gd name="connsiteX3" fmla="*/ 0 w 3285"/>
                <a:gd name="connsiteY3" fmla="*/ 580 h 788"/>
                <a:gd name="connsiteX4" fmla="*/ 0 w 3285"/>
                <a:gd name="connsiteY4" fmla="*/ 0 h 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5" h="788">
                  <a:moveTo>
                    <a:pt x="0" y="0"/>
                  </a:moveTo>
                  <a:lnTo>
                    <a:pt x="3168" y="0"/>
                  </a:lnTo>
                  <a:lnTo>
                    <a:pt x="3285" y="788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/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Fill in the description</a:t>
              </a:r>
              <a:endParaRPr lang="zh-CN" altLang="en-US" sz="2000" b="1" dirty="0">
                <a:solidFill>
                  <a:schemeClr val="bg1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sp>
          <p:nvSpPr>
            <p:cNvPr id="33" name="图形"/>
            <p:cNvSpPr txBox="1"/>
            <p:nvPr>
              <p:custDataLst>
                <p:tags r:id="rId17"/>
              </p:custDataLst>
            </p:nvPr>
          </p:nvSpPr>
          <p:spPr>
            <a:xfrm>
              <a:off x="3627" y="7761"/>
              <a:ext cx="4604" cy="628"/>
            </a:xfrm>
            <a:custGeom>
              <a:avLst/>
              <a:gdLst>
                <a:gd name="connsiteX0" fmla="*/ 0 w 3285"/>
                <a:gd name="connsiteY0" fmla="*/ 0 h 788"/>
                <a:gd name="connsiteX1" fmla="*/ 3168 w 3285"/>
                <a:gd name="connsiteY1" fmla="*/ 0 h 788"/>
                <a:gd name="connsiteX2" fmla="*/ 3285 w 3285"/>
                <a:gd name="connsiteY2" fmla="*/ 788 h 788"/>
                <a:gd name="connsiteX3" fmla="*/ 0 w 3285"/>
                <a:gd name="connsiteY3" fmla="*/ 580 h 788"/>
                <a:gd name="connsiteX4" fmla="*/ 0 w 3285"/>
                <a:gd name="connsiteY4" fmla="*/ 0 h 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5" h="788">
                  <a:moveTo>
                    <a:pt x="0" y="0"/>
                  </a:moveTo>
                  <a:lnTo>
                    <a:pt x="3168" y="0"/>
                  </a:lnTo>
                  <a:lnTo>
                    <a:pt x="3285" y="788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/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Fill in the description</a:t>
              </a:r>
              <a:endParaRPr lang="zh-CN" altLang="en-US" sz="2000" b="1" dirty="0">
                <a:solidFill>
                  <a:schemeClr val="bg1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1235076" y="1177291"/>
            <a:ext cx="9361805" cy="4503420"/>
            <a:chOff x="1346" y="2200"/>
            <a:chExt cx="14743" cy="7092"/>
          </a:xfrm>
        </p:grpSpPr>
        <p:grpSp>
          <p:nvGrpSpPr>
            <p:cNvPr id="12" name="组合 11"/>
            <p:cNvGrpSpPr/>
            <p:nvPr/>
          </p:nvGrpSpPr>
          <p:grpSpPr>
            <a:xfrm>
              <a:off x="9322" y="3289"/>
              <a:ext cx="1236" cy="1236"/>
              <a:chOff x="822939" y="1956794"/>
              <a:chExt cx="784806" cy="784806"/>
            </a:xfrm>
          </p:grpSpPr>
          <p:sp>
            <p:nvSpPr>
              <p:cNvPr id="23" name="图形"/>
              <p:cNvSpPr/>
              <p:nvPr>
                <p:custDataLst>
                  <p:tags r:id="rId11"/>
                </p:custDataLst>
              </p:nvPr>
            </p:nvSpPr>
            <p:spPr>
              <a:xfrm rot="2700000">
                <a:off x="822939" y="1956794"/>
                <a:ext cx="784806" cy="784806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24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86771" y="2118365"/>
                <a:ext cx="457145" cy="461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旧字形 Light" panose="020B0300000000000000" charset="-128"/>
                    <a:cs typeface="+mn-ea"/>
                    <a:sym typeface="+mn-lt"/>
                  </a:rPr>
                  <a:t>01</a:t>
                </a:r>
                <a:endParaRPr kumimoji="0" lang="zh-CN" altLang="en-US" sz="2400" b="1" i="0" u="none" strike="noStrike" kern="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旧字形 Light" panose="020B0300000000000000" charset="-128"/>
                  <a:cs typeface="+mn-ea"/>
                  <a:sym typeface="+mn-lt"/>
                </a:endParaRPr>
              </a:p>
            </p:txBody>
          </p:sp>
        </p:grpSp>
        <p:cxnSp>
          <p:nvCxnSpPr>
            <p:cNvPr id="13" name="图形"/>
            <p:cNvCxnSpPr/>
            <p:nvPr>
              <p:custDataLst>
                <p:tags r:id="rId2"/>
              </p:custDataLst>
            </p:nvPr>
          </p:nvCxnSpPr>
          <p:spPr>
            <a:xfrm>
              <a:off x="9936" y="4904"/>
              <a:ext cx="0" cy="66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9267" y="6666"/>
              <a:ext cx="1236" cy="1236"/>
              <a:chOff x="822939" y="1956794"/>
              <a:chExt cx="784806" cy="784806"/>
            </a:xfrm>
          </p:grpSpPr>
          <p:sp>
            <p:nvSpPr>
              <p:cNvPr id="21" name="图形"/>
              <p:cNvSpPr/>
              <p:nvPr>
                <p:custDataLst>
                  <p:tags r:id="rId9"/>
                </p:custDataLst>
              </p:nvPr>
            </p:nvSpPr>
            <p:spPr>
              <a:xfrm rot="2700000">
                <a:off x="822939" y="1956794"/>
                <a:ext cx="784806" cy="784806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22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86771" y="2118365"/>
                <a:ext cx="457145" cy="461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旧字形 Light" panose="020B0300000000000000" charset="-128"/>
                    <a:cs typeface="+mn-ea"/>
                    <a:sym typeface="+mn-lt"/>
                  </a:rPr>
                  <a:t>02</a:t>
                </a:r>
                <a:endParaRPr kumimoji="0" lang="zh-CN" altLang="en-US" sz="2400" b="1" i="0" u="none" strike="noStrike" kern="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旧字形 Light" panose="020B0300000000000000" charset="-128"/>
                  <a:cs typeface="+mn-ea"/>
                  <a:sym typeface="+mn-lt"/>
                </a:endParaRPr>
              </a:p>
            </p:txBody>
          </p:sp>
        </p:grpSp>
        <p:cxnSp>
          <p:nvCxnSpPr>
            <p:cNvPr id="15" name="图形"/>
            <p:cNvCxnSpPr/>
            <p:nvPr>
              <p:custDataLst>
                <p:tags r:id="rId3"/>
              </p:custDataLst>
            </p:nvPr>
          </p:nvCxnSpPr>
          <p:spPr>
            <a:xfrm>
              <a:off x="9881" y="8280"/>
              <a:ext cx="0" cy="66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10915" y="3258"/>
              <a:ext cx="339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8" name="图形"/>
            <p:cNvSpPr/>
            <p:nvPr>
              <p:custDataLst>
                <p:tags r:id="rId5"/>
              </p:custDataLst>
            </p:nvPr>
          </p:nvSpPr>
          <p:spPr>
            <a:xfrm>
              <a:off x="10915" y="3879"/>
              <a:ext cx="5174" cy="167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思源宋体 CN Heavy" panose="02020900000000000000" charset="-122"/>
              </a:endParaRPr>
            </a:p>
          </p:txBody>
        </p:sp>
        <p:sp>
          <p:nvSpPr>
            <p:cNvPr id="19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10915" y="6635"/>
              <a:ext cx="339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  <a:sym typeface="+mn-ea"/>
              </a:endParaRPr>
            </a:p>
          </p:txBody>
        </p:sp>
        <p:sp>
          <p:nvSpPr>
            <p:cNvPr id="4" name="图形"/>
            <p:cNvSpPr/>
            <p:nvPr>
              <p:custDataLst>
                <p:tags r:id="rId7"/>
              </p:custDataLst>
            </p:nvPr>
          </p:nvSpPr>
          <p:spPr>
            <a:xfrm>
              <a:off x="10915" y="7256"/>
              <a:ext cx="5174" cy="167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思源宋体 CN Heavy" panose="02020900000000000000" charset="-122"/>
              </a:endParaRPr>
            </a:p>
          </p:txBody>
        </p:sp>
        <p:pic>
          <p:nvPicPr>
            <p:cNvPr id="5" name="图形" descr="E:/006包图网/素材/043扁平/2/ai2_131489-removebg-preview.pngai2_131489-removebg-preview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rcRect l="-7" t="30453" r="7" b="21"/>
            <a:stretch>
              <a:fillRect/>
            </a:stretch>
          </p:blipFill>
          <p:spPr>
            <a:xfrm flipH="1">
              <a:off x="1346" y="2200"/>
              <a:ext cx="6800" cy="709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"/>
          <p:cNvGrpSpPr/>
          <p:nvPr/>
        </p:nvGrpSpPr>
        <p:grpSpPr>
          <a:xfrm>
            <a:off x="933987" y="810891"/>
            <a:ext cx="10490397" cy="5234318"/>
            <a:chOff x="8742" y="1368"/>
            <a:chExt cx="16520" cy="8243"/>
          </a:xfrm>
        </p:grpSpPr>
        <p:sp>
          <p:nvSpPr>
            <p:cNvPr id="9" name="图形"/>
            <p:cNvSpPr txBox="1"/>
            <p:nvPr>
              <p:custDataLst>
                <p:tags r:id="rId2"/>
              </p:custDataLst>
            </p:nvPr>
          </p:nvSpPr>
          <p:spPr>
            <a:xfrm flipH="1">
              <a:off x="8742" y="5216"/>
              <a:ext cx="542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3"/>
              </p:custDataLst>
            </p:nvPr>
          </p:nvSpPr>
          <p:spPr>
            <a:xfrm flipH="1">
              <a:off x="8742" y="5941"/>
              <a:ext cx="8295" cy="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4"/>
              </p:custDataLst>
            </p:nvPr>
          </p:nvSpPr>
          <p:spPr>
            <a:xfrm flipH="1">
              <a:off x="8755" y="7435"/>
              <a:ext cx="8295" cy="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39" name="图形"/>
            <p:cNvSpPr/>
            <p:nvPr>
              <p:custDataLst>
                <p:tags r:id="rId5"/>
              </p:custDataLst>
            </p:nvPr>
          </p:nvSpPr>
          <p:spPr>
            <a:xfrm flipH="1">
              <a:off x="8742" y="3330"/>
              <a:ext cx="1234" cy="1234"/>
            </a:xfrm>
            <a:prstGeom prst="ellipse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41" name="图形"/>
            <p:cNvSpPr/>
            <p:nvPr>
              <p:custDataLst>
                <p:tags r:id="rId6"/>
              </p:custDataLst>
            </p:nvPr>
          </p:nvSpPr>
          <p:spPr>
            <a:xfrm flipH="1">
              <a:off x="13470" y="3330"/>
              <a:ext cx="1234" cy="1234"/>
            </a:xfrm>
            <a:prstGeom prst="ellipse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34" name="图形"/>
            <p:cNvSpPr/>
            <p:nvPr>
              <p:custDataLst>
                <p:tags r:id="rId7"/>
              </p:custDataLst>
            </p:nvPr>
          </p:nvSpPr>
          <p:spPr>
            <a:xfrm flipH="1">
              <a:off x="12678" y="3795"/>
              <a:ext cx="471" cy="345"/>
            </a:xfrm>
            <a:prstGeom prst="rightArrow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35" name="图形"/>
            <p:cNvSpPr/>
            <p:nvPr>
              <p:custDataLst>
                <p:tags r:id="rId8"/>
              </p:custDataLst>
            </p:nvPr>
          </p:nvSpPr>
          <p:spPr>
            <a:xfrm flipH="1">
              <a:off x="10263" y="3795"/>
              <a:ext cx="471" cy="345"/>
            </a:xfrm>
            <a:prstGeom prst="rightArrow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36" name="图形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3680" y="3654"/>
              <a:ext cx="770" cy="603"/>
            </a:xfrm>
            <a:custGeom>
              <a:avLst/>
              <a:gdLst>
                <a:gd name="T0" fmla="*/ 4314 w 10001"/>
                <a:gd name="T1" fmla="*/ 444 h 7830"/>
                <a:gd name="T2" fmla="*/ 8740 w 10001"/>
                <a:gd name="T3" fmla="*/ 1260 h 7830"/>
                <a:gd name="T4" fmla="*/ 9757 w 10001"/>
                <a:gd name="T5" fmla="*/ 1361 h 7830"/>
                <a:gd name="T6" fmla="*/ 10001 w 10001"/>
                <a:gd name="T7" fmla="*/ 4964 h 7830"/>
                <a:gd name="T8" fmla="*/ 9157 w 10001"/>
                <a:gd name="T9" fmla="*/ 5206 h 7830"/>
                <a:gd name="T10" fmla="*/ 8791 w 10001"/>
                <a:gd name="T11" fmla="*/ 5399 h 7830"/>
                <a:gd name="T12" fmla="*/ 5454 w 10001"/>
                <a:gd name="T13" fmla="*/ 1494 h 7830"/>
                <a:gd name="T14" fmla="*/ 3642 w 10001"/>
                <a:gd name="T15" fmla="*/ 2251 h 7830"/>
                <a:gd name="T16" fmla="*/ 2504 w 10001"/>
                <a:gd name="T17" fmla="*/ 1868 h 7830"/>
                <a:gd name="T18" fmla="*/ 295 w 10001"/>
                <a:gd name="T19" fmla="*/ 5196 h 7830"/>
                <a:gd name="T20" fmla="*/ 1180 w 10001"/>
                <a:gd name="T21" fmla="*/ 4752 h 7830"/>
                <a:gd name="T22" fmla="*/ 2797 w 10001"/>
                <a:gd name="T23" fmla="*/ 5095 h 7830"/>
                <a:gd name="T24" fmla="*/ 3988 w 10001"/>
                <a:gd name="T25" fmla="*/ 6155 h 7830"/>
                <a:gd name="T26" fmla="*/ 4639 w 10001"/>
                <a:gd name="T27" fmla="*/ 7567 h 7830"/>
                <a:gd name="T28" fmla="*/ 4588 w 10001"/>
                <a:gd name="T29" fmla="*/ 7669 h 7830"/>
                <a:gd name="T30" fmla="*/ 5411 w 10001"/>
                <a:gd name="T31" fmla="*/ 7134 h 7830"/>
                <a:gd name="T32" fmla="*/ 5421 w 10001"/>
                <a:gd name="T33" fmla="*/ 7124 h 7830"/>
                <a:gd name="T34" fmla="*/ 6154 w 10001"/>
                <a:gd name="T35" fmla="*/ 7234 h 7830"/>
                <a:gd name="T36" fmla="*/ 6367 w 10001"/>
                <a:gd name="T37" fmla="*/ 6689 h 7830"/>
                <a:gd name="T38" fmla="*/ 6419 w 10001"/>
                <a:gd name="T39" fmla="*/ 6729 h 7830"/>
                <a:gd name="T40" fmla="*/ 7334 w 10001"/>
                <a:gd name="T41" fmla="*/ 6264 h 7830"/>
                <a:gd name="T42" fmla="*/ 7344 w 10001"/>
                <a:gd name="T43" fmla="*/ 6255 h 7830"/>
                <a:gd name="T44" fmla="*/ 8036 w 10001"/>
                <a:gd name="T45" fmla="*/ 6376 h 7830"/>
                <a:gd name="T46" fmla="*/ 8159 w 10001"/>
                <a:gd name="T47" fmla="*/ 5569 h 7830"/>
                <a:gd name="T48" fmla="*/ 5199 w 10001"/>
                <a:gd name="T49" fmla="*/ 1998 h 7830"/>
                <a:gd name="T50" fmla="*/ 3825 w 10001"/>
                <a:gd name="T51" fmla="*/ 2674 h 7830"/>
                <a:gd name="T52" fmla="*/ 1984 w 10001"/>
                <a:gd name="T53" fmla="*/ 2270 h 7830"/>
                <a:gd name="T54" fmla="*/ 2024 w 10001"/>
                <a:gd name="T55" fmla="*/ 1393 h 7830"/>
                <a:gd name="T56" fmla="*/ 244 w 10001"/>
                <a:gd name="T57" fmla="*/ 1383 h 7830"/>
                <a:gd name="T58" fmla="*/ 0 w 10001"/>
                <a:gd name="T59" fmla="*/ 4975 h 7830"/>
                <a:gd name="T60" fmla="*/ 2126 w 10001"/>
                <a:gd name="T61" fmla="*/ 4954 h 7830"/>
                <a:gd name="T62" fmla="*/ 1180 w 10001"/>
                <a:gd name="T63" fmla="*/ 5509 h 7830"/>
                <a:gd name="T64" fmla="*/ 1251 w 10001"/>
                <a:gd name="T65" fmla="*/ 6134 h 7830"/>
                <a:gd name="T66" fmla="*/ 1801 w 10001"/>
                <a:gd name="T67" fmla="*/ 6214 h 7830"/>
                <a:gd name="T68" fmla="*/ 1831 w 10001"/>
                <a:gd name="T69" fmla="*/ 6244 h 7830"/>
                <a:gd name="T70" fmla="*/ 2035 w 10001"/>
                <a:gd name="T71" fmla="*/ 6708 h 7830"/>
                <a:gd name="T72" fmla="*/ 2554 w 10001"/>
                <a:gd name="T73" fmla="*/ 6768 h 7830"/>
                <a:gd name="T74" fmla="*/ 2726 w 10001"/>
                <a:gd name="T75" fmla="*/ 7181 h 7830"/>
                <a:gd name="T76" fmla="*/ 3245 w 10001"/>
                <a:gd name="T77" fmla="*/ 7241 h 7830"/>
                <a:gd name="T78" fmla="*/ 3275 w 10001"/>
                <a:gd name="T79" fmla="*/ 7261 h 7830"/>
                <a:gd name="T80" fmla="*/ 3468 w 10001"/>
                <a:gd name="T81" fmla="*/ 7554 h 7830"/>
                <a:gd name="T82" fmla="*/ 4150 w 10001"/>
                <a:gd name="T83" fmla="*/ 7423 h 7830"/>
                <a:gd name="T84" fmla="*/ 4130 w 10001"/>
                <a:gd name="T85" fmla="*/ 6736 h 7830"/>
                <a:gd name="T86" fmla="*/ 3611 w 10001"/>
                <a:gd name="T87" fmla="*/ 6645 h 7830"/>
                <a:gd name="T88" fmla="*/ 3184 w 10001"/>
                <a:gd name="T89" fmla="*/ 6161 h 7830"/>
                <a:gd name="T90" fmla="*/ 2949 w 10001"/>
                <a:gd name="T91" fmla="*/ 6141 h 7830"/>
                <a:gd name="T92" fmla="*/ 2319 w 10001"/>
                <a:gd name="T93" fmla="*/ 5576 h 7830"/>
                <a:gd name="T94" fmla="*/ 2126 w 10001"/>
                <a:gd name="T95" fmla="*/ 4954 h 7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01" h="7830">
                  <a:moveTo>
                    <a:pt x="2574" y="1755"/>
                  </a:moveTo>
                  <a:lnTo>
                    <a:pt x="4314" y="444"/>
                  </a:lnTo>
                  <a:cubicBezTo>
                    <a:pt x="4791" y="91"/>
                    <a:pt x="5422" y="0"/>
                    <a:pt x="5972" y="211"/>
                  </a:cubicBezTo>
                  <a:lnTo>
                    <a:pt x="8740" y="1260"/>
                  </a:lnTo>
                  <a:cubicBezTo>
                    <a:pt x="8924" y="1331"/>
                    <a:pt x="9116" y="1361"/>
                    <a:pt x="9300" y="1361"/>
                  </a:cubicBezTo>
                  <a:lnTo>
                    <a:pt x="9757" y="1361"/>
                  </a:lnTo>
                  <a:cubicBezTo>
                    <a:pt x="9890" y="1361"/>
                    <a:pt x="10001" y="1463"/>
                    <a:pt x="10001" y="1594"/>
                  </a:cubicBezTo>
                  <a:lnTo>
                    <a:pt x="10001" y="4964"/>
                  </a:lnTo>
                  <a:cubicBezTo>
                    <a:pt x="10001" y="5095"/>
                    <a:pt x="9889" y="5206"/>
                    <a:pt x="9757" y="5206"/>
                  </a:cubicBezTo>
                  <a:lnTo>
                    <a:pt x="9157" y="5206"/>
                  </a:lnTo>
                  <a:cubicBezTo>
                    <a:pt x="9076" y="5206"/>
                    <a:pt x="8985" y="5236"/>
                    <a:pt x="8924" y="5288"/>
                  </a:cubicBezTo>
                  <a:lnTo>
                    <a:pt x="8791" y="5399"/>
                  </a:lnTo>
                  <a:cubicBezTo>
                    <a:pt x="8761" y="5429"/>
                    <a:pt x="8710" y="5419"/>
                    <a:pt x="8679" y="5389"/>
                  </a:cubicBezTo>
                  <a:lnTo>
                    <a:pt x="5454" y="1494"/>
                  </a:lnTo>
                  <a:cubicBezTo>
                    <a:pt x="5372" y="1393"/>
                    <a:pt x="5230" y="1373"/>
                    <a:pt x="5117" y="1434"/>
                  </a:cubicBezTo>
                  <a:lnTo>
                    <a:pt x="3642" y="2251"/>
                  </a:lnTo>
                  <a:cubicBezTo>
                    <a:pt x="3347" y="2413"/>
                    <a:pt x="2991" y="2433"/>
                    <a:pt x="2676" y="2301"/>
                  </a:cubicBezTo>
                  <a:cubicBezTo>
                    <a:pt x="2514" y="2230"/>
                    <a:pt x="2432" y="2039"/>
                    <a:pt x="2504" y="1868"/>
                  </a:cubicBezTo>
                  <a:cubicBezTo>
                    <a:pt x="2502" y="1826"/>
                    <a:pt x="2532" y="1786"/>
                    <a:pt x="2574" y="1755"/>
                  </a:cubicBezTo>
                  <a:close/>
                  <a:moveTo>
                    <a:pt x="295" y="5196"/>
                  </a:moveTo>
                  <a:lnTo>
                    <a:pt x="814" y="5196"/>
                  </a:lnTo>
                  <a:lnTo>
                    <a:pt x="1180" y="4752"/>
                  </a:lnTo>
                  <a:cubicBezTo>
                    <a:pt x="1505" y="4359"/>
                    <a:pt x="2095" y="4309"/>
                    <a:pt x="2492" y="4631"/>
                  </a:cubicBezTo>
                  <a:cubicBezTo>
                    <a:pt x="2635" y="4752"/>
                    <a:pt x="2746" y="4914"/>
                    <a:pt x="2797" y="5095"/>
                  </a:cubicBezTo>
                  <a:cubicBezTo>
                    <a:pt x="3112" y="5176"/>
                    <a:pt x="3358" y="5417"/>
                    <a:pt x="3449" y="5731"/>
                  </a:cubicBezTo>
                  <a:cubicBezTo>
                    <a:pt x="3672" y="5801"/>
                    <a:pt x="3876" y="5944"/>
                    <a:pt x="3988" y="6155"/>
                  </a:cubicBezTo>
                  <a:cubicBezTo>
                    <a:pt x="4181" y="6185"/>
                    <a:pt x="4364" y="6276"/>
                    <a:pt x="4506" y="6417"/>
                  </a:cubicBezTo>
                  <a:cubicBezTo>
                    <a:pt x="4801" y="6730"/>
                    <a:pt x="4863" y="7195"/>
                    <a:pt x="4639" y="7567"/>
                  </a:cubicBezTo>
                  <a:lnTo>
                    <a:pt x="4588" y="7659"/>
                  </a:lnTo>
                  <a:lnTo>
                    <a:pt x="4588" y="7669"/>
                  </a:lnTo>
                  <a:cubicBezTo>
                    <a:pt x="4831" y="7830"/>
                    <a:pt x="5158" y="7780"/>
                    <a:pt x="5330" y="7537"/>
                  </a:cubicBezTo>
                  <a:cubicBezTo>
                    <a:pt x="5411" y="7416"/>
                    <a:pt x="5443" y="7275"/>
                    <a:pt x="5411" y="7134"/>
                  </a:cubicBezTo>
                  <a:lnTo>
                    <a:pt x="5411" y="7124"/>
                  </a:lnTo>
                  <a:lnTo>
                    <a:pt x="5421" y="7124"/>
                  </a:lnTo>
                  <a:lnTo>
                    <a:pt x="5462" y="7164"/>
                  </a:lnTo>
                  <a:cubicBezTo>
                    <a:pt x="5646" y="7345"/>
                    <a:pt x="5941" y="7376"/>
                    <a:pt x="6154" y="7234"/>
                  </a:cubicBezTo>
                  <a:cubicBezTo>
                    <a:pt x="6326" y="7112"/>
                    <a:pt x="6407" y="6901"/>
                    <a:pt x="6367" y="6699"/>
                  </a:cubicBezTo>
                  <a:lnTo>
                    <a:pt x="6367" y="6689"/>
                  </a:lnTo>
                  <a:lnTo>
                    <a:pt x="6377" y="6689"/>
                  </a:lnTo>
                  <a:lnTo>
                    <a:pt x="6419" y="6729"/>
                  </a:lnTo>
                  <a:cubicBezTo>
                    <a:pt x="6601" y="6910"/>
                    <a:pt x="6886" y="6940"/>
                    <a:pt x="7110" y="6799"/>
                  </a:cubicBezTo>
                  <a:cubicBezTo>
                    <a:pt x="7282" y="6678"/>
                    <a:pt x="7375" y="6466"/>
                    <a:pt x="7334" y="6264"/>
                  </a:cubicBezTo>
                  <a:lnTo>
                    <a:pt x="7334" y="6255"/>
                  </a:lnTo>
                  <a:lnTo>
                    <a:pt x="7344" y="6255"/>
                  </a:lnTo>
                  <a:lnTo>
                    <a:pt x="7385" y="6295"/>
                  </a:lnTo>
                  <a:cubicBezTo>
                    <a:pt x="7557" y="6466"/>
                    <a:pt x="7832" y="6496"/>
                    <a:pt x="8036" y="6376"/>
                  </a:cubicBezTo>
                  <a:cubicBezTo>
                    <a:pt x="8290" y="6225"/>
                    <a:pt x="8372" y="5903"/>
                    <a:pt x="8220" y="5650"/>
                  </a:cubicBezTo>
                  <a:cubicBezTo>
                    <a:pt x="8200" y="5620"/>
                    <a:pt x="8179" y="5590"/>
                    <a:pt x="8159" y="5569"/>
                  </a:cubicBezTo>
                  <a:lnTo>
                    <a:pt x="7834" y="5175"/>
                  </a:lnTo>
                  <a:lnTo>
                    <a:pt x="5199" y="1998"/>
                  </a:lnTo>
                  <a:cubicBezTo>
                    <a:pt x="5169" y="1968"/>
                    <a:pt x="5127" y="1958"/>
                    <a:pt x="5086" y="1978"/>
                  </a:cubicBezTo>
                  <a:lnTo>
                    <a:pt x="3825" y="2674"/>
                  </a:lnTo>
                  <a:cubicBezTo>
                    <a:pt x="3418" y="2896"/>
                    <a:pt x="2940" y="2936"/>
                    <a:pt x="2503" y="2775"/>
                  </a:cubicBezTo>
                  <a:cubicBezTo>
                    <a:pt x="2259" y="2694"/>
                    <a:pt x="2075" y="2503"/>
                    <a:pt x="1984" y="2270"/>
                  </a:cubicBezTo>
                  <a:cubicBezTo>
                    <a:pt x="1913" y="2028"/>
                    <a:pt x="1942" y="1765"/>
                    <a:pt x="2075" y="1554"/>
                  </a:cubicBezTo>
                  <a:cubicBezTo>
                    <a:pt x="2105" y="1494"/>
                    <a:pt x="2085" y="1423"/>
                    <a:pt x="2024" y="1393"/>
                  </a:cubicBezTo>
                  <a:cubicBezTo>
                    <a:pt x="2004" y="1383"/>
                    <a:pt x="1982" y="1383"/>
                    <a:pt x="1963" y="1383"/>
                  </a:cubicBezTo>
                  <a:lnTo>
                    <a:pt x="244" y="1383"/>
                  </a:lnTo>
                  <a:cubicBezTo>
                    <a:pt x="111" y="1383"/>
                    <a:pt x="0" y="1484"/>
                    <a:pt x="0" y="1615"/>
                  </a:cubicBezTo>
                  <a:lnTo>
                    <a:pt x="0" y="4975"/>
                  </a:lnTo>
                  <a:cubicBezTo>
                    <a:pt x="51" y="5095"/>
                    <a:pt x="163" y="5196"/>
                    <a:pt x="295" y="5196"/>
                  </a:cubicBezTo>
                  <a:close/>
                  <a:moveTo>
                    <a:pt x="2126" y="4954"/>
                  </a:moveTo>
                  <a:cubicBezTo>
                    <a:pt x="1923" y="4843"/>
                    <a:pt x="1679" y="4894"/>
                    <a:pt x="1536" y="5075"/>
                  </a:cubicBezTo>
                  <a:lnTo>
                    <a:pt x="1180" y="5509"/>
                  </a:lnTo>
                  <a:cubicBezTo>
                    <a:pt x="1028" y="5700"/>
                    <a:pt x="1048" y="5983"/>
                    <a:pt x="1241" y="6134"/>
                  </a:cubicBezTo>
                  <a:lnTo>
                    <a:pt x="1251" y="6134"/>
                  </a:lnTo>
                  <a:lnTo>
                    <a:pt x="1303" y="6174"/>
                  </a:lnTo>
                  <a:cubicBezTo>
                    <a:pt x="1445" y="6285"/>
                    <a:pt x="1649" y="6295"/>
                    <a:pt x="1801" y="6214"/>
                  </a:cubicBezTo>
                  <a:cubicBezTo>
                    <a:pt x="1811" y="6204"/>
                    <a:pt x="1821" y="6214"/>
                    <a:pt x="1831" y="6224"/>
                  </a:cubicBezTo>
                  <a:lnTo>
                    <a:pt x="1831" y="6244"/>
                  </a:lnTo>
                  <a:cubicBezTo>
                    <a:pt x="1801" y="6405"/>
                    <a:pt x="1861" y="6576"/>
                    <a:pt x="1994" y="6678"/>
                  </a:cubicBezTo>
                  <a:lnTo>
                    <a:pt x="2035" y="6708"/>
                  </a:lnTo>
                  <a:cubicBezTo>
                    <a:pt x="2178" y="6819"/>
                    <a:pt x="2360" y="6829"/>
                    <a:pt x="2524" y="6758"/>
                  </a:cubicBezTo>
                  <a:cubicBezTo>
                    <a:pt x="2534" y="6748"/>
                    <a:pt x="2554" y="6758"/>
                    <a:pt x="2554" y="6768"/>
                  </a:cubicBezTo>
                  <a:lnTo>
                    <a:pt x="2554" y="6778"/>
                  </a:lnTo>
                  <a:cubicBezTo>
                    <a:pt x="2534" y="6929"/>
                    <a:pt x="2605" y="7080"/>
                    <a:pt x="2726" y="7181"/>
                  </a:cubicBezTo>
                  <a:lnTo>
                    <a:pt x="2756" y="7201"/>
                  </a:lnTo>
                  <a:cubicBezTo>
                    <a:pt x="2899" y="7313"/>
                    <a:pt x="3081" y="7333"/>
                    <a:pt x="3245" y="7241"/>
                  </a:cubicBezTo>
                  <a:cubicBezTo>
                    <a:pt x="3255" y="7231"/>
                    <a:pt x="3275" y="7241"/>
                    <a:pt x="3275" y="7251"/>
                  </a:cubicBezTo>
                  <a:lnTo>
                    <a:pt x="3275" y="7261"/>
                  </a:lnTo>
                  <a:cubicBezTo>
                    <a:pt x="3295" y="7373"/>
                    <a:pt x="3356" y="7474"/>
                    <a:pt x="3448" y="7544"/>
                  </a:cubicBezTo>
                  <a:lnTo>
                    <a:pt x="3468" y="7554"/>
                  </a:lnTo>
                  <a:cubicBezTo>
                    <a:pt x="3671" y="7705"/>
                    <a:pt x="3956" y="7675"/>
                    <a:pt x="4109" y="7473"/>
                  </a:cubicBezTo>
                  <a:cubicBezTo>
                    <a:pt x="4119" y="7453"/>
                    <a:pt x="4139" y="7433"/>
                    <a:pt x="4150" y="7423"/>
                  </a:cubicBezTo>
                  <a:lnTo>
                    <a:pt x="4211" y="7311"/>
                  </a:lnTo>
                  <a:cubicBezTo>
                    <a:pt x="4324" y="7120"/>
                    <a:pt x="4293" y="6888"/>
                    <a:pt x="4130" y="6736"/>
                  </a:cubicBezTo>
                  <a:cubicBezTo>
                    <a:pt x="3998" y="6615"/>
                    <a:pt x="3805" y="6585"/>
                    <a:pt x="3631" y="6655"/>
                  </a:cubicBezTo>
                  <a:cubicBezTo>
                    <a:pt x="3621" y="6655"/>
                    <a:pt x="3621" y="6655"/>
                    <a:pt x="3611" y="6645"/>
                  </a:cubicBezTo>
                  <a:lnTo>
                    <a:pt x="3611" y="6635"/>
                  </a:lnTo>
                  <a:cubicBezTo>
                    <a:pt x="3621" y="6393"/>
                    <a:pt x="3428" y="6181"/>
                    <a:pt x="3184" y="6161"/>
                  </a:cubicBezTo>
                  <a:cubicBezTo>
                    <a:pt x="3123" y="6161"/>
                    <a:pt x="3061" y="6171"/>
                    <a:pt x="3000" y="6191"/>
                  </a:cubicBezTo>
                  <a:cubicBezTo>
                    <a:pt x="2929" y="6201"/>
                    <a:pt x="2949" y="6141"/>
                    <a:pt x="2949" y="6141"/>
                  </a:cubicBezTo>
                  <a:cubicBezTo>
                    <a:pt x="3040" y="5909"/>
                    <a:pt x="2939" y="5658"/>
                    <a:pt x="2705" y="5556"/>
                  </a:cubicBezTo>
                  <a:cubicBezTo>
                    <a:pt x="2583" y="5506"/>
                    <a:pt x="2430" y="5516"/>
                    <a:pt x="2319" y="5576"/>
                  </a:cubicBezTo>
                  <a:cubicBezTo>
                    <a:pt x="2268" y="5586"/>
                    <a:pt x="2278" y="5536"/>
                    <a:pt x="2278" y="5536"/>
                  </a:cubicBezTo>
                  <a:cubicBezTo>
                    <a:pt x="2411" y="5348"/>
                    <a:pt x="2340" y="5075"/>
                    <a:pt x="2126" y="4954"/>
                  </a:cubicBezTo>
                  <a:close/>
                  <a:moveTo>
                    <a:pt x="2126" y="4954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旧字形 Light" panose="020B0300000000000000" charset="-128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1106" y="3335"/>
              <a:ext cx="1234" cy="1234"/>
              <a:chOff x="11106" y="3335"/>
              <a:chExt cx="1234" cy="1234"/>
            </a:xfrm>
          </p:grpSpPr>
          <p:sp>
            <p:nvSpPr>
              <p:cNvPr id="40" name="图形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11106" y="3335"/>
                <a:ext cx="1234" cy="1234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37" name="图形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11391" y="3684"/>
                <a:ext cx="655" cy="545"/>
              </a:xfrm>
              <a:custGeom>
                <a:avLst/>
                <a:gdLst>
                  <a:gd name="T0" fmla="*/ 7146 w 7658"/>
                  <a:gd name="T1" fmla="*/ 2272 h 6368"/>
                  <a:gd name="T2" fmla="*/ 7274 w 7658"/>
                  <a:gd name="T3" fmla="*/ 2447 h 6368"/>
                  <a:gd name="T4" fmla="*/ 7039 w 7658"/>
                  <a:gd name="T5" fmla="*/ 2182 h 6368"/>
                  <a:gd name="T6" fmla="*/ 6561 w 7658"/>
                  <a:gd name="T7" fmla="*/ 0 h 6368"/>
                  <a:gd name="T8" fmla="*/ 1097 w 7658"/>
                  <a:gd name="T9" fmla="*/ 2182 h 6368"/>
                  <a:gd name="T10" fmla="*/ 619 w 7658"/>
                  <a:gd name="T11" fmla="*/ 2447 h 6368"/>
                  <a:gd name="T12" fmla="*/ 384 w 7658"/>
                  <a:gd name="T13" fmla="*/ 2272 h 6368"/>
                  <a:gd name="T14" fmla="*/ 512 w 7658"/>
                  <a:gd name="T15" fmla="*/ 1314 h 6368"/>
                  <a:gd name="T16" fmla="*/ 0 w 7658"/>
                  <a:gd name="T17" fmla="*/ 2272 h 6368"/>
                  <a:gd name="T18" fmla="*/ 128 w 7658"/>
                  <a:gd name="T19" fmla="*/ 2703 h 6368"/>
                  <a:gd name="T20" fmla="*/ 619 w 7658"/>
                  <a:gd name="T21" fmla="*/ 5396 h 6368"/>
                  <a:gd name="T22" fmla="*/ 1047 w 7658"/>
                  <a:gd name="T23" fmla="*/ 6368 h 6368"/>
                  <a:gd name="T24" fmla="*/ 2327 w 7658"/>
                  <a:gd name="T25" fmla="*/ 5396 h 6368"/>
                  <a:gd name="T26" fmla="*/ 5331 w 7658"/>
                  <a:gd name="T27" fmla="*/ 6368 h 6368"/>
                  <a:gd name="T28" fmla="*/ 6611 w 7658"/>
                  <a:gd name="T29" fmla="*/ 5396 h 6368"/>
                  <a:gd name="T30" fmla="*/ 7039 w 7658"/>
                  <a:gd name="T31" fmla="*/ 2703 h 6368"/>
                  <a:gd name="T32" fmla="*/ 7530 w 7658"/>
                  <a:gd name="T33" fmla="*/ 2272 h 6368"/>
                  <a:gd name="T34" fmla="*/ 7658 w 7658"/>
                  <a:gd name="T35" fmla="*/ 1314 h 6368"/>
                  <a:gd name="T36" fmla="*/ 1688 w 7658"/>
                  <a:gd name="T37" fmla="*/ 3788 h 6368"/>
                  <a:gd name="T38" fmla="*/ 1688 w 7658"/>
                  <a:gd name="T39" fmla="*/ 2899 h 6368"/>
                  <a:gd name="T40" fmla="*/ 1688 w 7658"/>
                  <a:gd name="T41" fmla="*/ 3788 h 6368"/>
                  <a:gd name="T42" fmla="*/ 2647 w 7658"/>
                  <a:gd name="T43" fmla="*/ 4697 h 6368"/>
                  <a:gd name="T44" fmla="*/ 2903 w 7658"/>
                  <a:gd name="T45" fmla="*/ 2879 h 6368"/>
                  <a:gd name="T46" fmla="*/ 3558 w 7658"/>
                  <a:gd name="T47" fmla="*/ 4697 h 6368"/>
                  <a:gd name="T48" fmla="*/ 3302 w 7658"/>
                  <a:gd name="T49" fmla="*/ 2879 h 6368"/>
                  <a:gd name="T50" fmla="*/ 3558 w 7658"/>
                  <a:gd name="T51" fmla="*/ 4697 h 6368"/>
                  <a:gd name="T52" fmla="*/ 3958 w 7658"/>
                  <a:gd name="T53" fmla="*/ 4697 h 6368"/>
                  <a:gd name="T54" fmla="*/ 4214 w 7658"/>
                  <a:gd name="T55" fmla="*/ 2879 h 6368"/>
                  <a:gd name="T56" fmla="*/ 4319 w 7658"/>
                  <a:gd name="T57" fmla="*/ 2182 h 6368"/>
                  <a:gd name="T58" fmla="*/ 1609 w 7658"/>
                  <a:gd name="T59" fmla="*/ 512 h 6368"/>
                  <a:gd name="T60" fmla="*/ 6049 w 7658"/>
                  <a:gd name="T61" fmla="*/ 2182 h 6368"/>
                  <a:gd name="T62" fmla="*/ 5928 w 7658"/>
                  <a:gd name="T63" fmla="*/ 2096 h 6368"/>
                  <a:gd name="T64" fmla="*/ 4311 w 7658"/>
                  <a:gd name="T65" fmla="*/ 2096 h 6368"/>
                  <a:gd name="T66" fmla="*/ 4869 w 7658"/>
                  <a:gd name="T67" fmla="*/ 4697 h 6368"/>
                  <a:gd name="T68" fmla="*/ 4613 w 7658"/>
                  <a:gd name="T69" fmla="*/ 2879 h 6368"/>
                  <a:gd name="T70" fmla="*/ 4869 w 7658"/>
                  <a:gd name="T71" fmla="*/ 4697 h 6368"/>
                  <a:gd name="T72" fmla="*/ 4567 w 7658"/>
                  <a:gd name="T73" fmla="*/ 2096 h 6368"/>
                  <a:gd name="T74" fmla="*/ 5672 w 7658"/>
                  <a:gd name="T75" fmla="*/ 2096 h 6368"/>
                  <a:gd name="T76" fmla="*/ 4575 w 7658"/>
                  <a:gd name="T77" fmla="*/ 2182 h 6368"/>
                  <a:gd name="T78" fmla="*/ 5526 w 7658"/>
                  <a:gd name="T79" fmla="*/ 3343 h 6368"/>
                  <a:gd name="T80" fmla="*/ 6415 w 7658"/>
                  <a:gd name="T81" fmla="*/ 3343 h 6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58" h="6368">
                    <a:moveTo>
                      <a:pt x="7146" y="1314"/>
                    </a:moveTo>
                    <a:lnTo>
                      <a:pt x="7146" y="2272"/>
                    </a:lnTo>
                    <a:lnTo>
                      <a:pt x="7274" y="2272"/>
                    </a:lnTo>
                    <a:lnTo>
                      <a:pt x="7274" y="2447"/>
                    </a:lnTo>
                    <a:lnTo>
                      <a:pt x="7039" y="2447"/>
                    </a:lnTo>
                    <a:lnTo>
                      <a:pt x="7039" y="2182"/>
                    </a:lnTo>
                    <a:lnTo>
                      <a:pt x="6561" y="2182"/>
                    </a:lnTo>
                    <a:lnTo>
                      <a:pt x="6561" y="0"/>
                    </a:lnTo>
                    <a:lnTo>
                      <a:pt x="1097" y="0"/>
                    </a:lnTo>
                    <a:lnTo>
                      <a:pt x="1097" y="2182"/>
                    </a:lnTo>
                    <a:lnTo>
                      <a:pt x="619" y="2182"/>
                    </a:lnTo>
                    <a:lnTo>
                      <a:pt x="619" y="2447"/>
                    </a:lnTo>
                    <a:lnTo>
                      <a:pt x="384" y="2447"/>
                    </a:lnTo>
                    <a:lnTo>
                      <a:pt x="384" y="2272"/>
                    </a:lnTo>
                    <a:lnTo>
                      <a:pt x="512" y="2272"/>
                    </a:lnTo>
                    <a:lnTo>
                      <a:pt x="512" y="1314"/>
                    </a:lnTo>
                    <a:lnTo>
                      <a:pt x="0" y="1314"/>
                    </a:lnTo>
                    <a:lnTo>
                      <a:pt x="0" y="2272"/>
                    </a:lnTo>
                    <a:lnTo>
                      <a:pt x="128" y="2272"/>
                    </a:lnTo>
                    <a:lnTo>
                      <a:pt x="128" y="2703"/>
                    </a:lnTo>
                    <a:lnTo>
                      <a:pt x="619" y="2703"/>
                    </a:lnTo>
                    <a:lnTo>
                      <a:pt x="619" y="5396"/>
                    </a:lnTo>
                    <a:lnTo>
                      <a:pt x="1047" y="5396"/>
                    </a:lnTo>
                    <a:lnTo>
                      <a:pt x="1047" y="6368"/>
                    </a:lnTo>
                    <a:lnTo>
                      <a:pt x="2327" y="6368"/>
                    </a:lnTo>
                    <a:lnTo>
                      <a:pt x="2327" y="5396"/>
                    </a:lnTo>
                    <a:lnTo>
                      <a:pt x="5331" y="5396"/>
                    </a:lnTo>
                    <a:lnTo>
                      <a:pt x="5331" y="6368"/>
                    </a:lnTo>
                    <a:lnTo>
                      <a:pt x="6611" y="6368"/>
                    </a:lnTo>
                    <a:lnTo>
                      <a:pt x="6611" y="5396"/>
                    </a:lnTo>
                    <a:lnTo>
                      <a:pt x="7039" y="5396"/>
                    </a:lnTo>
                    <a:lnTo>
                      <a:pt x="7039" y="2703"/>
                    </a:lnTo>
                    <a:lnTo>
                      <a:pt x="7530" y="2703"/>
                    </a:lnTo>
                    <a:lnTo>
                      <a:pt x="7530" y="2272"/>
                    </a:lnTo>
                    <a:lnTo>
                      <a:pt x="7658" y="2272"/>
                    </a:lnTo>
                    <a:lnTo>
                      <a:pt x="7658" y="1314"/>
                    </a:lnTo>
                    <a:lnTo>
                      <a:pt x="7146" y="1314"/>
                    </a:lnTo>
                    <a:close/>
                    <a:moveTo>
                      <a:pt x="1688" y="3788"/>
                    </a:moveTo>
                    <a:cubicBezTo>
                      <a:pt x="1442" y="3788"/>
                      <a:pt x="1243" y="3589"/>
                      <a:pt x="1243" y="3343"/>
                    </a:cubicBezTo>
                    <a:cubicBezTo>
                      <a:pt x="1243" y="3098"/>
                      <a:pt x="1442" y="2899"/>
                      <a:pt x="1688" y="2899"/>
                    </a:cubicBezTo>
                    <a:cubicBezTo>
                      <a:pt x="1934" y="2899"/>
                      <a:pt x="2132" y="3098"/>
                      <a:pt x="2132" y="3343"/>
                    </a:cubicBezTo>
                    <a:cubicBezTo>
                      <a:pt x="2132" y="3589"/>
                      <a:pt x="1934" y="3788"/>
                      <a:pt x="1688" y="3788"/>
                    </a:cubicBezTo>
                    <a:close/>
                    <a:moveTo>
                      <a:pt x="2903" y="4697"/>
                    </a:moveTo>
                    <a:lnTo>
                      <a:pt x="2647" y="4697"/>
                    </a:lnTo>
                    <a:lnTo>
                      <a:pt x="2647" y="2879"/>
                    </a:lnTo>
                    <a:lnTo>
                      <a:pt x="2903" y="2879"/>
                    </a:lnTo>
                    <a:lnTo>
                      <a:pt x="2903" y="4697"/>
                    </a:lnTo>
                    <a:close/>
                    <a:moveTo>
                      <a:pt x="3558" y="4697"/>
                    </a:moveTo>
                    <a:lnTo>
                      <a:pt x="3302" y="4697"/>
                    </a:lnTo>
                    <a:lnTo>
                      <a:pt x="3302" y="2879"/>
                    </a:lnTo>
                    <a:lnTo>
                      <a:pt x="3558" y="2879"/>
                    </a:lnTo>
                    <a:lnTo>
                      <a:pt x="3558" y="4697"/>
                    </a:lnTo>
                    <a:close/>
                    <a:moveTo>
                      <a:pt x="4214" y="4697"/>
                    </a:moveTo>
                    <a:lnTo>
                      <a:pt x="3958" y="4697"/>
                    </a:lnTo>
                    <a:lnTo>
                      <a:pt x="3958" y="2879"/>
                    </a:lnTo>
                    <a:lnTo>
                      <a:pt x="4214" y="2879"/>
                    </a:lnTo>
                    <a:lnTo>
                      <a:pt x="4214" y="4697"/>
                    </a:lnTo>
                    <a:close/>
                    <a:moveTo>
                      <a:pt x="4319" y="2182"/>
                    </a:moveTo>
                    <a:lnTo>
                      <a:pt x="1609" y="2182"/>
                    </a:lnTo>
                    <a:lnTo>
                      <a:pt x="1609" y="512"/>
                    </a:lnTo>
                    <a:lnTo>
                      <a:pt x="6049" y="512"/>
                    </a:lnTo>
                    <a:lnTo>
                      <a:pt x="6049" y="2182"/>
                    </a:lnTo>
                    <a:lnTo>
                      <a:pt x="5919" y="2182"/>
                    </a:lnTo>
                    <a:cubicBezTo>
                      <a:pt x="5922" y="2153"/>
                      <a:pt x="5928" y="2125"/>
                      <a:pt x="5928" y="2096"/>
                    </a:cubicBezTo>
                    <a:cubicBezTo>
                      <a:pt x="5928" y="1650"/>
                      <a:pt x="5565" y="1288"/>
                      <a:pt x="5119" y="1288"/>
                    </a:cubicBezTo>
                    <a:cubicBezTo>
                      <a:pt x="4674" y="1288"/>
                      <a:pt x="4311" y="1650"/>
                      <a:pt x="4311" y="2096"/>
                    </a:cubicBezTo>
                    <a:cubicBezTo>
                      <a:pt x="4311" y="2125"/>
                      <a:pt x="4316" y="2153"/>
                      <a:pt x="4319" y="2182"/>
                    </a:cubicBezTo>
                    <a:close/>
                    <a:moveTo>
                      <a:pt x="4869" y="4697"/>
                    </a:moveTo>
                    <a:lnTo>
                      <a:pt x="4613" y="4697"/>
                    </a:lnTo>
                    <a:lnTo>
                      <a:pt x="4613" y="2879"/>
                    </a:lnTo>
                    <a:lnTo>
                      <a:pt x="4869" y="2879"/>
                    </a:lnTo>
                    <a:lnTo>
                      <a:pt x="4869" y="4697"/>
                    </a:lnTo>
                    <a:close/>
                    <a:moveTo>
                      <a:pt x="4575" y="2182"/>
                    </a:moveTo>
                    <a:cubicBezTo>
                      <a:pt x="4571" y="2153"/>
                      <a:pt x="4567" y="2125"/>
                      <a:pt x="4567" y="2096"/>
                    </a:cubicBezTo>
                    <a:cubicBezTo>
                      <a:pt x="4567" y="1791"/>
                      <a:pt x="4815" y="1544"/>
                      <a:pt x="5119" y="1544"/>
                    </a:cubicBezTo>
                    <a:cubicBezTo>
                      <a:pt x="5424" y="1544"/>
                      <a:pt x="5672" y="1791"/>
                      <a:pt x="5672" y="2096"/>
                    </a:cubicBezTo>
                    <a:cubicBezTo>
                      <a:pt x="5672" y="2125"/>
                      <a:pt x="5667" y="2154"/>
                      <a:pt x="5663" y="2182"/>
                    </a:cubicBezTo>
                    <a:lnTo>
                      <a:pt x="4575" y="2182"/>
                    </a:lnTo>
                    <a:close/>
                    <a:moveTo>
                      <a:pt x="5970" y="3788"/>
                    </a:moveTo>
                    <a:cubicBezTo>
                      <a:pt x="5724" y="3788"/>
                      <a:pt x="5526" y="3589"/>
                      <a:pt x="5526" y="3343"/>
                    </a:cubicBezTo>
                    <a:cubicBezTo>
                      <a:pt x="5526" y="3098"/>
                      <a:pt x="5724" y="2899"/>
                      <a:pt x="5970" y="2899"/>
                    </a:cubicBezTo>
                    <a:cubicBezTo>
                      <a:pt x="6216" y="2899"/>
                      <a:pt x="6415" y="3098"/>
                      <a:pt x="6415" y="3343"/>
                    </a:cubicBezTo>
                    <a:cubicBezTo>
                      <a:pt x="6416" y="3589"/>
                      <a:pt x="6216" y="3788"/>
                      <a:pt x="5970" y="37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sp>
          <p:nvSpPr>
            <p:cNvPr id="38" name="图形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9053" y="3609"/>
              <a:ext cx="611" cy="590"/>
            </a:xfrm>
            <a:custGeom>
              <a:avLst/>
              <a:gdLst>
                <a:gd name="T0" fmla="*/ 539 w 579"/>
                <a:gd name="T1" fmla="*/ 131 h 560"/>
                <a:gd name="T2" fmla="*/ 443 w 579"/>
                <a:gd name="T3" fmla="*/ 131 h 560"/>
                <a:gd name="T4" fmla="*/ 289 w 579"/>
                <a:gd name="T5" fmla="*/ 0 h 560"/>
                <a:gd name="T6" fmla="*/ 136 w 579"/>
                <a:gd name="T7" fmla="*/ 131 h 560"/>
                <a:gd name="T8" fmla="*/ 40 w 579"/>
                <a:gd name="T9" fmla="*/ 131 h 560"/>
                <a:gd name="T10" fmla="*/ 0 w 579"/>
                <a:gd name="T11" fmla="*/ 171 h 560"/>
                <a:gd name="T12" fmla="*/ 0 w 579"/>
                <a:gd name="T13" fmla="*/ 520 h 560"/>
                <a:gd name="T14" fmla="*/ 40 w 579"/>
                <a:gd name="T15" fmla="*/ 560 h 560"/>
                <a:gd name="T16" fmla="*/ 539 w 579"/>
                <a:gd name="T17" fmla="*/ 560 h 560"/>
                <a:gd name="T18" fmla="*/ 579 w 579"/>
                <a:gd name="T19" fmla="*/ 520 h 560"/>
                <a:gd name="T20" fmla="*/ 579 w 579"/>
                <a:gd name="T21" fmla="*/ 171 h 560"/>
                <a:gd name="T22" fmla="*/ 539 w 579"/>
                <a:gd name="T23" fmla="*/ 131 h 560"/>
                <a:gd name="T24" fmla="*/ 212 w 579"/>
                <a:gd name="T25" fmla="*/ 306 h 560"/>
                <a:gd name="T26" fmla="*/ 290 w 579"/>
                <a:gd name="T27" fmla="*/ 229 h 560"/>
                <a:gd name="T28" fmla="*/ 367 w 579"/>
                <a:gd name="T29" fmla="*/ 306 h 560"/>
                <a:gd name="T30" fmla="*/ 344 w 579"/>
                <a:gd name="T31" fmla="*/ 361 h 560"/>
                <a:gd name="T32" fmla="*/ 380 w 579"/>
                <a:gd name="T33" fmla="*/ 427 h 560"/>
                <a:gd name="T34" fmla="*/ 382 w 579"/>
                <a:gd name="T35" fmla="*/ 432 h 560"/>
                <a:gd name="T36" fmla="*/ 374 w 579"/>
                <a:gd name="T37" fmla="*/ 439 h 560"/>
                <a:gd name="T38" fmla="*/ 374 w 579"/>
                <a:gd name="T39" fmla="*/ 439 h 560"/>
                <a:gd name="T40" fmla="*/ 371 w 579"/>
                <a:gd name="T41" fmla="*/ 439 h 560"/>
                <a:gd name="T42" fmla="*/ 344 w 579"/>
                <a:gd name="T43" fmla="*/ 428 h 560"/>
                <a:gd name="T44" fmla="*/ 338 w 579"/>
                <a:gd name="T45" fmla="*/ 457 h 560"/>
                <a:gd name="T46" fmla="*/ 332 w 579"/>
                <a:gd name="T47" fmla="*/ 463 h 560"/>
                <a:gd name="T48" fmla="*/ 330 w 579"/>
                <a:gd name="T49" fmla="*/ 463 h 560"/>
                <a:gd name="T50" fmla="*/ 324 w 579"/>
                <a:gd name="T51" fmla="*/ 459 h 560"/>
                <a:gd name="T52" fmla="*/ 289 w 579"/>
                <a:gd name="T53" fmla="*/ 396 h 560"/>
                <a:gd name="T54" fmla="*/ 255 w 579"/>
                <a:gd name="T55" fmla="*/ 459 h 560"/>
                <a:gd name="T56" fmla="*/ 248 w 579"/>
                <a:gd name="T57" fmla="*/ 463 h 560"/>
                <a:gd name="T58" fmla="*/ 247 w 579"/>
                <a:gd name="T59" fmla="*/ 463 h 560"/>
                <a:gd name="T60" fmla="*/ 241 w 579"/>
                <a:gd name="T61" fmla="*/ 457 h 560"/>
                <a:gd name="T62" fmla="*/ 235 w 579"/>
                <a:gd name="T63" fmla="*/ 428 h 560"/>
                <a:gd name="T64" fmla="*/ 208 w 579"/>
                <a:gd name="T65" fmla="*/ 439 h 560"/>
                <a:gd name="T66" fmla="*/ 199 w 579"/>
                <a:gd name="T67" fmla="*/ 437 h 560"/>
                <a:gd name="T68" fmla="*/ 198 w 579"/>
                <a:gd name="T69" fmla="*/ 428 h 560"/>
                <a:gd name="T70" fmla="*/ 235 w 579"/>
                <a:gd name="T71" fmla="*/ 361 h 560"/>
                <a:gd name="T72" fmla="*/ 212 w 579"/>
                <a:gd name="T73" fmla="*/ 306 h 560"/>
                <a:gd name="T74" fmla="*/ 289 w 579"/>
                <a:gd name="T75" fmla="*/ 67 h 560"/>
                <a:gd name="T76" fmla="*/ 359 w 579"/>
                <a:gd name="T77" fmla="*/ 131 h 560"/>
                <a:gd name="T78" fmla="*/ 220 w 579"/>
                <a:gd name="T79" fmla="*/ 131 h 560"/>
                <a:gd name="T80" fmla="*/ 289 w 579"/>
                <a:gd name="T81" fmla="*/ 6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9" h="560">
                  <a:moveTo>
                    <a:pt x="539" y="131"/>
                  </a:moveTo>
                  <a:lnTo>
                    <a:pt x="443" y="131"/>
                  </a:lnTo>
                  <a:cubicBezTo>
                    <a:pt x="405" y="77"/>
                    <a:pt x="341" y="0"/>
                    <a:pt x="289" y="0"/>
                  </a:cubicBezTo>
                  <a:cubicBezTo>
                    <a:pt x="237" y="0"/>
                    <a:pt x="174" y="77"/>
                    <a:pt x="136" y="131"/>
                  </a:cubicBezTo>
                  <a:lnTo>
                    <a:pt x="40" y="131"/>
                  </a:lnTo>
                  <a:cubicBezTo>
                    <a:pt x="18" y="131"/>
                    <a:pt x="0" y="149"/>
                    <a:pt x="0" y="171"/>
                  </a:cubicBezTo>
                  <a:lnTo>
                    <a:pt x="0" y="520"/>
                  </a:lnTo>
                  <a:cubicBezTo>
                    <a:pt x="0" y="543"/>
                    <a:pt x="18" y="560"/>
                    <a:pt x="40" y="560"/>
                  </a:cubicBezTo>
                  <a:lnTo>
                    <a:pt x="539" y="560"/>
                  </a:lnTo>
                  <a:cubicBezTo>
                    <a:pt x="561" y="560"/>
                    <a:pt x="579" y="543"/>
                    <a:pt x="579" y="520"/>
                  </a:cubicBezTo>
                  <a:lnTo>
                    <a:pt x="579" y="171"/>
                  </a:lnTo>
                  <a:cubicBezTo>
                    <a:pt x="579" y="149"/>
                    <a:pt x="561" y="131"/>
                    <a:pt x="539" y="131"/>
                  </a:cubicBezTo>
                  <a:close/>
                  <a:moveTo>
                    <a:pt x="212" y="306"/>
                  </a:moveTo>
                  <a:cubicBezTo>
                    <a:pt x="212" y="264"/>
                    <a:pt x="247" y="229"/>
                    <a:pt x="290" y="229"/>
                  </a:cubicBezTo>
                  <a:cubicBezTo>
                    <a:pt x="332" y="229"/>
                    <a:pt x="367" y="264"/>
                    <a:pt x="367" y="306"/>
                  </a:cubicBezTo>
                  <a:cubicBezTo>
                    <a:pt x="367" y="328"/>
                    <a:pt x="358" y="347"/>
                    <a:pt x="344" y="361"/>
                  </a:cubicBezTo>
                  <a:lnTo>
                    <a:pt x="380" y="427"/>
                  </a:lnTo>
                  <a:cubicBezTo>
                    <a:pt x="381" y="428"/>
                    <a:pt x="382" y="430"/>
                    <a:pt x="382" y="432"/>
                  </a:cubicBezTo>
                  <a:cubicBezTo>
                    <a:pt x="382" y="436"/>
                    <a:pt x="378" y="439"/>
                    <a:pt x="374" y="439"/>
                  </a:cubicBezTo>
                  <a:lnTo>
                    <a:pt x="374" y="439"/>
                  </a:lnTo>
                  <a:cubicBezTo>
                    <a:pt x="373" y="439"/>
                    <a:pt x="372" y="439"/>
                    <a:pt x="371" y="439"/>
                  </a:cubicBezTo>
                  <a:lnTo>
                    <a:pt x="344" y="428"/>
                  </a:lnTo>
                  <a:lnTo>
                    <a:pt x="338" y="457"/>
                  </a:lnTo>
                  <a:cubicBezTo>
                    <a:pt x="337" y="460"/>
                    <a:pt x="335" y="462"/>
                    <a:pt x="332" y="463"/>
                  </a:cubicBezTo>
                  <a:cubicBezTo>
                    <a:pt x="331" y="463"/>
                    <a:pt x="331" y="463"/>
                    <a:pt x="330" y="463"/>
                  </a:cubicBezTo>
                  <a:cubicBezTo>
                    <a:pt x="328" y="463"/>
                    <a:pt x="325" y="461"/>
                    <a:pt x="324" y="459"/>
                  </a:cubicBezTo>
                  <a:lnTo>
                    <a:pt x="289" y="396"/>
                  </a:lnTo>
                  <a:lnTo>
                    <a:pt x="255" y="459"/>
                  </a:lnTo>
                  <a:cubicBezTo>
                    <a:pt x="254" y="461"/>
                    <a:pt x="251" y="463"/>
                    <a:pt x="248" y="463"/>
                  </a:cubicBezTo>
                  <a:cubicBezTo>
                    <a:pt x="248" y="463"/>
                    <a:pt x="248" y="463"/>
                    <a:pt x="247" y="463"/>
                  </a:cubicBezTo>
                  <a:cubicBezTo>
                    <a:pt x="244" y="462"/>
                    <a:pt x="241" y="460"/>
                    <a:pt x="241" y="457"/>
                  </a:cubicBezTo>
                  <a:lnTo>
                    <a:pt x="235" y="428"/>
                  </a:lnTo>
                  <a:lnTo>
                    <a:pt x="208" y="439"/>
                  </a:lnTo>
                  <a:cubicBezTo>
                    <a:pt x="205" y="440"/>
                    <a:pt x="201" y="439"/>
                    <a:pt x="199" y="437"/>
                  </a:cubicBezTo>
                  <a:cubicBezTo>
                    <a:pt x="197" y="434"/>
                    <a:pt x="197" y="431"/>
                    <a:pt x="198" y="428"/>
                  </a:cubicBezTo>
                  <a:lnTo>
                    <a:pt x="235" y="361"/>
                  </a:lnTo>
                  <a:cubicBezTo>
                    <a:pt x="221" y="347"/>
                    <a:pt x="212" y="328"/>
                    <a:pt x="212" y="306"/>
                  </a:cubicBezTo>
                  <a:close/>
                  <a:moveTo>
                    <a:pt x="289" y="67"/>
                  </a:moveTo>
                  <a:cubicBezTo>
                    <a:pt x="302" y="69"/>
                    <a:pt x="329" y="95"/>
                    <a:pt x="359" y="131"/>
                  </a:cubicBezTo>
                  <a:lnTo>
                    <a:pt x="220" y="131"/>
                  </a:lnTo>
                  <a:cubicBezTo>
                    <a:pt x="249" y="95"/>
                    <a:pt x="277" y="69"/>
                    <a:pt x="289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旧字形 Light" panose="020B0300000000000000" charset="-128"/>
              </a:endParaRPr>
            </a:p>
          </p:txBody>
        </p:sp>
        <p:pic>
          <p:nvPicPr>
            <p:cNvPr id="12" name="图形" descr="E:/006包图网/素材/043扁平/2/ai2_131508-removebg-preview.pngai2_131508-removebg-preview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rcRect t="16669" b="16669"/>
            <a:stretch>
              <a:fillRect/>
            </a:stretch>
          </p:blipFill>
          <p:spPr>
            <a:xfrm>
              <a:off x="17019" y="1368"/>
              <a:ext cx="8243" cy="8243"/>
            </a:xfrm>
            <a:prstGeom prst="rect">
              <a:avLst/>
            </a:prstGeom>
            <a:ln w="66675">
              <a:noFill/>
            </a:ln>
          </p:spPr>
        </p:pic>
        <p:grpSp>
          <p:nvGrpSpPr>
            <p:cNvPr id="13" name="组合 12"/>
            <p:cNvGrpSpPr/>
            <p:nvPr/>
          </p:nvGrpSpPr>
          <p:grpSpPr>
            <a:xfrm>
              <a:off x="15526" y="3305"/>
              <a:ext cx="1234" cy="1234"/>
              <a:chOff x="11106" y="3335"/>
              <a:chExt cx="1234" cy="1234"/>
            </a:xfrm>
          </p:grpSpPr>
          <p:sp>
            <p:nvSpPr>
              <p:cNvPr id="25" name="图形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11106" y="3335"/>
                <a:ext cx="1234" cy="1234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26" name="图形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11391" y="3684"/>
                <a:ext cx="655" cy="545"/>
              </a:xfrm>
              <a:custGeom>
                <a:avLst/>
                <a:gdLst>
                  <a:gd name="T0" fmla="*/ 7146 w 7658"/>
                  <a:gd name="T1" fmla="*/ 2272 h 6368"/>
                  <a:gd name="T2" fmla="*/ 7274 w 7658"/>
                  <a:gd name="T3" fmla="*/ 2447 h 6368"/>
                  <a:gd name="T4" fmla="*/ 7039 w 7658"/>
                  <a:gd name="T5" fmla="*/ 2182 h 6368"/>
                  <a:gd name="T6" fmla="*/ 6561 w 7658"/>
                  <a:gd name="T7" fmla="*/ 0 h 6368"/>
                  <a:gd name="T8" fmla="*/ 1097 w 7658"/>
                  <a:gd name="T9" fmla="*/ 2182 h 6368"/>
                  <a:gd name="T10" fmla="*/ 619 w 7658"/>
                  <a:gd name="T11" fmla="*/ 2447 h 6368"/>
                  <a:gd name="T12" fmla="*/ 384 w 7658"/>
                  <a:gd name="T13" fmla="*/ 2272 h 6368"/>
                  <a:gd name="T14" fmla="*/ 512 w 7658"/>
                  <a:gd name="T15" fmla="*/ 1314 h 6368"/>
                  <a:gd name="T16" fmla="*/ 0 w 7658"/>
                  <a:gd name="T17" fmla="*/ 2272 h 6368"/>
                  <a:gd name="T18" fmla="*/ 128 w 7658"/>
                  <a:gd name="T19" fmla="*/ 2703 h 6368"/>
                  <a:gd name="T20" fmla="*/ 619 w 7658"/>
                  <a:gd name="T21" fmla="*/ 5396 h 6368"/>
                  <a:gd name="T22" fmla="*/ 1047 w 7658"/>
                  <a:gd name="T23" fmla="*/ 6368 h 6368"/>
                  <a:gd name="T24" fmla="*/ 2327 w 7658"/>
                  <a:gd name="T25" fmla="*/ 5396 h 6368"/>
                  <a:gd name="T26" fmla="*/ 5331 w 7658"/>
                  <a:gd name="T27" fmla="*/ 6368 h 6368"/>
                  <a:gd name="T28" fmla="*/ 6611 w 7658"/>
                  <a:gd name="T29" fmla="*/ 5396 h 6368"/>
                  <a:gd name="T30" fmla="*/ 7039 w 7658"/>
                  <a:gd name="T31" fmla="*/ 2703 h 6368"/>
                  <a:gd name="T32" fmla="*/ 7530 w 7658"/>
                  <a:gd name="T33" fmla="*/ 2272 h 6368"/>
                  <a:gd name="T34" fmla="*/ 7658 w 7658"/>
                  <a:gd name="T35" fmla="*/ 1314 h 6368"/>
                  <a:gd name="T36" fmla="*/ 1688 w 7658"/>
                  <a:gd name="T37" fmla="*/ 3788 h 6368"/>
                  <a:gd name="T38" fmla="*/ 1688 w 7658"/>
                  <a:gd name="T39" fmla="*/ 2899 h 6368"/>
                  <a:gd name="T40" fmla="*/ 1688 w 7658"/>
                  <a:gd name="T41" fmla="*/ 3788 h 6368"/>
                  <a:gd name="T42" fmla="*/ 2647 w 7658"/>
                  <a:gd name="T43" fmla="*/ 4697 h 6368"/>
                  <a:gd name="T44" fmla="*/ 2903 w 7658"/>
                  <a:gd name="T45" fmla="*/ 2879 h 6368"/>
                  <a:gd name="T46" fmla="*/ 3558 w 7658"/>
                  <a:gd name="T47" fmla="*/ 4697 h 6368"/>
                  <a:gd name="T48" fmla="*/ 3302 w 7658"/>
                  <a:gd name="T49" fmla="*/ 2879 h 6368"/>
                  <a:gd name="T50" fmla="*/ 3558 w 7658"/>
                  <a:gd name="T51" fmla="*/ 4697 h 6368"/>
                  <a:gd name="T52" fmla="*/ 3958 w 7658"/>
                  <a:gd name="T53" fmla="*/ 4697 h 6368"/>
                  <a:gd name="T54" fmla="*/ 4214 w 7658"/>
                  <a:gd name="T55" fmla="*/ 2879 h 6368"/>
                  <a:gd name="T56" fmla="*/ 4319 w 7658"/>
                  <a:gd name="T57" fmla="*/ 2182 h 6368"/>
                  <a:gd name="T58" fmla="*/ 1609 w 7658"/>
                  <a:gd name="T59" fmla="*/ 512 h 6368"/>
                  <a:gd name="T60" fmla="*/ 6049 w 7658"/>
                  <a:gd name="T61" fmla="*/ 2182 h 6368"/>
                  <a:gd name="T62" fmla="*/ 5928 w 7658"/>
                  <a:gd name="T63" fmla="*/ 2096 h 6368"/>
                  <a:gd name="T64" fmla="*/ 4311 w 7658"/>
                  <a:gd name="T65" fmla="*/ 2096 h 6368"/>
                  <a:gd name="T66" fmla="*/ 4869 w 7658"/>
                  <a:gd name="T67" fmla="*/ 4697 h 6368"/>
                  <a:gd name="T68" fmla="*/ 4613 w 7658"/>
                  <a:gd name="T69" fmla="*/ 2879 h 6368"/>
                  <a:gd name="T70" fmla="*/ 4869 w 7658"/>
                  <a:gd name="T71" fmla="*/ 4697 h 6368"/>
                  <a:gd name="T72" fmla="*/ 4567 w 7658"/>
                  <a:gd name="T73" fmla="*/ 2096 h 6368"/>
                  <a:gd name="T74" fmla="*/ 5672 w 7658"/>
                  <a:gd name="T75" fmla="*/ 2096 h 6368"/>
                  <a:gd name="T76" fmla="*/ 4575 w 7658"/>
                  <a:gd name="T77" fmla="*/ 2182 h 6368"/>
                  <a:gd name="T78" fmla="*/ 5526 w 7658"/>
                  <a:gd name="T79" fmla="*/ 3343 h 6368"/>
                  <a:gd name="T80" fmla="*/ 6415 w 7658"/>
                  <a:gd name="T81" fmla="*/ 3343 h 6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58" h="6368">
                    <a:moveTo>
                      <a:pt x="7146" y="1314"/>
                    </a:moveTo>
                    <a:lnTo>
                      <a:pt x="7146" y="2272"/>
                    </a:lnTo>
                    <a:lnTo>
                      <a:pt x="7274" y="2272"/>
                    </a:lnTo>
                    <a:lnTo>
                      <a:pt x="7274" y="2447"/>
                    </a:lnTo>
                    <a:lnTo>
                      <a:pt x="7039" y="2447"/>
                    </a:lnTo>
                    <a:lnTo>
                      <a:pt x="7039" y="2182"/>
                    </a:lnTo>
                    <a:lnTo>
                      <a:pt x="6561" y="2182"/>
                    </a:lnTo>
                    <a:lnTo>
                      <a:pt x="6561" y="0"/>
                    </a:lnTo>
                    <a:lnTo>
                      <a:pt x="1097" y="0"/>
                    </a:lnTo>
                    <a:lnTo>
                      <a:pt x="1097" y="2182"/>
                    </a:lnTo>
                    <a:lnTo>
                      <a:pt x="619" y="2182"/>
                    </a:lnTo>
                    <a:lnTo>
                      <a:pt x="619" y="2447"/>
                    </a:lnTo>
                    <a:lnTo>
                      <a:pt x="384" y="2447"/>
                    </a:lnTo>
                    <a:lnTo>
                      <a:pt x="384" y="2272"/>
                    </a:lnTo>
                    <a:lnTo>
                      <a:pt x="512" y="2272"/>
                    </a:lnTo>
                    <a:lnTo>
                      <a:pt x="512" y="1314"/>
                    </a:lnTo>
                    <a:lnTo>
                      <a:pt x="0" y="1314"/>
                    </a:lnTo>
                    <a:lnTo>
                      <a:pt x="0" y="2272"/>
                    </a:lnTo>
                    <a:lnTo>
                      <a:pt x="128" y="2272"/>
                    </a:lnTo>
                    <a:lnTo>
                      <a:pt x="128" y="2703"/>
                    </a:lnTo>
                    <a:lnTo>
                      <a:pt x="619" y="2703"/>
                    </a:lnTo>
                    <a:lnTo>
                      <a:pt x="619" y="5396"/>
                    </a:lnTo>
                    <a:lnTo>
                      <a:pt x="1047" y="5396"/>
                    </a:lnTo>
                    <a:lnTo>
                      <a:pt x="1047" y="6368"/>
                    </a:lnTo>
                    <a:lnTo>
                      <a:pt x="2327" y="6368"/>
                    </a:lnTo>
                    <a:lnTo>
                      <a:pt x="2327" y="5396"/>
                    </a:lnTo>
                    <a:lnTo>
                      <a:pt x="5331" y="5396"/>
                    </a:lnTo>
                    <a:lnTo>
                      <a:pt x="5331" y="6368"/>
                    </a:lnTo>
                    <a:lnTo>
                      <a:pt x="6611" y="6368"/>
                    </a:lnTo>
                    <a:lnTo>
                      <a:pt x="6611" y="5396"/>
                    </a:lnTo>
                    <a:lnTo>
                      <a:pt x="7039" y="5396"/>
                    </a:lnTo>
                    <a:lnTo>
                      <a:pt x="7039" y="2703"/>
                    </a:lnTo>
                    <a:lnTo>
                      <a:pt x="7530" y="2703"/>
                    </a:lnTo>
                    <a:lnTo>
                      <a:pt x="7530" y="2272"/>
                    </a:lnTo>
                    <a:lnTo>
                      <a:pt x="7658" y="2272"/>
                    </a:lnTo>
                    <a:lnTo>
                      <a:pt x="7658" y="1314"/>
                    </a:lnTo>
                    <a:lnTo>
                      <a:pt x="7146" y="1314"/>
                    </a:lnTo>
                    <a:close/>
                    <a:moveTo>
                      <a:pt x="1688" y="3788"/>
                    </a:moveTo>
                    <a:cubicBezTo>
                      <a:pt x="1442" y="3788"/>
                      <a:pt x="1243" y="3589"/>
                      <a:pt x="1243" y="3343"/>
                    </a:cubicBezTo>
                    <a:cubicBezTo>
                      <a:pt x="1243" y="3098"/>
                      <a:pt x="1442" y="2899"/>
                      <a:pt x="1688" y="2899"/>
                    </a:cubicBezTo>
                    <a:cubicBezTo>
                      <a:pt x="1934" y="2899"/>
                      <a:pt x="2132" y="3098"/>
                      <a:pt x="2132" y="3343"/>
                    </a:cubicBezTo>
                    <a:cubicBezTo>
                      <a:pt x="2132" y="3589"/>
                      <a:pt x="1934" y="3788"/>
                      <a:pt x="1688" y="3788"/>
                    </a:cubicBezTo>
                    <a:close/>
                    <a:moveTo>
                      <a:pt x="2903" y="4697"/>
                    </a:moveTo>
                    <a:lnTo>
                      <a:pt x="2647" y="4697"/>
                    </a:lnTo>
                    <a:lnTo>
                      <a:pt x="2647" y="2879"/>
                    </a:lnTo>
                    <a:lnTo>
                      <a:pt x="2903" y="2879"/>
                    </a:lnTo>
                    <a:lnTo>
                      <a:pt x="2903" y="4697"/>
                    </a:lnTo>
                    <a:close/>
                    <a:moveTo>
                      <a:pt x="3558" y="4697"/>
                    </a:moveTo>
                    <a:lnTo>
                      <a:pt x="3302" y="4697"/>
                    </a:lnTo>
                    <a:lnTo>
                      <a:pt x="3302" y="2879"/>
                    </a:lnTo>
                    <a:lnTo>
                      <a:pt x="3558" y="2879"/>
                    </a:lnTo>
                    <a:lnTo>
                      <a:pt x="3558" y="4697"/>
                    </a:lnTo>
                    <a:close/>
                    <a:moveTo>
                      <a:pt x="4214" y="4697"/>
                    </a:moveTo>
                    <a:lnTo>
                      <a:pt x="3958" y="4697"/>
                    </a:lnTo>
                    <a:lnTo>
                      <a:pt x="3958" y="2879"/>
                    </a:lnTo>
                    <a:lnTo>
                      <a:pt x="4214" y="2879"/>
                    </a:lnTo>
                    <a:lnTo>
                      <a:pt x="4214" y="4697"/>
                    </a:lnTo>
                    <a:close/>
                    <a:moveTo>
                      <a:pt x="4319" y="2182"/>
                    </a:moveTo>
                    <a:lnTo>
                      <a:pt x="1609" y="2182"/>
                    </a:lnTo>
                    <a:lnTo>
                      <a:pt x="1609" y="512"/>
                    </a:lnTo>
                    <a:lnTo>
                      <a:pt x="6049" y="512"/>
                    </a:lnTo>
                    <a:lnTo>
                      <a:pt x="6049" y="2182"/>
                    </a:lnTo>
                    <a:lnTo>
                      <a:pt x="5919" y="2182"/>
                    </a:lnTo>
                    <a:cubicBezTo>
                      <a:pt x="5922" y="2153"/>
                      <a:pt x="5928" y="2125"/>
                      <a:pt x="5928" y="2096"/>
                    </a:cubicBezTo>
                    <a:cubicBezTo>
                      <a:pt x="5928" y="1650"/>
                      <a:pt x="5565" y="1288"/>
                      <a:pt x="5119" y="1288"/>
                    </a:cubicBezTo>
                    <a:cubicBezTo>
                      <a:pt x="4674" y="1288"/>
                      <a:pt x="4311" y="1650"/>
                      <a:pt x="4311" y="2096"/>
                    </a:cubicBezTo>
                    <a:cubicBezTo>
                      <a:pt x="4311" y="2125"/>
                      <a:pt x="4316" y="2153"/>
                      <a:pt x="4319" y="2182"/>
                    </a:cubicBezTo>
                    <a:close/>
                    <a:moveTo>
                      <a:pt x="4869" y="4697"/>
                    </a:moveTo>
                    <a:lnTo>
                      <a:pt x="4613" y="4697"/>
                    </a:lnTo>
                    <a:lnTo>
                      <a:pt x="4613" y="2879"/>
                    </a:lnTo>
                    <a:lnTo>
                      <a:pt x="4869" y="2879"/>
                    </a:lnTo>
                    <a:lnTo>
                      <a:pt x="4869" y="4697"/>
                    </a:lnTo>
                    <a:close/>
                    <a:moveTo>
                      <a:pt x="4575" y="2182"/>
                    </a:moveTo>
                    <a:cubicBezTo>
                      <a:pt x="4571" y="2153"/>
                      <a:pt x="4567" y="2125"/>
                      <a:pt x="4567" y="2096"/>
                    </a:cubicBezTo>
                    <a:cubicBezTo>
                      <a:pt x="4567" y="1791"/>
                      <a:pt x="4815" y="1544"/>
                      <a:pt x="5119" y="1544"/>
                    </a:cubicBezTo>
                    <a:cubicBezTo>
                      <a:pt x="5424" y="1544"/>
                      <a:pt x="5672" y="1791"/>
                      <a:pt x="5672" y="2096"/>
                    </a:cubicBezTo>
                    <a:cubicBezTo>
                      <a:pt x="5672" y="2125"/>
                      <a:pt x="5667" y="2154"/>
                      <a:pt x="5663" y="2182"/>
                    </a:cubicBezTo>
                    <a:lnTo>
                      <a:pt x="4575" y="2182"/>
                    </a:lnTo>
                    <a:close/>
                    <a:moveTo>
                      <a:pt x="5970" y="3788"/>
                    </a:moveTo>
                    <a:cubicBezTo>
                      <a:pt x="5724" y="3788"/>
                      <a:pt x="5526" y="3589"/>
                      <a:pt x="5526" y="3343"/>
                    </a:cubicBezTo>
                    <a:cubicBezTo>
                      <a:pt x="5526" y="3098"/>
                      <a:pt x="5724" y="2899"/>
                      <a:pt x="5970" y="2899"/>
                    </a:cubicBezTo>
                    <a:cubicBezTo>
                      <a:pt x="6216" y="2899"/>
                      <a:pt x="6415" y="3098"/>
                      <a:pt x="6415" y="3343"/>
                    </a:cubicBezTo>
                    <a:cubicBezTo>
                      <a:pt x="6416" y="3589"/>
                      <a:pt x="6216" y="3788"/>
                      <a:pt x="5970" y="37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sp>
          <p:nvSpPr>
            <p:cNvPr id="27" name="图形"/>
            <p:cNvSpPr/>
            <p:nvPr>
              <p:custDataLst>
                <p:tags r:id="rId12"/>
              </p:custDataLst>
            </p:nvPr>
          </p:nvSpPr>
          <p:spPr>
            <a:xfrm flipH="1">
              <a:off x="14886" y="3795"/>
              <a:ext cx="471" cy="345"/>
            </a:xfrm>
            <a:prstGeom prst="rightArrow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332866" y="1875156"/>
            <a:ext cx="9316085" cy="3716655"/>
            <a:chOff x="1887" y="2806"/>
            <a:chExt cx="14671" cy="5853"/>
          </a:xfrm>
        </p:grpSpPr>
        <p:grpSp>
          <p:nvGrpSpPr>
            <p:cNvPr id="22" name="组合 21"/>
            <p:cNvGrpSpPr/>
            <p:nvPr/>
          </p:nvGrpSpPr>
          <p:grpSpPr>
            <a:xfrm>
              <a:off x="5389" y="2816"/>
              <a:ext cx="7675" cy="5843"/>
              <a:chOff x="4549" y="2796"/>
              <a:chExt cx="8306" cy="6323"/>
            </a:xfrm>
          </p:grpSpPr>
          <p:sp>
            <p:nvSpPr>
              <p:cNvPr id="48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7707" y="4978"/>
                <a:ext cx="1956" cy="1956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771" y="2796"/>
                <a:ext cx="4084" cy="6316"/>
                <a:chOff x="8771" y="2796"/>
                <a:chExt cx="4084" cy="6316"/>
              </a:xfrm>
            </p:grpSpPr>
            <p:sp>
              <p:nvSpPr>
                <p:cNvPr id="40" name="图形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0971" y="2982"/>
                  <a:ext cx="62" cy="418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43" name="图形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2185" y="5567"/>
                  <a:ext cx="62" cy="418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46" name="图形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0969" y="8474"/>
                  <a:ext cx="62" cy="418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49" name="图形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8771" y="2796"/>
                  <a:ext cx="2538" cy="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115" y="117"/>
                        <a:pt x="8152" y="1376"/>
                        <a:pt x="11797" y="3681"/>
                      </a:cubicBezTo>
                      <a:cubicBezTo>
                        <a:pt x="15747" y="6178"/>
                        <a:pt x="19117" y="9825"/>
                        <a:pt x="21600" y="14290"/>
                      </a:cubicBezTo>
                      <a:lnTo>
                        <a:pt x="12131" y="21600"/>
                      </a:lnTo>
                      <a:cubicBezTo>
                        <a:pt x="10745" y="19208"/>
                        <a:pt x="8918" y="17235"/>
                        <a:pt x="6793" y="15836"/>
                      </a:cubicBezTo>
                      <a:cubicBezTo>
                        <a:pt x="4711" y="14466"/>
                        <a:pt x="2398" y="13683"/>
                        <a:pt x="27" y="135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0" name="图形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0281" y="4318"/>
                  <a:ext cx="1565" cy="29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7" h="21600" extrusionOk="0">
                      <a:moveTo>
                        <a:pt x="0" y="5188"/>
                      </a:moveTo>
                      <a:cubicBezTo>
                        <a:pt x="1936" y="7006"/>
                        <a:pt x="3052" y="9040"/>
                        <a:pt x="3260" y="11129"/>
                      </a:cubicBezTo>
                      <a:cubicBezTo>
                        <a:pt x="3472" y="13260"/>
                        <a:pt x="2733" y="15388"/>
                        <a:pt x="1104" y="17336"/>
                      </a:cubicBezTo>
                      <a:lnTo>
                        <a:pt x="17209" y="21600"/>
                      </a:lnTo>
                      <a:cubicBezTo>
                        <a:pt x="20270" y="18041"/>
                        <a:pt x="21600" y="14125"/>
                        <a:pt x="21075" y="10217"/>
                      </a:cubicBezTo>
                      <a:cubicBezTo>
                        <a:pt x="20589" y="6607"/>
                        <a:pt x="18533" y="3109"/>
                        <a:pt x="15070" y="0"/>
                      </a:cubicBezTo>
                      <a:lnTo>
                        <a:pt x="0" y="518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1" name="图形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8773" y="6850"/>
                  <a:ext cx="2708" cy="2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" y="9035"/>
                      </a:moveTo>
                      <a:cubicBezTo>
                        <a:pt x="2483" y="8877"/>
                        <a:pt x="4876" y="7982"/>
                        <a:pt x="6977" y="6431"/>
                      </a:cubicBezTo>
                      <a:cubicBezTo>
                        <a:pt x="9122" y="4848"/>
                        <a:pt x="10892" y="2634"/>
                        <a:pt x="12119" y="0"/>
                      </a:cubicBezTo>
                      <a:lnTo>
                        <a:pt x="21600" y="5589"/>
                      </a:lnTo>
                      <a:cubicBezTo>
                        <a:pt x="19663" y="9974"/>
                        <a:pt x="16852" y="13720"/>
                        <a:pt x="13416" y="16494"/>
                      </a:cubicBezTo>
                      <a:cubicBezTo>
                        <a:pt x="11441" y="18088"/>
                        <a:pt x="9297" y="19333"/>
                        <a:pt x="7051" y="20193"/>
                      </a:cubicBezTo>
                      <a:cubicBezTo>
                        <a:pt x="4781" y="21063"/>
                        <a:pt x="2407" y="21541"/>
                        <a:pt x="0" y="21600"/>
                      </a:cubicBezTo>
                      <a:lnTo>
                        <a:pt x="18" y="90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2" name="图形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8774" y="4587"/>
                  <a:ext cx="1027" cy="6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" y="0"/>
                      </a:moveTo>
                      <a:lnTo>
                        <a:pt x="0" y="5599"/>
                      </a:lnTo>
                      <a:cubicBezTo>
                        <a:pt x="3600" y="5984"/>
                        <a:pt x="7105" y="7569"/>
                        <a:pt x="10277" y="10244"/>
                      </a:cubicBezTo>
                      <a:cubicBezTo>
                        <a:pt x="13567" y="13019"/>
                        <a:pt x="16418" y="16898"/>
                        <a:pt x="18623" y="21600"/>
                      </a:cubicBezTo>
                      <a:lnTo>
                        <a:pt x="21600" y="18685"/>
                      </a:lnTo>
                      <a:cubicBezTo>
                        <a:pt x="19003" y="13163"/>
                        <a:pt x="15645" y="8613"/>
                        <a:pt x="11773" y="5366"/>
                      </a:cubicBezTo>
                      <a:cubicBezTo>
                        <a:pt x="8139" y="2319"/>
                        <a:pt x="4135" y="491"/>
                        <a:pt x="1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3" name="图形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9738" y="5287"/>
                  <a:ext cx="318" cy="1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9" h="21600" extrusionOk="0">
                      <a:moveTo>
                        <a:pt x="0" y="1614"/>
                      </a:moveTo>
                      <a:lnTo>
                        <a:pt x="9557" y="0"/>
                      </a:lnTo>
                      <a:cubicBezTo>
                        <a:pt x="16421" y="3290"/>
                        <a:pt x="20326" y="6961"/>
                        <a:pt x="20966" y="10723"/>
                      </a:cubicBezTo>
                      <a:cubicBezTo>
                        <a:pt x="21600" y="14456"/>
                        <a:pt x="19000" y="18179"/>
                        <a:pt x="13367" y="21600"/>
                      </a:cubicBezTo>
                      <a:lnTo>
                        <a:pt x="3226" y="20263"/>
                      </a:lnTo>
                      <a:cubicBezTo>
                        <a:pt x="8018" y="17325"/>
                        <a:pt x="10248" y="14135"/>
                        <a:pt x="9748" y="10934"/>
                      </a:cubicBezTo>
                      <a:cubicBezTo>
                        <a:pt x="9238" y="7668"/>
                        <a:pt x="5901" y="4478"/>
                        <a:pt x="0" y="16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4" name="图形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8773" y="6568"/>
                  <a:ext cx="1094" cy="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668" y="0"/>
                      </a:moveTo>
                      <a:lnTo>
                        <a:pt x="21600" y="2129"/>
                      </a:lnTo>
                      <a:cubicBezTo>
                        <a:pt x="19473" y="7446"/>
                        <a:pt x="16509" y="11966"/>
                        <a:pt x="12947" y="15323"/>
                      </a:cubicBezTo>
                      <a:cubicBezTo>
                        <a:pt x="9072" y="18974"/>
                        <a:pt x="4616" y="21134"/>
                        <a:pt x="0" y="21600"/>
                      </a:cubicBezTo>
                      <a:lnTo>
                        <a:pt x="42" y="16713"/>
                      </a:lnTo>
                      <a:cubicBezTo>
                        <a:pt x="3924" y="16295"/>
                        <a:pt x="7674" y="14501"/>
                        <a:pt x="10961" y="11492"/>
                      </a:cubicBezTo>
                      <a:cubicBezTo>
                        <a:pt x="14124" y="8596"/>
                        <a:pt x="16766" y="4657"/>
                        <a:pt x="1866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6" name="图形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9731" y="3604"/>
                  <a:ext cx="365" cy="365"/>
                </a:xfrm>
                <a:prstGeom prst="ellipse">
                  <a:avLst/>
                </a:prstGeom>
                <a:solidFill>
                  <a:srgbClr val="F6F6F7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8" name="图形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9883" y="3711"/>
                  <a:ext cx="52" cy="1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84" extrusionOk="0">
                      <a:moveTo>
                        <a:pt x="0" y="1732"/>
                      </a:moveTo>
                      <a:cubicBezTo>
                        <a:pt x="-1" y="1616"/>
                        <a:pt x="100" y="1502"/>
                        <a:pt x="287" y="1407"/>
                      </a:cubicBezTo>
                      <a:cubicBezTo>
                        <a:pt x="489" y="1306"/>
                        <a:pt x="779" y="1232"/>
                        <a:pt x="1111" y="1198"/>
                      </a:cubicBezTo>
                      <a:lnTo>
                        <a:pt x="8348" y="207"/>
                      </a:lnTo>
                      <a:cubicBezTo>
                        <a:pt x="8705" y="144"/>
                        <a:pt x="9079" y="94"/>
                        <a:pt x="9464" y="60"/>
                      </a:cubicBezTo>
                      <a:cubicBezTo>
                        <a:pt x="9886" y="22"/>
                        <a:pt x="10318" y="2"/>
                        <a:pt x="10752" y="1"/>
                      </a:cubicBezTo>
                      <a:lnTo>
                        <a:pt x="20274" y="1"/>
                      </a:lnTo>
                      <a:cubicBezTo>
                        <a:pt x="20690" y="-10"/>
                        <a:pt x="21092" y="58"/>
                        <a:pt x="21339" y="180"/>
                      </a:cubicBezTo>
                      <a:cubicBezTo>
                        <a:pt x="21513" y="267"/>
                        <a:pt x="21593" y="374"/>
                        <a:pt x="21563" y="480"/>
                      </a:cubicBezTo>
                      <a:lnTo>
                        <a:pt x="21599" y="21163"/>
                      </a:lnTo>
                      <a:cubicBezTo>
                        <a:pt x="21587" y="21270"/>
                        <a:pt x="21469" y="21371"/>
                        <a:pt x="21266" y="21448"/>
                      </a:cubicBezTo>
                      <a:cubicBezTo>
                        <a:pt x="21024" y="21540"/>
                        <a:pt x="20684" y="21590"/>
                        <a:pt x="20334" y="21584"/>
                      </a:cubicBezTo>
                      <a:lnTo>
                        <a:pt x="11015" y="21584"/>
                      </a:lnTo>
                      <a:cubicBezTo>
                        <a:pt x="10657" y="21590"/>
                        <a:pt x="10311" y="21537"/>
                        <a:pt x="10072" y="21440"/>
                      </a:cubicBezTo>
                      <a:cubicBezTo>
                        <a:pt x="9891" y="21367"/>
                        <a:pt x="9785" y="21273"/>
                        <a:pt x="9771" y="21174"/>
                      </a:cubicBezTo>
                      <a:lnTo>
                        <a:pt x="9636" y="4253"/>
                      </a:lnTo>
                      <a:cubicBezTo>
                        <a:pt x="9639" y="4193"/>
                        <a:pt x="9570" y="4136"/>
                        <a:pt x="9447" y="4098"/>
                      </a:cubicBezTo>
                      <a:cubicBezTo>
                        <a:pt x="9286" y="4047"/>
                        <a:pt x="9059" y="4034"/>
                        <a:pt x="8864" y="4064"/>
                      </a:cubicBezTo>
                      <a:lnTo>
                        <a:pt x="1543" y="4572"/>
                      </a:lnTo>
                      <a:cubicBezTo>
                        <a:pt x="1228" y="4613"/>
                        <a:pt x="880" y="4601"/>
                        <a:pt x="591" y="4541"/>
                      </a:cubicBezTo>
                      <a:cubicBezTo>
                        <a:pt x="265" y="4472"/>
                        <a:pt x="51" y="4349"/>
                        <a:pt x="19" y="4212"/>
                      </a:cubicBezTo>
                      <a:lnTo>
                        <a:pt x="0" y="1732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9" name="图形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0996" y="5627"/>
                  <a:ext cx="365" cy="365"/>
                </a:xfrm>
                <a:prstGeom prst="ellipse">
                  <a:avLst/>
                </a:prstGeom>
                <a:solidFill>
                  <a:srgbClr val="F6F6F7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61" name="图形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1133" y="5726"/>
                  <a:ext cx="98" cy="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6" h="21538" extrusionOk="0">
                      <a:moveTo>
                        <a:pt x="6392" y="6090"/>
                      </a:moveTo>
                      <a:lnTo>
                        <a:pt x="6392" y="6882"/>
                      </a:lnTo>
                      <a:cubicBezTo>
                        <a:pt x="6396" y="6960"/>
                        <a:pt x="6364" y="7038"/>
                        <a:pt x="6299" y="7103"/>
                      </a:cubicBezTo>
                      <a:cubicBezTo>
                        <a:pt x="6199" y="7203"/>
                        <a:pt x="6036" y="7265"/>
                        <a:pt x="5859" y="7271"/>
                      </a:cubicBezTo>
                      <a:lnTo>
                        <a:pt x="664" y="7276"/>
                      </a:lnTo>
                      <a:cubicBezTo>
                        <a:pt x="513" y="7279"/>
                        <a:pt x="364" y="7246"/>
                        <a:pt x="246" y="7182"/>
                      </a:cubicBezTo>
                      <a:cubicBezTo>
                        <a:pt x="87" y="7096"/>
                        <a:pt x="-4" y="6966"/>
                        <a:pt x="0" y="6829"/>
                      </a:cubicBezTo>
                      <a:lnTo>
                        <a:pt x="0" y="5619"/>
                      </a:lnTo>
                      <a:cubicBezTo>
                        <a:pt x="70" y="4333"/>
                        <a:pt x="814" y="3104"/>
                        <a:pt x="2100" y="2154"/>
                      </a:cubicBezTo>
                      <a:cubicBezTo>
                        <a:pt x="3421" y="1178"/>
                        <a:pt x="5208" y="568"/>
                        <a:pt x="7110" y="255"/>
                      </a:cubicBezTo>
                      <a:cubicBezTo>
                        <a:pt x="8638" y="4"/>
                        <a:pt x="10219" y="-53"/>
                        <a:pt x="11785" y="45"/>
                      </a:cubicBezTo>
                      <a:cubicBezTo>
                        <a:pt x="13407" y="147"/>
                        <a:pt x="15006" y="416"/>
                        <a:pt x="16439" y="941"/>
                      </a:cubicBezTo>
                      <a:cubicBezTo>
                        <a:pt x="17732" y="1414"/>
                        <a:pt x="18850" y="2083"/>
                        <a:pt x="19663" y="2911"/>
                      </a:cubicBezTo>
                      <a:cubicBezTo>
                        <a:pt x="20479" y="3743"/>
                        <a:pt x="20958" y="4708"/>
                        <a:pt x="20995" y="5706"/>
                      </a:cubicBezTo>
                      <a:cubicBezTo>
                        <a:pt x="21032" y="6696"/>
                        <a:pt x="20633" y="7663"/>
                        <a:pt x="20034" y="8566"/>
                      </a:cubicBezTo>
                      <a:cubicBezTo>
                        <a:pt x="19352" y="9594"/>
                        <a:pt x="18420" y="10534"/>
                        <a:pt x="17385" y="11416"/>
                      </a:cubicBezTo>
                      <a:cubicBezTo>
                        <a:pt x="16088" y="12522"/>
                        <a:pt x="14633" y="13536"/>
                        <a:pt x="13193" y="14557"/>
                      </a:cubicBezTo>
                      <a:cubicBezTo>
                        <a:pt x="11732" y="15593"/>
                        <a:pt x="10284" y="16637"/>
                        <a:pt x="8849" y="17689"/>
                      </a:cubicBezTo>
                      <a:cubicBezTo>
                        <a:pt x="8783" y="17718"/>
                        <a:pt x="8752" y="17772"/>
                        <a:pt x="8771" y="17824"/>
                      </a:cubicBezTo>
                      <a:cubicBezTo>
                        <a:pt x="8792" y="17880"/>
                        <a:pt x="8867" y="17919"/>
                        <a:pt x="8953" y="17919"/>
                      </a:cubicBezTo>
                      <a:lnTo>
                        <a:pt x="20829" y="17919"/>
                      </a:lnTo>
                      <a:cubicBezTo>
                        <a:pt x="21022" y="17905"/>
                        <a:pt x="21215" y="17947"/>
                        <a:pt x="21361" y="18034"/>
                      </a:cubicBezTo>
                      <a:cubicBezTo>
                        <a:pt x="21510" y="18123"/>
                        <a:pt x="21595" y="18250"/>
                        <a:pt x="21596" y="18384"/>
                      </a:cubicBezTo>
                      <a:lnTo>
                        <a:pt x="21596" y="21136"/>
                      </a:lnTo>
                      <a:cubicBezTo>
                        <a:pt x="21581" y="21230"/>
                        <a:pt x="21522" y="21318"/>
                        <a:pt x="21429" y="21387"/>
                      </a:cubicBezTo>
                      <a:cubicBezTo>
                        <a:pt x="21320" y="21470"/>
                        <a:pt x="21169" y="21522"/>
                        <a:pt x="21007" y="21534"/>
                      </a:cubicBezTo>
                      <a:lnTo>
                        <a:pt x="979" y="21534"/>
                      </a:lnTo>
                      <a:cubicBezTo>
                        <a:pt x="819" y="21547"/>
                        <a:pt x="657" y="21521"/>
                        <a:pt x="522" y="21461"/>
                      </a:cubicBezTo>
                      <a:cubicBezTo>
                        <a:pt x="361" y="21389"/>
                        <a:pt x="252" y="21274"/>
                        <a:pt x="222" y="21146"/>
                      </a:cubicBezTo>
                      <a:lnTo>
                        <a:pt x="189" y="18578"/>
                      </a:lnTo>
                      <a:cubicBezTo>
                        <a:pt x="178" y="18441"/>
                        <a:pt x="210" y="18305"/>
                        <a:pt x="282" y="18177"/>
                      </a:cubicBezTo>
                      <a:cubicBezTo>
                        <a:pt x="350" y="18057"/>
                        <a:pt x="453" y="17948"/>
                        <a:pt x="584" y="17855"/>
                      </a:cubicBezTo>
                      <a:lnTo>
                        <a:pt x="11394" y="10005"/>
                      </a:lnTo>
                      <a:cubicBezTo>
                        <a:pt x="11963" y="9497"/>
                        <a:pt x="12527" y="8986"/>
                        <a:pt x="13086" y="8472"/>
                      </a:cubicBezTo>
                      <a:cubicBezTo>
                        <a:pt x="13627" y="7974"/>
                        <a:pt x="14170" y="7464"/>
                        <a:pt x="14420" y="6868"/>
                      </a:cubicBezTo>
                      <a:cubicBezTo>
                        <a:pt x="14709" y="6181"/>
                        <a:pt x="14575" y="5464"/>
                        <a:pt x="14044" y="4885"/>
                      </a:cubicBezTo>
                      <a:cubicBezTo>
                        <a:pt x="13593" y="4393"/>
                        <a:pt x="12875" y="4026"/>
                        <a:pt x="12023" y="3825"/>
                      </a:cubicBezTo>
                      <a:cubicBezTo>
                        <a:pt x="10659" y="3503"/>
                        <a:pt x="9231" y="3631"/>
                        <a:pt x="8076" y="4087"/>
                      </a:cubicBezTo>
                      <a:cubicBezTo>
                        <a:pt x="7569" y="4288"/>
                        <a:pt x="7113" y="4553"/>
                        <a:pt x="6802" y="4894"/>
                      </a:cubicBezTo>
                      <a:cubicBezTo>
                        <a:pt x="6487" y="5241"/>
                        <a:pt x="6333" y="5657"/>
                        <a:pt x="6392" y="6090"/>
                      </a:cubicBezTo>
                      <a:close/>
                    </a:path>
                  </a:pathLst>
                </a:custGeom>
                <a:solidFill>
                  <a:srgbClr val="54545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62" name="图形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9731" y="7912"/>
                  <a:ext cx="365" cy="365"/>
                </a:xfrm>
                <a:prstGeom prst="ellipse">
                  <a:avLst/>
                </a:prstGeom>
                <a:solidFill>
                  <a:srgbClr val="F6F6F7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64" name="图形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9869" y="8022"/>
                  <a:ext cx="95" cy="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591" extrusionOk="0">
                      <a:moveTo>
                        <a:pt x="12133" y="3705"/>
                      </a:moveTo>
                      <a:lnTo>
                        <a:pt x="1263" y="3705"/>
                      </a:lnTo>
                      <a:cubicBezTo>
                        <a:pt x="1093" y="3705"/>
                        <a:pt x="928" y="3666"/>
                        <a:pt x="798" y="3594"/>
                      </a:cubicBezTo>
                      <a:cubicBezTo>
                        <a:pt x="678" y="3528"/>
                        <a:pt x="594" y="3438"/>
                        <a:pt x="560" y="3337"/>
                      </a:cubicBezTo>
                      <a:lnTo>
                        <a:pt x="560" y="514"/>
                      </a:lnTo>
                      <a:cubicBezTo>
                        <a:pt x="555" y="373"/>
                        <a:pt x="640" y="238"/>
                        <a:pt x="793" y="140"/>
                      </a:cubicBezTo>
                      <a:cubicBezTo>
                        <a:pt x="918" y="60"/>
                        <a:pt x="1081" y="11"/>
                        <a:pt x="1254" y="0"/>
                      </a:cubicBezTo>
                      <a:lnTo>
                        <a:pt x="20447" y="0"/>
                      </a:lnTo>
                      <a:cubicBezTo>
                        <a:pt x="20614" y="-2"/>
                        <a:pt x="20776" y="39"/>
                        <a:pt x="20896" y="115"/>
                      </a:cubicBezTo>
                      <a:cubicBezTo>
                        <a:pt x="21022" y="193"/>
                        <a:pt x="21092" y="302"/>
                        <a:pt x="21092" y="415"/>
                      </a:cubicBezTo>
                      <a:lnTo>
                        <a:pt x="21092" y="3562"/>
                      </a:lnTo>
                      <a:cubicBezTo>
                        <a:pt x="21087" y="3658"/>
                        <a:pt x="21056" y="3753"/>
                        <a:pt x="21000" y="3842"/>
                      </a:cubicBezTo>
                      <a:cubicBezTo>
                        <a:pt x="20947" y="3928"/>
                        <a:pt x="20871" y="4008"/>
                        <a:pt x="20776" y="4078"/>
                      </a:cubicBezTo>
                      <a:lnTo>
                        <a:pt x="14615" y="7758"/>
                      </a:lnTo>
                      <a:cubicBezTo>
                        <a:pt x="14538" y="7808"/>
                        <a:pt x="14510" y="7882"/>
                        <a:pt x="14542" y="7950"/>
                      </a:cubicBezTo>
                      <a:cubicBezTo>
                        <a:pt x="14567" y="8001"/>
                        <a:pt x="14623" y="8042"/>
                        <a:pt x="14697" y="8064"/>
                      </a:cubicBezTo>
                      <a:cubicBezTo>
                        <a:pt x="15727" y="8167"/>
                        <a:pt x="16712" y="8411"/>
                        <a:pt x="17589" y="8779"/>
                      </a:cubicBezTo>
                      <a:cubicBezTo>
                        <a:pt x="18597" y="9202"/>
                        <a:pt x="19434" y="9776"/>
                        <a:pt x="20059" y="10445"/>
                      </a:cubicBezTo>
                      <a:cubicBezTo>
                        <a:pt x="20822" y="11262"/>
                        <a:pt x="21235" y="12169"/>
                        <a:pt x="21412" y="13104"/>
                      </a:cubicBezTo>
                      <a:cubicBezTo>
                        <a:pt x="21588" y="14039"/>
                        <a:pt x="21528" y="15007"/>
                        <a:pt x="21273" y="15951"/>
                      </a:cubicBezTo>
                      <a:cubicBezTo>
                        <a:pt x="21068" y="16709"/>
                        <a:pt x="20740" y="17451"/>
                        <a:pt x="20211" y="18132"/>
                      </a:cubicBezTo>
                      <a:cubicBezTo>
                        <a:pt x="19696" y="18796"/>
                        <a:pt x="18997" y="19394"/>
                        <a:pt x="18143" y="19891"/>
                      </a:cubicBezTo>
                      <a:cubicBezTo>
                        <a:pt x="16120" y="21069"/>
                        <a:pt x="13441" y="21598"/>
                        <a:pt x="10734" y="21591"/>
                      </a:cubicBezTo>
                      <a:cubicBezTo>
                        <a:pt x="9081" y="21587"/>
                        <a:pt x="7448" y="21385"/>
                        <a:pt x="5977" y="20953"/>
                      </a:cubicBezTo>
                      <a:cubicBezTo>
                        <a:pt x="4452" y="20506"/>
                        <a:pt x="3115" y="19817"/>
                        <a:pt x="2073" y="18929"/>
                      </a:cubicBezTo>
                      <a:cubicBezTo>
                        <a:pt x="862" y="17895"/>
                        <a:pt x="145" y="16650"/>
                        <a:pt x="13" y="15350"/>
                      </a:cubicBezTo>
                      <a:lnTo>
                        <a:pt x="2" y="14852"/>
                      </a:lnTo>
                      <a:cubicBezTo>
                        <a:pt x="-12" y="14739"/>
                        <a:pt x="49" y="14627"/>
                        <a:pt x="170" y="14546"/>
                      </a:cubicBezTo>
                      <a:cubicBezTo>
                        <a:pt x="295" y="14462"/>
                        <a:pt x="469" y="14420"/>
                        <a:pt x="646" y="14429"/>
                      </a:cubicBezTo>
                      <a:lnTo>
                        <a:pt x="5990" y="14429"/>
                      </a:lnTo>
                      <a:cubicBezTo>
                        <a:pt x="6127" y="14434"/>
                        <a:pt x="6257" y="14472"/>
                        <a:pt x="6355" y="14535"/>
                      </a:cubicBezTo>
                      <a:cubicBezTo>
                        <a:pt x="6460" y="14603"/>
                        <a:pt x="6522" y="14695"/>
                        <a:pt x="6526" y="14791"/>
                      </a:cubicBezTo>
                      <a:cubicBezTo>
                        <a:pt x="6610" y="15121"/>
                        <a:pt x="6718" y="15448"/>
                        <a:pt x="6850" y="15771"/>
                      </a:cubicBezTo>
                      <a:cubicBezTo>
                        <a:pt x="6942" y="15998"/>
                        <a:pt x="7046" y="16223"/>
                        <a:pt x="7161" y="16445"/>
                      </a:cubicBezTo>
                      <a:cubicBezTo>
                        <a:pt x="7666" y="17125"/>
                        <a:pt x="8547" y="17608"/>
                        <a:pt x="9568" y="17834"/>
                      </a:cubicBezTo>
                      <a:cubicBezTo>
                        <a:pt x="10568" y="18055"/>
                        <a:pt x="11702" y="18029"/>
                        <a:pt x="12693" y="17662"/>
                      </a:cubicBezTo>
                      <a:cubicBezTo>
                        <a:pt x="14380" y="17037"/>
                        <a:pt x="14922" y="15695"/>
                        <a:pt x="14955" y="14403"/>
                      </a:cubicBezTo>
                      <a:cubicBezTo>
                        <a:pt x="14994" y="12890"/>
                        <a:pt x="14322" y="11313"/>
                        <a:pt x="12282" y="10703"/>
                      </a:cubicBezTo>
                      <a:cubicBezTo>
                        <a:pt x="11786" y="10554"/>
                        <a:pt x="11242" y="10487"/>
                        <a:pt x="10698" y="10509"/>
                      </a:cubicBezTo>
                      <a:cubicBezTo>
                        <a:pt x="10298" y="10525"/>
                        <a:pt x="9905" y="10589"/>
                        <a:pt x="9540" y="10698"/>
                      </a:cubicBezTo>
                      <a:lnTo>
                        <a:pt x="8545" y="11086"/>
                      </a:lnTo>
                      <a:cubicBezTo>
                        <a:pt x="8397" y="11157"/>
                        <a:pt x="8216" y="11191"/>
                        <a:pt x="8034" y="11182"/>
                      </a:cubicBezTo>
                      <a:cubicBezTo>
                        <a:pt x="7838" y="11172"/>
                        <a:pt x="7656" y="11114"/>
                        <a:pt x="7523" y="11019"/>
                      </a:cubicBezTo>
                      <a:lnTo>
                        <a:pt x="4907" y="8740"/>
                      </a:lnTo>
                      <a:cubicBezTo>
                        <a:pt x="4780" y="8645"/>
                        <a:pt x="4719" y="8520"/>
                        <a:pt x="4739" y="8394"/>
                      </a:cubicBezTo>
                      <a:cubicBezTo>
                        <a:pt x="4758" y="8276"/>
                        <a:pt x="4847" y="8168"/>
                        <a:pt x="4987" y="8092"/>
                      </a:cubicBezTo>
                      <a:lnTo>
                        <a:pt x="12302" y="3940"/>
                      </a:lnTo>
                      <a:cubicBezTo>
                        <a:pt x="12347" y="3901"/>
                        <a:pt x="12360" y="3851"/>
                        <a:pt x="12336" y="3805"/>
                      </a:cubicBezTo>
                      <a:cubicBezTo>
                        <a:pt x="12306" y="3747"/>
                        <a:pt x="12226" y="3707"/>
                        <a:pt x="12133" y="3705"/>
                      </a:cubicBezTo>
                      <a:close/>
                    </a:path>
                  </a:pathLst>
                </a:custGeom>
                <a:solidFill>
                  <a:srgbClr val="54545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65" name="图形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2103" y="3547"/>
                  <a:ext cx="714" cy="1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872" y="3145"/>
                        <a:pt x="10687" y="6575"/>
                        <a:pt x="14327" y="10203"/>
                      </a:cubicBezTo>
                      <a:cubicBezTo>
                        <a:pt x="17998" y="13863"/>
                        <a:pt x="20443" y="17693"/>
                        <a:pt x="21600" y="21600"/>
                      </a:cubicBezTo>
                    </a:path>
                  </a:pathLst>
                </a:custGeom>
                <a:ln w="25400">
                  <a:solidFill>
                    <a:srgbClr val="C5C4BF"/>
                  </a:solidFill>
                  <a:custDash>
                    <a:ds d="200000" sp="200000"/>
                  </a:custDash>
                  <a:miter lim="400000"/>
                  <a:tailEnd type="triangle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66" name="图形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12203" y="6286"/>
                  <a:ext cx="653" cy="1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694" y="3700"/>
                        <a:pt x="18502" y="7351"/>
                        <a:pt x="15070" y="10878"/>
                      </a:cubicBezTo>
                      <a:cubicBezTo>
                        <a:pt x="11398" y="14652"/>
                        <a:pt x="6335" y="18254"/>
                        <a:pt x="0" y="21600"/>
                      </a:cubicBezTo>
                    </a:path>
                  </a:pathLst>
                </a:custGeom>
                <a:ln w="25400">
                  <a:solidFill>
                    <a:srgbClr val="C5C4BF"/>
                  </a:solidFill>
                  <a:custDash>
                    <a:ds d="200000" sp="200000"/>
                  </a:custDash>
                  <a:miter lim="400000"/>
                  <a:tailEnd type="triangle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cs typeface="思源黑体 CN Normal" panose="020B0400000000000000" charset="-122"/>
                    <a:sym typeface="思源黑体 CN Normal" panose="020B0400000000000000" charset="-122"/>
                  </a:endParaRPr>
                </a:p>
              </p:txBody>
            </p:sp>
          </p:grpSp>
          <p:sp>
            <p:nvSpPr>
              <p:cNvPr id="153" name="图形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139" y="5345"/>
                <a:ext cx="1162" cy="1162"/>
              </a:xfrm>
              <a:custGeom>
                <a:avLst/>
                <a:gdLst>
                  <a:gd name="T0" fmla="*/ 70 w 73"/>
                  <a:gd name="T1" fmla="*/ 33 h 73"/>
                  <a:gd name="T2" fmla="*/ 63 w 73"/>
                  <a:gd name="T3" fmla="*/ 35 h 73"/>
                  <a:gd name="T4" fmla="*/ 38 w 73"/>
                  <a:gd name="T5" fmla="*/ 3 h 73"/>
                  <a:gd name="T6" fmla="*/ 42 w 73"/>
                  <a:gd name="T7" fmla="*/ 2 h 73"/>
                  <a:gd name="T8" fmla="*/ 33 w 73"/>
                  <a:gd name="T9" fmla="*/ 0 h 73"/>
                  <a:gd name="T10" fmla="*/ 33 w 73"/>
                  <a:gd name="T11" fmla="*/ 3 h 73"/>
                  <a:gd name="T12" fmla="*/ 35 w 73"/>
                  <a:gd name="T13" fmla="*/ 10 h 73"/>
                  <a:gd name="T14" fmla="*/ 3 w 73"/>
                  <a:gd name="T15" fmla="*/ 35 h 73"/>
                  <a:gd name="T16" fmla="*/ 2 w 73"/>
                  <a:gd name="T17" fmla="*/ 31 h 73"/>
                  <a:gd name="T18" fmla="*/ 0 w 73"/>
                  <a:gd name="T19" fmla="*/ 40 h 73"/>
                  <a:gd name="T20" fmla="*/ 3 w 73"/>
                  <a:gd name="T21" fmla="*/ 40 h 73"/>
                  <a:gd name="T22" fmla="*/ 10 w 73"/>
                  <a:gd name="T23" fmla="*/ 38 h 73"/>
                  <a:gd name="T24" fmla="*/ 35 w 73"/>
                  <a:gd name="T25" fmla="*/ 70 h 73"/>
                  <a:gd name="T26" fmla="*/ 31 w 73"/>
                  <a:gd name="T27" fmla="*/ 71 h 73"/>
                  <a:gd name="T28" fmla="*/ 40 w 73"/>
                  <a:gd name="T29" fmla="*/ 73 h 73"/>
                  <a:gd name="T30" fmla="*/ 40 w 73"/>
                  <a:gd name="T31" fmla="*/ 70 h 73"/>
                  <a:gd name="T32" fmla="*/ 38 w 73"/>
                  <a:gd name="T33" fmla="*/ 63 h 73"/>
                  <a:gd name="T34" fmla="*/ 70 w 73"/>
                  <a:gd name="T35" fmla="*/ 38 h 73"/>
                  <a:gd name="T36" fmla="*/ 71 w 73"/>
                  <a:gd name="T37" fmla="*/ 42 h 73"/>
                  <a:gd name="T38" fmla="*/ 73 w 73"/>
                  <a:gd name="T39" fmla="*/ 33 h 73"/>
                  <a:gd name="T40" fmla="*/ 60 w 73"/>
                  <a:gd name="T41" fmla="*/ 35 h 73"/>
                  <a:gd name="T42" fmla="*/ 38 w 73"/>
                  <a:gd name="T43" fmla="*/ 18 h 73"/>
                  <a:gd name="T44" fmla="*/ 60 w 73"/>
                  <a:gd name="T45" fmla="*/ 35 h 73"/>
                  <a:gd name="T46" fmla="*/ 31 w 73"/>
                  <a:gd name="T47" fmla="*/ 35 h 73"/>
                  <a:gd name="T48" fmla="*/ 35 w 73"/>
                  <a:gd name="T49" fmla="*/ 27 h 73"/>
                  <a:gd name="T50" fmla="*/ 31 w 73"/>
                  <a:gd name="T51" fmla="*/ 38 h 73"/>
                  <a:gd name="T52" fmla="*/ 35 w 73"/>
                  <a:gd name="T53" fmla="*/ 46 h 73"/>
                  <a:gd name="T54" fmla="*/ 31 w 73"/>
                  <a:gd name="T55" fmla="*/ 38 h 73"/>
                  <a:gd name="T56" fmla="*/ 42 w 73"/>
                  <a:gd name="T57" fmla="*/ 38 h 73"/>
                  <a:gd name="T58" fmla="*/ 38 w 73"/>
                  <a:gd name="T59" fmla="*/ 46 h 73"/>
                  <a:gd name="T60" fmla="*/ 42 w 73"/>
                  <a:gd name="T61" fmla="*/ 35 h 73"/>
                  <a:gd name="T62" fmla="*/ 38 w 73"/>
                  <a:gd name="T63" fmla="*/ 27 h 73"/>
                  <a:gd name="T64" fmla="*/ 42 w 73"/>
                  <a:gd name="T65" fmla="*/ 35 h 73"/>
                  <a:gd name="T66" fmla="*/ 25 w 73"/>
                  <a:gd name="T67" fmla="*/ 35 h 73"/>
                  <a:gd name="T68" fmla="*/ 35 w 73"/>
                  <a:gd name="T69" fmla="*/ 20 h 73"/>
                  <a:gd name="T70" fmla="*/ 25 w 73"/>
                  <a:gd name="T71" fmla="*/ 38 h 73"/>
                  <a:gd name="T72" fmla="*/ 35 w 73"/>
                  <a:gd name="T73" fmla="*/ 53 h 73"/>
                  <a:gd name="T74" fmla="*/ 25 w 73"/>
                  <a:gd name="T75" fmla="*/ 38 h 73"/>
                  <a:gd name="T76" fmla="*/ 48 w 73"/>
                  <a:gd name="T77" fmla="*/ 38 h 73"/>
                  <a:gd name="T78" fmla="*/ 38 w 73"/>
                  <a:gd name="T79" fmla="*/ 53 h 73"/>
                  <a:gd name="T80" fmla="*/ 48 w 73"/>
                  <a:gd name="T81" fmla="*/ 35 h 73"/>
                  <a:gd name="T82" fmla="*/ 38 w 73"/>
                  <a:gd name="T83" fmla="*/ 20 h 73"/>
                  <a:gd name="T84" fmla="*/ 48 w 73"/>
                  <a:gd name="T85" fmla="*/ 35 h 73"/>
                  <a:gd name="T86" fmla="*/ 35 w 73"/>
                  <a:gd name="T87" fmla="*/ 18 h 73"/>
                  <a:gd name="T88" fmla="*/ 13 w 73"/>
                  <a:gd name="T89" fmla="*/ 35 h 73"/>
                  <a:gd name="T90" fmla="*/ 13 w 73"/>
                  <a:gd name="T91" fmla="*/ 38 h 73"/>
                  <a:gd name="T92" fmla="*/ 35 w 73"/>
                  <a:gd name="T93" fmla="*/ 55 h 73"/>
                  <a:gd name="T94" fmla="*/ 13 w 73"/>
                  <a:gd name="T95" fmla="*/ 38 h 73"/>
                  <a:gd name="T96" fmla="*/ 38 w 73"/>
                  <a:gd name="T97" fmla="*/ 55 h 73"/>
                  <a:gd name="T98" fmla="*/ 60 w 73"/>
                  <a:gd name="T99" fmla="*/ 3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3" h="73">
                    <a:moveTo>
                      <a:pt x="71" y="31"/>
                    </a:moveTo>
                    <a:cubicBezTo>
                      <a:pt x="70" y="31"/>
                      <a:pt x="70" y="32"/>
                      <a:pt x="70" y="33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2" y="21"/>
                      <a:pt x="52" y="10"/>
                      <a:pt x="38" y="10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3"/>
                      <a:pt x="32" y="3"/>
                      <a:pt x="33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1" y="10"/>
                      <a:pt x="10" y="21"/>
                      <a:pt x="10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2"/>
                      <a:pt x="3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3" y="42"/>
                      <a:pt x="3" y="41"/>
                      <a:pt x="3" y="40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52"/>
                      <a:pt x="21" y="62"/>
                      <a:pt x="35" y="63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2" y="70"/>
                      <a:pt x="31" y="70"/>
                      <a:pt x="31" y="71"/>
                    </a:cubicBezTo>
                    <a:cubicBezTo>
                      <a:pt x="31" y="72"/>
                      <a:pt x="32" y="73"/>
                      <a:pt x="33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2" y="72"/>
                      <a:pt x="42" y="71"/>
                    </a:cubicBezTo>
                    <a:cubicBezTo>
                      <a:pt x="42" y="70"/>
                      <a:pt x="41" y="70"/>
                      <a:pt x="40" y="70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52" y="62"/>
                      <a:pt x="62" y="52"/>
                      <a:pt x="63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2"/>
                      <a:pt x="71" y="42"/>
                    </a:cubicBezTo>
                    <a:cubicBezTo>
                      <a:pt x="72" y="42"/>
                      <a:pt x="73" y="41"/>
                      <a:pt x="73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32"/>
                      <a:pt x="72" y="31"/>
                      <a:pt x="71" y="31"/>
                    </a:cubicBezTo>
                    <a:close/>
                    <a:moveTo>
                      <a:pt x="60" y="35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26"/>
                      <a:pt x="47" y="18"/>
                      <a:pt x="38" y="18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50" y="13"/>
                      <a:pt x="59" y="23"/>
                      <a:pt x="60" y="35"/>
                    </a:cubicBezTo>
                    <a:close/>
                    <a:moveTo>
                      <a:pt x="35" y="31"/>
                    </a:moveTo>
                    <a:cubicBezTo>
                      <a:pt x="33" y="31"/>
                      <a:pt x="31" y="33"/>
                      <a:pt x="31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8" y="31"/>
                      <a:pt x="31" y="27"/>
                      <a:pt x="35" y="27"/>
                    </a:cubicBezTo>
                    <a:lnTo>
                      <a:pt x="35" y="31"/>
                    </a:lnTo>
                    <a:close/>
                    <a:moveTo>
                      <a:pt x="31" y="38"/>
                    </a:moveTo>
                    <a:cubicBezTo>
                      <a:pt x="31" y="40"/>
                      <a:pt x="33" y="42"/>
                      <a:pt x="35" y="42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1" y="45"/>
                      <a:pt x="28" y="42"/>
                      <a:pt x="27" y="38"/>
                    </a:cubicBezTo>
                    <a:lnTo>
                      <a:pt x="31" y="38"/>
                    </a:lnTo>
                    <a:close/>
                    <a:moveTo>
                      <a:pt x="38" y="42"/>
                    </a:moveTo>
                    <a:cubicBezTo>
                      <a:pt x="40" y="42"/>
                      <a:pt x="42" y="40"/>
                      <a:pt x="42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42"/>
                      <a:pt x="42" y="45"/>
                      <a:pt x="38" y="46"/>
                    </a:cubicBezTo>
                    <a:lnTo>
                      <a:pt x="38" y="42"/>
                    </a:lnTo>
                    <a:close/>
                    <a:moveTo>
                      <a:pt x="42" y="35"/>
                    </a:moveTo>
                    <a:cubicBezTo>
                      <a:pt x="42" y="33"/>
                      <a:pt x="40" y="31"/>
                      <a:pt x="38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5" y="31"/>
                      <a:pt x="46" y="35"/>
                    </a:cubicBezTo>
                    <a:lnTo>
                      <a:pt x="42" y="35"/>
                    </a:lnTo>
                    <a:close/>
                    <a:moveTo>
                      <a:pt x="35" y="25"/>
                    </a:moveTo>
                    <a:cubicBezTo>
                      <a:pt x="30" y="26"/>
                      <a:pt x="26" y="30"/>
                      <a:pt x="25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27"/>
                      <a:pt x="27" y="20"/>
                      <a:pt x="35" y="20"/>
                    </a:cubicBezTo>
                    <a:lnTo>
                      <a:pt x="35" y="25"/>
                    </a:lnTo>
                    <a:close/>
                    <a:moveTo>
                      <a:pt x="25" y="38"/>
                    </a:moveTo>
                    <a:cubicBezTo>
                      <a:pt x="26" y="43"/>
                      <a:pt x="30" y="47"/>
                      <a:pt x="35" y="48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3"/>
                      <a:pt x="20" y="46"/>
                      <a:pt x="20" y="38"/>
                    </a:cubicBezTo>
                    <a:lnTo>
                      <a:pt x="25" y="38"/>
                    </a:lnTo>
                    <a:close/>
                    <a:moveTo>
                      <a:pt x="38" y="48"/>
                    </a:moveTo>
                    <a:cubicBezTo>
                      <a:pt x="43" y="47"/>
                      <a:pt x="47" y="43"/>
                      <a:pt x="48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46"/>
                      <a:pt x="46" y="53"/>
                      <a:pt x="38" y="53"/>
                    </a:cubicBezTo>
                    <a:lnTo>
                      <a:pt x="38" y="48"/>
                    </a:lnTo>
                    <a:close/>
                    <a:moveTo>
                      <a:pt x="48" y="35"/>
                    </a:moveTo>
                    <a:cubicBezTo>
                      <a:pt x="47" y="30"/>
                      <a:pt x="43" y="26"/>
                      <a:pt x="38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6" y="20"/>
                      <a:pt x="53" y="27"/>
                      <a:pt x="53" y="35"/>
                    </a:cubicBezTo>
                    <a:lnTo>
                      <a:pt x="48" y="35"/>
                    </a:lnTo>
                    <a:close/>
                    <a:moveTo>
                      <a:pt x="35" y="13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26" y="18"/>
                      <a:pt x="18" y="26"/>
                      <a:pt x="18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3"/>
                      <a:pt x="23" y="13"/>
                      <a:pt x="35" y="13"/>
                    </a:cubicBezTo>
                    <a:close/>
                    <a:moveTo>
                      <a:pt x="13" y="38"/>
                    </a:move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47"/>
                      <a:pt x="26" y="55"/>
                      <a:pt x="35" y="55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23" y="59"/>
                      <a:pt x="13" y="50"/>
                      <a:pt x="13" y="38"/>
                    </a:cubicBezTo>
                    <a:close/>
                    <a:moveTo>
                      <a:pt x="38" y="60"/>
                    </a:moveTo>
                    <a:cubicBezTo>
                      <a:pt x="38" y="55"/>
                      <a:pt x="38" y="55"/>
                      <a:pt x="38" y="55"/>
                    </a:cubicBezTo>
                    <a:cubicBezTo>
                      <a:pt x="47" y="55"/>
                      <a:pt x="55" y="47"/>
                      <a:pt x="55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50"/>
                      <a:pt x="50" y="59"/>
                      <a:pt x="38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endParaRPr lang="en-US" sz="1350">
                  <a:cs typeface="思源黑体 CN Normal" panose="020B0400000000000000" charset="-122"/>
                </a:endParaRPr>
              </a:p>
            </p:txBody>
          </p:sp>
          <p:sp>
            <p:nvSpPr>
              <p:cNvPr id="6" name="图形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6372" y="2989"/>
                <a:ext cx="62" cy="41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7" name="图形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5158" y="5574"/>
                <a:ext cx="62" cy="41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8" name="图形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6374" y="8481"/>
                <a:ext cx="62" cy="41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9" name="图形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6096" y="2803"/>
                <a:ext cx="2538" cy="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115" y="117"/>
                      <a:pt x="8152" y="1376"/>
                      <a:pt x="11797" y="3681"/>
                    </a:cubicBezTo>
                    <a:cubicBezTo>
                      <a:pt x="15747" y="6178"/>
                      <a:pt x="19117" y="9825"/>
                      <a:pt x="21600" y="14290"/>
                    </a:cubicBezTo>
                    <a:lnTo>
                      <a:pt x="12131" y="21600"/>
                    </a:lnTo>
                    <a:cubicBezTo>
                      <a:pt x="10745" y="19208"/>
                      <a:pt x="8918" y="17235"/>
                      <a:pt x="6793" y="15836"/>
                    </a:cubicBezTo>
                    <a:cubicBezTo>
                      <a:pt x="4711" y="14466"/>
                      <a:pt x="2398" y="13683"/>
                      <a:pt x="27" y="1354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10" name="图形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5559" y="4325"/>
                <a:ext cx="1565" cy="2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7" h="21600" extrusionOk="0">
                    <a:moveTo>
                      <a:pt x="0" y="5188"/>
                    </a:moveTo>
                    <a:cubicBezTo>
                      <a:pt x="1936" y="7006"/>
                      <a:pt x="3052" y="9040"/>
                      <a:pt x="3260" y="11129"/>
                    </a:cubicBezTo>
                    <a:cubicBezTo>
                      <a:pt x="3472" y="13260"/>
                      <a:pt x="2733" y="15388"/>
                      <a:pt x="1104" y="17336"/>
                    </a:cubicBezTo>
                    <a:lnTo>
                      <a:pt x="17209" y="21600"/>
                    </a:lnTo>
                    <a:cubicBezTo>
                      <a:pt x="20270" y="18041"/>
                      <a:pt x="21600" y="14125"/>
                      <a:pt x="21075" y="10217"/>
                    </a:cubicBezTo>
                    <a:cubicBezTo>
                      <a:pt x="20589" y="6607"/>
                      <a:pt x="18533" y="3109"/>
                      <a:pt x="15070" y="0"/>
                    </a:cubicBezTo>
                    <a:lnTo>
                      <a:pt x="0" y="51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13" name="图形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5924" y="6857"/>
                <a:ext cx="2708" cy="2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" y="9035"/>
                    </a:moveTo>
                    <a:cubicBezTo>
                      <a:pt x="2483" y="8877"/>
                      <a:pt x="4876" y="7982"/>
                      <a:pt x="6977" y="6431"/>
                    </a:cubicBezTo>
                    <a:cubicBezTo>
                      <a:pt x="9122" y="4848"/>
                      <a:pt x="10892" y="2634"/>
                      <a:pt x="12119" y="0"/>
                    </a:cubicBezTo>
                    <a:lnTo>
                      <a:pt x="21600" y="5589"/>
                    </a:lnTo>
                    <a:cubicBezTo>
                      <a:pt x="19663" y="9974"/>
                      <a:pt x="16852" y="13720"/>
                      <a:pt x="13416" y="16494"/>
                    </a:cubicBezTo>
                    <a:cubicBezTo>
                      <a:pt x="11441" y="18088"/>
                      <a:pt x="9297" y="19333"/>
                      <a:pt x="7051" y="20193"/>
                    </a:cubicBezTo>
                    <a:cubicBezTo>
                      <a:pt x="4781" y="21063"/>
                      <a:pt x="2407" y="21541"/>
                      <a:pt x="0" y="21600"/>
                    </a:cubicBezTo>
                    <a:lnTo>
                      <a:pt x="18" y="90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15" name="图形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7604" y="4594"/>
                <a:ext cx="1027" cy="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" y="0"/>
                    </a:moveTo>
                    <a:lnTo>
                      <a:pt x="0" y="5599"/>
                    </a:lnTo>
                    <a:cubicBezTo>
                      <a:pt x="3600" y="5984"/>
                      <a:pt x="7105" y="7569"/>
                      <a:pt x="10277" y="10244"/>
                    </a:cubicBezTo>
                    <a:cubicBezTo>
                      <a:pt x="13567" y="13019"/>
                      <a:pt x="16418" y="16898"/>
                      <a:pt x="18623" y="21600"/>
                    </a:cubicBezTo>
                    <a:lnTo>
                      <a:pt x="21600" y="18685"/>
                    </a:lnTo>
                    <a:cubicBezTo>
                      <a:pt x="19003" y="13163"/>
                      <a:pt x="15645" y="8613"/>
                      <a:pt x="11773" y="5366"/>
                    </a:cubicBezTo>
                    <a:cubicBezTo>
                      <a:pt x="8139" y="2319"/>
                      <a:pt x="4135" y="491"/>
                      <a:pt x="1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20" name="图形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7349" y="5294"/>
                <a:ext cx="318" cy="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1600" extrusionOk="0">
                    <a:moveTo>
                      <a:pt x="0" y="1614"/>
                    </a:moveTo>
                    <a:lnTo>
                      <a:pt x="9557" y="0"/>
                    </a:lnTo>
                    <a:cubicBezTo>
                      <a:pt x="16421" y="3290"/>
                      <a:pt x="20326" y="6961"/>
                      <a:pt x="20966" y="10723"/>
                    </a:cubicBezTo>
                    <a:cubicBezTo>
                      <a:pt x="21600" y="14456"/>
                      <a:pt x="19000" y="18179"/>
                      <a:pt x="13367" y="21600"/>
                    </a:cubicBezTo>
                    <a:lnTo>
                      <a:pt x="3226" y="20263"/>
                    </a:lnTo>
                    <a:cubicBezTo>
                      <a:pt x="8018" y="17325"/>
                      <a:pt x="10248" y="14135"/>
                      <a:pt x="9748" y="10934"/>
                    </a:cubicBezTo>
                    <a:cubicBezTo>
                      <a:pt x="9238" y="7668"/>
                      <a:pt x="5901" y="4478"/>
                      <a:pt x="0" y="16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21" name="图形"/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7538" y="6575"/>
                <a:ext cx="1094" cy="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8" y="0"/>
                    </a:moveTo>
                    <a:lnTo>
                      <a:pt x="21600" y="2129"/>
                    </a:lnTo>
                    <a:cubicBezTo>
                      <a:pt x="19473" y="7446"/>
                      <a:pt x="16509" y="11966"/>
                      <a:pt x="12947" y="15323"/>
                    </a:cubicBezTo>
                    <a:cubicBezTo>
                      <a:pt x="9072" y="18974"/>
                      <a:pt x="4616" y="21134"/>
                      <a:pt x="0" y="21600"/>
                    </a:cubicBezTo>
                    <a:lnTo>
                      <a:pt x="42" y="16713"/>
                    </a:lnTo>
                    <a:cubicBezTo>
                      <a:pt x="3924" y="16295"/>
                      <a:pt x="7674" y="14501"/>
                      <a:pt x="10961" y="11492"/>
                    </a:cubicBezTo>
                    <a:cubicBezTo>
                      <a:pt x="14124" y="8596"/>
                      <a:pt x="16766" y="4657"/>
                      <a:pt x="1866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23" name="图形"/>
              <p:cNvSpPr/>
              <p:nvPr>
                <p:custDataLst>
                  <p:tags r:id="rId19"/>
                </p:custDataLst>
              </p:nvPr>
            </p:nvSpPr>
            <p:spPr>
              <a:xfrm flipH="1">
                <a:off x="7309" y="3611"/>
                <a:ext cx="365" cy="365"/>
              </a:xfrm>
              <a:prstGeom prst="ellipse">
                <a:avLst/>
              </a:prstGeom>
              <a:solidFill>
                <a:srgbClr val="F6F6F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24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7470" y="3718"/>
                <a:ext cx="52" cy="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84" extrusionOk="0">
                    <a:moveTo>
                      <a:pt x="0" y="1732"/>
                    </a:moveTo>
                    <a:cubicBezTo>
                      <a:pt x="-1" y="1616"/>
                      <a:pt x="100" y="1502"/>
                      <a:pt x="287" y="1407"/>
                    </a:cubicBezTo>
                    <a:cubicBezTo>
                      <a:pt x="489" y="1306"/>
                      <a:pt x="779" y="1232"/>
                      <a:pt x="1111" y="1198"/>
                    </a:cubicBezTo>
                    <a:lnTo>
                      <a:pt x="8348" y="207"/>
                    </a:lnTo>
                    <a:cubicBezTo>
                      <a:pt x="8705" y="144"/>
                      <a:pt x="9079" y="94"/>
                      <a:pt x="9464" y="60"/>
                    </a:cubicBezTo>
                    <a:cubicBezTo>
                      <a:pt x="9886" y="22"/>
                      <a:pt x="10318" y="2"/>
                      <a:pt x="10752" y="1"/>
                    </a:cubicBezTo>
                    <a:lnTo>
                      <a:pt x="20274" y="1"/>
                    </a:lnTo>
                    <a:cubicBezTo>
                      <a:pt x="20690" y="-10"/>
                      <a:pt x="21092" y="58"/>
                      <a:pt x="21339" y="180"/>
                    </a:cubicBezTo>
                    <a:cubicBezTo>
                      <a:pt x="21513" y="267"/>
                      <a:pt x="21593" y="374"/>
                      <a:pt x="21563" y="480"/>
                    </a:cubicBezTo>
                    <a:lnTo>
                      <a:pt x="21599" y="21163"/>
                    </a:lnTo>
                    <a:cubicBezTo>
                      <a:pt x="21587" y="21270"/>
                      <a:pt x="21469" y="21371"/>
                      <a:pt x="21266" y="21448"/>
                    </a:cubicBezTo>
                    <a:cubicBezTo>
                      <a:pt x="21024" y="21540"/>
                      <a:pt x="20684" y="21590"/>
                      <a:pt x="20334" y="21584"/>
                    </a:cubicBezTo>
                    <a:lnTo>
                      <a:pt x="11015" y="21584"/>
                    </a:lnTo>
                    <a:cubicBezTo>
                      <a:pt x="10657" y="21590"/>
                      <a:pt x="10311" y="21537"/>
                      <a:pt x="10072" y="21440"/>
                    </a:cubicBezTo>
                    <a:cubicBezTo>
                      <a:pt x="9891" y="21367"/>
                      <a:pt x="9785" y="21273"/>
                      <a:pt x="9771" y="21174"/>
                    </a:cubicBezTo>
                    <a:lnTo>
                      <a:pt x="9636" y="4253"/>
                    </a:lnTo>
                    <a:cubicBezTo>
                      <a:pt x="9639" y="4193"/>
                      <a:pt x="9570" y="4136"/>
                      <a:pt x="9447" y="4098"/>
                    </a:cubicBezTo>
                    <a:cubicBezTo>
                      <a:pt x="9286" y="4047"/>
                      <a:pt x="9059" y="4034"/>
                      <a:pt x="8864" y="4064"/>
                    </a:cubicBezTo>
                    <a:lnTo>
                      <a:pt x="1543" y="4572"/>
                    </a:lnTo>
                    <a:cubicBezTo>
                      <a:pt x="1228" y="4613"/>
                      <a:pt x="880" y="4601"/>
                      <a:pt x="591" y="4541"/>
                    </a:cubicBezTo>
                    <a:cubicBezTo>
                      <a:pt x="265" y="4472"/>
                      <a:pt x="51" y="4349"/>
                      <a:pt x="19" y="4212"/>
                    </a:cubicBezTo>
                    <a:lnTo>
                      <a:pt x="0" y="1732"/>
                    </a:lnTo>
                    <a:close/>
                  </a:path>
                </a:pathLst>
              </a:custGeom>
              <a:solidFill>
                <a:srgbClr val="54545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25" name="图形"/>
              <p:cNvSpPr/>
              <p:nvPr>
                <p:custDataLst>
                  <p:tags r:id="rId21"/>
                </p:custDataLst>
              </p:nvPr>
            </p:nvSpPr>
            <p:spPr>
              <a:xfrm flipH="1">
                <a:off x="6044" y="5634"/>
                <a:ext cx="365" cy="365"/>
              </a:xfrm>
              <a:prstGeom prst="ellipse">
                <a:avLst/>
              </a:prstGeom>
              <a:solidFill>
                <a:srgbClr val="F6F6F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26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6174" y="5733"/>
                <a:ext cx="98" cy="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38" extrusionOk="0">
                    <a:moveTo>
                      <a:pt x="6392" y="6090"/>
                    </a:moveTo>
                    <a:lnTo>
                      <a:pt x="6392" y="6882"/>
                    </a:lnTo>
                    <a:cubicBezTo>
                      <a:pt x="6396" y="6960"/>
                      <a:pt x="6364" y="7038"/>
                      <a:pt x="6299" y="7103"/>
                    </a:cubicBezTo>
                    <a:cubicBezTo>
                      <a:pt x="6199" y="7203"/>
                      <a:pt x="6036" y="7265"/>
                      <a:pt x="5859" y="7271"/>
                    </a:cubicBezTo>
                    <a:lnTo>
                      <a:pt x="664" y="7276"/>
                    </a:lnTo>
                    <a:cubicBezTo>
                      <a:pt x="513" y="7279"/>
                      <a:pt x="364" y="7246"/>
                      <a:pt x="246" y="7182"/>
                    </a:cubicBezTo>
                    <a:cubicBezTo>
                      <a:pt x="87" y="7096"/>
                      <a:pt x="-4" y="6966"/>
                      <a:pt x="0" y="6829"/>
                    </a:cubicBezTo>
                    <a:lnTo>
                      <a:pt x="0" y="5619"/>
                    </a:lnTo>
                    <a:cubicBezTo>
                      <a:pt x="70" y="4333"/>
                      <a:pt x="814" y="3104"/>
                      <a:pt x="2100" y="2154"/>
                    </a:cubicBezTo>
                    <a:cubicBezTo>
                      <a:pt x="3421" y="1178"/>
                      <a:pt x="5208" y="568"/>
                      <a:pt x="7110" y="255"/>
                    </a:cubicBezTo>
                    <a:cubicBezTo>
                      <a:pt x="8638" y="4"/>
                      <a:pt x="10219" y="-53"/>
                      <a:pt x="11785" y="45"/>
                    </a:cubicBezTo>
                    <a:cubicBezTo>
                      <a:pt x="13407" y="147"/>
                      <a:pt x="15006" y="416"/>
                      <a:pt x="16439" y="941"/>
                    </a:cubicBezTo>
                    <a:cubicBezTo>
                      <a:pt x="17732" y="1414"/>
                      <a:pt x="18850" y="2083"/>
                      <a:pt x="19663" y="2911"/>
                    </a:cubicBezTo>
                    <a:cubicBezTo>
                      <a:pt x="20479" y="3743"/>
                      <a:pt x="20958" y="4708"/>
                      <a:pt x="20995" y="5706"/>
                    </a:cubicBezTo>
                    <a:cubicBezTo>
                      <a:pt x="21032" y="6696"/>
                      <a:pt x="20633" y="7663"/>
                      <a:pt x="20034" y="8566"/>
                    </a:cubicBezTo>
                    <a:cubicBezTo>
                      <a:pt x="19352" y="9594"/>
                      <a:pt x="18420" y="10534"/>
                      <a:pt x="17385" y="11416"/>
                    </a:cubicBezTo>
                    <a:cubicBezTo>
                      <a:pt x="16088" y="12522"/>
                      <a:pt x="14633" y="13536"/>
                      <a:pt x="13193" y="14557"/>
                    </a:cubicBezTo>
                    <a:cubicBezTo>
                      <a:pt x="11732" y="15593"/>
                      <a:pt x="10284" y="16637"/>
                      <a:pt x="8849" y="17689"/>
                    </a:cubicBezTo>
                    <a:cubicBezTo>
                      <a:pt x="8783" y="17718"/>
                      <a:pt x="8752" y="17772"/>
                      <a:pt x="8771" y="17824"/>
                    </a:cubicBezTo>
                    <a:cubicBezTo>
                      <a:pt x="8792" y="17880"/>
                      <a:pt x="8867" y="17919"/>
                      <a:pt x="8953" y="17919"/>
                    </a:cubicBezTo>
                    <a:lnTo>
                      <a:pt x="20829" y="17919"/>
                    </a:lnTo>
                    <a:cubicBezTo>
                      <a:pt x="21022" y="17905"/>
                      <a:pt x="21215" y="17947"/>
                      <a:pt x="21361" y="18034"/>
                    </a:cubicBezTo>
                    <a:cubicBezTo>
                      <a:pt x="21510" y="18123"/>
                      <a:pt x="21595" y="18250"/>
                      <a:pt x="21596" y="18384"/>
                    </a:cubicBezTo>
                    <a:lnTo>
                      <a:pt x="21596" y="21136"/>
                    </a:lnTo>
                    <a:cubicBezTo>
                      <a:pt x="21581" y="21230"/>
                      <a:pt x="21522" y="21318"/>
                      <a:pt x="21429" y="21387"/>
                    </a:cubicBezTo>
                    <a:cubicBezTo>
                      <a:pt x="21320" y="21470"/>
                      <a:pt x="21169" y="21522"/>
                      <a:pt x="21007" y="21534"/>
                    </a:cubicBezTo>
                    <a:lnTo>
                      <a:pt x="979" y="21534"/>
                    </a:lnTo>
                    <a:cubicBezTo>
                      <a:pt x="819" y="21547"/>
                      <a:pt x="657" y="21521"/>
                      <a:pt x="522" y="21461"/>
                    </a:cubicBezTo>
                    <a:cubicBezTo>
                      <a:pt x="361" y="21389"/>
                      <a:pt x="252" y="21274"/>
                      <a:pt x="222" y="21146"/>
                    </a:cubicBezTo>
                    <a:lnTo>
                      <a:pt x="189" y="18578"/>
                    </a:lnTo>
                    <a:cubicBezTo>
                      <a:pt x="178" y="18441"/>
                      <a:pt x="210" y="18305"/>
                      <a:pt x="282" y="18177"/>
                    </a:cubicBezTo>
                    <a:cubicBezTo>
                      <a:pt x="350" y="18057"/>
                      <a:pt x="453" y="17948"/>
                      <a:pt x="584" y="17855"/>
                    </a:cubicBezTo>
                    <a:lnTo>
                      <a:pt x="11394" y="10005"/>
                    </a:lnTo>
                    <a:cubicBezTo>
                      <a:pt x="11963" y="9497"/>
                      <a:pt x="12527" y="8986"/>
                      <a:pt x="13086" y="8472"/>
                    </a:cubicBezTo>
                    <a:cubicBezTo>
                      <a:pt x="13627" y="7974"/>
                      <a:pt x="14170" y="7464"/>
                      <a:pt x="14420" y="6868"/>
                    </a:cubicBezTo>
                    <a:cubicBezTo>
                      <a:pt x="14709" y="6181"/>
                      <a:pt x="14575" y="5464"/>
                      <a:pt x="14044" y="4885"/>
                    </a:cubicBezTo>
                    <a:cubicBezTo>
                      <a:pt x="13593" y="4393"/>
                      <a:pt x="12875" y="4026"/>
                      <a:pt x="12023" y="3825"/>
                    </a:cubicBezTo>
                    <a:cubicBezTo>
                      <a:pt x="10659" y="3503"/>
                      <a:pt x="9231" y="3631"/>
                      <a:pt x="8076" y="4087"/>
                    </a:cubicBezTo>
                    <a:cubicBezTo>
                      <a:pt x="7569" y="4288"/>
                      <a:pt x="7113" y="4553"/>
                      <a:pt x="6802" y="4894"/>
                    </a:cubicBezTo>
                    <a:cubicBezTo>
                      <a:pt x="6487" y="5241"/>
                      <a:pt x="6333" y="5657"/>
                      <a:pt x="6392" y="6090"/>
                    </a:cubicBezTo>
                    <a:close/>
                  </a:path>
                </a:pathLst>
              </a:custGeom>
              <a:solidFill>
                <a:srgbClr val="54545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27" name="图形"/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7309" y="7919"/>
                <a:ext cx="365" cy="365"/>
              </a:xfrm>
              <a:prstGeom prst="ellipse">
                <a:avLst/>
              </a:prstGeom>
              <a:solidFill>
                <a:srgbClr val="F6F6F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30" name="图形"/>
              <p:cNvSpPr/>
              <p:nvPr>
                <p:custDataLst>
                  <p:tags r:id="rId24"/>
                </p:custDataLst>
              </p:nvPr>
            </p:nvSpPr>
            <p:spPr>
              <a:xfrm>
                <a:off x="7441" y="8029"/>
                <a:ext cx="95" cy="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91" extrusionOk="0">
                    <a:moveTo>
                      <a:pt x="12133" y="3705"/>
                    </a:moveTo>
                    <a:lnTo>
                      <a:pt x="1263" y="3705"/>
                    </a:lnTo>
                    <a:cubicBezTo>
                      <a:pt x="1093" y="3705"/>
                      <a:pt x="928" y="3666"/>
                      <a:pt x="798" y="3594"/>
                    </a:cubicBezTo>
                    <a:cubicBezTo>
                      <a:pt x="678" y="3528"/>
                      <a:pt x="594" y="3438"/>
                      <a:pt x="560" y="3337"/>
                    </a:cubicBezTo>
                    <a:lnTo>
                      <a:pt x="560" y="514"/>
                    </a:lnTo>
                    <a:cubicBezTo>
                      <a:pt x="555" y="373"/>
                      <a:pt x="640" y="238"/>
                      <a:pt x="793" y="140"/>
                    </a:cubicBezTo>
                    <a:cubicBezTo>
                      <a:pt x="918" y="60"/>
                      <a:pt x="1081" y="11"/>
                      <a:pt x="1254" y="0"/>
                    </a:cubicBezTo>
                    <a:lnTo>
                      <a:pt x="20447" y="0"/>
                    </a:lnTo>
                    <a:cubicBezTo>
                      <a:pt x="20614" y="-2"/>
                      <a:pt x="20776" y="39"/>
                      <a:pt x="20896" y="115"/>
                    </a:cubicBezTo>
                    <a:cubicBezTo>
                      <a:pt x="21022" y="193"/>
                      <a:pt x="21092" y="302"/>
                      <a:pt x="21092" y="415"/>
                    </a:cubicBezTo>
                    <a:lnTo>
                      <a:pt x="21092" y="3562"/>
                    </a:lnTo>
                    <a:cubicBezTo>
                      <a:pt x="21087" y="3658"/>
                      <a:pt x="21056" y="3753"/>
                      <a:pt x="21000" y="3842"/>
                    </a:cubicBezTo>
                    <a:cubicBezTo>
                      <a:pt x="20947" y="3928"/>
                      <a:pt x="20871" y="4008"/>
                      <a:pt x="20776" y="4078"/>
                    </a:cubicBezTo>
                    <a:lnTo>
                      <a:pt x="14615" y="7758"/>
                    </a:lnTo>
                    <a:cubicBezTo>
                      <a:pt x="14538" y="7808"/>
                      <a:pt x="14510" y="7882"/>
                      <a:pt x="14542" y="7950"/>
                    </a:cubicBezTo>
                    <a:cubicBezTo>
                      <a:pt x="14567" y="8001"/>
                      <a:pt x="14623" y="8042"/>
                      <a:pt x="14697" y="8064"/>
                    </a:cubicBezTo>
                    <a:cubicBezTo>
                      <a:pt x="15727" y="8167"/>
                      <a:pt x="16712" y="8411"/>
                      <a:pt x="17589" y="8779"/>
                    </a:cubicBezTo>
                    <a:cubicBezTo>
                      <a:pt x="18597" y="9202"/>
                      <a:pt x="19434" y="9776"/>
                      <a:pt x="20059" y="10445"/>
                    </a:cubicBezTo>
                    <a:cubicBezTo>
                      <a:pt x="20822" y="11262"/>
                      <a:pt x="21235" y="12169"/>
                      <a:pt x="21412" y="13104"/>
                    </a:cubicBezTo>
                    <a:cubicBezTo>
                      <a:pt x="21588" y="14039"/>
                      <a:pt x="21528" y="15007"/>
                      <a:pt x="21273" y="15951"/>
                    </a:cubicBezTo>
                    <a:cubicBezTo>
                      <a:pt x="21068" y="16709"/>
                      <a:pt x="20740" y="17451"/>
                      <a:pt x="20211" y="18132"/>
                    </a:cubicBezTo>
                    <a:cubicBezTo>
                      <a:pt x="19696" y="18796"/>
                      <a:pt x="18997" y="19394"/>
                      <a:pt x="18143" y="19891"/>
                    </a:cubicBezTo>
                    <a:cubicBezTo>
                      <a:pt x="16120" y="21069"/>
                      <a:pt x="13441" y="21598"/>
                      <a:pt x="10734" y="21591"/>
                    </a:cubicBezTo>
                    <a:cubicBezTo>
                      <a:pt x="9081" y="21587"/>
                      <a:pt x="7448" y="21385"/>
                      <a:pt x="5977" y="20953"/>
                    </a:cubicBezTo>
                    <a:cubicBezTo>
                      <a:pt x="4452" y="20506"/>
                      <a:pt x="3115" y="19817"/>
                      <a:pt x="2073" y="18929"/>
                    </a:cubicBezTo>
                    <a:cubicBezTo>
                      <a:pt x="862" y="17895"/>
                      <a:pt x="145" y="16650"/>
                      <a:pt x="13" y="15350"/>
                    </a:cubicBezTo>
                    <a:lnTo>
                      <a:pt x="2" y="14852"/>
                    </a:lnTo>
                    <a:cubicBezTo>
                      <a:pt x="-12" y="14739"/>
                      <a:pt x="49" y="14627"/>
                      <a:pt x="170" y="14546"/>
                    </a:cubicBezTo>
                    <a:cubicBezTo>
                      <a:pt x="295" y="14462"/>
                      <a:pt x="469" y="14420"/>
                      <a:pt x="646" y="14429"/>
                    </a:cubicBezTo>
                    <a:lnTo>
                      <a:pt x="5990" y="14429"/>
                    </a:lnTo>
                    <a:cubicBezTo>
                      <a:pt x="6127" y="14434"/>
                      <a:pt x="6257" y="14472"/>
                      <a:pt x="6355" y="14535"/>
                    </a:cubicBezTo>
                    <a:cubicBezTo>
                      <a:pt x="6460" y="14603"/>
                      <a:pt x="6522" y="14695"/>
                      <a:pt x="6526" y="14791"/>
                    </a:cubicBezTo>
                    <a:cubicBezTo>
                      <a:pt x="6610" y="15121"/>
                      <a:pt x="6718" y="15448"/>
                      <a:pt x="6850" y="15771"/>
                    </a:cubicBezTo>
                    <a:cubicBezTo>
                      <a:pt x="6942" y="15998"/>
                      <a:pt x="7046" y="16223"/>
                      <a:pt x="7161" y="16445"/>
                    </a:cubicBezTo>
                    <a:cubicBezTo>
                      <a:pt x="7666" y="17125"/>
                      <a:pt x="8547" y="17608"/>
                      <a:pt x="9568" y="17834"/>
                    </a:cubicBezTo>
                    <a:cubicBezTo>
                      <a:pt x="10568" y="18055"/>
                      <a:pt x="11702" y="18029"/>
                      <a:pt x="12693" y="17662"/>
                    </a:cubicBezTo>
                    <a:cubicBezTo>
                      <a:pt x="14380" y="17037"/>
                      <a:pt x="14922" y="15695"/>
                      <a:pt x="14955" y="14403"/>
                    </a:cubicBezTo>
                    <a:cubicBezTo>
                      <a:pt x="14994" y="12890"/>
                      <a:pt x="14322" y="11313"/>
                      <a:pt x="12282" y="10703"/>
                    </a:cubicBezTo>
                    <a:cubicBezTo>
                      <a:pt x="11786" y="10554"/>
                      <a:pt x="11242" y="10487"/>
                      <a:pt x="10698" y="10509"/>
                    </a:cubicBezTo>
                    <a:cubicBezTo>
                      <a:pt x="10298" y="10525"/>
                      <a:pt x="9905" y="10589"/>
                      <a:pt x="9540" y="10698"/>
                    </a:cubicBezTo>
                    <a:lnTo>
                      <a:pt x="8545" y="11086"/>
                    </a:lnTo>
                    <a:cubicBezTo>
                      <a:pt x="8397" y="11157"/>
                      <a:pt x="8216" y="11191"/>
                      <a:pt x="8034" y="11182"/>
                    </a:cubicBezTo>
                    <a:cubicBezTo>
                      <a:pt x="7838" y="11172"/>
                      <a:pt x="7656" y="11114"/>
                      <a:pt x="7523" y="11019"/>
                    </a:cubicBezTo>
                    <a:lnTo>
                      <a:pt x="4907" y="8740"/>
                    </a:lnTo>
                    <a:cubicBezTo>
                      <a:pt x="4780" y="8645"/>
                      <a:pt x="4719" y="8520"/>
                      <a:pt x="4739" y="8394"/>
                    </a:cubicBezTo>
                    <a:cubicBezTo>
                      <a:pt x="4758" y="8276"/>
                      <a:pt x="4847" y="8168"/>
                      <a:pt x="4987" y="8092"/>
                    </a:cubicBezTo>
                    <a:lnTo>
                      <a:pt x="12302" y="3940"/>
                    </a:lnTo>
                    <a:cubicBezTo>
                      <a:pt x="12347" y="3901"/>
                      <a:pt x="12360" y="3851"/>
                      <a:pt x="12336" y="3805"/>
                    </a:cubicBezTo>
                    <a:cubicBezTo>
                      <a:pt x="12306" y="3747"/>
                      <a:pt x="12226" y="3707"/>
                      <a:pt x="12133" y="3705"/>
                    </a:cubicBezTo>
                    <a:close/>
                  </a:path>
                </a:pathLst>
              </a:custGeom>
              <a:solidFill>
                <a:srgbClr val="54545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31" name="图形"/>
              <p:cNvSpPr/>
              <p:nvPr>
                <p:custDataLst>
                  <p:tags r:id="rId25"/>
                </p:custDataLst>
              </p:nvPr>
            </p:nvSpPr>
            <p:spPr>
              <a:xfrm flipH="1">
                <a:off x="4588" y="3554"/>
                <a:ext cx="714" cy="1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872" y="3145"/>
                      <a:pt x="10687" y="6575"/>
                      <a:pt x="14327" y="10203"/>
                    </a:cubicBezTo>
                    <a:cubicBezTo>
                      <a:pt x="17998" y="13863"/>
                      <a:pt x="20443" y="17693"/>
                      <a:pt x="21600" y="21600"/>
                    </a:cubicBezTo>
                  </a:path>
                </a:pathLst>
              </a:custGeom>
              <a:ln w="25400">
                <a:solidFill>
                  <a:srgbClr val="C5C4BF"/>
                </a:solidFill>
                <a:custDash>
                  <a:ds d="200000" sp="200000"/>
                </a:custDash>
                <a:miter lim="400000"/>
                <a:tailEnd type="triangle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32" name="图形"/>
              <p:cNvSpPr/>
              <p:nvPr>
                <p:custDataLst>
                  <p:tags r:id="rId26"/>
                </p:custDataLst>
              </p:nvPr>
            </p:nvSpPr>
            <p:spPr>
              <a:xfrm flipH="1">
                <a:off x="4549" y="6293"/>
                <a:ext cx="653" cy="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694" y="3700"/>
                      <a:pt x="18502" y="7351"/>
                      <a:pt x="15070" y="10878"/>
                    </a:cubicBezTo>
                    <a:cubicBezTo>
                      <a:pt x="11398" y="14652"/>
                      <a:pt x="6335" y="18254"/>
                      <a:pt x="0" y="21600"/>
                    </a:cubicBezTo>
                  </a:path>
                </a:pathLst>
              </a:custGeom>
              <a:ln w="25400">
                <a:solidFill>
                  <a:srgbClr val="C5C4BF"/>
                </a:solidFill>
                <a:custDash>
                  <a:ds d="200000" sp="200000"/>
                </a:custDash>
                <a:miter lim="400000"/>
                <a:tailEnd type="triangle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cs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</p:grpSp>
        <p:sp>
          <p:nvSpPr>
            <p:cNvPr id="3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2234" y="2806"/>
              <a:ext cx="3191" cy="74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fontAlgn="auto">
                <a:lnSpc>
                  <a:spcPct val="15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endParaRPr>
            </a:p>
          </p:txBody>
        </p:sp>
        <p:sp>
          <p:nvSpPr>
            <p:cNvPr id="34" name="图形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308" y="5159"/>
              <a:ext cx="325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indent="0" algn="l" fontAlgn="auto">
                <a:lnSpc>
                  <a:spcPct val="15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id-ID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endParaRPr>
            </a:p>
          </p:txBody>
        </p:sp>
        <p:sp>
          <p:nvSpPr>
            <p:cNvPr id="37" name="图形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648" y="2806"/>
              <a:ext cx="318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indent="0" algn="l" fontAlgn="auto">
                <a:lnSpc>
                  <a:spcPct val="15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id-ID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endParaRPr>
            </a:p>
          </p:txBody>
        </p:sp>
        <p:sp>
          <p:nvSpPr>
            <p:cNvPr id="35" name="图形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87" y="5076"/>
              <a:ext cx="3163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indent="0" algn="r" fontAlgn="auto">
                <a:lnSpc>
                  <a:spcPct val="15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id-ID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36" name="图形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04" y="7346"/>
              <a:ext cx="3121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indent="0" algn="r" fontAlgn="auto">
                <a:lnSpc>
                  <a:spcPct val="15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id-ID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endParaRPr>
            </a:p>
          </p:txBody>
        </p:sp>
        <p:sp>
          <p:nvSpPr>
            <p:cNvPr id="38" name="图形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648" y="7652"/>
              <a:ext cx="318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indent="0" algn="l" fontAlgn="auto">
                <a:lnSpc>
                  <a:spcPct val="15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lang="id-ID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1115696" y="1791972"/>
            <a:ext cx="9866629" cy="4084320"/>
            <a:chOff x="1757" y="2822"/>
            <a:chExt cx="15538" cy="6432"/>
          </a:xfrm>
        </p:grpSpPr>
        <p:grpSp>
          <p:nvGrpSpPr>
            <p:cNvPr id="2" name="图形"/>
            <p:cNvGrpSpPr/>
            <p:nvPr/>
          </p:nvGrpSpPr>
          <p:grpSpPr>
            <a:xfrm>
              <a:off x="2212" y="5039"/>
              <a:ext cx="2065" cy="2064"/>
              <a:chOff x="1956723" y="2371373"/>
              <a:chExt cx="2462606" cy="2462606"/>
            </a:xfrm>
          </p:grpSpPr>
          <p:sp>
            <p:nvSpPr>
              <p:cNvPr id="4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1956723" y="2371373"/>
                <a:ext cx="2462606" cy="246260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</a:endParaRPr>
              </a:p>
            </p:txBody>
          </p:sp>
          <p:sp>
            <p:nvSpPr>
              <p:cNvPr id="5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2308077" y="2722727"/>
                <a:ext cx="1759899" cy="1759899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</a:rPr>
                  <a:t>35%</a:t>
                </a:r>
              </a:p>
            </p:txBody>
          </p:sp>
        </p:grpSp>
        <p:grpSp>
          <p:nvGrpSpPr>
            <p:cNvPr id="6" name="图形"/>
            <p:cNvGrpSpPr/>
            <p:nvPr/>
          </p:nvGrpSpPr>
          <p:grpSpPr>
            <a:xfrm>
              <a:off x="7543" y="4017"/>
              <a:ext cx="2882" cy="2881"/>
              <a:chOff x="6907042" y="2371373"/>
              <a:chExt cx="2462606" cy="2462606"/>
            </a:xfrm>
          </p:grpSpPr>
          <p:sp>
            <p:nvSpPr>
              <p:cNvPr id="7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6907042" y="2371373"/>
                <a:ext cx="2462606" cy="246260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</a:endParaRPr>
              </a:p>
            </p:txBody>
          </p:sp>
          <p:sp>
            <p:nvSpPr>
              <p:cNvPr id="8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7207790" y="2672121"/>
                <a:ext cx="1861110" cy="186111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</a:rPr>
                  <a:t>55%</a:t>
                </a:r>
              </a:p>
            </p:txBody>
          </p:sp>
        </p:grpSp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 bwMode="auto">
            <a:xfrm rot="207924">
              <a:off x="4496" y="5268"/>
              <a:ext cx="2650" cy="1606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旧字形 Light" panose="020B0300000000000000" charset="-128"/>
              </a:endParaRPr>
            </a:p>
          </p:txBody>
        </p:sp>
        <p:grpSp>
          <p:nvGrpSpPr>
            <p:cNvPr id="10" name="图形"/>
            <p:cNvGrpSpPr/>
            <p:nvPr/>
          </p:nvGrpSpPr>
          <p:grpSpPr>
            <a:xfrm>
              <a:off x="13360" y="2822"/>
              <a:ext cx="3935" cy="3934"/>
              <a:chOff x="6907042" y="2371373"/>
              <a:chExt cx="2462606" cy="2462606"/>
            </a:xfrm>
          </p:grpSpPr>
          <p:sp>
            <p:nvSpPr>
              <p:cNvPr id="11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07042" y="2371373"/>
                <a:ext cx="2462606" cy="246260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</a:endParaRPr>
              </a:p>
            </p:txBody>
          </p:sp>
          <p:sp>
            <p:nvSpPr>
              <p:cNvPr id="12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7207790" y="2672121"/>
                <a:ext cx="1861110" cy="186111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</a:rPr>
                  <a:t>85%</a:t>
                </a:r>
              </a:p>
            </p:txBody>
          </p:sp>
        </p:grpSp>
        <p:sp>
          <p:nvSpPr>
            <p:cNvPr id="13" name="图形"/>
            <p:cNvSpPr/>
            <p:nvPr>
              <p:custDataLst>
                <p:tags r:id="rId3"/>
              </p:custDataLst>
            </p:nvPr>
          </p:nvSpPr>
          <p:spPr bwMode="auto">
            <a:xfrm rot="207924">
              <a:off x="10549" y="4654"/>
              <a:ext cx="2650" cy="1606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旧字形 Light" panose="020B0300000000000000" charset="-128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2152" y="7404"/>
              <a:ext cx="231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zh-CN" sz="1600" dirty="0"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12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1757" y="7841"/>
              <a:ext cx="2976" cy="1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kumimoji="1"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5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8011" y="7197"/>
              <a:ext cx="231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zh-CN" sz="1600" dirty="0"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6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7616" y="7634"/>
              <a:ext cx="2976" cy="1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kumimoji="1"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7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4324" y="7047"/>
              <a:ext cx="231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zh-CN" sz="1600" dirty="0"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8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13929" y="7484"/>
              <a:ext cx="2976" cy="1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content, content to match the title. </a:t>
              </a:r>
              <a:endParaRPr kumimoji="1"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9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2035" y="3188"/>
              <a:ext cx="4314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zh-CN" sz="3200" dirty="0"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Add title text</a:t>
              </a:r>
              <a:endPara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+mn-ea"/>
              </a:endParaRPr>
            </a:p>
          </p:txBody>
        </p:sp>
        <p:cxnSp>
          <p:nvCxnSpPr>
            <p:cNvPr id="20" name="图形"/>
            <p:cNvCxnSpPr/>
            <p:nvPr>
              <p:custDataLst>
                <p:tags r:id="rId11"/>
              </p:custDataLst>
            </p:nvPr>
          </p:nvCxnSpPr>
          <p:spPr>
            <a:xfrm>
              <a:off x="2212" y="4301"/>
              <a:ext cx="25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图形"/>
            <p:cNvCxnSpPr/>
            <p:nvPr>
              <p:custDataLst>
                <p:tags r:id="rId12"/>
              </p:custDataLst>
            </p:nvPr>
          </p:nvCxnSpPr>
          <p:spPr>
            <a:xfrm>
              <a:off x="2212" y="4297"/>
              <a:ext cx="1414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>
            <p:custDataLst>
              <p:tags r:id="rId2"/>
            </p:custDataLst>
          </p:nvPr>
        </p:nvSpPr>
        <p:spPr>
          <a:xfrm rot="5400000" flipH="1">
            <a:off x="4890770" y="-358140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6540500" y="2442847"/>
            <a:ext cx="8239125" cy="823912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135" name="图形"/>
          <p:cNvSpPr/>
          <p:nvPr>
            <p:custDataLst>
              <p:tags r:id="rId4"/>
            </p:custDataLst>
          </p:nvPr>
        </p:nvSpPr>
        <p:spPr>
          <a:xfrm>
            <a:off x="-372111" y="-339090"/>
            <a:ext cx="1035051" cy="91122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grpSp>
        <p:nvGrpSpPr>
          <p:cNvPr id="134" name="图形"/>
          <p:cNvGrpSpPr/>
          <p:nvPr/>
        </p:nvGrpSpPr>
        <p:grpSpPr>
          <a:xfrm rot="16200000" flipH="1">
            <a:off x="11249660" y="277496"/>
            <a:ext cx="346710" cy="656591"/>
            <a:chOff x="10296246" y="5645212"/>
            <a:chExt cx="511200" cy="968400"/>
          </a:xfrm>
          <a:gradFill flip="none" rotWithShape="1">
            <a:gsLst>
              <a:gs pos="0">
                <a:srgbClr val="AE82FE"/>
              </a:gs>
              <a:gs pos="92000">
                <a:srgbClr val="FFFFFF"/>
              </a:gs>
            </a:gsLst>
            <a:lin ang="16200000" scaled="1"/>
            <a:tileRect/>
          </a:gradFill>
        </p:grpSpPr>
        <p:grpSp>
          <p:nvGrpSpPr>
            <p:cNvPr id="103" name="组合 102"/>
            <p:cNvGrpSpPr/>
            <p:nvPr/>
          </p:nvGrpSpPr>
          <p:grpSpPr>
            <a:xfrm>
              <a:off x="10296246" y="5645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99" name="图形"/>
              <p:cNvSpPr/>
              <p:nvPr>
                <p:custDataLst>
                  <p:tags r:id="rId45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0" name="图形"/>
              <p:cNvSpPr/>
              <p:nvPr>
                <p:custDataLst>
                  <p:tags r:id="rId46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1" name="图形"/>
              <p:cNvSpPr/>
              <p:nvPr>
                <p:custDataLst>
                  <p:tags r:id="rId47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2" name="图形"/>
              <p:cNvSpPr/>
              <p:nvPr>
                <p:custDataLst>
                  <p:tags r:id="rId48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10296246" y="5797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05" name="图形"/>
              <p:cNvSpPr/>
              <p:nvPr>
                <p:custDataLst>
                  <p:tags r:id="rId41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6" name="图形"/>
              <p:cNvSpPr/>
              <p:nvPr>
                <p:custDataLst>
                  <p:tags r:id="rId42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7" name="图形"/>
              <p:cNvSpPr/>
              <p:nvPr>
                <p:custDataLst>
                  <p:tags r:id="rId43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8" name="图形"/>
              <p:cNvSpPr/>
              <p:nvPr>
                <p:custDataLst>
                  <p:tags r:id="rId44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0296246" y="59500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0" name="图形"/>
              <p:cNvSpPr/>
              <p:nvPr>
                <p:custDataLst>
                  <p:tags r:id="rId37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1" name="图形"/>
              <p:cNvSpPr/>
              <p:nvPr>
                <p:custDataLst>
                  <p:tags r:id="rId38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2" name="图形"/>
              <p:cNvSpPr/>
              <p:nvPr>
                <p:custDataLst>
                  <p:tags r:id="rId39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3" name="图形"/>
              <p:cNvSpPr/>
              <p:nvPr>
                <p:custDataLst>
                  <p:tags r:id="rId40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0296246" y="61024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5" name="图形"/>
              <p:cNvSpPr/>
              <p:nvPr>
                <p:custDataLst>
                  <p:tags r:id="rId33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6" name="图形"/>
              <p:cNvSpPr/>
              <p:nvPr>
                <p:custDataLst>
                  <p:tags r:id="rId34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7" name="图形"/>
              <p:cNvSpPr/>
              <p:nvPr>
                <p:custDataLst>
                  <p:tags r:id="rId35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36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0296246" y="62548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0" name="图形"/>
              <p:cNvSpPr/>
              <p:nvPr>
                <p:custDataLst>
                  <p:tags r:id="rId29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1" name="图形"/>
              <p:cNvSpPr/>
              <p:nvPr>
                <p:custDataLst>
                  <p:tags r:id="rId30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2" name="图形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3" name="图形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10296246" y="6407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5" name="图形"/>
              <p:cNvSpPr/>
              <p:nvPr>
                <p:custDataLst>
                  <p:tags r:id="rId25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6" name="图形"/>
              <p:cNvSpPr/>
              <p:nvPr>
                <p:custDataLst>
                  <p:tags r:id="rId26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7" name="图形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8" name="图形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296246" y="6559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30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1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2" name="图形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3" name="图形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</p:grpSp>
      <p:pic>
        <p:nvPicPr>
          <p:cNvPr id="2" name="图片 1" descr="ai2_131464-removebg-preview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/>
          <a:srcRect t="9020" b="10272"/>
          <a:stretch>
            <a:fillRect/>
          </a:stretch>
        </p:blipFill>
        <p:spPr>
          <a:xfrm flipH="1">
            <a:off x="6540501" y="862965"/>
            <a:ext cx="4705351" cy="5696585"/>
          </a:xfrm>
          <a:prstGeom prst="rect">
            <a:avLst/>
          </a:prstGeom>
        </p:spPr>
      </p:pic>
      <p:sp>
        <p:nvSpPr>
          <p:cNvPr id="83" name="文本框 82"/>
          <p:cNvSpPr txBox="1"/>
          <p:nvPr>
            <p:custDataLst>
              <p:tags r:id="rId6"/>
            </p:custDataLst>
          </p:nvPr>
        </p:nvSpPr>
        <p:spPr>
          <a:xfrm>
            <a:off x="579119" y="2220764"/>
            <a:ext cx="60693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500" dirty="0">
                <a:solidFill>
                  <a:srgbClr val="AE82FE"/>
                </a:solidFill>
                <a:effectLst/>
                <a:latin typeface="阿里巴巴普惠体 Heavy" panose="00020600040101010101" charset="-122"/>
                <a:ea typeface="阿里巴巴普惠体 Heavy" panose="00020600040101010101" charset="-122"/>
                <a:cs typeface="阿里巴巴普惠体 Heavy" panose="00020600040101010101" charset="-122"/>
              </a:rPr>
              <a:t>THANK YOU</a:t>
            </a:r>
            <a:endParaRPr lang="zh-CN" sz="7500" dirty="0">
              <a:solidFill>
                <a:srgbClr val="AE82FE"/>
              </a:solidFill>
              <a:effectLst/>
              <a:latin typeface="阿里巴巴普惠体 Heavy" panose="00020600040101010101" charset="-122"/>
              <a:ea typeface="阿里巴巴普惠体 Heavy" panose="00020600040101010101" charset="-122"/>
              <a:cs typeface="阿里巴巴普惠体 Heavy" panose="00020600040101010101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7"/>
            </p:custDataLst>
          </p:nvPr>
        </p:nvSpPr>
        <p:spPr>
          <a:xfrm>
            <a:off x="737869" y="3454402"/>
            <a:ext cx="502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2">
                    <a:lumMod val="75000"/>
                  </a:schemeClr>
                </a:solidFill>
                <a:effectLst/>
                <a:latin typeface="阿里巴巴普惠体 Heavy" panose="00020600040101010101" charset="-122"/>
                <a:ea typeface="阿里巴巴普惠体 Heavy" panose="00020600040101010101" charset="-122"/>
                <a:cs typeface="阿里巴巴普惠体 Heavy" panose="00020600040101010101" charset="-122"/>
              </a:rPr>
              <a:t>HEALTH CARE STUDY REPORT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830D4C4-1444-7E85-A07A-C2A37B8E68FD}"/>
              </a:ext>
            </a:extLst>
          </p:cNvPr>
          <p:cNvGrpSpPr/>
          <p:nvPr/>
        </p:nvGrpSpPr>
        <p:grpSpPr>
          <a:xfrm>
            <a:off x="718820" y="5129530"/>
            <a:ext cx="2145305" cy="427990"/>
            <a:chOff x="1346" y="7697"/>
            <a:chExt cx="2878" cy="594"/>
          </a:xfrm>
        </p:grpSpPr>
        <p:sp>
          <p:nvSpPr>
            <p:cNvPr id="12" name="图形">
              <a:extLst>
                <a:ext uri="{FF2B5EF4-FFF2-40B4-BE49-F238E27FC236}">
                  <a16:creationId xmlns:a16="http://schemas.microsoft.com/office/drawing/2014/main" id="{CC707C40-BA14-347A-C8DB-3C83F39EF23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595" y="7697"/>
              <a:ext cx="2523" cy="59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chemeClr val="tx1">
                  <a:lumMod val="65000"/>
                  <a:lumOff val="3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sp>
          <p:nvSpPr>
            <p:cNvPr id="13" name="图形">
              <a:extLst>
                <a:ext uri="{FF2B5EF4-FFF2-40B4-BE49-F238E27FC236}">
                  <a16:creationId xmlns:a16="http://schemas.microsoft.com/office/drawing/2014/main" id="{1AD35F2C-A574-BB3A-1513-9E4A8062D29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46" y="7697"/>
              <a:ext cx="824" cy="594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rgbClr val="AE82FE"/>
                </a:gs>
                <a:gs pos="100000">
                  <a:srgbClr val="C8CAFF"/>
                </a:gs>
              </a:gsLst>
              <a:lin ang="135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rgbClr val="7BC5DD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sp>
          <p:nvSpPr>
            <p:cNvPr id="14" name="图形">
              <a:extLst>
                <a:ext uri="{FF2B5EF4-FFF2-40B4-BE49-F238E27FC236}">
                  <a16:creationId xmlns:a16="http://schemas.microsoft.com/office/drawing/2014/main" id="{49A9E0AF-D310-AAF9-63CB-CEE8DE957453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2079" y="7725"/>
              <a:ext cx="2145" cy="4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  <a:sym typeface="+mn-ea"/>
                </a:rPr>
                <a:t>freeppt7.com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+mn-ea"/>
              </a:endParaRPr>
            </a:p>
          </p:txBody>
        </p:sp>
        <p:pic>
          <p:nvPicPr>
            <p:cNvPr id="15" name="图形" descr="303b32313533373635313bbbe3b1a8d5df">
              <a:extLst>
                <a:ext uri="{FF2B5EF4-FFF2-40B4-BE49-F238E27FC236}">
                  <a16:creationId xmlns:a16="http://schemas.microsoft.com/office/drawing/2014/main" id="{31D48D08-F578-E522-4B23-721FD9CF39CC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545" y="7806"/>
              <a:ext cx="376" cy="376"/>
            </a:xfrm>
            <a:prstGeom prst="rect">
              <a:avLst/>
            </a:prstGeom>
            <a:effectLst>
              <a:outerShdw blurRad="495300" dist="38100" dir="5400000" algn="t" rotWithShape="0">
                <a:srgbClr val="FFA5A5">
                  <a:alpha val="40000"/>
                </a:srgbClr>
              </a:outerShdw>
            </a:effectLst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D81DA11-E822-475E-B294-4359AD4F1C51}"/>
              </a:ext>
            </a:extLst>
          </p:cNvPr>
          <p:cNvGrpSpPr/>
          <p:nvPr/>
        </p:nvGrpSpPr>
        <p:grpSpPr>
          <a:xfrm>
            <a:off x="2785110" y="5130801"/>
            <a:ext cx="1870711" cy="427990"/>
            <a:chOff x="4051" y="7697"/>
            <a:chExt cx="2597" cy="594"/>
          </a:xfrm>
        </p:grpSpPr>
        <p:sp>
          <p:nvSpPr>
            <p:cNvPr id="17" name="图形">
              <a:extLst>
                <a:ext uri="{FF2B5EF4-FFF2-40B4-BE49-F238E27FC236}">
                  <a16:creationId xmlns:a16="http://schemas.microsoft.com/office/drawing/2014/main" id="{FCEB4EEC-9684-C068-62C7-D88D7C5B702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00" y="7697"/>
              <a:ext cx="2348" cy="59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chemeClr val="tx1">
                  <a:lumMod val="65000"/>
                  <a:lumOff val="3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sp>
          <p:nvSpPr>
            <p:cNvPr id="18" name="图形">
              <a:extLst>
                <a:ext uri="{FF2B5EF4-FFF2-40B4-BE49-F238E27FC236}">
                  <a16:creationId xmlns:a16="http://schemas.microsoft.com/office/drawing/2014/main" id="{8EF7D3BD-2073-A09B-B237-9B6DBFC2C6A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051" y="7697"/>
              <a:ext cx="824" cy="594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rgbClr val="AE82FE"/>
                </a:gs>
                <a:gs pos="100000">
                  <a:srgbClr val="C8CAFF"/>
                </a:gs>
              </a:gsLst>
              <a:lin ang="135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495300" dist="38100" dir="5400000" algn="t" rotWithShape="0">
                <a:srgbClr val="7BC5DD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Light" pitchFamily="18" charset="-122"/>
                <a:ea typeface="阿里巴巴普惠体 Light" pitchFamily="18" charset="-122"/>
                <a:cs typeface="阿里巴巴普惠体 Light" pitchFamily="18" charset="-122"/>
                <a:sym typeface="思源黑体 CN Normal" panose="020B0400000000000000" charset="-122"/>
              </a:endParaRPr>
            </a:p>
          </p:txBody>
        </p:sp>
        <p:grpSp>
          <p:nvGrpSpPr>
            <p:cNvPr id="19" name="图形">
              <a:extLst>
                <a:ext uri="{FF2B5EF4-FFF2-40B4-BE49-F238E27FC236}">
                  <a16:creationId xmlns:a16="http://schemas.microsoft.com/office/drawing/2014/main" id="{39CB313C-E008-7B5E-287E-B9B7202D05C5}"/>
                </a:ext>
              </a:extLst>
            </p:cNvPr>
            <p:cNvGrpSpPr/>
            <p:nvPr/>
          </p:nvGrpSpPr>
          <p:grpSpPr>
            <a:xfrm>
              <a:off x="4272" y="7864"/>
              <a:ext cx="384" cy="255"/>
              <a:chOff x="2751138" y="4071938"/>
              <a:chExt cx="1558925" cy="1158875"/>
            </a:xfrm>
            <a:solidFill>
              <a:schemeClr val="bg1"/>
            </a:solidFill>
            <a:effectLst>
              <a:outerShdw blurRad="495300" dist="38100" dir="5400000" algn="t" rotWithShape="0">
                <a:srgbClr val="FFA5A5">
                  <a:alpha val="40000"/>
                </a:srgbClr>
              </a:outerShdw>
            </a:effectLst>
          </p:grpSpPr>
          <p:sp>
            <p:nvSpPr>
              <p:cNvPr id="21" name="图形">
                <a:extLst>
                  <a:ext uri="{FF2B5EF4-FFF2-40B4-BE49-F238E27FC236}">
                    <a16:creationId xmlns:a16="http://schemas.microsoft.com/office/drawing/2014/main" id="{5C7739F8-5F08-5942-391D-563A95366377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770313" y="4562475"/>
                <a:ext cx="539750" cy="477838"/>
              </a:xfrm>
              <a:custGeom>
                <a:avLst/>
                <a:gdLst>
                  <a:gd name="T0" fmla="*/ 255 w 340"/>
                  <a:gd name="T1" fmla="*/ 0 h 301"/>
                  <a:gd name="T2" fmla="*/ 136 w 340"/>
                  <a:gd name="T3" fmla="*/ 99 h 301"/>
                  <a:gd name="T4" fmla="*/ 28 w 340"/>
                  <a:gd name="T5" fmla="*/ 8 h 301"/>
                  <a:gd name="T6" fmla="*/ 28 w 340"/>
                  <a:gd name="T7" fmla="*/ 8 h 301"/>
                  <a:gd name="T8" fmla="*/ 14 w 340"/>
                  <a:gd name="T9" fmla="*/ 31 h 301"/>
                  <a:gd name="T10" fmla="*/ 0 w 340"/>
                  <a:gd name="T11" fmla="*/ 50 h 301"/>
                  <a:gd name="T12" fmla="*/ 0 w 340"/>
                  <a:gd name="T13" fmla="*/ 50 h 301"/>
                  <a:gd name="T14" fmla="*/ 24 w 340"/>
                  <a:gd name="T15" fmla="*/ 70 h 301"/>
                  <a:gd name="T16" fmla="*/ 47 w 340"/>
                  <a:gd name="T17" fmla="*/ 95 h 301"/>
                  <a:gd name="T18" fmla="*/ 68 w 340"/>
                  <a:gd name="T19" fmla="*/ 122 h 301"/>
                  <a:gd name="T20" fmla="*/ 84 w 340"/>
                  <a:gd name="T21" fmla="*/ 149 h 301"/>
                  <a:gd name="T22" fmla="*/ 99 w 340"/>
                  <a:gd name="T23" fmla="*/ 180 h 301"/>
                  <a:gd name="T24" fmla="*/ 109 w 340"/>
                  <a:gd name="T25" fmla="*/ 213 h 301"/>
                  <a:gd name="T26" fmla="*/ 115 w 340"/>
                  <a:gd name="T27" fmla="*/ 248 h 301"/>
                  <a:gd name="T28" fmla="*/ 117 w 340"/>
                  <a:gd name="T29" fmla="*/ 283 h 301"/>
                  <a:gd name="T30" fmla="*/ 117 w 340"/>
                  <a:gd name="T31" fmla="*/ 283 h 301"/>
                  <a:gd name="T32" fmla="*/ 115 w 340"/>
                  <a:gd name="T33" fmla="*/ 301 h 301"/>
                  <a:gd name="T34" fmla="*/ 115 w 340"/>
                  <a:gd name="T35" fmla="*/ 301 h 301"/>
                  <a:gd name="T36" fmla="*/ 136 w 340"/>
                  <a:gd name="T37" fmla="*/ 301 h 301"/>
                  <a:gd name="T38" fmla="*/ 136 w 340"/>
                  <a:gd name="T39" fmla="*/ 301 h 301"/>
                  <a:gd name="T40" fmla="*/ 167 w 340"/>
                  <a:gd name="T41" fmla="*/ 299 h 301"/>
                  <a:gd name="T42" fmla="*/ 200 w 340"/>
                  <a:gd name="T43" fmla="*/ 293 h 301"/>
                  <a:gd name="T44" fmla="*/ 233 w 340"/>
                  <a:gd name="T45" fmla="*/ 285 h 301"/>
                  <a:gd name="T46" fmla="*/ 266 w 340"/>
                  <a:gd name="T47" fmla="*/ 270 h 301"/>
                  <a:gd name="T48" fmla="*/ 282 w 340"/>
                  <a:gd name="T49" fmla="*/ 262 h 301"/>
                  <a:gd name="T50" fmla="*/ 295 w 340"/>
                  <a:gd name="T51" fmla="*/ 252 h 301"/>
                  <a:gd name="T52" fmla="*/ 307 w 340"/>
                  <a:gd name="T53" fmla="*/ 242 h 301"/>
                  <a:gd name="T54" fmla="*/ 319 w 340"/>
                  <a:gd name="T55" fmla="*/ 229 h 301"/>
                  <a:gd name="T56" fmla="*/ 328 w 340"/>
                  <a:gd name="T57" fmla="*/ 217 h 301"/>
                  <a:gd name="T58" fmla="*/ 334 w 340"/>
                  <a:gd name="T59" fmla="*/ 204 h 301"/>
                  <a:gd name="T60" fmla="*/ 338 w 340"/>
                  <a:gd name="T61" fmla="*/ 190 h 301"/>
                  <a:gd name="T62" fmla="*/ 340 w 340"/>
                  <a:gd name="T63" fmla="*/ 176 h 301"/>
                  <a:gd name="T64" fmla="*/ 340 w 340"/>
                  <a:gd name="T65" fmla="*/ 176 h 301"/>
                  <a:gd name="T66" fmla="*/ 338 w 340"/>
                  <a:gd name="T67" fmla="*/ 149 h 301"/>
                  <a:gd name="T68" fmla="*/ 334 w 340"/>
                  <a:gd name="T69" fmla="*/ 122 h 301"/>
                  <a:gd name="T70" fmla="*/ 328 w 340"/>
                  <a:gd name="T71" fmla="*/ 97 h 301"/>
                  <a:gd name="T72" fmla="*/ 317 w 340"/>
                  <a:gd name="T73" fmla="*/ 74 h 301"/>
                  <a:gd name="T74" fmla="*/ 305 w 340"/>
                  <a:gd name="T75" fmla="*/ 54 h 301"/>
                  <a:gd name="T76" fmla="*/ 290 w 340"/>
                  <a:gd name="T77" fmla="*/ 33 h 301"/>
                  <a:gd name="T78" fmla="*/ 274 w 340"/>
                  <a:gd name="T79" fmla="*/ 15 h 301"/>
                  <a:gd name="T80" fmla="*/ 255 w 340"/>
                  <a:gd name="T81" fmla="*/ 0 h 301"/>
                  <a:gd name="T82" fmla="*/ 255 w 340"/>
                  <a:gd name="T8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301">
                    <a:moveTo>
                      <a:pt x="255" y="0"/>
                    </a:moveTo>
                    <a:lnTo>
                      <a:pt x="136" y="9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4" y="3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4" y="70"/>
                    </a:lnTo>
                    <a:lnTo>
                      <a:pt x="47" y="95"/>
                    </a:lnTo>
                    <a:lnTo>
                      <a:pt x="68" y="122"/>
                    </a:lnTo>
                    <a:lnTo>
                      <a:pt x="84" y="149"/>
                    </a:lnTo>
                    <a:lnTo>
                      <a:pt x="99" y="180"/>
                    </a:lnTo>
                    <a:lnTo>
                      <a:pt x="109" y="213"/>
                    </a:lnTo>
                    <a:lnTo>
                      <a:pt x="115" y="248"/>
                    </a:lnTo>
                    <a:lnTo>
                      <a:pt x="117" y="283"/>
                    </a:lnTo>
                    <a:lnTo>
                      <a:pt x="117" y="283"/>
                    </a:lnTo>
                    <a:lnTo>
                      <a:pt x="115" y="301"/>
                    </a:lnTo>
                    <a:lnTo>
                      <a:pt x="115" y="301"/>
                    </a:lnTo>
                    <a:lnTo>
                      <a:pt x="136" y="301"/>
                    </a:lnTo>
                    <a:lnTo>
                      <a:pt x="136" y="301"/>
                    </a:lnTo>
                    <a:lnTo>
                      <a:pt x="167" y="299"/>
                    </a:lnTo>
                    <a:lnTo>
                      <a:pt x="200" y="293"/>
                    </a:lnTo>
                    <a:lnTo>
                      <a:pt x="233" y="285"/>
                    </a:lnTo>
                    <a:lnTo>
                      <a:pt x="266" y="270"/>
                    </a:lnTo>
                    <a:lnTo>
                      <a:pt x="282" y="262"/>
                    </a:lnTo>
                    <a:lnTo>
                      <a:pt x="295" y="252"/>
                    </a:lnTo>
                    <a:lnTo>
                      <a:pt x="307" y="242"/>
                    </a:lnTo>
                    <a:lnTo>
                      <a:pt x="319" y="229"/>
                    </a:lnTo>
                    <a:lnTo>
                      <a:pt x="328" y="217"/>
                    </a:lnTo>
                    <a:lnTo>
                      <a:pt x="334" y="204"/>
                    </a:lnTo>
                    <a:lnTo>
                      <a:pt x="338" y="190"/>
                    </a:lnTo>
                    <a:lnTo>
                      <a:pt x="340" y="176"/>
                    </a:lnTo>
                    <a:lnTo>
                      <a:pt x="340" y="176"/>
                    </a:lnTo>
                    <a:lnTo>
                      <a:pt x="338" y="149"/>
                    </a:lnTo>
                    <a:lnTo>
                      <a:pt x="334" y="122"/>
                    </a:lnTo>
                    <a:lnTo>
                      <a:pt x="328" y="97"/>
                    </a:lnTo>
                    <a:lnTo>
                      <a:pt x="317" y="74"/>
                    </a:lnTo>
                    <a:lnTo>
                      <a:pt x="305" y="54"/>
                    </a:lnTo>
                    <a:lnTo>
                      <a:pt x="290" y="33"/>
                    </a:lnTo>
                    <a:lnTo>
                      <a:pt x="274" y="15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125021CD-0288-703E-4DDA-E21E88ED4A2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773488" y="4071938"/>
                <a:ext cx="441325" cy="450850"/>
              </a:xfrm>
              <a:custGeom>
                <a:avLst/>
                <a:gdLst>
                  <a:gd name="T0" fmla="*/ 49 w 278"/>
                  <a:gd name="T1" fmla="*/ 225 h 284"/>
                  <a:gd name="T2" fmla="*/ 49 w 278"/>
                  <a:gd name="T3" fmla="*/ 225 h 284"/>
                  <a:gd name="T4" fmla="*/ 49 w 278"/>
                  <a:gd name="T5" fmla="*/ 239 h 284"/>
                  <a:gd name="T6" fmla="*/ 47 w 278"/>
                  <a:gd name="T7" fmla="*/ 255 h 284"/>
                  <a:gd name="T8" fmla="*/ 47 w 278"/>
                  <a:gd name="T9" fmla="*/ 255 h 284"/>
                  <a:gd name="T10" fmla="*/ 66 w 278"/>
                  <a:gd name="T11" fmla="*/ 268 h 284"/>
                  <a:gd name="T12" fmla="*/ 88 w 278"/>
                  <a:gd name="T13" fmla="*/ 276 h 284"/>
                  <a:gd name="T14" fmla="*/ 111 w 278"/>
                  <a:gd name="T15" fmla="*/ 282 h 284"/>
                  <a:gd name="T16" fmla="*/ 134 w 278"/>
                  <a:gd name="T17" fmla="*/ 284 h 284"/>
                  <a:gd name="T18" fmla="*/ 134 w 278"/>
                  <a:gd name="T19" fmla="*/ 284 h 284"/>
                  <a:gd name="T20" fmla="*/ 148 w 278"/>
                  <a:gd name="T21" fmla="*/ 284 h 284"/>
                  <a:gd name="T22" fmla="*/ 163 w 278"/>
                  <a:gd name="T23" fmla="*/ 282 h 284"/>
                  <a:gd name="T24" fmla="*/ 177 w 278"/>
                  <a:gd name="T25" fmla="*/ 278 h 284"/>
                  <a:gd name="T26" fmla="*/ 189 w 278"/>
                  <a:gd name="T27" fmla="*/ 274 h 284"/>
                  <a:gd name="T28" fmla="*/ 202 w 278"/>
                  <a:gd name="T29" fmla="*/ 268 h 284"/>
                  <a:gd name="T30" fmla="*/ 214 w 278"/>
                  <a:gd name="T31" fmla="*/ 260 h 284"/>
                  <a:gd name="T32" fmla="*/ 224 w 278"/>
                  <a:gd name="T33" fmla="*/ 251 h 284"/>
                  <a:gd name="T34" fmla="*/ 235 w 278"/>
                  <a:gd name="T35" fmla="*/ 243 h 284"/>
                  <a:gd name="T36" fmla="*/ 245 w 278"/>
                  <a:gd name="T37" fmla="*/ 233 h 284"/>
                  <a:gd name="T38" fmla="*/ 253 w 278"/>
                  <a:gd name="T39" fmla="*/ 222 h 284"/>
                  <a:gd name="T40" fmla="*/ 260 w 278"/>
                  <a:gd name="T41" fmla="*/ 210 h 284"/>
                  <a:gd name="T42" fmla="*/ 266 w 278"/>
                  <a:gd name="T43" fmla="*/ 198 h 284"/>
                  <a:gd name="T44" fmla="*/ 272 w 278"/>
                  <a:gd name="T45" fmla="*/ 185 h 284"/>
                  <a:gd name="T46" fmla="*/ 274 w 278"/>
                  <a:gd name="T47" fmla="*/ 171 h 284"/>
                  <a:gd name="T48" fmla="*/ 276 w 278"/>
                  <a:gd name="T49" fmla="*/ 156 h 284"/>
                  <a:gd name="T50" fmla="*/ 278 w 278"/>
                  <a:gd name="T51" fmla="*/ 142 h 284"/>
                  <a:gd name="T52" fmla="*/ 278 w 278"/>
                  <a:gd name="T53" fmla="*/ 142 h 284"/>
                  <a:gd name="T54" fmla="*/ 276 w 278"/>
                  <a:gd name="T55" fmla="*/ 128 h 284"/>
                  <a:gd name="T56" fmla="*/ 274 w 278"/>
                  <a:gd name="T57" fmla="*/ 113 h 284"/>
                  <a:gd name="T58" fmla="*/ 272 w 278"/>
                  <a:gd name="T59" fmla="*/ 99 h 284"/>
                  <a:gd name="T60" fmla="*/ 266 w 278"/>
                  <a:gd name="T61" fmla="*/ 86 h 284"/>
                  <a:gd name="T62" fmla="*/ 260 w 278"/>
                  <a:gd name="T63" fmla="*/ 74 h 284"/>
                  <a:gd name="T64" fmla="*/ 253 w 278"/>
                  <a:gd name="T65" fmla="*/ 62 h 284"/>
                  <a:gd name="T66" fmla="*/ 245 w 278"/>
                  <a:gd name="T67" fmla="*/ 51 h 284"/>
                  <a:gd name="T68" fmla="*/ 235 w 278"/>
                  <a:gd name="T69" fmla="*/ 41 h 284"/>
                  <a:gd name="T70" fmla="*/ 224 w 278"/>
                  <a:gd name="T71" fmla="*/ 31 h 284"/>
                  <a:gd name="T72" fmla="*/ 214 w 278"/>
                  <a:gd name="T73" fmla="*/ 22 h 284"/>
                  <a:gd name="T74" fmla="*/ 202 w 278"/>
                  <a:gd name="T75" fmla="*/ 16 h 284"/>
                  <a:gd name="T76" fmla="*/ 189 w 278"/>
                  <a:gd name="T77" fmla="*/ 10 h 284"/>
                  <a:gd name="T78" fmla="*/ 177 w 278"/>
                  <a:gd name="T79" fmla="*/ 6 h 284"/>
                  <a:gd name="T80" fmla="*/ 163 w 278"/>
                  <a:gd name="T81" fmla="*/ 2 h 284"/>
                  <a:gd name="T82" fmla="*/ 148 w 278"/>
                  <a:gd name="T83" fmla="*/ 0 h 284"/>
                  <a:gd name="T84" fmla="*/ 134 w 278"/>
                  <a:gd name="T85" fmla="*/ 0 h 284"/>
                  <a:gd name="T86" fmla="*/ 134 w 278"/>
                  <a:gd name="T87" fmla="*/ 0 h 284"/>
                  <a:gd name="T88" fmla="*/ 111 w 278"/>
                  <a:gd name="T89" fmla="*/ 0 h 284"/>
                  <a:gd name="T90" fmla="*/ 90 w 278"/>
                  <a:gd name="T91" fmla="*/ 6 h 284"/>
                  <a:gd name="T92" fmla="*/ 70 w 278"/>
                  <a:gd name="T93" fmla="*/ 14 h 284"/>
                  <a:gd name="T94" fmla="*/ 51 w 278"/>
                  <a:gd name="T95" fmla="*/ 24 h 284"/>
                  <a:gd name="T96" fmla="*/ 35 w 278"/>
                  <a:gd name="T97" fmla="*/ 39 h 284"/>
                  <a:gd name="T98" fmla="*/ 20 w 278"/>
                  <a:gd name="T99" fmla="*/ 55 h 284"/>
                  <a:gd name="T100" fmla="*/ 10 w 278"/>
                  <a:gd name="T101" fmla="*/ 72 h 284"/>
                  <a:gd name="T102" fmla="*/ 0 w 278"/>
                  <a:gd name="T103" fmla="*/ 92 h 284"/>
                  <a:gd name="T104" fmla="*/ 0 w 278"/>
                  <a:gd name="T105" fmla="*/ 92 h 284"/>
                  <a:gd name="T106" fmla="*/ 12 w 278"/>
                  <a:gd name="T107" fmla="*/ 107 h 284"/>
                  <a:gd name="T108" fmla="*/ 20 w 278"/>
                  <a:gd name="T109" fmla="*/ 121 h 284"/>
                  <a:gd name="T110" fmla="*/ 28 w 278"/>
                  <a:gd name="T111" fmla="*/ 136 h 284"/>
                  <a:gd name="T112" fmla="*/ 37 w 278"/>
                  <a:gd name="T113" fmla="*/ 152 h 284"/>
                  <a:gd name="T114" fmla="*/ 43 w 278"/>
                  <a:gd name="T115" fmla="*/ 169 h 284"/>
                  <a:gd name="T116" fmla="*/ 47 w 278"/>
                  <a:gd name="T117" fmla="*/ 187 h 284"/>
                  <a:gd name="T118" fmla="*/ 49 w 278"/>
                  <a:gd name="T119" fmla="*/ 206 h 284"/>
                  <a:gd name="T120" fmla="*/ 49 w 278"/>
                  <a:gd name="T121" fmla="*/ 225 h 284"/>
                  <a:gd name="T122" fmla="*/ 49 w 278"/>
                  <a:gd name="T123" fmla="*/ 2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" h="284">
                    <a:moveTo>
                      <a:pt x="49" y="225"/>
                    </a:moveTo>
                    <a:lnTo>
                      <a:pt x="49" y="225"/>
                    </a:lnTo>
                    <a:lnTo>
                      <a:pt x="49" y="239"/>
                    </a:lnTo>
                    <a:lnTo>
                      <a:pt x="47" y="255"/>
                    </a:lnTo>
                    <a:lnTo>
                      <a:pt x="47" y="255"/>
                    </a:lnTo>
                    <a:lnTo>
                      <a:pt x="66" y="268"/>
                    </a:lnTo>
                    <a:lnTo>
                      <a:pt x="88" y="276"/>
                    </a:lnTo>
                    <a:lnTo>
                      <a:pt x="111" y="282"/>
                    </a:lnTo>
                    <a:lnTo>
                      <a:pt x="134" y="284"/>
                    </a:lnTo>
                    <a:lnTo>
                      <a:pt x="134" y="284"/>
                    </a:lnTo>
                    <a:lnTo>
                      <a:pt x="148" y="284"/>
                    </a:lnTo>
                    <a:lnTo>
                      <a:pt x="163" y="282"/>
                    </a:lnTo>
                    <a:lnTo>
                      <a:pt x="177" y="278"/>
                    </a:lnTo>
                    <a:lnTo>
                      <a:pt x="189" y="274"/>
                    </a:lnTo>
                    <a:lnTo>
                      <a:pt x="202" y="268"/>
                    </a:lnTo>
                    <a:lnTo>
                      <a:pt x="214" y="260"/>
                    </a:lnTo>
                    <a:lnTo>
                      <a:pt x="224" y="251"/>
                    </a:lnTo>
                    <a:lnTo>
                      <a:pt x="235" y="243"/>
                    </a:lnTo>
                    <a:lnTo>
                      <a:pt x="245" y="233"/>
                    </a:lnTo>
                    <a:lnTo>
                      <a:pt x="253" y="222"/>
                    </a:lnTo>
                    <a:lnTo>
                      <a:pt x="260" y="210"/>
                    </a:lnTo>
                    <a:lnTo>
                      <a:pt x="266" y="198"/>
                    </a:lnTo>
                    <a:lnTo>
                      <a:pt x="272" y="185"/>
                    </a:lnTo>
                    <a:lnTo>
                      <a:pt x="274" y="171"/>
                    </a:lnTo>
                    <a:lnTo>
                      <a:pt x="276" y="156"/>
                    </a:lnTo>
                    <a:lnTo>
                      <a:pt x="278" y="142"/>
                    </a:lnTo>
                    <a:lnTo>
                      <a:pt x="278" y="142"/>
                    </a:lnTo>
                    <a:lnTo>
                      <a:pt x="276" y="128"/>
                    </a:lnTo>
                    <a:lnTo>
                      <a:pt x="274" y="113"/>
                    </a:lnTo>
                    <a:lnTo>
                      <a:pt x="272" y="99"/>
                    </a:lnTo>
                    <a:lnTo>
                      <a:pt x="266" y="86"/>
                    </a:lnTo>
                    <a:lnTo>
                      <a:pt x="260" y="74"/>
                    </a:lnTo>
                    <a:lnTo>
                      <a:pt x="253" y="62"/>
                    </a:lnTo>
                    <a:lnTo>
                      <a:pt x="245" y="51"/>
                    </a:lnTo>
                    <a:lnTo>
                      <a:pt x="235" y="41"/>
                    </a:lnTo>
                    <a:lnTo>
                      <a:pt x="224" y="31"/>
                    </a:lnTo>
                    <a:lnTo>
                      <a:pt x="214" y="22"/>
                    </a:lnTo>
                    <a:lnTo>
                      <a:pt x="202" y="16"/>
                    </a:lnTo>
                    <a:lnTo>
                      <a:pt x="189" y="10"/>
                    </a:lnTo>
                    <a:lnTo>
                      <a:pt x="177" y="6"/>
                    </a:lnTo>
                    <a:lnTo>
                      <a:pt x="163" y="2"/>
                    </a:lnTo>
                    <a:lnTo>
                      <a:pt x="148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11" y="0"/>
                    </a:lnTo>
                    <a:lnTo>
                      <a:pt x="90" y="6"/>
                    </a:lnTo>
                    <a:lnTo>
                      <a:pt x="70" y="14"/>
                    </a:lnTo>
                    <a:lnTo>
                      <a:pt x="51" y="24"/>
                    </a:lnTo>
                    <a:lnTo>
                      <a:pt x="35" y="39"/>
                    </a:lnTo>
                    <a:lnTo>
                      <a:pt x="20" y="55"/>
                    </a:lnTo>
                    <a:lnTo>
                      <a:pt x="10" y="7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107"/>
                    </a:lnTo>
                    <a:lnTo>
                      <a:pt x="20" y="121"/>
                    </a:lnTo>
                    <a:lnTo>
                      <a:pt x="28" y="136"/>
                    </a:lnTo>
                    <a:lnTo>
                      <a:pt x="37" y="152"/>
                    </a:lnTo>
                    <a:lnTo>
                      <a:pt x="43" y="169"/>
                    </a:lnTo>
                    <a:lnTo>
                      <a:pt x="47" y="187"/>
                    </a:lnTo>
                    <a:lnTo>
                      <a:pt x="49" y="206"/>
                    </a:lnTo>
                    <a:lnTo>
                      <a:pt x="49" y="225"/>
                    </a:lnTo>
                    <a:lnTo>
                      <a:pt x="4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A7B50DC3-77E5-1BD2-B640-8110BCAE0F60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751138" y="4562475"/>
                <a:ext cx="542925" cy="477838"/>
              </a:xfrm>
              <a:custGeom>
                <a:avLst/>
                <a:gdLst>
                  <a:gd name="T0" fmla="*/ 204 w 342"/>
                  <a:gd name="T1" fmla="*/ 301 h 301"/>
                  <a:gd name="T2" fmla="*/ 204 w 342"/>
                  <a:gd name="T3" fmla="*/ 301 h 301"/>
                  <a:gd name="T4" fmla="*/ 225 w 342"/>
                  <a:gd name="T5" fmla="*/ 301 h 301"/>
                  <a:gd name="T6" fmla="*/ 225 w 342"/>
                  <a:gd name="T7" fmla="*/ 301 h 301"/>
                  <a:gd name="T8" fmla="*/ 225 w 342"/>
                  <a:gd name="T9" fmla="*/ 283 h 301"/>
                  <a:gd name="T10" fmla="*/ 225 w 342"/>
                  <a:gd name="T11" fmla="*/ 283 h 301"/>
                  <a:gd name="T12" fmla="*/ 227 w 342"/>
                  <a:gd name="T13" fmla="*/ 248 h 301"/>
                  <a:gd name="T14" fmla="*/ 233 w 342"/>
                  <a:gd name="T15" fmla="*/ 213 h 301"/>
                  <a:gd name="T16" fmla="*/ 243 w 342"/>
                  <a:gd name="T17" fmla="*/ 180 h 301"/>
                  <a:gd name="T18" fmla="*/ 256 w 342"/>
                  <a:gd name="T19" fmla="*/ 149 h 301"/>
                  <a:gd name="T20" fmla="*/ 272 w 342"/>
                  <a:gd name="T21" fmla="*/ 122 h 301"/>
                  <a:gd name="T22" fmla="*/ 293 w 342"/>
                  <a:gd name="T23" fmla="*/ 95 h 301"/>
                  <a:gd name="T24" fmla="*/ 316 w 342"/>
                  <a:gd name="T25" fmla="*/ 70 h 301"/>
                  <a:gd name="T26" fmla="*/ 342 w 342"/>
                  <a:gd name="T27" fmla="*/ 50 h 301"/>
                  <a:gd name="T28" fmla="*/ 342 w 342"/>
                  <a:gd name="T29" fmla="*/ 50 h 301"/>
                  <a:gd name="T30" fmla="*/ 326 w 342"/>
                  <a:gd name="T31" fmla="*/ 31 h 301"/>
                  <a:gd name="T32" fmla="*/ 313 w 342"/>
                  <a:gd name="T33" fmla="*/ 8 h 301"/>
                  <a:gd name="T34" fmla="*/ 204 w 342"/>
                  <a:gd name="T35" fmla="*/ 99 h 301"/>
                  <a:gd name="T36" fmla="*/ 84 w 342"/>
                  <a:gd name="T37" fmla="*/ 0 h 301"/>
                  <a:gd name="T38" fmla="*/ 84 w 342"/>
                  <a:gd name="T39" fmla="*/ 0 h 301"/>
                  <a:gd name="T40" fmla="*/ 66 w 342"/>
                  <a:gd name="T41" fmla="*/ 15 h 301"/>
                  <a:gd name="T42" fmla="*/ 49 w 342"/>
                  <a:gd name="T43" fmla="*/ 33 h 301"/>
                  <a:gd name="T44" fmla="*/ 35 w 342"/>
                  <a:gd name="T45" fmla="*/ 54 h 301"/>
                  <a:gd name="T46" fmla="*/ 23 w 342"/>
                  <a:gd name="T47" fmla="*/ 74 h 301"/>
                  <a:gd name="T48" fmla="*/ 14 w 342"/>
                  <a:gd name="T49" fmla="*/ 97 h 301"/>
                  <a:gd name="T50" fmla="*/ 6 w 342"/>
                  <a:gd name="T51" fmla="*/ 122 h 301"/>
                  <a:gd name="T52" fmla="*/ 2 w 342"/>
                  <a:gd name="T53" fmla="*/ 149 h 301"/>
                  <a:gd name="T54" fmla="*/ 0 w 342"/>
                  <a:gd name="T55" fmla="*/ 176 h 301"/>
                  <a:gd name="T56" fmla="*/ 0 w 342"/>
                  <a:gd name="T57" fmla="*/ 176 h 301"/>
                  <a:gd name="T58" fmla="*/ 2 w 342"/>
                  <a:gd name="T59" fmla="*/ 190 h 301"/>
                  <a:gd name="T60" fmla="*/ 6 w 342"/>
                  <a:gd name="T61" fmla="*/ 204 h 301"/>
                  <a:gd name="T62" fmla="*/ 12 w 342"/>
                  <a:gd name="T63" fmla="*/ 217 h 301"/>
                  <a:gd name="T64" fmla="*/ 23 w 342"/>
                  <a:gd name="T65" fmla="*/ 229 h 301"/>
                  <a:gd name="T66" fmla="*/ 33 w 342"/>
                  <a:gd name="T67" fmla="*/ 242 h 301"/>
                  <a:gd name="T68" fmla="*/ 45 w 342"/>
                  <a:gd name="T69" fmla="*/ 252 h 301"/>
                  <a:gd name="T70" fmla="*/ 60 w 342"/>
                  <a:gd name="T71" fmla="*/ 262 h 301"/>
                  <a:gd name="T72" fmla="*/ 74 w 342"/>
                  <a:gd name="T73" fmla="*/ 270 h 301"/>
                  <a:gd name="T74" fmla="*/ 107 w 342"/>
                  <a:gd name="T75" fmla="*/ 285 h 301"/>
                  <a:gd name="T76" fmla="*/ 140 w 342"/>
                  <a:gd name="T77" fmla="*/ 293 h 301"/>
                  <a:gd name="T78" fmla="*/ 173 w 342"/>
                  <a:gd name="T79" fmla="*/ 299 h 301"/>
                  <a:gd name="T80" fmla="*/ 204 w 342"/>
                  <a:gd name="T81" fmla="*/ 301 h 301"/>
                  <a:gd name="T82" fmla="*/ 204 w 342"/>
                  <a:gd name="T8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2" h="301">
                    <a:moveTo>
                      <a:pt x="204" y="301"/>
                    </a:moveTo>
                    <a:lnTo>
                      <a:pt x="204" y="301"/>
                    </a:lnTo>
                    <a:lnTo>
                      <a:pt x="225" y="301"/>
                    </a:lnTo>
                    <a:lnTo>
                      <a:pt x="225" y="301"/>
                    </a:lnTo>
                    <a:lnTo>
                      <a:pt x="225" y="283"/>
                    </a:lnTo>
                    <a:lnTo>
                      <a:pt x="225" y="283"/>
                    </a:lnTo>
                    <a:lnTo>
                      <a:pt x="227" y="248"/>
                    </a:lnTo>
                    <a:lnTo>
                      <a:pt x="233" y="213"/>
                    </a:lnTo>
                    <a:lnTo>
                      <a:pt x="243" y="180"/>
                    </a:lnTo>
                    <a:lnTo>
                      <a:pt x="256" y="149"/>
                    </a:lnTo>
                    <a:lnTo>
                      <a:pt x="272" y="122"/>
                    </a:lnTo>
                    <a:lnTo>
                      <a:pt x="293" y="95"/>
                    </a:lnTo>
                    <a:lnTo>
                      <a:pt x="316" y="70"/>
                    </a:lnTo>
                    <a:lnTo>
                      <a:pt x="342" y="50"/>
                    </a:lnTo>
                    <a:lnTo>
                      <a:pt x="342" y="50"/>
                    </a:lnTo>
                    <a:lnTo>
                      <a:pt x="326" y="31"/>
                    </a:lnTo>
                    <a:lnTo>
                      <a:pt x="313" y="8"/>
                    </a:lnTo>
                    <a:lnTo>
                      <a:pt x="204" y="9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66" y="15"/>
                    </a:lnTo>
                    <a:lnTo>
                      <a:pt x="49" y="33"/>
                    </a:lnTo>
                    <a:lnTo>
                      <a:pt x="35" y="54"/>
                    </a:lnTo>
                    <a:lnTo>
                      <a:pt x="23" y="74"/>
                    </a:lnTo>
                    <a:lnTo>
                      <a:pt x="14" y="97"/>
                    </a:lnTo>
                    <a:lnTo>
                      <a:pt x="6" y="122"/>
                    </a:lnTo>
                    <a:lnTo>
                      <a:pt x="2" y="149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90"/>
                    </a:lnTo>
                    <a:lnTo>
                      <a:pt x="6" y="204"/>
                    </a:lnTo>
                    <a:lnTo>
                      <a:pt x="12" y="217"/>
                    </a:lnTo>
                    <a:lnTo>
                      <a:pt x="23" y="229"/>
                    </a:lnTo>
                    <a:lnTo>
                      <a:pt x="33" y="242"/>
                    </a:lnTo>
                    <a:lnTo>
                      <a:pt x="45" y="252"/>
                    </a:lnTo>
                    <a:lnTo>
                      <a:pt x="60" y="262"/>
                    </a:lnTo>
                    <a:lnTo>
                      <a:pt x="74" y="270"/>
                    </a:lnTo>
                    <a:lnTo>
                      <a:pt x="107" y="285"/>
                    </a:lnTo>
                    <a:lnTo>
                      <a:pt x="140" y="293"/>
                    </a:lnTo>
                    <a:lnTo>
                      <a:pt x="173" y="299"/>
                    </a:lnTo>
                    <a:lnTo>
                      <a:pt x="204" y="301"/>
                    </a:lnTo>
                    <a:lnTo>
                      <a:pt x="204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24" name="图形">
                <a:extLst>
                  <a:ext uri="{FF2B5EF4-FFF2-40B4-BE49-F238E27FC236}">
                    <a16:creationId xmlns:a16="http://schemas.microsoft.com/office/drawing/2014/main" id="{18CDB737-3698-C933-7724-3C158435959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849563" y="4071938"/>
                <a:ext cx="438150" cy="450850"/>
              </a:xfrm>
              <a:custGeom>
                <a:avLst/>
                <a:gdLst>
                  <a:gd name="T0" fmla="*/ 142 w 276"/>
                  <a:gd name="T1" fmla="*/ 284 h 284"/>
                  <a:gd name="T2" fmla="*/ 142 w 276"/>
                  <a:gd name="T3" fmla="*/ 284 h 284"/>
                  <a:gd name="T4" fmla="*/ 167 w 276"/>
                  <a:gd name="T5" fmla="*/ 282 h 284"/>
                  <a:gd name="T6" fmla="*/ 190 w 276"/>
                  <a:gd name="T7" fmla="*/ 276 h 284"/>
                  <a:gd name="T8" fmla="*/ 210 w 276"/>
                  <a:gd name="T9" fmla="*/ 268 h 284"/>
                  <a:gd name="T10" fmla="*/ 229 w 276"/>
                  <a:gd name="T11" fmla="*/ 255 h 284"/>
                  <a:gd name="T12" fmla="*/ 229 w 276"/>
                  <a:gd name="T13" fmla="*/ 255 h 284"/>
                  <a:gd name="T14" fmla="*/ 229 w 276"/>
                  <a:gd name="T15" fmla="*/ 239 h 284"/>
                  <a:gd name="T16" fmla="*/ 227 w 276"/>
                  <a:gd name="T17" fmla="*/ 225 h 284"/>
                  <a:gd name="T18" fmla="*/ 227 w 276"/>
                  <a:gd name="T19" fmla="*/ 225 h 284"/>
                  <a:gd name="T20" fmla="*/ 229 w 276"/>
                  <a:gd name="T21" fmla="*/ 206 h 284"/>
                  <a:gd name="T22" fmla="*/ 231 w 276"/>
                  <a:gd name="T23" fmla="*/ 187 h 284"/>
                  <a:gd name="T24" fmla="*/ 235 w 276"/>
                  <a:gd name="T25" fmla="*/ 169 h 284"/>
                  <a:gd name="T26" fmla="*/ 241 w 276"/>
                  <a:gd name="T27" fmla="*/ 152 h 284"/>
                  <a:gd name="T28" fmla="*/ 247 w 276"/>
                  <a:gd name="T29" fmla="*/ 136 h 284"/>
                  <a:gd name="T30" fmla="*/ 256 w 276"/>
                  <a:gd name="T31" fmla="*/ 121 h 284"/>
                  <a:gd name="T32" fmla="*/ 266 w 276"/>
                  <a:gd name="T33" fmla="*/ 107 h 284"/>
                  <a:gd name="T34" fmla="*/ 276 w 276"/>
                  <a:gd name="T35" fmla="*/ 92 h 284"/>
                  <a:gd name="T36" fmla="*/ 276 w 276"/>
                  <a:gd name="T37" fmla="*/ 92 h 284"/>
                  <a:gd name="T38" fmla="*/ 268 w 276"/>
                  <a:gd name="T39" fmla="*/ 72 h 284"/>
                  <a:gd name="T40" fmla="*/ 256 w 276"/>
                  <a:gd name="T41" fmla="*/ 55 h 284"/>
                  <a:gd name="T42" fmla="*/ 241 w 276"/>
                  <a:gd name="T43" fmla="*/ 39 h 284"/>
                  <a:gd name="T44" fmla="*/ 225 w 276"/>
                  <a:gd name="T45" fmla="*/ 24 h 284"/>
                  <a:gd name="T46" fmla="*/ 206 w 276"/>
                  <a:gd name="T47" fmla="*/ 14 h 284"/>
                  <a:gd name="T48" fmla="*/ 185 w 276"/>
                  <a:gd name="T49" fmla="*/ 6 h 284"/>
                  <a:gd name="T50" fmla="*/ 165 w 276"/>
                  <a:gd name="T51" fmla="*/ 0 h 284"/>
                  <a:gd name="T52" fmla="*/ 142 w 276"/>
                  <a:gd name="T53" fmla="*/ 0 h 284"/>
                  <a:gd name="T54" fmla="*/ 142 w 276"/>
                  <a:gd name="T55" fmla="*/ 0 h 284"/>
                  <a:gd name="T56" fmla="*/ 128 w 276"/>
                  <a:gd name="T57" fmla="*/ 0 h 284"/>
                  <a:gd name="T58" fmla="*/ 113 w 276"/>
                  <a:gd name="T59" fmla="*/ 2 h 284"/>
                  <a:gd name="T60" fmla="*/ 99 w 276"/>
                  <a:gd name="T61" fmla="*/ 6 h 284"/>
                  <a:gd name="T62" fmla="*/ 86 w 276"/>
                  <a:gd name="T63" fmla="*/ 10 h 284"/>
                  <a:gd name="T64" fmla="*/ 74 w 276"/>
                  <a:gd name="T65" fmla="*/ 16 h 284"/>
                  <a:gd name="T66" fmla="*/ 62 w 276"/>
                  <a:gd name="T67" fmla="*/ 22 h 284"/>
                  <a:gd name="T68" fmla="*/ 51 w 276"/>
                  <a:gd name="T69" fmla="*/ 31 h 284"/>
                  <a:gd name="T70" fmla="*/ 41 w 276"/>
                  <a:gd name="T71" fmla="*/ 41 h 284"/>
                  <a:gd name="T72" fmla="*/ 31 w 276"/>
                  <a:gd name="T73" fmla="*/ 51 h 284"/>
                  <a:gd name="T74" fmla="*/ 22 w 276"/>
                  <a:gd name="T75" fmla="*/ 62 h 284"/>
                  <a:gd name="T76" fmla="*/ 16 w 276"/>
                  <a:gd name="T77" fmla="*/ 74 h 284"/>
                  <a:gd name="T78" fmla="*/ 10 w 276"/>
                  <a:gd name="T79" fmla="*/ 86 h 284"/>
                  <a:gd name="T80" fmla="*/ 6 w 276"/>
                  <a:gd name="T81" fmla="*/ 99 h 284"/>
                  <a:gd name="T82" fmla="*/ 2 w 276"/>
                  <a:gd name="T83" fmla="*/ 113 h 284"/>
                  <a:gd name="T84" fmla="*/ 0 w 276"/>
                  <a:gd name="T85" fmla="*/ 128 h 284"/>
                  <a:gd name="T86" fmla="*/ 0 w 276"/>
                  <a:gd name="T87" fmla="*/ 142 h 284"/>
                  <a:gd name="T88" fmla="*/ 0 w 276"/>
                  <a:gd name="T89" fmla="*/ 142 h 284"/>
                  <a:gd name="T90" fmla="*/ 0 w 276"/>
                  <a:gd name="T91" fmla="*/ 156 h 284"/>
                  <a:gd name="T92" fmla="*/ 2 w 276"/>
                  <a:gd name="T93" fmla="*/ 171 h 284"/>
                  <a:gd name="T94" fmla="*/ 6 w 276"/>
                  <a:gd name="T95" fmla="*/ 185 h 284"/>
                  <a:gd name="T96" fmla="*/ 10 w 276"/>
                  <a:gd name="T97" fmla="*/ 198 h 284"/>
                  <a:gd name="T98" fmla="*/ 16 w 276"/>
                  <a:gd name="T99" fmla="*/ 210 h 284"/>
                  <a:gd name="T100" fmla="*/ 22 w 276"/>
                  <a:gd name="T101" fmla="*/ 222 h 284"/>
                  <a:gd name="T102" fmla="*/ 31 w 276"/>
                  <a:gd name="T103" fmla="*/ 233 h 284"/>
                  <a:gd name="T104" fmla="*/ 41 w 276"/>
                  <a:gd name="T105" fmla="*/ 243 h 284"/>
                  <a:gd name="T106" fmla="*/ 51 w 276"/>
                  <a:gd name="T107" fmla="*/ 251 h 284"/>
                  <a:gd name="T108" fmla="*/ 62 w 276"/>
                  <a:gd name="T109" fmla="*/ 260 h 284"/>
                  <a:gd name="T110" fmla="*/ 74 w 276"/>
                  <a:gd name="T111" fmla="*/ 268 h 284"/>
                  <a:gd name="T112" fmla="*/ 86 w 276"/>
                  <a:gd name="T113" fmla="*/ 274 h 284"/>
                  <a:gd name="T114" fmla="*/ 99 w 276"/>
                  <a:gd name="T115" fmla="*/ 278 h 284"/>
                  <a:gd name="T116" fmla="*/ 113 w 276"/>
                  <a:gd name="T117" fmla="*/ 282 h 284"/>
                  <a:gd name="T118" fmla="*/ 128 w 276"/>
                  <a:gd name="T119" fmla="*/ 284 h 284"/>
                  <a:gd name="T120" fmla="*/ 142 w 276"/>
                  <a:gd name="T121" fmla="*/ 284 h 284"/>
                  <a:gd name="T122" fmla="*/ 142 w 276"/>
                  <a:gd name="T1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6" h="284">
                    <a:moveTo>
                      <a:pt x="142" y="284"/>
                    </a:moveTo>
                    <a:lnTo>
                      <a:pt x="142" y="284"/>
                    </a:lnTo>
                    <a:lnTo>
                      <a:pt x="167" y="282"/>
                    </a:lnTo>
                    <a:lnTo>
                      <a:pt x="190" y="276"/>
                    </a:lnTo>
                    <a:lnTo>
                      <a:pt x="210" y="268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29" y="239"/>
                    </a:lnTo>
                    <a:lnTo>
                      <a:pt x="227" y="225"/>
                    </a:lnTo>
                    <a:lnTo>
                      <a:pt x="227" y="225"/>
                    </a:lnTo>
                    <a:lnTo>
                      <a:pt x="229" y="206"/>
                    </a:lnTo>
                    <a:lnTo>
                      <a:pt x="231" y="187"/>
                    </a:lnTo>
                    <a:lnTo>
                      <a:pt x="235" y="169"/>
                    </a:lnTo>
                    <a:lnTo>
                      <a:pt x="241" y="152"/>
                    </a:lnTo>
                    <a:lnTo>
                      <a:pt x="247" y="136"/>
                    </a:lnTo>
                    <a:lnTo>
                      <a:pt x="256" y="121"/>
                    </a:lnTo>
                    <a:lnTo>
                      <a:pt x="266" y="107"/>
                    </a:lnTo>
                    <a:lnTo>
                      <a:pt x="276" y="92"/>
                    </a:lnTo>
                    <a:lnTo>
                      <a:pt x="276" y="92"/>
                    </a:lnTo>
                    <a:lnTo>
                      <a:pt x="268" y="72"/>
                    </a:lnTo>
                    <a:lnTo>
                      <a:pt x="256" y="55"/>
                    </a:lnTo>
                    <a:lnTo>
                      <a:pt x="241" y="39"/>
                    </a:lnTo>
                    <a:lnTo>
                      <a:pt x="225" y="24"/>
                    </a:lnTo>
                    <a:lnTo>
                      <a:pt x="206" y="14"/>
                    </a:lnTo>
                    <a:lnTo>
                      <a:pt x="185" y="6"/>
                    </a:lnTo>
                    <a:lnTo>
                      <a:pt x="165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13" y="2"/>
                    </a:lnTo>
                    <a:lnTo>
                      <a:pt x="99" y="6"/>
                    </a:lnTo>
                    <a:lnTo>
                      <a:pt x="86" y="10"/>
                    </a:lnTo>
                    <a:lnTo>
                      <a:pt x="74" y="16"/>
                    </a:lnTo>
                    <a:lnTo>
                      <a:pt x="62" y="22"/>
                    </a:lnTo>
                    <a:lnTo>
                      <a:pt x="51" y="31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86"/>
                    </a:lnTo>
                    <a:lnTo>
                      <a:pt x="6" y="99"/>
                    </a:lnTo>
                    <a:lnTo>
                      <a:pt x="2" y="11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6" y="185"/>
                    </a:lnTo>
                    <a:lnTo>
                      <a:pt x="10" y="198"/>
                    </a:lnTo>
                    <a:lnTo>
                      <a:pt x="16" y="210"/>
                    </a:lnTo>
                    <a:lnTo>
                      <a:pt x="22" y="222"/>
                    </a:lnTo>
                    <a:lnTo>
                      <a:pt x="31" y="233"/>
                    </a:lnTo>
                    <a:lnTo>
                      <a:pt x="41" y="243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8"/>
                    </a:lnTo>
                    <a:lnTo>
                      <a:pt x="86" y="274"/>
                    </a:lnTo>
                    <a:lnTo>
                      <a:pt x="99" y="278"/>
                    </a:lnTo>
                    <a:lnTo>
                      <a:pt x="113" y="282"/>
                    </a:lnTo>
                    <a:lnTo>
                      <a:pt x="128" y="284"/>
                    </a:lnTo>
                    <a:lnTo>
                      <a:pt x="142" y="284"/>
                    </a:lnTo>
                    <a:lnTo>
                      <a:pt x="142" y="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25" name="图形">
                <a:extLst>
                  <a:ext uri="{FF2B5EF4-FFF2-40B4-BE49-F238E27FC236}">
                    <a16:creationId xmlns:a16="http://schemas.microsoft.com/office/drawing/2014/main" id="{C4226481-7ACA-0C87-EA5C-CDF15872ADA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182938" y="4710113"/>
                <a:ext cx="698500" cy="520700"/>
              </a:xfrm>
              <a:custGeom>
                <a:avLst/>
                <a:gdLst>
                  <a:gd name="T0" fmla="*/ 440 w 440"/>
                  <a:gd name="T1" fmla="*/ 190 h 328"/>
                  <a:gd name="T2" fmla="*/ 440 w 440"/>
                  <a:gd name="T3" fmla="*/ 190 h 328"/>
                  <a:gd name="T4" fmla="*/ 438 w 440"/>
                  <a:gd name="T5" fmla="*/ 161 h 328"/>
                  <a:gd name="T6" fmla="*/ 431 w 440"/>
                  <a:gd name="T7" fmla="*/ 134 h 328"/>
                  <a:gd name="T8" fmla="*/ 425 w 440"/>
                  <a:gd name="T9" fmla="*/ 107 h 328"/>
                  <a:gd name="T10" fmla="*/ 413 w 440"/>
                  <a:gd name="T11" fmla="*/ 83 h 328"/>
                  <a:gd name="T12" fmla="*/ 400 w 440"/>
                  <a:gd name="T13" fmla="*/ 58 h 328"/>
                  <a:gd name="T14" fmla="*/ 384 w 440"/>
                  <a:gd name="T15" fmla="*/ 37 h 328"/>
                  <a:gd name="T16" fmla="*/ 365 w 440"/>
                  <a:gd name="T17" fmla="*/ 16 h 328"/>
                  <a:gd name="T18" fmla="*/ 347 w 440"/>
                  <a:gd name="T19" fmla="*/ 0 h 328"/>
                  <a:gd name="T20" fmla="*/ 219 w 440"/>
                  <a:gd name="T21" fmla="*/ 105 h 328"/>
                  <a:gd name="T22" fmla="*/ 93 w 440"/>
                  <a:gd name="T23" fmla="*/ 0 h 328"/>
                  <a:gd name="T24" fmla="*/ 93 w 440"/>
                  <a:gd name="T25" fmla="*/ 0 h 328"/>
                  <a:gd name="T26" fmla="*/ 72 w 440"/>
                  <a:gd name="T27" fmla="*/ 16 h 328"/>
                  <a:gd name="T28" fmla="*/ 54 w 440"/>
                  <a:gd name="T29" fmla="*/ 37 h 328"/>
                  <a:gd name="T30" fmla="*/ 39 w 440"/>
                  <a:gd name="T31" fmla="*/ 58 h 328"/>
                  <a:gd name="T32" fmla="*/ 25 w 440"/>
                  <a:gd name="T33" fmla="*/ 83 h 328"/>
                  <a:gd name="T34" fmla="*/ 15 w 440"/>
                  <a:gd name="T35" fmla="*/ 107 h 328"/>
                  <a:gd name="T36" fmla="*/ 6 w 440"/>
                  <a:gd name="T37" fmla="*/ 134 h 328"/>
                  <a:gd name="T38" fmla="*/ 2 w 440"/>
                  <a:gd name="T39" fmla="*/ 161 h 328"/>
                  <a:gd name="T40" fmla="*/ 0 w 440"/>
                  <a:gd name="T41" fmla="*/ 190 h 328"/>
                  <a:gd name="T42" fmla="*/ 0 w 440"/>
                  <a:gd name="T43" fmla="*/ 190 h 328"/>
                  <a:gd name="T44" fmla="*/ 0 w 440"/>
                  <a:gd name="T45" fmla="*/ 206 h 328"/>
                  <a:gd name="T46" fmla="*/ 6 w 440"/>
                  <a:gd name="T47" fmla="*/ 223 h 328"/>
                  <a:gd name="T48" fmla="*/ 13 w 440"/>
                  <a:gd name="T49" fmla="*/ 237 h 328"/>
                  <a:gd name="T50" fmla="*/ 23 w 440"/>
                  <a:gd name="T51" fmla="*/ 250 h 328"/>
                  <a:gd name="T52" fmla="*/ 35 w 440"/>
                  <a:gd name="T53" fmla="*/ 262 h 328"/>
                  <a:gd name="T54" fmla="*/ 48 w 440"/>
                  <a:gd name="T55" fmla="*/ 274 h 328"/>
                  <a:gd name="T56" fmla="*/ 64 w 440"/>
                  <a:gd name="T57" fmla="*/ 285 h 328"/>
                  <a:gd name="T58" fmla="*/ 79 w 440"/>
                  <a:gd name="T59" fmla="*/ 293 h 328"/>
                  <a:gd name="T60" fmla="*/ 97 w 440"/>
                  <a:gd name="T61" fmla="*/ 301 h 328"/>
                  <a:gd name="T62" fmla="*/ 116 w 440"/>
                  <a:gd name="T63" fmla="*/ 309 h 328"/>
                  <a:gd name="T64" fmla="*/ 151 w 440"/>
                  <a:gd name="T65" fmla="*/ 320 h 328"/>
                  <a:gd name="T66" fmla="*/ 188 w 440"/>
                  <a:gd name="T67" fmla="*/ 326 h 328"/>
                  <a:gd name="T68" fmla="*/ 219 w 440"/>
                  <a:gd name="T69" fmla="*/ 328 h 328"/>
                  <a:gd name="T70" fmla="*/ 219 w 440"/>
                  <a:gd name="T71" fmla="*/ 328 h 328"/>
                  <a:gd name="T72" fmla="*/ 252 w 440"/>
                  <a:gd name="T73" fmla="*/ 326 h 328"/>
                  <a:gd name="T74" fmla="*/ 287 w 440"/>
                  <a:gd name="T75" fmla="*/ 320 h 328"/>
                  <a:gd name="T76" fmla="*/ 324 w 440"/>
                  <a:gd name="T77" fmla="*/ 309 h 328"/>
                  <a:gd name="T78" fmla="*/ 343 w 440"/>
                  <a:gd name="T79" fmla="*/ 301 h 328"/>
                  <a:gd name="T80" fmla="*/ 359 w 440"/>
                  <a:gd name="T81" fmla="*/ 293 h 328"/>
                  <a:gd name="T82" fmla="*/ 376 w 440"/>
                  <a:gd name="T83" fmla="*/ 285 h 328"/>
                  <a:gd name="T84" fmla="*/ 390 w 440"/>
                  <a:gd name="T85" fmla="*/ 274 h 328"/>
                  <a:gd name="T86" fmla="*/ 405 w 440"/>
                  <a:gd name="T87" fmla="*/ 262 h 328"/>
                  <a:gd name="T88" fmla="*/ 415 w 440"/>
                  <a:gd name="T89" fmla="*/ 250 h 328"/>
                  <a:gd name="T90" fmla="*/ 425 w 440"/>
                  <a:gd name="T91" fmla="*/ 237 h 328"/>
                  <a:gd name="T92" fmla="*/ 433 w 440"/>
                  <a:gd name="T93" fmla="*/ 223 h 328"/>
                  <a:gd name="T94" fmla="*/ 438 w 440"/>
                  <a:gd name="T95" fmla="*/ 206 h 328"/>
                  <a:gd name="T96" fmla="*/ 440 w 440"/>
                  <a:gd name="T97" fmla="*/ 190 h 328"/>
                  <a:gd name="T98" fmla="*/ 440 w 440"/>
                  <a:gd name="T99" fmla="*/ 19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0" h="328">
                    <a:moveTo>
                      <a:pt x="440" y="190"/>
                    </a:moveTo>
                    <a:lnTo>
                      <a:pt x="440" y="190"/>
                    </a:lnTo>
                    <a:lnTo>
                      <a:pt x="438" y="161"/>
                    </a:lnTo>
                    <a:lnTo>
                      <a:pt x="431" y="134"/>
                    </a:lnTo>
                    <a:lnTo>
                      <a:pt x="425" y="107"/>
                    </a:lnTo>
                    <a:lnTo>
                      <a:pt x="413" y="83"/>
                    </a:lnTo>
                    <a:lnTo>
                      <a:pt x="400" y="58"/>
                    </a:lnTo>
                    <a:lnTo>
                      <a:pt x="384" y="37"/>
                    </a:lnTo>
                    <a:lnTo>
                      <a:pt x="365" y="16"/>
                    </a:lnTo>
                    <a:lnTo>
                      <a:pt x="347" y="0"/>
                    </a:lnTo>
                    <a:lnTo>
                      <a:pt x="219" y="10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72" y="16"/>
                    </a:lnTo>
                    <a:lnTo>
                      <a:pt x="54" y="37"/>
                    </a:lnTo>
                    <a:lnTo>
                      <a:pt x="39" y="58"/>
                    </a:lnTo>
                    <a:lnTo>
                      <a:pt x="25" y="83"/>
                    </a:lnTo>
                    <a:lnTo>
                      <a:pt x="15" y="107"/>
                    </a:lnTo>
                    <a:lnTo>
                      <a:pt x="6" y="134"/>
                    </a:lnTo>
                    <a:lnTo>
                      <a:pt x="2" y="161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206"/>
                    </a:lnTo>
                    <a:lnTo>
                      <a:pt x="6" y="223"/>
                    </a:lnTo>
                    <a:lnTo>
                      <a:pt x="13" y="237"/>
                    </a:lnTo>
                    <a:lnTo>
                      <a:pt x="23" y="250"/>
                    </a:lnTo>
                    <a:lnTo>
                      <a:pt x="35" y="262"/>
                    </a:lnTo>
                    <a:lnTo>
                      <a:pt x="48" y="274"/>
                    </a:lnTo>
                    <a:lnTo>
                      <a:pt x="64" y="285"/>
                    </a:lnTo>
                    <a:lnTo>
                      <a:pt x="79" y="293"/>
                    </a:lnTo>
                    <a:lnTo>
                      <a:pt x="97" y="301"/>
                    </a:lnTo>
                    <a:lnTo>
                      <a:pt x="116" y="309"/>
                    </a:lnTo>
                    <a:lnTo>
                      <a:pt x="151" y="320"/>
                    </a:lnTo>
                    <a:lnTo>
                      <a:pt x="188" y="326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52" y="326"/>
                    </a:lnTo>
                    <a:lnTo>
                      <a:pt x="287" y="320"/>
                    </a:lnTo>
                    <a:lnTo>
                      <a:pt x="324" y="309"/>
                    </a:lnTo>
                    <a:lnTo>
                      <a:pt x="343" y="301"/>
                    </a:lnTo>
                    <a:lnTo>
                      <a:pt x="359" y="293"/>
                    </a:lnTo>
                    <a:lnTo>
                      <a:pt x="376" y="285"/>
                    </a:lnTo>
                    <a:lnTo>
                      <a:pt x="390" y="274"/>
                    </a:lnTo>
                    <a:lnTo>
                      <a:pt x="405" y="262"/>
                    </a:lnTo>
                    <a:lnTo>
                      <a:pt x="415" y="250"/>
                    </a:lnTo>
                    <a:lnTo>
                      <a:pt x="425" y="237"/>
                    </a:lnTo>
                    <a:lnTo>
                      <a:pt x="433" y="223"/>
                    </a:lnTo>
                    <a:lnTo>
                      <a:pt x="438" y="206"/>
                    </a:lnTo>
                    <a:lnTo>
                      <a:pt x="440" y="190"/>
                    </a:lnTo>
                    <a:lnTo>
                      <a:pt x="440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  <p:sp>
            <p:nvSpPr>
              <p:cNvPr id="26" name="图形">
                <a:extLst>
                  <a:ext uri="{FF2B5EF4-FFF2-40B4-BE49-F238E27FC236}">
                    <a16:creationId xmlns:a16="http://schemas.microsoft.com/office/drawing/2014/main" id="{AD29FD83-7FCC-B7DA-9002-D9230BD7982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284538" y="4183063"/>
                <a:ext cx="492125" cy="487363"/>
              </a:xfrm>
              <a:custGeom>
                <a:avLst/>
                <a:gdLst>
                  <a:gd name="T0" fmla="*/ 155 w 310"/>
                  <a:gd name="T1" fmla="*/ 0 h 307"/>
                  <a:gd name="T2" fmla="*/ 124 w 310"/>
                  <a:gd name="T3" fmla="*/ 2 h 307"/>
                  <a:gd name="T4" fmla="*/ 95 w 310"/>
                  <a:gd name="T5" fmla="*/ 12 h 307"/>
                  <a:gd name="T6" fmla="*/ 68 w 310"/>
                  <a:gd name="T7" fmla="*/ 27 h 307"/>
                  <a:gd name="T8" fmla="*/ 46 w 310"/>
                  <a:gd name="T9" fmla="*/ 45 h 307"/>
                  <a:gd name="T10" fmla="*/ 27 w 310"/>
                  <a:gd name="T11" fmla="*/ 68 h 307"/>
                  <a:gd name="T12" fmla="*/ 13 w 310"/>
                  <a:gd name="T13" fmla="*/ 95 h 307"/>
                  <a:gd name="T14" fmla="*/ 4 w 310"/>
                  <a:gd name="T15" fmla="*/ 124 h 307"/>
                  <a:gd name="T16" fmla="*/ 0 w 310"/>
                  <a:gd name="T17" fmla="*/ 155 h 307"/>
                  <a:gd name="T18" fmla="*/ 2 w 310"/>
                  <a:gd name="T19" fmla="*/ 169 h 307"/>
                  <a:gd name="T20" fmla="*/ 8 w 310"/>
                  <a:gd name="T21" fmla="*/ 200 h 307"/>
                  <a:gd name="T22" fmla="*/ 19 w 310"/>
                  <a:gd name="T23" fmla="*/ 227 h 307"/>
                  <a:gd name="T24" fmla="*/ 35 w 310"/>
                  <a:gd name="T25" fmla="*/ 252 h 307"/>
                  <a:gd name="T26" fmla="*/ 58 w 310"/>
                  <a:gd name="T27" fmla="*/ 272 h 307"/>
                  <a:gd name="T28" fmla="*/ 83 w 310"/>
                  <a:gd name="T29" fmla="*/ 289 h 307"/>
                  <a:gd name="T30" fmla="*/ 109 w 310"/>
                  <a:gd name="T31" fmla="*/ 301 h 307"/>
                  <a:gd name="T32" fmla="*/ 140 w 310"/>
                  <a:gd name="T33" fmla="*/ 307 h 307"/>
                  <a:gd name="T34" fmla="*/ 155 w 310"/>
                  <a:gd name="T35" fmla="*/ 307 h 307"/>
                  <a:gd name="T36" fmla="*/ 186 w 310"/>
                  <a:gd name="T37" fmla="*/ 305 h 307"/>
                  <a:gd name="T38" fmla="*/ 215 w 310"/>
                  <a:gd name="T39" fmla="*/ 297 h 307"/>
                  <a:gd name="T40" fmla="*/ 242 w 310"/>
                  <a:gd name="T41" fmla="*/ 282 h 307"/>
                  <a:gd name="T42" fmla="*/ 264 w 310"/>
                  <a:gd name="T43" fmla="*/ 264 h 307"/>
                  <a:gd name="T44" fmla="*/ 283 w 310"/>
                  <a:gd name="T45" fmla="*/ 241 h 307"/>
                  <a:gd name="T46" fmla="*/ 297 w 310"/>
                  <a:gd name="T47" fmla="*/ 214 h 307"/>
                  <a:gd name="T48" fmla="*/ 306 w 310"/>
                  <a:gd name="T49" fmla="*/ 185 h 307"/>
                  <a:gd name="T50" fmla="*/ 310 w 310"/>
                  <a:gd name="T51" fmla="*/ 155 h 307"/>
                  <a:gd name="T52" fmla="*/ 310 w 310"/>
                  <a:gd name="T53" fmla="*/ 138 h 307"/>
                  <a:gd name="T54" fmla="*/ 303 w 310"/>
                  <a:gd name="T55" fmla="*/ 107 h 307"/>
                  <a:gd name="T56" fmla="*/ 291 w 310"/>
                  <a:gd name="T57" fmla="*/ 80 h 307"/>
                  <a:gd name="T58" fmla="*/ 275 w 310"/>
                  <a:gd name="T59" fmla="*/ 56 h 307"/>
                  <a:gd name="T60" fmla="*/ 254 w 310"/>
                  <a:gd name="T61" fmla="*/ 35 h 307"/>
                  <a:gd name="T62" fmla="*/ 229 w 310"/>
                  <a:gd name="T63" fmla="*/ 18 h 307"/>
                  <a:gd name="T64" fmla="*/ 200 w 310"/>
                  <a:gd name="T65" fmla="*/ 6 h 307"/>
                  <a:gd name="T66" fmla="*/ 171 w 310"/>
                  <a:gd name="T67" fmla="*/ 0 h 307"/>
                  <a:gd name="T68" fmla="*/ 155 w 310"/>
                  <a:gd name="T6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307">
                    <a:moveTo>
                      <a:pt x="155" y="0"/>
                    </a:moveTo>
                    <a:lnTo>
                      <a:pt x="155" y="0"/>
                    </a:lnTo>
                    <a:lnTo>
                      <a:pt x="140" y="0"/>
                    </a:lnTo>
                    <a:lnTo>
                      <a:pt x="124" y="2"/>
                    </a:lnTo>
                    <a:lnTo>
                      <a:pt x="109" y="6"/>
                    </a:lnTo>
                    <a:lnTo>
                      <a:pt x="95" y="12"/>
                    </a:lnTo>
                    <a:lnTo>
                      <a:pt x="83" y="18"/>
                    </a:lnTo>
                    <a:lnTo>
                      <a:pt x="68" y="27"/>
                    </a:lnTo>
                    <a:lnTo>
                      <a:pt x="58" y="35"/>
                    </a:lnTo>
                    <a:lnTo>
                      <a:pt x="46" y="45"/>
                    </a:lnTo>
                    <a:lnTo>
                      <a:pt x="35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5"/>
                    </a:lnTo>
                    <a:lnTo>
                      <a:pt x="8" y="107"/>
                    </a:lnTo>
                    <a:lnTo>
                      <a:pt x="4" y="124"/>
                    </a:lnTo>
                    <a:lnTo>
                      <a:pt x="2" y="13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5"/>
                    </a:lnTo>
                    <a:lnTo>
                      <a:pt x="8" y="200"/>
                    </a:lnTo>
                    <a:lnTo>
                      <a:pt x="13" y="214"/>
                    </a:lnTo>
                    <a:lnTo>
                      <a:pt x="19" y="227"/>
                    </a:lnTo>
                    <a:lnTo>
                      <a:pt x="27" y="241"/>
                    </a:lnTo>
                    <a:lnTo>
                      <a:pt x="35" y="252"/>
                    </a:lnTo>
                    <a:lnTo>
                      <a:pt x="46" y="264"/>
                    </a:lnTo>
                    <a:lnTo>
                      <a:pt x="58" y="272"/>
                    </a:lnTo>
                    <a:lnTo>
                      <a:pt x="68" y="282"/>
                    </a:lnTo>
                    <a:lnTo>
                      <a:pt x="83" y="289"/>
                    </a:lnTo>
                    <a:lnTo>
                      <a:pt x="95" y="297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40" y="307"/>
                    </a:lnTo>
                    <a:lnTo>
                      <a:pt x="155" y="307"/>
                    </a:lnTo>
                    <a:lnTo>
                      <a:pt x="155" y="307"/>
                    </a:lnTo>
                    <a:lnTo>
                      <a:pt x="171" y="307"/>
                    </a:lnTo>
                    <a:lnTo>
                      <a:pt x="186" y="305"/>
                    </a:lnTo>
                    <a:lnTo>
                      <a:pt x="200" y="301"/>
                    </a:lnTo>
                    <a:lnTo>
                      <a:pt x="215" y="297"/>
                    </a:lnTo>
                    <a:lnTo>
                      <a:pt x="229" y="289"/>
                    </a:lnTo>
                    <a:lnTo>
                      <a:pt x="242" y="282"/>
                    </a:lnTo>
                    <a:lnTo>
                      <a:pt x="254" y="272"/>
                    </a:lnTo>
                    <a:lnTo>
                      <a:pt x="264" y="264"/>
                    </a:lnTo>
                    <a:lnTo>
                      <a:pt x="275" y="252"/>
                    </a:lnTo>
                    <a:lnTo>
                      <a:pt x="283" y="241"/>
                    </a:lnTo>
                    <a:lnTo>
                      <a:pt x="291" y="227"/>
                    </a:lnTo>
                    <a:lnTo>
                      <a:pt x="297" y="214"/>
                    </a:lnTo>
                    <a:lnTo>
                      <a:pt x="303" y="200"/>
                    </a:lnTo>
                    <a:lnTo>
                      <a:pt x="306" y="185"/>
                    </a:lnTo>
                    <a:lnTo>
                      <a:pt x="310" y="169"/>
                    </a:lnTo>
                    <a:lnTo>
                      <a:pt x="310" y="155"/>
                    </a:lnTo>
                    <a:lnTo>
                      <a:pt x="310" y="155"/>
                    </a:lnTo>
                    <a:lnTo>
                      <a:pt x="310" y="138"/>
                    </a:lnTo>
                    <a:lnTo>
                      <a:pt x="306" y="124"/>
                    </a:lnTo>
                    <a:lnTo>
                      <a:pt x="303" y="107"/>
                    </a:lnTo>
                    <a:lnTo>
                      <a:pt x="297" y="95"/>
                    </a:lnTo>
                    <a:lnTo>
                      <a:pt x="291" y="80"/>
                    </a:lnTo>
                    <a:lnTo>
                      <a:pt x="283" y="68"/>
                    </a:lnTo>
                    <a:lnTo>
                      <a:pt x="275" y="56"/>
                    </a:lnTo>
                    <a:lnTo>
                      <a:pt x="264" y="45"/>
                    </a:lnTo>
                    <a:lnTo>
                      <a:pt x="254" y="35"/>
                    </a:lnTo>
                    <a:lnTo>
                      <a:pt x="242" y="27"/>
                    </a:lnTo>
                    <a:lnTo>
                      <a:pt x="229" y="18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6" y="2"/>
                    </a:lnTo>
                    <a:lnTo>
                      <a:pt x="171" y="0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endParaRPr>
              </a:p>
            </p:txBody>
          </p:sp>
        </p:grpSp>
        <p:sp>
          <p:nvSpPr>
            <p:cNvPr id="20" name="图形">
              <a:extLst>
                <a:ext uri="{FF2B5EF4-FFF2-40B4-BE49-F238E27FC236}">
                  <a16:creationId xmlns:a16="http://schemas.microsoft.com/office/drawing/2014/main" id="{137F82DE-D31E-2232-F074-50845359803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4892" y="7723"/>
              <a:ext cx="1568" cy="4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Light" pitchFamily="18" charset="-122"/>
                  <a:ea typeface="阿里巴巴普惠体 Light" pitchFamily="18" charset="-122"/>
                  <a:cs typeface="阿里巴巴普惠体 Light" pitchFamily="18" charset="-122"/>
                </a:rPr>
                <a:t>Name</a:t>
              </a:r>
            </a:p>
          </p:txBody>
        </p:sp>
      </p:grpSp>
      <p:sp>
        <p:nvSpPr>
          <p:cNvPr id="27" name="图形">
            <a:extLst>
              <a:ext uri="{FF2B5EF4-FFF2-40B4-BE49-F238E27FC236}">
                <a16:creationId xmlns:a16="http://schemas.microsoft.com/office/drawing/2014/main" id="{A4F1CDA8-CEDB-B7B2-9F58-3A27172E7554}"/>
              </a:ext>
            </a:extLst>
          </p:cNvPr>
          <p:cNvSpPr/>
          <p:nvPr/>
        </p:nvSpPr>
        <p:spPr>
          <a:xfrm>
            <a:off x="9586231" y="434576"/>
            <a:ext cx="1269140" cy="409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8CAFF"/>
              </a:gs>
              <a:gs pos="82000">
                <a:srgbClr val="AE82FE"/>
              </a:gs>
            </a:gsLst>
            <a:lin ang="48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黑体旧字形 Light" panose="020B0300000000000000" charset="-128"/>
                <a:sym typeface="Arial" panose="020B0604020202020204" pitchFamily="34" charset="0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bldLvl="0" animBg="1"/>
      <p:bldP spid="8" grpId="1" animBg="1"/>
      <p:bldP spid="135" grpId="0" bldLvl="0" animBg="1"/>
      <p:bldP spid="135" grpId="1" animBg="1"/>
      <p:bldP spid="83" grpId="0"/>
      <p:bldP spid="83" grpId="1"/>
      <p:bldP spid="85" grpId="0"/>
      <p:bldP spid="85" grpId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>
            <p:custDataLst>
              <p:tags r:id="rId2"/>
            </p:custDataLst>
          </p:nvPr>
        </p:nvSpPr>
        <p:spPr>
          <a:xfrm rot="5400000" flipH="1">
            <a:off x="-3348355" y="-2800985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-1698624" y="1"/>
            <a:ext cx="8239125" cy="823912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3" name="图形"/>
          <p:cNvSpPr/>
          <p:nvPr/>
        </p:nvSpPr>
        <p:spPr>
          <a:xfrm rot="16200000">
            <a:off x="10748012" y="5433697"/>
            <a:ext cx="2618105" cy="261810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89931" y="2499996"/>
            <a:ext cx="569023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925186" y="3558542"/>
            <a:ext cx="5540375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SemiBold" panose="02020600000000000000" charset="-122"/>
                <a:ea typeface="思源宋体 SemiBold" panose="02020600000000000000" charset="-122"/>
                <a:cs typeface="思源黑体旧字形 Light" panose="020B0300000000000000" charset="-128"/>
                <a:sym typeface="+mn-ea"/>
              </a:rPr>
              <a:t>Click here to add content, content to match the title. </a:t>
            </a:r>
          </a:p>
        </p:txBody>
      </p:sp>
      <p:grpSp>
        <p:nvGrpSpPr>
          <p:cNvPr id="6" name="图形"/>
          <p:cNvGrpSpPr/>
          <p:nvPr/>
        </p:nvGrpSpPr>
        <p:grpSpPr>
          <a:xfrm>
            <a:off x="5805171" y="1536065"/>
            <a:ext cx="3652520" cy="615950"/>
            <a:chOff x="6664" y="2954"/>
            <a:chExt cx="5752" cy="970"/>
          </a:xfrm>
        </p:grpSpPr>
        <p:grpSp>
          <p:nvGrpSpPr>
            <p:cNvPr id="51" name="图形"/>
            <p:cNvGrpSpPr/>
            <p:nvPr/>
          </p:nvGrpSpPr>
          <p:grpSpPr>
            <a:xfrm>
              <a:off x="6664" y="2954"/>
              <a:ext cx="5752" cy="970"/>
              <a:chOff x="9585" y="3566"/>
              <a:chExt cx="5752" cy="970"/>
            </a:xfrm>
            <a:gradFill>
              <a:gsLst>
                <a:gs pos="0">
                  <a:srgbClr val="FC8B74"/>
                </a:gs>
                <a:gs pos="100000">
                  <a:srgbClr val="FCE7BD"/>
                </a:gs>
              </a:gsLst>
              <a:lin ang="5400000" scaled="0"/>
            </a:gradFill>
          </p:grpSpPr>
          <p:grpSp>
            <p:nvGrpSpPr>
              <p:cNvPr id="29" name="图形"/>
              <p:cNvGrpSpPr/>
              <p:nvPr/>
            </p:nvGrpSpPr>
            <p:grpSpPr>
              <a:xfrm>
                <a:off x="9585" y="3566"/>
                <a:ext cx="3710" cy="970"/>
                <a:chOff x="9135" y="3711"/>
                <a:chExt cx="3710" cy="970"/>
              </a:xfrm>
              <a:grpFill/>
            </p:grpSpPr>
            <p:sp>
              <p:nvSpPr>
                <p:cNvPr id="50" name="图形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9135" y="3711"/>
                  <a:ext cx="3710" cy="97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5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 w="28575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2">
                      <a:lumMod val="95000"/>
                      <a:alpha val="40000"/>
                    </a:schemeClr>
                  </a:outerShdw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  <p:sp>
              <p:nvSpPr>
                <p:cNvPr id="52" name="图形"/>
                <p:cNvSpPr txBox="1"/>
                <p:nvPr>
                  <p:custDataLst>
                    <p:tags r:id="rId36"/>
                  </p:custDataLst>
                </p:nvPr>
              </p:nvSpPr>
              <p:spPr>
                <a:xfrm>
                  <a:off x="9351" y="3727"/>
                  <a:ext cx="3200" cy="92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PART</a:t>
                  </a:r>
                  <a:r>
                    <a:rPr lang="en-US" sz="20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 </a:t>
                  </a: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01</a:t>
                  </a:r>
                  <a:endParaRPr lang="en-US" altLang="en-US" sz="320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469900" sx="102000" sy="102000" algn="ctr" rotWithShape="0">
                        <a:prstClr val="black">
                          <a:alpha val="8000"/>
                        </a:prstClr>
                      </a:outerShdw>
                    </a:effectLst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</p:grpSp>
          <p:sp>
            <p:nvSpPr>
              <p:cNvPr id="30" name="图形"/>
              <p:cNvSpPr/>
              <p:nvPr>
                <p:custDataLst>
                  <p:tags r:id="rId33"/>
                </p:custDataLst>
              </p:nvPr>
            </p:nvSpPr>
            <p:spPr>
              <a:xfrm>
                <a:off x="14283" y="3869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  <p:sp>
            <p:nvSpPr>
              <p:cNvPr id="31" name="图形"/>
              <p:cNvSpPr/>
              <p:nvPr>
                <p:custDataLst>
                  <p:tags r:id="rId34"/>
                </p:custDataLst>
              </p:nvPr>
            </p:nvSpPr>
            <p:spPr>
              <a:xfrm>
                <a:off x="14974" y="3870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</p:grpSp>
        <p:sp>
          <p:nvSpPr>
            <p:cNvPr id="7" name="图形"/>
            <p:cNvSpPr/>
            <p:nvPr>
              <p:custDataLst>
                <p:tags r:id="rId32"/>
              </p:custDataLst>
            </p:nvPr>
          </p:nvSpPr>
          <p:spPr>
            <a:xfrm>
              <a:off x="10687" y="3258"/>
              <a:ext cx="363" cy="363"/>
            </a:xfrm>
            <a:prstGeom prst="ellipse">
              <a:avLst/>
            </a:prstGeom>
            <a:gradFill flip="none">
              <a:gsLst>
                <a:gs pos="15000">
                  <a:srgbClr val="AE82FE"/>
                </a:gs>
                <a:gs pos="100000">
                  <a:srgbClr val="C8CA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宋体 SemiBold" panose="02020600000000000000" charset="-122"/>
              </a:endParaRPr>
            </a:p>
          </p:txBody>
        </p:sp>
      </p:grpSp>
      <p:sp>
        <p:nvSpPr>
          <p:cNvPr id="9" name="图形"/>
          <p:cNvSpPr/>
          <p:nvPr/>
        </p:nvSpPr>
        <p:spPr>
          <a:xfrm>
            <a:off x="6066791" y="4896487"/>
            <a:ext cx="5257800" cy="94615"/>
          </a:xfrm>
          <a:prstGeom prst="roundRect">
            <a:avLst/>
          </a:prstGeom>
          <a:gradFill>
            <a:gsLst>
              <a:gs pos="0">
                <a:srgbClr val="AE82FE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宋体 SemiBold" panose="02020600000000000000" charset="-122"/>
            </a:endParaRPr>
          </a:p>
        </p:txBody>
      </p:sp>
      <p:grpSp>
        <p:nvGrpSpPr>
          <p:cNvPr id="134" name="图形"/>
          <p:cNvGrpSpPr/>
          <p:nvPr/>
        </p:nvGrpSpPr>
        <p:grpSpPr>
          <a:xfrm rot="16200000" flipH="1">
            <a:off x="11249660" y="277496"/>
            <a:ext cx="346710" cy="656591"/>
            <a:chOff x="10296246" y="5645212"/>
            <a:chExt cx="511200" cy="968400"/>
          </a:xfrm>
          <a:gradFill flip="none" rotWithShape="1">
            <a:gsLst>
              <a:gs pos="0">
                <a:srgbClr val="AE82FE"/>
              </a:gs>
              <a:gs pos="92000">
                <a:srgbClr val="FFFFFF"/>
              </a:gs>
            </a:gsLst>
            <a:lin ang="16200000" scaled="1"/>
            <a:tileRect/>
          </a:gradFill>
        </p:grpSpPr>
        <p:grpSp>
          <p:nvGrpSpPr>
            <p:cNvPr id="103" name="组合 102"/>
            <p:cNvGrpSpPr/>
            <p:nvPr/>
          </p:nvGrpSpPr>
          <p:grpSpPr>
            <a:xfrm>
              <a:off x="10296246" y="5645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99" name="图形"/>
              <p:cNvSpPr/>
              <p:nvPr>
                <p:custDataLst>
                  <p:tags r:id="rId28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0" name="图形"/>
              <p:cNvSpPr/>
              <p:nvPr>
                <p:custDataLst>
                  <p:tags r:id="rId29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1" name="图形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2" name="图形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10296246" y="5797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05" name="图形"/>
              <p:cNvSpPr/>
              <p:nvPr>
                <p:custDataLst>
                  <p:tags r:id="rId2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6" name="图形"/>
              <p:cNvSpPr/>
              <p:nvPr>
                <p:custDataLst>
                  <p:tags r:id="rId2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7" name="图形"/>
              <p:cNvSpPr/>
              <p:nvPr>
                <p:custDataLst>
                  <p:tags r:id="rId2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8" name="图形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0296246" y="59500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0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1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2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3" name="图形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0296246" y="61024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5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6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7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0296246" y="62548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0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1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2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3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10296246" y="6407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5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6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7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8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296246" y="6559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30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1" name="图形"/>
              <p:cNvSpPr/>
              <p:nvPr>
                <p:custDataLst>
                  <p:tags r:id="rId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2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3" name="图形"/>
              <p:cNvSpPr/>
              <p:nvPr>
                <p:custDataLst>
                  <p:tags r:id="rId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</p:grpSp>
      <p:sp>
        <p:nvSpPr>
          <p:cNvPr id="135" name="图形"/>
          <p:cNvSpPr/>
          <p:nvPr/>
        </p:nvSpPr>
        <p:spPr>
          <a:xfrm>
            <a:off x="10748010" y="23368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pic>
        <p:nvPicPr>
          <p:cNvPr id="2" name="图片 1" descr="ai2_131508-removebg-preview"/>
          <p:cNvPicPr>
            <a:picLocks noChangeAspect="1"/>
          </p:cNvPicPr>
          <p:nvPr/>
        </p:nvPicPr>
        <p:blipFill>
          <a:blip r:embed="rId38"/>
          <a:srcRect t="17484" b="17898"/>
          <a:stretch>
            <a:fillRect/>
          </a:stretch>
        </p:blipFill>
        <p:spPr>
          <a:xfrm>
            <a:off x="1" y="653415"/>
            <a:ext cx="5939155" cy="57569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bldLvl="0" animBg="1"/>
      <p:bldP spid="8" grpId="1" animBg="1"/>
      <p:bldP spid="3" grpId="0" bldLvl="0" animBg="1"/>
      <p:bldP spid="3" grpId="1" animBg="1"/>
      <p:bldP spid="4" grpId="0"/>
      <p:bldP spid="4" grpId="1"/>
      <p:bldP spid="86" grpId="0"/>
      <p:bldP spid="86" grpId="1"/>
      <p:bldP spid="9" grpId="0" animBg="1"/>
      <p:bldP spid="9" grpId="1" animBg="1"/>
      <p:bldP spid="135" grpId="0" animBg="1"/>
      <p:bldP spid="1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838837" y="2139952"/>
            <a:ext cx="10624185" cy="3212465"/>
            <a:chOff x="1321" y="3370"/>
            <a:chExt cx="16731" cy="5059"/>
          </a:xfrm>
        </p:grpSpPr>
        <p:pic>
          <p:nvPicPr>
            <p:cNvPr id="2" name="图形" descr="E:/006包图网/素材/043扁平/2/ai2_131462-removebg-preview.pngai2_131462-removebg-preview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/>
            <a:srcRect l="-10" t="14069" r="10" b="14069"/>
            <a:stretch>
              <a:fillRect/>
            </a:stretch>
          </p:blipFill>
          <p:spPr>
            <a:xfrm>
              <a:off x="7350" y="3370"/>
              <a:ext cx="4692" cy="5059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1321" y="3731"/>
              <a:ext cx="16731" cy="4207"/>
              <a:chOff x="1325" y="3751"/>
              <a:chExt cx="16731" cy="4207"/>
            </a:xfrm>
          </p:grpSpPr>
          <p:sp>
            <p:nvSpPr>
              <p:cNvPr id="17" name="图形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7183" y="5937"/>
                <a:ext cx="462" cy="4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6" y="9"/>
                  </a:cxn>
                  <a:cxn ang="0">
                    <a:pos x="50" y="20"/>
                  </a:cxn>
                  <a:cxn ang="0">
                    <a:pos x="78" y="58"/>
                  </a:cxn>
                  <a:cxn ang="0">
                    <a:pos x="43" y="84"/>
                  </a:cxn>
                  <a:cxn ang="0">
                    <a:pos x="15" y="46"/>
                  </a:cxn>
                  <a:cxn ang="0">
                    <a:pos x="0" y="57"/>
                  </a:cxn>
                  <a:cxn ang="0">
                    <a:pos x="9" y="0"/>
                  </a:cxn>
                </a:cxnLst>
                <a:rect l="0" t="0" r="r" b="b"/>
                <a:pathLst>
                  <a:path w="78" h="84">
                    <a:moveTo>
                      <a:pt x="9" y="0"/>
                    </a:moveTo>
                    <a:cubicBezTo>
                      <a:pt x="28" y="3"/>
                      <a:pt x="47" y="6"/>
                      <a:pt x="66" y="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65" y="64"/>
                      <a:pt x="53" y="73"/>
                      <a:pt x="43" y="84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38"/>
                      <a:pt x="6" y="19"/>
                      <a:pt x="9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8" name="图形"/>
              <p:cNvSpPr/>
              <p:nvPr>
                <p:custDataLst>
                  <p:tags r:id="rId4"/>
                </p:custDataLst>
              </p:nvPr>
            </p:nvSpPr>
            <p:spPr bwMode="auto">
              <a:xfrm rot="1440000">
                <a:off x="7194" y="7508"/>
                <a:ext cx="515" cy="45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3" y="0"/>
                  </a:cxn>
                  <a:cxn ang="0">
                    <a:pos x="46" y="18"/>
                  </a:cxn>
                  <a:cxn ang="0">
                    <a:pos x="87" y="32"/>
                  </a:cxn>
                  <a:cxn ang="0">
                    <a:pos x="74" y="74"/>
                  </a:cxn>
                  <a:cxn ang="0">
                    <a:pos x="32" y="58"/>
                  </a:cxn>
                  <a:cxn ang="0">
                    <a:pos x="25" y="76"/>
                  </a:cxn>
                  <a:cxn ang="0">
                    <a:pos x="0" y="24"/>
                  </a:cxn>
                </a:cxnLst>
                <a:rect l="0" t="0" r="r" b="b"/>
                <a:pathLst>
                  <a:path w="87" h="76">
                    <a:moveTo>
                      <a:pt x="0" y="24"/>
                    </a:moveTo>
                    <a:cubicBezTo>
                      <a:pt x="18" y="16"/>
                      <a:pt x="35" y="8"/>
                      <a:pt x="53" y="0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87" y="32"/>
                      <a:pt x="87" y="32"/>
                      <a:pt x="87" y="32"/>
                    </a:cubicBezTo>
                    <a:cubicBezTo>
                      <a:pt x="80" y="45"/>
                      <a:pt x="76" y="59"/>
                      <a:pt x="74" y="74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17" y="59"/>
                      <a:pt x="9" y="42"/>
                      <a:pt x="0" y="24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9" name="图形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653" y="5937"/>
                <a:ext cx="467" cy="502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3" y="9"/>
                  </a:cxn>
                  <a:cxn ang="0">
                    <a:pos x="28" y="20"/>
                  </a:cxn>
                  <a:cxn ang="0">
                    <a:pos x="0" y="59"/>
                  </a:cxn>
                  <a:cxn ang="0">
                    <a:pos x="34" y="85"/>
                  </a:cxn>
                  <a:cxn ang="0">
                    <a:pos x="63" y="46"/>
                  </a:cxn>
                  <a:cxn ang="0">
                    <a:pos x="79" y="57"/>
                  </a:cxn>
                  <a:cxn ang="0">
                    <a:pos x="70" y="0"/>
                  </a:cxn>
                </a:cxnLst>
                <a:rect l="0" t="0" r="r" b="b"/>
                <a:pathLst>
                  <a:path w="79" h="85">
                    <a:moveTo>
                      <a:pt x="70" y="0"/>
                    </a:moveTo>
                    <a:cubicBezTo>
                      <a:pt x="51" y="3"/>
                      <a:pt x="32" y="6"/>
                      <a:pt x="13" y="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3" y="66"/>
                      <a:pt x="24" y="75"/>
                      <a:pt x="34" y="8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6" y="38"/>
                      <a:pt x="73" y="19"/>
                      <a:pt x="7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20" name="图形"/>
              <p:cNvSpPr/>
              <p:nvPr>
                <p:custDataLst>
                  <p:tags r:id="rId6"/>
                </p:custDataLst>
              </p:nvPr>
            </p:nvSpPr>
            <p:spPr bwMode="auto">
              <a:xfrm rot="19980000">
                <a:off x="11624" y="7414"/>
                <a:ext cx="525" cy="450"/>
              </a:xfrm>
              <a:custGeom>
                <a:avLst/>
                <a:gdLst/>
                <a:ahLst/>
                <a:cxnLst>
                  <a:cxn ang="0">
                    <a:pos x="89" y="24"/>
                  </a:cxn>
                  <a:cxn ang="0">
                    <a:pos x="37" y="0"/>
                  </a:cxn>
                  <a:cxn ang="0">
                    <a:pos x="43" y="18"/>
                  </a:cxn>
                  <a:cxn ang="0">
                    <a:pos x="0" y="33"/>
                  </a:cxn>
                  <a:cxn ang="0">
                    <a:pos x="12" y="75"/>
                  </a:cxn>
                  <a:cxn ang="0">
                    <a:pos x="58" y="58"/>
                  </a:cxn>
                  <a:cxn ang="0">
                    <a:pos x="64" y="76"/>
                  </a:cxn>
                  <a:cxn ang="0">
                    <a:pos x="89" y="24"/>
                  </a:cxn>
                </a:cxnLst>
                <a:rect l="0" t="0" r="r" b="b"/>
                <a:pathLst>
                  <a:path w="89" h="76">
                    <a:moveTo>
                      <a:pt x="89" y="24"/>
                    </a:moveTo>
                    <a:cubicBezTo>
                      <a:pt x="72" y="16"/>
                      <a:pt x="54" y="8"/>
                      <a:pt x="37" y="0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6" y="46"/>
                      <a:pt x="11" y="60"/>
                      <a:pt x="12" y="75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73" y="59"/>
                      <a:pt x="81" y="42"/>
                      <a:pt x="89" y="24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29" name="图形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982" y="4113"/>
                <a:ext cx="1540" cy="158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2C52F2"/>
                        </a:gs>
                        <a:gs pos="100000">
                          <a:srgbClr val="1A25B5"/>
                        </a:gs>
                      </a:gsLst>
                      <a:lin ang="5400000" scaled="1"/>
                    </a:gra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55" name="图形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1729" y="4113"/>
                <a:ext cx="1545" cy="1587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2C52F2"/>
                        </a:gs>
                        <a:gs pos="100000">
                          <a:srgbClr val="1A25B5"/>
                        </a:gs>
                      </a:gsLst>
                      <a:lin ang="5400000" scaled="1"/>
                    </a:gra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69" name="图形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03" y="6371"/>
                <a:ext cx="1540" cy="1587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2C52F2"/>
                        </a:gs>
                        <a:gs pos="100000">
                          <a:srgbClr val="1A25B5"/>
                        </a:gs>
                      </a:gsLst>
                      <a:lin ang="5400000" scaled="1"/>
                    </a:gra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3" name="图形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556" y="6371"/>
                <a:ext cx="1540" cy="1587"/>
              </a:xfrm>
              <a:prstGeom prst="ellipse">
                <a:avLst/>
              </a:prstGeom>
              <a:noFill/>
              <a:ln w="9525">
                <a:solidFill>
                  <a:schemeClr val="accent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2C52F2"/>
                        </a:gs>
                        <a:gs pos="100000">
                          <a:srgbClr val="1A25B5"/>
                        </a:gs>
                      </a:gsLst>
                      <a:lin ang="5400000" scaled="1"/>
                    </a:gra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5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3621" y="3751"/>
                <a:ext cx="300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  <a:sym typeface="+mn-ea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6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3621" y="4243"/>
                <a:ext cx="3882" cy="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 fontAlgn="auto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Font typeface="思源黑体旧字形 Light" panose="020B0300000000000000" charset="-128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content, content to match the title. </a:t>
                </a:r>
                <a:endParaRPr lang="zh-CN" altLang="en-US" sz="1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7" name="图形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4174" y="6371"/>
                <a:ext cx="300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  <a:sym typeface="+mn-ea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8" name="图形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4174" y="6863"/>
                <a:ext cx="3882" cy="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 fontAlgn="auto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Font typeface="思源黑体旧字形 Light" panose="020B0300000000000000" charset="-128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content, content to match the title. </a:t>
                </a:r>
                <a:endParaRPr lang="zh-CN" altLang="en-US" sz="1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9" name="图形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194" y="6371"/>
                <a:ext cx="300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  <a:sym typeface="+mn-ea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10" name="图形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325" y="6863"/>
                <a:ext cx="3882" cy="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r" fontAlgn="auto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Font typeface="思源黑体旧字形 Light" panose="020B0300000000000000" charset="-128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content, content to match the title. </a:t>
                </a:r>
                <a:endParaRPr lang="zh-CN" altLang="en-US" sz="1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11" name="图形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869" y="3751"/>
                <a:ext cx="300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  <a:sym typeface="+mn-ea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12" name="图形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996" y="4243"/>
                <a:ext cx="3882" cy="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r" fontAlgn="auto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Font typeface="思源黑体旧字形 Light" panose="020B0300000000000000" charset="-128"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content, content to match the title. </a:t>
                </a:r>
                <a:endParaRPr lang="zh-CN" altLang="en-US" sz="1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endParaRPr>
              </a:p>
            </p:txBody>
          </p:sp>
          <p:sp>
            <p:nvSpPr>
              <p:cNvPr id="23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5511" y="6605"/>
                <a:ext cx="1119" cy="1119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cs typeface="思源黑体旧字形 Light" panose="020B0300000000000000" charset="-128"/>
                  </a:rPr>
                  <a:t>01</a:t>
                </a:r>
              </a:p>
            </p:txBody>
          </p:sp>
          <p:sp>
            <p:nvSpPr>
              <p:cNvPr id="99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12761" y="6605"/>
                <a:ext cx="1119" cy="1119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cs typeface="思源黑体旧字形 Light" panose="020B0300000000000000" charset="-128"/>
                  </a:rPr>
                  <a:t>05</a:t>
                </a:r>
              </a:p>
            </p:txBody>
          </p:sp>
          <p:sp>
            <p:nvSpPr>
              <p:cNvPr id="100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11942" y="4347"/>
                <a:ext cx="1119" cy="1119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cs typeface="思源黑体旧字形 Light" panose="020B0300000000000000" charset="-128"/>
                  </a:rPr>
                  <a:t>04</a:t>
                </a:r>
              </a:p>
            </p:txBody>
          </p:sp>
          <p:sp>
            <p:nvSpPr>
              <p:cNvPr id="25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6198" y="4347"/>
                <a:ext cx="1119" cy="1119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cs typeface="思源黑体旧字形 Light" panose="020B0300000000000000" charset="-128"/>
                  </a:rPr>
                  <a:t>02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"/>
          <p:cNvGrpSpPr/>
          <p:nvPr/>
        </p:nvGrpSpPr>
        <p:grpSpPr>
          <a:xfrm>
            <a:off x="939166" y="2021842"/>
            <a:ext cx="10085705" cy="3209925"/>
            <a:chOff x="1522" y="3394"/>
            <a:chExt cx="15883" cy="5055"/>
          </a:xfrm>
        </p:grpSpPr>
        <p:grpSp>
          <p:nvGrpSpPr>
            <p:cNvPr id="130" name="图形"/>
            <p:cNvGrpSpPr/>
            <p:nvPr/>
          </p:nvGrpSpPr>
          <p:grpSpPr>
            <a:xfrm>
              <a:off x="1522" y="3394"/>
              <a:ext cx="3568" cy="1967"/>
              <a:chOff x="892889" y="1324716"/>
              <a:chExt cx="1662865" cy="916911"/>
            </a:xfrm>
          </p:grpSpPr>
          <p:sp>
            <p:nvSpPr>
              <p:cNvPr id="9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892889" y="1362002"/>
                <a:ext cx="1662865" cy="864105"/>
              </a:xfrm>
              <a:prstGeom prst="wedgeRectCallout">
                <a:avLst>
                  <a:gd name="adj1" fmla="val -31515"/>
                  <a:gd name="adj2" fmla="val 92483"/>
                </a:avLst>
              </a:prstGeom>
              <a:gradFill>
                <a:gsLst>
                  <a:gs pos="13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思源黑体旧字形 Light" panose="020B0300000000000000" charset="-128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1291169" y="1324716"/>
                <a:ext cx="866304" cy="916911"/>
                <a:chOff x="1205286" y="1362002"/>
                <a:chExt cx="866304" cy="916911"/>
              </a:xfrm>
            </p:grpSpPr>
            <p:graphicFrame>
              <p:nvGraphicFramePr>
                <p:cNvPr id="10" name="图形"/>
                <p:cNvGraphicFramePr/>
                <p:nvPr>
                  <p:custDataLst>
                    <p:tags r:id="rId23"/>
                  </p:custDataLst>
                </p:nvPr>
              </p:nvGraphicFramePr>
              <p:xfrm>
                <a:off x="1205286" y="1362002"/>
                <a:ext cx="866304" cy="91691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6"/>
                </a:graphicData>
              </a:graphic>
            </p:graphicFrame>
            <p:sp>
              <p:nvSpPr>
                <p:cNvPr id="11" name="图形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459194" y="1732488"/>
                  <a:ext cx="358489" cy="1351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cs typeface="思源黑体旧字形 Light" panose="020B0300000000000000" charset="-128"/>
                    </a:rPr>
                    <a:t>50%</a:t>
                  </a:r>
                </a:p>
              </p:txBody>
            </p:sp>
          </p:grpSp>
        </p:grpSp>
        <p:grpSp>
          <p:nvGrpSpPr>
            <p:cNvPr id="131" name="图形"/>
            <p:cNvGrpSpPr/>
            <p:nvPr/>
          </p:nvGrpSpPr>
          <p:grpSpPr>
            <a:xfrm>
              <a:off x="1822" y="6192"/>
              <a:ext cx="2966" cy="2214"/>
              <a:chOff x="1000366" y="2629357"/>
              <a:chExt cx="1382568" cy="1032042"/>
            </a:xfrm>
          </p:grpSpPr>
          <p:grpSp>
            <p:nvGrpSpPr>
              <p:cNvPr id="12" name="Group 179"/>
              <p:cNvGrpSpPr/>
              <p:nvPr/>
            </p:nvGrpSpPr>
            <p:grpSpPr>
              <a:xfrm>
                <a:off x="1000366" y="2629357"/>
                <a:ext cx="403249" cy="1032042"/>
                <a:chOff x="5054600" y="1652588"/>
                <a:chExt cx="187325" cy="479424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13" name="图形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67" name="图形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68" name="Group 179"/>
              <p:cNvGrpSpPr/>
              <p:nvPr/>
            </p:nvGrpSpPr>
            <p:grpSpPr>
              <a:xfrm>
                <a:off x="1490025" y="2629357"/>
                <a:ext cx="403249" cy="1032042"/>
                <a:chOff x="5054600" y="1652588"/>
                <a:chExt cx="187325" cy="479424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80" name="图形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81" name="图形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82" name="Group 179"/>
              <p:cNvGrpSpPr/>
              <p:nvPr/>
            </p:nvGrpSpPr>
            <p:grpSpPr>
              <a:xfrm>
                <a:off x="1979685" y="2629357"/>
                <a:ext cx="403249" cy="1032042"/>
                <a:chOff x="5054600" y="1652588"/>
                <a:chExt cx="187325" cy="479424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87" name="图形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88" name="图形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</p:grpSp>
        <p:grpSp>
          <p:nvGrpSpPr>
            <p:cNvPr id="146" name="图形"/>
            <p:cNvGrpSpPr/>
            <p:nvPr/>
          </p:nvGrpSpPr>
          <p:grpSpPr>
            <a:xfrm>
              <a:off x="14251" y="6253"/>
              <a:ext cx="3154" cy="2197"/>
              <a:chOff x="6899360" y="2700061"/>
              <a:chExt cx="1469799" cy="1024546"/>
            </a:xfrm>
          </p:grpSpPr>
          <p:grpSp>
            <p:nvGrpSpPr>
              <p:cNvPr id="14" name="Group 184"/>
              <p:cNvGrpSpPr/>
              <p:nvPr/>
            </p:nvGrpSpPr>
            <p:grpSpPr>
              <a:xfrm>
                <a:off x="7891926" y="2700061"/>
                <a:ext cx="477233" cy="1024546"/>
                <a:chOff x="6213475" y="1668463"/>
                <a:chExt cx="227013" cy="487362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15" name="图形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6" name="图形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32" name="Group 184"/>
              <p:cNvGrpSpPr/>
              <p:nvPr/>
            </p:nvGrpSpPr>
            <p:grpSpPr>
              <a:xfrm>
                <a:off x="7395643" y="2700061"/>
                <a:ext cx="477233" cy="1024546"/>
                <a:chOff x="6213475" y="1668463"/>
                <a:chExt cx="227013" cy="487362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133" name="图形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34" name="图形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35" name="Group 184"/>
              <p:cNvGrpSpPr/>
              <p:nvPr/>
            </p:nvGrpSpPr>
            <p:grpSpPr>
              <a:xfrm>
                <a:off x="6899360" y="2700061"/>
                <a:ext cx="477233" cy="1024546"/>
                <a:chOff x="6213475" y="1668463"/>
                <a:chExt cx="227013" cy="487362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136" name="图形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37" name="图形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adFill>
                  <a:gsLst>
                    <a:gs pos="13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思源黑体旧字形 Light" panose="020B0300000000000000" charset="-128"/>
                  </a:endParaRPr>
                </a:p>
              </p:txBody>
            </p:sp>
          </p:grpSp>
        </p:grpSp>
        <p:grpSp>
          <p:nvGrpSpPr>
            <p:cNvPr id="144" name="图形"/>
            <p:cNvGrpSpPr/>
            <p:nvPr/>
          </p:nvGrpSpPr>
          <p:grpSpPr>
            <a:xfrm>
              <a:off x="13836" y="3427"/>
              <a:ext cx="3568" cy="1967"/>
              <a:chOff x="6706294" y="1382323"/>
              <a:chExt cx="1662865" cy="916911"/>
            </a:xfrm>
          </p:grpSpPr>
          <p:sp>
            <p:nvSpPr>
              <p:cNvPr id="139" name="图形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6706294" y="1419609"/>
                <a:ext cx="1662865" cy="864105"/>
              </a:xfrm>
              <a:prstGeom prst="wedgeRectCallout">
                <a:avLst>
                  <a:gd name="adj1" fmla="val -31515"/>
                  <a:gd name="adj2" fmla="val 92483"/>
                </a:avLst>
              </a:prstGeom>
              <a:gradFill>
                <a:gsLst>
                  <a:gs pos="13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思源黑体旧字形 Light" panose="020B0300000000000000" charset="-128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7104574" y="1382323"/>
                <a:ext cx="866304" cy="916911"/>
                <a:chOff x="1205286" y="1362002"/>
                <a:chExt cx="866304" cy="916911"/>
              </a:xfrm>
            </p:grpSpPr>
            <p:graphicFrame>
              <p:nvGraphicFramePr>
                <p:cNvPr id="141" name="图形"/>
                <p:cNvGraphicFramePr/>
                <p:nvPr>
                  <p:custDataLst>
                    <p:tags r:id="rId8"/>
                  </p:custDataLst>
                </p:nvPr>
              </p:nvGraphicFramePr>
              <p:xfrm>
                <a:off x="1205286" y="1362002"/>
                <a:ext cx="866304" cy="91691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7"/>
                </a:graphicData>
              </a:graphic>
            </p:graphicFrame>
            <p:sp>
              <p:nvSpPr>
                <p:cNvPr id="142" name="图形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459194" y="1732488"/>
                  <a:ext cx="358489" cy="1351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cs typeface="思源黑体旧字形 Light" panose="020B0300000000000000" charset="-128"/>
                    </a:rPr>
                    <a:t>50%</a:t>
                  </a:r>
                </a:p>
              </p:txBody>
            </p:sp>
          </p:grpSp>
        </p:grpSp>
        <p:sp>
          <p:nvSpPr>
            <p:cNvPr id="17" name="图形"/>
            <p:cNvSpPr/>
            <p:nvPr>
              <p:custDataLst>
                <p:tags r:id="rId2"/>
              </p:custDataLst>
            </p:nvPr>
          </p:nvSpPr>
          <p:spPr>
            <a:xfrm>
              <a:off x="6794" y="4022"/>
              <a:ext cx="5338" cy="961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/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18" name="图形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6794" y="3474"/>
              <a:ext cx="5338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9" name="图形"/>
            <p:cNvSpPr/>
            <p:nvPr>
              <p:custDataLst>
                <p:tags r:id="rId4"/>
              </p:custDataLst>
            </p:nvPr>
          </p:nvSpPr>
          <p:spPr>
            <a:xfrm>
              <a:off x="6931" y="7169"/>
              <a:ext cx="5338" cy="961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/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  <a:sym typeface="+mn-ea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endParaRPr>
            </a:p>
          </p:txBody>
        </p:sp>
        <p:sp>
          <p:nvSpPr>
            <p:cNvPr id="20" name="图形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6931" y="6621"/>
              <a:ext cx="5338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cxnSp>
          <p:nvCxnSpPr>
            <p:cNvPr id="21" name="图形"/>
            <p:cNvCxnSpPr/>
            <p:nvPr>
              <p:custDataLst>
                <p:tags r:id="rId6"/>
              </p:custDataLst>
            </p:nvPr>
          </p:nvCxnSpPr>
          <p:spPr>
            <a:xfrm>
              <a:off x="6911" y="6161"/>
              <a:ext cx="5214" cy="0"/>
            </a:xfrm>
            <a:prstGeom prst="line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图形"/>
          <p:cNvGrpSpPr/>
          <p:nvPr/>
        </p:nvGrpSpPr>
        <p:grpSpPr>
          <a:xfrm>
            <a:off x="722631" y="1815466"/>
            <a:ext cx="10716260" cy="3903980"/>
            <a:chOff x="1363" y="2220"/>
            <a:chExt cx="16876" cy="6148"/>
          </a:xfrm>
        </p:grpSpPr>
        <p:grpSp>
          <p:nvGrpSpPr>
            <p:cNvPr id="128" name="组合 127"/>
            <p:cNvGrpSpPr/>
            <p:nvPr/>
          </p:nvGrpSpPr>
          <p:grpSpPr>
            <a:xfrm>
              <a:off x="1363" y="2685"/>
              <a:ext cx="16876" cy="5683"/>
              <a:chOff x="983" y="2625"/>
              <a:chExt cx="18295" cy="6160"/>
            </a:xfrm>
          </p:grpSpPr>
          <p:sp>
            <p:nvSpPr>
              <p:cNvPr id="87" name="图形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983" y="3211"/>
                <a:ext cx="9105" cy="1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rgbClr val="808080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</a:endParaRPr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1096" y="4660"/>
                <a:ext cx="3994" cy="3855"/>
                <a:chOff x="1890" y="2565"/>
                <a:chExt cx="4549" cy="4391"/>
              </a:xfrm>
            </p:grpSpPr>
            <p:sp>
              <p:nvSpPr>
                <p:cNvPr id="89" name="图形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890" y="2565"/>
                  <a:ext cx="4549" cy="4391"/>
                </a:xfrm>
                <a:prstGeom prst="roundRect">
                  <a:avLst>
                    <a:gd name="adj" fmla="val 6527"/>
                  </a:avLst>
                </a:prstGeom>
                <a:solidFill>
                  <a:srgbClr val="FFFFFF"/>
                </a:solidFill>
                <a:ln w="15875">
                  <a:solidFill>
                    <a:schemeClr val="bg2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90" name="图形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897" y="2565"/>
                  <a:ext cx="4536" cy="561"/>
                </a:xfrm>
                <a:custGeom>
                  <a:avLst/>
                  <a:gdLst>
                    <a:gd name="connsiteX0" fmla="*/ 0 w 998734"/>
                    <a:gd name="connsiteY0" fmla="*/ 60649 h 123451"/>
                    <a:gd name="connsiteX1" fmla="*/ 0 w 998734"/>
                    <a:gd name="connsiteY1" fmla="*/ 123451 h 123451"/>
                    <a:gd name="connsiteX2" fmla="*/ 998735 w 998734"/>
                    <a:gd name="connsiteY2" fmla="*/ 123451 h 123451"/>
                    <a:gd name="connsiteX3" fmla="*/ 998735 w 998734"/>
                    <a:gd name="connsiteY3" fmla="*/ 60649 h 123451"/>
                    <a:gd name="connsiteX4" fmla="*/ 938086 w 998734"/>
                    <a:gd name="connsiteY4" fmla="*/ 0 h 123451"/>
                    <a:gd name="connsiteX5" fmla="*/ 61008 w 998734"/>
                    <a:gd name="connsiteY5" fmla="*/ 0 h 123451"/>
                    <a:gd name="connsiteX6" fmla="*/ 0 w 998734"/>
                    <a:gd name="connsiteY6" fmla="*/ 60649 h 12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8734" h="123451">
                      <a:moveTo>
                        <a:pt x="0" y="60649"/>
                      </a:moveTo>
                      <a:lnTo>
                        <a:pt x="0" y="123451"/>
                      </a:lnTo>
                      <a:lnTo>
                        <a:pt x="998735" y="123451"/>
                      </a:lnTo>
                      <a:lnTo>
                        <a:pt x="998735" y="60649"/>
                      </a:lnTo>
                      <a:cubicBezTo>
                        <a:pt x="998735" y="26915"/>
                        <a:pt x="971460" y="0"/>
                        <a:pt x="938086" y="0"/>
                      </a:cubicBezTo>
                      <a:lnTo>
                        <a:pt x="61008" y="0"/>
                      </a:lnTo>
                      <a:cubicBezTo>
                        <a:pt x="27274" y="0"/>
                        <a:pt x="0" y="27274"/>
                        <a:pt x="0" y="60649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15875" cap="flat">
                  <a:solidFill>
                    <a:schemeClr val="bg2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  <p:grpSp>
              <p:nvGrpSpPr>
                <p:cNvPr id="91" name="图形 7431"/>
                <p:cNvGrpSpPr/>
                <p:nvPr/>
              </p:nvGrpSpPr>
              <p:grpSpPr>
                <a:xfrm>
                  <a:off x="2231" y="2827"/>
                  <a:ext cx="549" cy="124"/>
                  <a:chOff x="9594620" y="906145"/>
                  <a:chExt cx="120939" cy="27274"/>
                </a:xfrm>
                <a:solidFill>
                  <a:srgbClr val="FFFFFF"/>
                </a:solidFill>
              </p:grpSpPr>
              <p:sp>
                <p:nvSpPr>
                  <p:cNvPr id="92" name="图形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9594620" y="906145"/>
                    <a:ext cx="27274" cy="27274"/>
                  </a:xfrm>
                  <a:custGeom>
                    <a:avLst/>
                    <a:gdLst>
                      <a:gd name="connsiteX0" fmla="*/ 27274 w 27274"/>
                      <a:gd name="connsiteY0" fmla="*/ 13637 h 27274"/>
                      <a:gd name="connsiteX1" fmla="*/ 13637 w 27274"/>
                      <a:gd name="connsiteY1" fmla="*/ 27274 h 27274"/>
                      <a:gd name="connsiteX2" fmla="*/ 0 w 27274"/>
                      <a:gd name="connsiteY2" fmla="*/ 13637 h 27274"/>
                      <a:gd name="connsiteX3" fmla="*/ 13637 w 27274"/>
                      <a:gd name="connsiteY3" fmla="*/ 0 h 27274"/>
                      <a:gd name="connsiteX4" fmla="*/ 27274 w 27274"/>
                      <a:gd name="connsiteY4" fmla="*/ 13637 h 2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74" h="27274">
                        <a:moveTo>
                          <a:pt x="27274" y="13637"/>
                        </a:moveTo>
                        <a:cubicBezTo>
                          <a:pt x="27274" y="21173"/>
                          <a:pt x="21174" y="27274"/>
                          <a:pt x="13637" y="27274"/>
                        </a:cubicBezTo>
                        <a:cubicBezTo>
                          <a:pt x="6101" y="27274"/>
                          <a:pt x="0" y="21173"/>
                          <a:pt x="0" y="13637"/>
                        </a:cubicBezTo>
                        <a:cubicBezTo>
                          <a:pt x="0" y="6101"/>
                          <a:pt x="6101" y="0"/>
                          <a:pt x="13637" y="0"/>
                        </a:cubicBezTo>
                        <a:cubicBezTo>
                          <a:pt x="21174" y="0"/>
                          <a:pt x="27274" y="6101"/>
                          <a:pt x="27274" y="136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587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cs typeface="思源黑体旧字形 Light" panose="020B0300000000000000" charset="-128"/>
                    </a:endParaRPr>
                  </a:p>
                </p:txBody>
              </p:sp>
              <p:sp>
                <p:nvSpPr>
                  <p:cNvPr id="93" name="图形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9641632" y="906145"/>
                    <a:ext cx="27274" cy="27274"/>
                  </a:xfrm>
                  <a:custGeom>
                    <a:avLst/>
                    <a:gdLst>
                      <a:gd name="connsiteX0" fmla="*/ 27274 w 27274"/>
                      <a:gd name="connsiteY0" fmla="*/ 13637 h 27274"/>
                      <a:gd name="connsiteX1" fmla="*/ 13637 w 27274"/>
                      <a:gd name="connsiteY1" fmla="*/ 27274 h 27274"/>
                      <a:gd name="connsiteX2" fmla="*/ 0 w 27274"/>
                      <a:gd name="connsiteY2" fmla="*/ 13637 h 27274"/>
                      <a:gd name="connsiteX3" fmla="*/ 13637 w 27274"/>
                      <a:gd name="connsiteY3" fmla="*/ 0 h 27274"/>
                      <a:gd name="connsiteX4" fmla="*/ 27274 w 27274"/>
                      <a:gd name="connsiteY4" fmla="*/ 13637 h 2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74" h="27274">
                        <a:moveTo>
                          <a:pt x="27274" y="13637"/>
                        </a:moveTo>
                        <a:cubicBezTo>
                          <a:pt x="27274" y="21173"/>
                          <a:pt x="21173" y="27274"/>
                          <a:pt x="13637" y="27274"/>
                        </a:cubicBezTo>
                        <a:cubicBezTo>
                          <a:pt x="6101" y="27274"/>
                          <a:pt x="0" y="21173"/>
                          <a:pt x="0" y="13637"/>
                        </a:cubicBezTo>
                        <a:cubicBezTo>
                          <a:pt x="0" y="6101"/>
                          <a:pt x="6101" y="0"/>
                          <a:pt x="13637" y="0"/>
                        </a:cubicBezTo>
                        <a:cubicBezTo>
                          <a:pt x="21173" y="0"/>
                          <a:pt x="27274" y="6101"/>
                          <a:pt x="27274" y="136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587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cs typeface="思源黑体旧字形 Light" panose="020B0300000000000000" charset="-128"/>
                    </a:endParaRPr>
                  </a:p>
                </p:txBody>
              </p:sp>
              <p:sp>
                <p:nvSpPr>
                  <p:cNvPr id="94" name="图形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9688285" y="906145"/>
                    <a:ext cx="27274" cy="27274"/>
                  </a:xfrm>
                  <a:custGeom>
                    <a:avLst/>
                    <a:gdLst>
                      <a:gd name="connsiteX0" fmla="*/ 27274 w 27274"/>
                      <a:gd name="connsiteY0" fmla="*/ 13637 h 27274"/>
                      <a:gd name="connsiteX1" fmla="*/ 13637 w 27274"/>
                      <a:gd name="connsiteY1" fmla="*/ 27274 h 27274"/>
                      <a:gd name="connsiteX2" fmla="*/ 0 w 27274"/>
                      <a:gd name="connsiteY2" fmla="*/ 13637 h 27274"/>
                      <a:gd name="connsiteX3" fmla="*/ 13637 w 27274"/>
                      <a:gd name="connsiteY3" fmla="*/ 0 h 27274"/>
                      <a:gd name="connsiteX4" fmla="*/ 27274 w 27274"/>
                      <a:gd name="connsiteY4" fmla="*/ 13637 h 2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74" h="27274">
                        <a:moveTo>
                          <a:pt x="27274" y="13637"/>
                        </a:moveTo>
                        <a:cubicBezTo>
                          <a:pt x="27274" y="21173"/>
                          <a:pt x="21173" y="27274"/>
                          <a:pt x="13637" y="27274"/>
                        </a:cubicBezTo>
                        <a:cubicBezTo>
                          <a:pt x="6101" y="27274"/>
                          <a:pt x="0" y="21173"/>
                          <a:pt x="0" y="13637"/>
                        </a:cubicBezTo>
                        <a:cubicBezTo>
                          <a:pt x="0" y="6101"/>
                          <a:pt x="6101" y="0"/>
                          <a:pt x="13637" y="0"/>
                        </a:cubicBezTo>
                        <a:cubicBezTo>
                          <a:pt x="21173" y="0"/>
                          <a:pt x="27274" y="6101"/>
                          <a:pt x="27274" y="136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587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cs typeface="思源黑体旧字形 Light" panose="020B0300000000000000" charset="-128"/>
                    </a:endParaRPr>
                  </a:p>
                </p:txBody>
              </p:sp>
            </p:grpSp>
            <p:sp>
              <p:nvSpPr>
                <p:cNvPr id="95" name="图形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3719" y="3925"/>
                  <a:ext cx="337" cy="449"/>
                </a:xfrm>
                <a:custGeom>
                  <a:avLst/>
                  <a:gdLst>
                    <a:gd name="connsiteX0" fmla="*/ 73493 w 74147"/>
                    <a:gd name="connsiteY0" fmla="*/ 37861 h 98868"/>
                    <a:gd name="connsiteX1" fmla="*/ 42989 w 74147"/>
                    <a:gd name="connsiteY1" fmla="*/ 2692 h 98868"/>
                    <a:gd name="connsiteX2" fmla="*/ 31147 w 74147"/>
                    <a:gd name="connsiteY2" fmla="*/ 2692 h 98868"/>
                    <a:gd name="connsiteX3" fmla="*/ 643 w 74147"/>
                    <a:gd name="connsiteY3" fmla="*/ 37861 h 98868"/>
                    <a:gd name="connsiteX4" fmla="*/ 2796 w 74147"/>
                    <a:gd name="connsiteY4" fmla="*/ 42526 h 98868"/>
                    <a:gd name="connsiteX5" fmla="*/ 19305 w 74147"/>
                    <a:gd name="connsiteY5" fmla="*/ 42526 h 98868"/>
                    <a:gd name="connsiteX6" fmla="*/ 19305 w 74147"/>
                    <a:gd name="connsiteY6" fmla="*/ 90615 h 98868"/>
                    <a:gd name="connsiteX7" fmla="*/ 27558 w 74147"/>
                    <a:gd name="connsiteY7" fmla="*/ 98869 h 98868"/>
                    <a:gd name="connsiteX8" fmla="*/ 46937 w 74147"/>
                    <a:gd name="connsiteY8" fmla="*/ 98869 h 98868"/>
                    <a:gd name="connsiteX9" fmla="*/ 55192 w 74147"/>
                    <a:gd name="connsiteY9" fmla="*/ 90615 h 98868"/>
                    <a:gd name="connsiteX10" fmla="*/ 55192 w 74147"/>
                    <a:gd name="connsiteY10" fmla="*/ 42526 h 98868"/>
                    <a:gd name="connsiteX11" fmla="*/ 71699 w 74147"/>
                    <a:gd name="connsiteY11" fmla="*/ 42526 h 98868"/>
                    <a:gd name="connsiteX12" fmla="*/ 73493 w 74147"/>
                    <a:gd name="connsiteY12" fmla="*/ 37861 h 9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47" h="98868">
                      <a:moveTo>
                        <a:pt x="73493" y="37861"/>
                      </a:moveTo>
                      <a:lnTo>
                        <a:pt x="42989" y="2692"/>
                      </a:lnTo>
                      <a:cubicBezTo>
                        <a:pt x="39760" y="-897"/>
                        <a:pt x="34377" y="-897"/>
                        <a:pt x="31147" y="2692"/>
                      </a:cubicBezTo>
                      <a:lnTo>
                        <a:pt x="643" y="37861"/>
                      </a:lnTo>
                      <a:cubicBezTo>
                        <a:pt x="-792" y="39655"/>
                        <a:pt x="284" y="42526"/>
                        <a:pt x="2796" y="42526"/>
                      </a:cubicBezTo>
                      <a:lnTo>
                        <a:pt x="19305" y="42526"/>
                      </a:lnTo>
                      <a:lnTo>
                        <a:pt x="19305" y="90615"/>
                      </a:lnTo>
                      <a:cubicBezTo>
                        <a:pt x="19305" y="95280"/>
                        <a:pt x="22893" y="98869"/>
                        <a:pt x="27558" y="98869"/>
                      </a:cubicBezTo>
                      <a:lnTo>
                        <a:pt x="46937" y="98869"/>
                      </a:lnTo>
                      <a:cubicBezTo>
                        <a:pt x="51603" y="98869"/>
                        <a:pt x="55192" y="95280"/>
                        <a:pt x="55192" y="90615"/>
                      </a:cubicBezTo>
                      <a:lnTo>
                        <a:pt x="55192" y="42526"/>
                      </a:lnTo>
                      <a:lnTo>
                        <a:pt x="71699" y="42526"/>
                      </a:lnTo>
                      <a:cubicBezTo>
                        <a:pt x="73853" y="42885"/>
                        <a:pt x="74929" y="40014"/>
                        <a:pt x="73493" y="378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87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96" name="组合 95"/>
              <p:cNvGrpSpPr/>
              <p:nvPr/>
            </p:nvGrpSpPr>
            <p:grpSpPr>
              <a:xfrm>
                <a:off x="5745" y="4660"/>
                <a:ext cx="3994" cy="3855"/>
                <a:chOff x="1890" y="2565"/>
                <a:chExt cx="4549" cy="4391"/>
              </a:xfrm>
            </p:grpSpPr>
            <p:sp>
              <p:nvSpPr>
                <p:cNvPr id="97" name="图形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890" y="2565"/>
                  <a:ext cx="4549" cy="4391"/>
                </a:xfrm>
                <a:prstGeom prst="roundRect">
                  <a:avLst>
                    <a:gd name="adj" fmla="val 6527"/>
                  </a:avLst>
                </a:prstGeom>
                <a:solidFill>
                  <a:srgbClr val="FFFFFF"/>
                </a:solidFill>
                <a:ln w="15875">
                  <a:solidFill>
                    <a:schemeClr val="bg2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98" name="图形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1897" y="2565"/>
                  <a:ext cx="4536" cy="561"/>
                </a:xfrm>
                <a:custGeom>
                  <a:avLst/>
                  <a:gdLst>
                    <a:gd name="connsiteX0" fmla="*/ 0 w 998734"/>
                    <a:gd name="connsiteY0" fmla="*/ 60649 h 123451"/>
                    <a:gd name="connsiteX1" fmla="*/ 0 w 998734"/>
                    <a:gd name="connsiteY1" fmla="*/ 123451 h 123451"/>
                    <a:gd name="connsiteX2" fmla="*/ 998735 w 998734"/>
                    <a:gd name="connsiteY2" fmla="*/ 123451 h 123451"/>
                    <a:gd name="connsiteX3" fmla="*/ 998735 w 998734"/>
                    <a:gd name="connsiteY3" fmla="*/ 60649 h 123451"/>
                    <a:gd name="connsiteX4" fmla="*/ 938086 w 998734"/>
                    <a:gd name="connsiteY4" fmla="*/ 0 h 123451"/>
                    <a:gd name="connsiteX5" fmla="*/ 61008 w 998734"/>
                    <a:gd name="connsiteY5" fmla="*/ 0 h 123451"/>
                    <a:gd name="connsiteX6" fmla="*/ 0 w 998734"/>
                    <a:gd name="connsiteY6" fmla="*/ 60649 h 12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8734" h="123451">
                      <a:moveTo>
                        <a:pt x="0" y="60649"/>
                      </a:moveTo>
                      <a:lnTo>
                        <a:pt x="0" y="123451"/>
                      </a:lnTo>
                      <a:lnTo>
                        <a:pt x="998735" y="123451"/>
                      </a:lnTo>
                      <a:lnTo>
                        <a:pt x="998735" y="60649"/>
                      </a:lnTo>
                      <a:cubicBezTo>
                        <a:pt x="998735" y="26915"/>
                        <a:pt x="971460" y="0"/>
                        <a:pt x="938086" y="0"/>
                      </a:cubicBezTo>
                      <a:lnTo>
                        <a:pt x="61008" y="0"/>
                      </a:lnTo>
                      <a:cubicBezTo>
                        <a:pt x="27274" y="0"/>
                        <a:pt x="0" y="27274"/>
                        <a:pt x="0" y="60649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15875" cap="flat">
                  <a:solidFill>
                    <a:schemeClr val="bg2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  <p:grpSp>
              <p:nvGrpSpPr>
                <p:cNvPr id="99" name="图形 7431"/>
                <p:cNvGrpSpPr/>
                <p:nvPr/>
              </p:nvGrpSpPr>
              <p:grpSpPr>
                <a:xfrm>
                  <a:off x="2231" y="2827"/>
                  <a:ext cx="549" cy="124"/>
                  <a:chOff x="9594620" y="906145"/>
                  <a:chExt cx="120939" cy="27274"/>
                </a:xfrm>
                <a:solidFill>
                  <a:srgbClr val="FFFFFF"/>
                </a:solidFill>
              </p:grpSpPr>
              <p:sp>
                <p:nvSpPr>
                  <p:cNvPr id="100" name="图形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9594620" y="906145"/>
                    <a:ext cx="27274" cy="27274"/>
                  </a:xfrm>
                  <a:custGeom>
                    <a:avLst/>
                    <a:gdLst>
                      <a:gd name="connsiteX0" fmla="*/ 27274 w 27274"/>
                      <a:gd name="connsiteY0" fmla="*/ 13637 h 27274"/>
                      <a:gd name="connsiteX1" fmla="*/ 13637 w 27274"/>
                      <a:gd name="connsiteY1" fmla="*/ 27274 h 27274"/>
                      <a:gd name="connsiteX2" fmla="*/ 0 w 27274"/>
                      <a:gd name="connsiteY2" fmla="*/ 13637 h 27274"/>
                      <a:gd name="connsiteX3" fmla="*/ 13637 w 27274"/>
                      <a:gd name="connsiteY3" fmla="*/ 0 h 27274"/>
                      <a:gd name="connsiteX4" fmla="*/ 27274 w 27274"/>
                      <a:gd name="connsiteY4" fmla="*/ 13637 h 2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74" h="27274">
                        <a:moveTo>
                          <a:pt x="27274" y="13637"/>
                        </a:moveTo>
                        <a:cubicBezTo>
                          <a:pt x="27274" y="21173"/>
                          <a:pt x="21174" y="27274"/>
                          <a:pt x="13637" y="27274"/>
                        </a:cubicBezTo>
                        <a:cubicBezTo>
                          <a:pt x="6101" y="27274"/>
                          <a:pt x="0" y="21173"/>
                          <a:pt x="0" y="13637"/>
                        </a:cubicBezTo>
                        <a:cubicBezTo>
                          <a:pt x="0" y="6101"/>
                          <a:pt x="6101" y="0"/>
                          <a:pt x="13637" y="0"/>
                        </a:cubicBezTo>
                        <a:cubicBezTo>
                          <a:pt x="21174" y="0"/>
                          <a:pt x="27274" y="6101"/>
                          <a:pt x="27274" y="136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587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cs typeface="思源黑体旧字形 Light" panose="020B0300000000000000" charset="-128"/>
                    </a:endParaRPr>
                  </a:p>
                </p:txBody>
              </p:sp>
              <p:sp>
                <p:nvSpPr>
                  <p:cNvPr id="101" name="图形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9641632" y="906145"/>
                    <a:ext cx="27274" cy="27274"/>
                  </a:xfrm>
                  <a:custGeom>
                    <a:avLst/>
                    <a:gdLst>
                      <a:gd name="connsiteX0" fmla="*/ 27274 w 27274"/>
                      <a:gd name="connsiteY0" fmla="*/ 13637 h 27274"/>
                      <a:gd name="connsiteX1" fmla="*/ 13637 w 27274"/>
                      <a:gd name="connsiteY1" fmla="*/ 27274 h 27274"/>
                      <a:gd name="connsiteX2" fmla="*/ 0 w 27274"/>
                      <a:gd name="connsiteY2" fmla="*/ 13637 h 27274"/>
                      <a:gd name="connsiteX3" fmla="*/ 13637 w 27274"/>
                      <a:gd name="connsiteY3" fmla="*/ 0 h 27274"/>
                      <a:gd name="connsiteX4" fmla="*/ 27274 w 27274"/>
                      <a:gd name="connsiteY4" fmla="*/ 13637 h 2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74" h="27274">
                        <a:moveTo>
                          <a:pt x="27274" y="13637"/>
                        </a:moveTo>
                        <a:cubicBezTo>
                          <a:pt x="27274" y="21173"/>
                          <a:pt x="21173" y="27274"/>
                          <a:pt x="13637" y="27274"/>
                        </a:cubicBezTo>
                        <a:cubicBezTo>
                          <a:pt x="6101" y="27274"/>
                          <a:pt x="0" y="21173"/>
                          <a:pt x="0" y="13637"/>
                        </a:cubicBezTo>
                        <a:cubicBezTo>
                          <a:pt x="0" y="6101"/>
                          <a:pt x="6101" y="0"/>
                          <a:pt x="13637" y="0"/>
                        </a:cubicBezTo>
                        <a:cubicBezTo>
                          <a:pt x="21173" y="0"/>
                          <a:pt x="27274" y="6101"/>
                          <a:pt x="27274" y="136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587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cs typeface="思源黑体旧字形 Light" panose="020B0300000000000000" charset="-128"/>
                    </a:endParaRPr>
                  </a:p>
                </p:txBody>
              </p:sp>
              <p:sp>
                <p:nvSpPr>
                  <p:cNvPr id="102" name="图形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9688285" y="906145"/>
                    <a:ext cx="27274" cy="27274"/>
                  </a:xfrm>
                  <a:custGeom>
                    <a:avLst/>
                    <a:gdLst>
                      <a:gd name="connsiteX0" fmla="*/ 27274 w 27274"/>
                      <a:gd name="connsiteY0" fmla="*/ 13637 h 27274"/>
                      <a:gd name="connsiteX1" fmla="*/ 13637 w 27274"/>
                      <a:gd name="connsiteY1" fmla="*/ 27274 h 27274"/>
                      <a:gd name="connsiteX2" fmla="*/ 0 w 27274"/>
                      <a:gd name="connsiteY2" fmla="*/ 13637 h 27274"/>
                      <a:gd name="connsiteX3" fmla="*/ 13637 w 27274"/>
                      <a:gd name="connsiteY3" fmla="*/ 0 h 27274"/>
                      <a:gd name="connsiteX4" fmla="*/ 27274 w 27274"/>
                      <a:gd name="connsiteY4" fmla="*/ 13637 h 2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74" h="27274">
                        <a:moveTo>
                          <a:pt x="27274" y="13637"/>
                        </a:moveTo>
                        <a:cubicBezTo>
                          <a:pt x="27274" y="21173"/>
                          <a:pt x="21173" y="27274"/>
                          <a:pt x="13637" y="27274"/>
                        </a:cubicBezTo>
                        <a:cubicBezTo>
                          <a:pt x="6101" y="27274"/>
                          <a:pt x="0" y="21173"/>
                          <a:pt x="0" y="13637"/>
                        </a:cubicBezTo>
                        <a:cubicBezTo>
                          <a:pt x="0" y="6101"/>
                          <a:pt x="6101" y="0"/>
                          <a:pt x="13637" y="0"/>
                        </a:cubicBezTo>
                        <a:cubicBezTo>
                          <a:pt x="21173" y="0"/>
                          <a:pt x="27274" y="6101"/>
                          <a:pt x="27274" y="136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587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cs typeface="思源黑体旧字形 Light" panose="020B0300000000000000" charset="-128"/>
                    </a:endParaRPr>
                  </a:p>
                </p:txBody>
              </p:sp>
            </p:grpSp>
            <p:sp>
              <p:nvSpPr>
                <p:cNvPr id="103" name="图形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3719" y="3925"/>
                  <a:ext cx="337" cy="449"/>
                </a:xfrm>
                <a:custGeom>
                  <a:avLst/>
                  <a:gdLst>
                    <a:gd name="connsiteX0" fmla="*/ 73493 w 74147"/>
                    <a:gd name="connsiteY0" fmla="*/ 37861 h 98868"/>
                    <a:gd name="connsiteX1" fmla="*/ 42989 w 74147"/>
                    <a:gd name="connsiteY1" fmla="*/ 2692 h 98868"/>
                    <a:gd name="connsiteX2" fmla="*/ 31147 w 74147"/>
                    <a:gd name="connsiteY2" fmla="*/ 2692 h 98868"/>
                    <a:gd name="connsiteX3" fmla="*/ 643 w 74147"/>
                    <a:gd name="connsiteY3" fmla="*/ 37861 h 98868"/>
                    <a:gd name="connsiteX4" fmla="*/ 2796 w 74147"/>
                    <a:gd name="connsiteY4" fmla="*/ 42526 h 98868"/>
                    <a:gd name="connsiteX5" fmla="*/ 19305 w 74147"/>
                    <a:gd name="connsiteY5" fmla="*/ 42526 h 98868"/>
                    <a:gd name="connsiteX6" fmla="*/ 19305 w 74147"/>
                    <a:gd name="connsiteY6" fmla="*/ 90615 h 98868"/>
                    <a:gd name="connsiteX7" fmla="*/ 27558 w 74147"/>
                    <a:gd name="connsiteY7" fmla="*/ 98869 h 98868"/>
                    <a:gd name="connsiteX8" fmla="*/ 46937 w 74147"/>
                    <a:gd name="connsiteY8" fmla="*/ 98869 h 98868"/>
                    <a:gd name="connsiteX9" fmla="*/ 55192 w 74147"/>
                    <a:gd name="connsiteY9" fmla="*/ 90615 h 98868"/>
                    <a:gd name="connsiteX10" fmla="*/ 55192 w 74147"/>
                    <a:gd name="connsiteY10" fmla="*/ 42526 h 98868"/>
                    <a:gd name="connsiteX11" fmla="*/ 71699 w 74147"/>
                    <a:gd name="connsiteY11" fmla="*/ 42526 h 98868"/>
                    <a:gd name="connsiteX12" fmla="*/ 73493 w 74147"/>
                    <a:gd name="connsiteY12" fmla="*/ 37861 h 9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47" h="98868">
                      <a:moveTo>
                        <a:pt x="73493" y="37861"/>
                      </a:moveTo>
                      <a:lnTo>
                        <a:pt x="42989" y="2692"/>
                      </a:lnTo>
                      <a:cubicBezTo>
                        <a:pt x="39760" y="-897"/>
                        <a:pt x="34377" y="-897"/>
                        <a:pt x="31147" y="2692"/>
                      </a:cubicBezTo>
                      <a:lnTo>
                        <a:pt x="643" y="37861"/>
                      </a:lnTo>
                      <a:cubicBezTo>
                        <a:pt x="-792" y="39655"/>
                        <a:pt x="284" y="42526"/>
                        <a:pt x="2796" y="42526"/>
                      </a:cubicBezTo>
                      <a:lnTo>
                        <a:pt x="19305" y="42526"/>
                      </a:lnTo>
                      <a:lnTo>
                        <a:pt x="19305" y="90615"/>
                      </a:lnTo>
                      <a:cubicBezTo>
                        <a:pt x="19305" y="95280"/>
                        <a:pt x="22893" y="98869"/>
                        <a:pt x="27558" y="98869"/>
                      </a:cubicBezTo>
                      <a:lnTo>
                        <a:pt x="46937" y="98869"/>
                      </a:lnTo>
                      <a:cubicBezTo>
                        <a:pt x="51603" y="98869"/>
                        <a:pt x="55192" y="95280"/>
                        <a:pt x="55192" y="90615"/>
                      </a:cubicBezTo>
                      <a:lnTo>
                        <a:pt x="55192" y="42526"/>
                      </a:lnTo>
                      <a:lnTo>
                        <a:pt x="71699" y="42526"/>
                      </a:lnTo>
                      <a:cubicBezTo>
                        <a:pt x="73853" y="42885"/>
                        <a:pt x="74929" y="40014"/>
                        <a:pt x="73493" y="378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87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>
                <a:off x="12137" y="2625"/>
                <a:ext cx="7141" cy="1778"/>
                <a:chOff x="1096" y="5018"/>
                <a:chExt cx="7178" cy="1778"/>
              </a:xfrm>
            </p:grpSpPr>
            <p:sp>
              <p:nvSpPr>
                <p:cNvPr id="105" name="图形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1096" y="5018"/>
                  <a:ext cx="7178" cy="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fontAlgn="auto">
                    <a:lnSpc>
                      <a:spcPct val="120000"/>
                    </a:lnSpc>
                  </a:pPr>
                  <a:r>
                    <a:rPr lang="en-US" altLang="zh-CN" sz="2200" b="1" dirty="0">
                      <a:solidFill>
                        <a:srgbClr val="2D2A2A"/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</a:rPr>
                    <a:t>Add title text</a:t>
                  </a:r>
                  <a:endParaRPr lang="zh-CN" altLang="en-US" sz="2200" b="1" dirty="0">
                    <a:solidFill>
                      <a:srgbClr val="2D2A2A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 CN Bold" panose="020B0800000000000000" charset="-122"/>
                  </a:endParaRPr>
                </a:p>
              </p:txBody>
            </p:sp>
            <p:sp>
              <p:nvSpPr>
                <p:cNvPr id="106" name="图形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1096" y="5740"/>
                  <a:ext cx="6248" cy="1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旧字形 Light" panose="020B0300000000000000" charset="-128"/>
                      <a:ea typeface="思源黑体旧字形 Light" panose="020B0300000000000000" charset="-128"/>
                      <a:cs typeface="思源黑体旧字形 Light" panose="020B0300000000000000" charset="-128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200" dirty="0">
                    <a:solidFill>
                      <a:srgbClr val="808080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>
                <a:off x="12137" y="4816"/>
                <a:ext cx="7141" cy="1778"/>
                <a:chOff x="1096" y="5018"/>
                <a:chExt cx="7178" cy="1778"/>
              </a:xfrm>
            </p:grpSpPr>
            <p:sp>
              <p:nvSpPr>
                <p:cNvPr id="108" name="图形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096" y="5018"/>
                  <a:ext cx="7178" cy="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fontAlgn="auto">
                    <a:lnSpc>
                      <a:spcPct val="120000"/>
                    </a:lnSpc>
                  </a:pPr>
                  <a:r>
                    <a:rPr lang="en-US" altLang="zh-CN" sz="2200" b="1" dirty="0">
                      <a:solidFill>
                        <a:srgbClr val="2D2A2A"/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</a:rPr>
                    <a:t>Add title text</a:t>
                  </a:r>
                  <a:endParaRPr lang="zh-CN" altLang="en-US" sz="2200" b="1" dirty="0">
                    <a:solidFill>
                      <a:srgbClr val="2D2A2A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 CN Bold" panose="020B0800000000000000" charset="-122"/>
                  </a:endParaRPr>
                </a:p>
              </p:txBody>
            </p:sp>
            <p:sp>
              <p:nvSpPr>
                <p:cNvPr id="109" name="图形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096" y="5740"/>
                  <a:ext cx="6292" cy="1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旧字形 Light" panose="020B0300000000000000" charset="-128"/>
                      <a:ea typeface="思源黑体旧字形 Light" panose="020B0300000000000000" charset="-128"/>
                      <a:cs typeface="思源黑体旧字形 Light" panose="020B0300000000000000" charset="-128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200" dirty="0">
                    <a:solidFill>
                      <a:srgbClr val="808080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12137" y="7007"/>
                <a:ext cx="7141" cy="1778"/>
                <a:chOff x="1096" y="5018"/>
                <a:chExt cx="7178" cy="1778"/>
              </a:xfrm>
            </p:grpSpPr>
            <p:sp>
              <p:nvSpPr>
                <p:cNvPr id="111" name="图形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096" y="5018"/>
                  <a:ext cx="7178" cy="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fontAlgn="auto">
                    <a:lnSpc>
                      <a:spcPct val="120000"/>
                    </a:lnSpc>
                  </a:pPr>
                  <a:r>
                    <a:rPr lang="en-US" altLang="zh-CN" sz="2200" b="1" dirty="0">
                      <a:solidFill>
                        <a:srgbClr val="2D2A2A"/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</a:rPr>
                    <a:t>Add title text</a:t>
                  </a:r>
                  <a:endParaRPr lang="zh-CN" altLang="en-US" sz="2200" b="1" dirty="0">
                    <a:solidFill>
                      <a:srgbClr val="2D2A2A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 CN Bold" panose="020B0800000000000000" charset="-122"/>
                  </a:endParaRPr>
                </a:p>
              </p:txBody>
            </p:sp>
            <p:sp>
              <p:nvSpPr>
                <p:cNvPr id="112" name="图形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096" y="5740"/>
                  <a:ext cx="6126" cy="1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旧字形 Light" panose="020B0300000000000000" charset="-128"/>
                      <a:ea typeface="思源黑体旧字形 Light" panose="020B0300000000000000" charset="-128"/>
                      <a:cs typeface="思源黑体旧字形 Light" panose="020B0300000000000000" charset="-128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200" dirty="0">
                    <a:solidFill>
                      <a:srgbClr val="808080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10651" y="2982"/>
                <a:ext cx="1308" cy="1025"/>
                <a:chOff x="9685" y="2382"/>
                <a:chExt cx="1308" cy="1025"/>
              </a:xfrm>
            </p:grpSpPr>
            <p:sp>
              <p:nvSpPr>
                <p:cNvPr id="114" name="图形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9827" y="2382"/>
                  <a:ext cx="1024" cy="1025"/>
                </a:xfrm>
                <a:prstGeom prst="roundRect">
                  <a:avLst/>
                </a:prstGeom>
                <a:gradFill>
                  <a:gsLst>
                    <a:gs pos="8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15875">
                  <a:solidFill>
                    <a:schemeClr val="bg2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>
                    <a:lnSpc>
                      <a:spcPct val="100000"/>
                    </a:lnSpc>
                  </a:pPr>
                  <a:endParaRPr lang="zh-CN" altLang="en-US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15" name="图形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9685" y="2396"/>
                  <a:ext cx="1308" cy="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00000"/>
                    </a:lnSpc>
                  </a:pPr>
                  <a:r>
                    <a:rPr lang="zh-CN" altLang="en-US" sz="2800" kern="100">
                      <a:ln w="25400">
                        <a:noFill/>
                      </a:ln>
                      <a:solidFill>
                        <a:srgbClr val="FFFFFF"/>
                      </a:solidFill>
                      <a:effectLst/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</a:rPr>
                    <a:t>01</a:t>
                  </a:r>
                  <a:endParaRPr lang="zh-CN" altLang="en-US" sz="2800" kern="100" dirty="0">
                    <a:ln w="25400">
                      <a:noFill/>
                    </a:ln>
                    <a:solidFill>
                      <a:srgbClr val="FFFFFF"/>
                    </a:solidFill>
                    <a:effectLst/>
                    <a:latin typeface="思源黑体 CN Bold" panose="020B0800000000000000" charset="-122"/>
                    <a:ea typeface="思源黑体 CN Bold" panose="020B0800000000000000" charset="-122"/>
                    <a:cs typeface="思源黑体 CN Bold" panose="020B0800000000000000" charset="-122"/>
                    <a:sym typeface="+mn-ea"/>
                  </a:endParaRPr>
                </a:p>
              </p:txBody>
            </p:sp>
          </p:grpSp>
          <p:grpSp>
            <p:nvGrpSpPr>
              <p:cNvPr id="116" name="组合 115"/>
              <p:cNvGrpSpPr/>
              <p:nvPr/>
            </p:nvGrpSpPr>
            <p:grpSpPr>
              <a:xfrm>
                <a:off x="10651" y="5152"/>
                <a:ext cx="1308" cy="1046"/>
                <a:chOff x="9685" y="2361"/>
                <a:chExt cx="1308" cy="1046"/>
              </a:xfrm>
            </p:grpSpPr>
            <p:sp>
              <p:nvSpPr>
                <p:cNvPr id="117" name="图形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9827" y="2382"/>
                  <a:ext cx="1024" cy="1025"/>
                </a:xfrm>
                <a:prstGeom prst="roundRect">
                  <a:avLst/>
                </a:prstGeom>
                <a:gradFill>
                  <a:gsLst>
                    <a:gs pos="8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15875">
                  <a:solidFill>
                    <a:schemeClr val="bg2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>
                    <a:lnSpc>
                      <a:spcPct val="100000"/>
                    </a:lnSpc>
                  </a:pPr>
                  <a:endParaRPr lang="zh-CN" altLang="en-US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18" name="图形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9685" y="2361"/>
                  <a:ext cx="1308" cy="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00000"/>
                    </a:lnSpc>
                  </a:pPr>
                  <a:r>
                    <a:rPr lang="zh-CN" altLang="en-US" sz="2800" kern="100">
                      <a:ln w="25400">
                        <a:noFill/>
                      </a:ln>
                      <a:solidFill>
                        <a:srgbClr val="FFFFFF"/>
                      </a:solidFill>
                      <a:effectLst/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</a:rPr>
                    <a:t>02</a:t>
                  </a:r>
                  <a:endParaRPr lang="zh-CN" altLang="en-US" sz="2800" kern="100" dirty="0">
                    <a:ln w="25400">
                      <a:noFill/>
                    </a:ln>
                    <a:solidFill>
                      <a:srgbClr val="FFFFFF"/>
                    </a:solidFill>
                    <a:effectLst/>
                    <a:latin typeface="思源黑体 CN Bold" panose="020B0800000000000000" charset="-122"/>
                    <a:ea typeface="思源黑体 CN Bold" panose="020B0800000000000000" charset="-122"/>
                    <a:cs typeface="思源黑体 CN Bold" panose="020B0800000000000000" charset="-122"/>
                    <a:sym typeface="+mn-ea"/>
                  </a:endParaRPr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>
                <a:off x="10651" y="7364"/>
                <a:ext cx="1308" cy="1025"/>
                <a:chOff x="9685" y="2382"/>
                <a:chExt cx="1308" cy="1025"/>
              </a:xfrm>
            </p:grpSpPr>
            <p:sp>
              <p:nvSpPr>
                <p:cNvPr id="120" name="图形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9827" y="2382"/>
                  <a:ext cx="1024" cy="1025"/>
                </a:xfrm>
                <a:prstGeom prst="roundRect">
                  <a:avLst/>
                </a:prstGeom>
                <a:gradFill>
                  <a:gsLst>
                    <a:gs pos="8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15875">
                  <a:solidFill>
                    <a:schemeClr val="bg2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>
                    <a:lnSpc>
                      <a:spcPct val="100000"/>
                    </a:lnSpc>
                  </a:pPr>
                  <a:endParaRPr lang="zh-CN" altLang="en-US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  <a:cs typeface="思源黑体旧字形 Light" panose="020B0300000000000000" charset="-128"/>
                  </a:endParaRPr>
                </a:p>
              </p:txBody>
            </p:sp>
            <p:sp>
              <p:nvSpPr>
                <p:cNvPr id="121" name="图形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9685" y="2396"/>
                  <a:ext cx="1308" cy="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800" kern="100">
                      <a:ln w="25400">
                        <a:noFill/>
                      </a:ln>
                      <a:solidFill>
                        <a:srgbClr val="FFFFFF"/>
                      </a:solidFill>
                      <a:effectLst/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03</a:t>
                  </a:r>
                </a:p>
              </p:txBody>
            </p:sp>
          </p:grpSp>
          <p:sp>
            <p:nvSpPr>
              <p:cNvPr id="122" name="图形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266" y="6258"/>
                <a:ext cx="3655" cy="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rgbClr val="808080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</a:endParaRPr>
              </a:p>
            </p:txBody>
          </p:sp>
          <p:sp>
            <p:nvSpPr>
              <p:cNvPr id="123" name="图形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15" y="6258"/>
                <a:ext cx="3655" cy="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rgbClr val="808080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</a:endParaRPr>
              </a:p>
            </p:txBody>
          </p:sp>
          <p:grpSp>
            <p:nvGrpSpPr>
              <p:cNvPr id="124" name="组合 123"/>
              <p:cNvGrpSpPr/>
              <p:nvPr/>
            </p:nvGrpSpPr>
            <p:grpSpPr>
              <a:xfrm>
                <a:off x="2697" y="5487"/>
                <a:ext cx="794" cy="794"/>
                <a:chOff x="2545" y="5487"/>
                <a:chExt cx="794" cy="794"/>
              </a:xfrm>
            </p:grpSpPr>
            <p:sp>
              <p:nvSpPr>
                <p:cNvPr id="125" name="图形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45" y="5487"/>
                  <a:ext cx="794" cy="794"/>
                </a:xfrm>
                <a:prstGeom prst="ellipse">
                  <a:avLst/>
                </a:prstGeom>
                <a:solidFill>
                  <a:srgbClr val="FFFFFF"/>
                </a:solidFill>
                <a:ln w="1587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cs typeface="思源黑体旧字形 Light" panose="020B0300000000000000" charset="-128"/>
                    <a:sym typeface="+mn-ea"/>
                  </a:endParaRPr>
                </a:p>
              </p:txBody>
            </p:sp>
            <p:sp>
              <p:nvSpPr>
                <p:cNvPr id="7551" name="图形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684" y="5626"/>
                  <a:ext cx="515" cy="515"/>
                </a:xfrm>
                <a:custGeom>
                  <a:avLst/>
                  <a:gdLst>
                    <a:gd name="connsiteX0" fmla="*/ 17226 w 103354"/>
                    <a:gd name="connsiteY0" fmla="*/ 67826 h 103354"/>
                    <a:gd name="connsiteX1" fmla="*/ 16507 w 103354"/>
                    <a:gd name="connsiteY1" fmla="*/ 71415 h 103354"/>
                    <a:gd name="connsiteX2" fmla="*/ 10407 w 103354"/>
                    <a:gd name="connsiteY2" fmla="*/ 77516 h 103354"/>
                    <a:gd name="connsiteX3" fmla="*/ 10407 w 103354"/>
                    <a:gd name="connsiteY3" fmla="*/ 83258 h 103354"/>
                    <a:gd name="connsiteX4" fmla="*/ 20455 w 103354"/>
                    <a:gd name="connsiteY4" fmla="*/ 93306 h 103354"/>
                    <a:gd name="connsiteX5" fmla="*/ 26198 w 103354"/>
                    <a:gd name="connsiteY5" fmla="*/ 93306 h 103354"/>
                    <a:gd name="connsiteX6" fmla="*/ 32298 w 103354"/>
                    <a:gd name="connsiteY6" fmla="*/ 87206 h 103354"/>
                    <a:gd name="connsiteX7" fmla="*/ 36245 w 103354"/>
                    <a:gd name="connsiteY7" fmla="*/ 86488 h 103354"/>
                    <a:gd name="connsiteX8" fmla="*/ 38758 w 103354"/>
                    <a:gd name="connsiteY8" fmla="*/ 87564 h 103354"/>
                    <a:gd name="connsiteX9" fmla="*/ 40911 w 103354"/>
                    <a:gd name="connsiteY9" fmla="*/ 90794 h 103354"/>
                    <a:gd name="connsiteX10" fmla="*/ 40911 w 103354"/>
                    <a:gd name="connsiteY10" fmla="*/ 99407 h 103354"/>
                    <a:gd name="connsiteX11" fmla="*/ 44859 w 103354"/>
                    <a:gd name="connsiteY11" fmla="*/ 103355 h 103354"/>
                    <a:gd name="connsiteX12" fmla="*/ 59214 w 103354"/>
                    <a:gd name="connsiteY12" fmla="*/ 103355 h 103354"/>
                    <a:gd name="connsiteX13" fmla="*/ 63161 w 103354"/>
                    <a:gd name="connsiteY13" fmla="*/ 99407 h 103354"/>
                    <a:gd name="connsiteX14" fmla="*/ 63161 w 103354"/>
                    <a:gd name="connsiteY14" fmla="*/ 90435 h 103354"/>
                    <a:gd name="connsiteX15" fmla="*/ 65314 w 103354"/>
                    <a:gd name="connsiteY15" fmla="*/ 87206 h 103354"/>
                    <a:gd name="connsiteX16" fmla="*/ 67826 w 103354"/>
                    <a:gd name="connsiteY16" fmla="*/ 86129 h 103354"/>
                    <a:gd name="connsiteX17" fmla="*/ 71415 w 103354"/>
                    <a:gd name="connsiteY17" fmla="*/ 86846 h 103354"/>
                    <a:gd name="connsiteX18" fmla="*/ 77515 w 103354"/>
                    <a:gd name="connsiteY18" fmla="*/ 92947 h 103354"/>
                    <a:gd name="connsiteX19" fmla="*/ 83258 w 103354"/>
                    <a:gd name="connsiteY19" fmla="*/ 92947 h 103354"/>
                    <a:gd name="connsiteX20" fmla="*/ 93306 w 103354"/>
                    <a:gd name="connsiteY20" fmla="*/ 82899 h 103354"/>
                    <a:gd name="connsiteX21" fmla="*/ 93306 w 103354"/>
                    <a:gd name="connsiteY21" fmla="*/ 77157 h 103354"/>
                    <a:gd name="connsiteX22" fmla="*/ 87206 w 103354"/>
                    <a:gd name="connsiteY22" fmla="*/ 71056 h 103354"/>
                    <a:gd name="connsiteX23" fmla="*/ 86487 w 103354"/>
                    <a:gd name="connsiteY23" fmla="*/ 67108 h 103354"/>
                    <a:gd name="connsiteX24" fmla="*/ 87564 w 103354"/>
                    <a:gd name="connsiteY24" fmla="*/ 64597 h 103354"/>
                    <a:gd name="connsiteX25" fmla="*/ 90794 w 103354"/>
                    <a:gd name="connsiteY25" fmla="*/ 62443 h 103354"/>
                    <a:gd name="connsiteX26" fmla="*/ 99407 w 103354"/>
                    <a:gd name="connsiteY26" fmla="*/ 62443 h 103354"/>
                    <a:gd name="connsiteX27" fmla="*/ 103355 w 103354"/>
                    <a:gd name="connsiteY27" fmla="*/ 58496 h 103354"/>
                    <a:gd name="connsiteX28" fmla="*/ 103355 w 103354"/>
                    <a:gd name="connsiteY28" fmla="*/ 44141 h 103354"/>
                    <a:gd name="connsiteX29" fmla="*/ 99407 w 103354"/>
                    <a:gd name="connsiteY29" fmla="*/ 40193 h 103354"/>
                    <a:gd name="connsiteX30" fmla="*/ 90435 w 103354"/>
                    <a:gd name="connsiteY30" fmla="*/ 40193 h 103354"/>
                    <a:gd name="connsiteX31" fmla="*/ 87206 w 103354"/>
                    <a:gd name="connsiteY31" fmla="*/ 38040 h 103354"/>
                    <a:gd name="connsiteX32" fmla="*/ 86129 w 103354"/>
                    <a:gd name="connsiteY32" fmla="*/ 35528 h 103354"/>
                    <a:gd name="connsiteX33" fmla="*/ 86846 w 103354"/>
                    <a:gd name="connsiteY33" fmla="*/ 31939 h 103354"/>
                    <a:gd name="connsiteX34" fmla="*/ 92947 w 103354"/>
                    <a:gd name="connsiteY34" fmla="*/ 25838 h 103354"/>
                    <a:gd name="connsiteX35" fmla="*/ 92947 w 103354"/>
                    <a:gd name="connsiteY35" fmla="*/ 20097 h 103354"/>
                    <a:gd name="connsiteX36" fmla="*/ 82898 w 103354"/>
                    <a:gd name="connsiteY36" fmla="*/ 10049 h 103354"/>
                    <a:gd name="connsiteX37" fmla="*/ 77157 w 103354"/>
                    <a:gd name="connsiteY37" fmla="*/ 10049 h 103354"/>
                    <a:gd name="connsiteX38" fmla="*/ 71056 w 103354"/>
                    <a:gd name="connsiteY38" fmla="*/ 16149 h 103354"/>
                    <a:gd name="connsiteX39" fmla="*/ 67108 w 103354"/>
                    <a:gd name="connsiteY39" fmla="*/ 16867 h 103354"/>
                    <a:gd name="connsiteX40" fmla="*/ 64597 w 103354"/>
                    <a:gd name="connsiteY40" fmla="*/ 15790 h 103354"/>
                    <a:gd name="connsiteX41" fmla="*/ 62443 w 103354"/>
                    <a:gd name="connsiteY41" fmla="*/ 12560 h 103354"/>
                    <a:gd name="connsiteX42" fmla="*/ 62443 w 103354"/>
                    <a:gd name="connsiteY42" fmla="*/ 3947 h 103354"/>
                    <a:gd name="connsiteX43" fmla="*/ 58496 w 103354"/>
                    <a:gd name="connsiteY43" fmla="*/ 0 h 103354"/>
                    <a:gd name="connsiteX44" fmla="*/ 44141 w 103354"/>
                    <a:gd name="connsiteY44" fmla="*/ 0 h 103354"/>
                    <a:gd name="connsiteX45" fmla="*/ 40193 w 103354"/>
                    <a:gd name="connsiteY45" fmla="*/ 3947 h 103354"/>
                    <a:gd name="connsiteX46" fmla="*/ 40193 w 103354"/>
                    <a:gd name="connsiteY46" fmla="*/ 12919 h 103354"/>
                    <a:gd name="connsiteX47" fmla="*/ 38040 w 103354"/>
                    <a:gd name="connsiteY47" fmla="*/ 16149 h 103354"/>
                    <a:gd name="connsiteX48" fmla="*/ 35528 w 103354"/>
                    <a:gd name="connsiteY48" fmla="*/ 17226 h 103354"/>
                    <a:gd name="connsiteX49" fmla="*/ 31939 w 103354"/>
                    <a:gd name="connsiteY49" fmla="*/ 16508 h 103354"/>
                    <a:gd name="connsiteX50" fmla="*/ 25838 w 103354"/>
                    <a:gd name="connsiteY50" fmla="*/ 10407 h 103354"/>
                    <a:gd name="connsiteX51" fmla="*/ 20096 w 103354"/>
                    <a:gd name="connsiteY51" fmla="*/ 10407 h 103354"/>
                    <a:gd name="connsiteX52" fmla="*/ 10049 w 103354"/>
                    <a:gd name="connsiteY52" fmla="*/ 20455 h 103354"/>
                    <a:gd name="connsiteX53" fmla="*/ 10049 w 103354"/>
                    <a:gd name="connsiteY53" fmla="*/ 26198 h 103354"/>
                    <a:gd name="connsiteX54" fmla="*/ 16149 w 103354"/>
                    <a:gd name="connsiteY54" fmla="*/ 32298 h 103354"/>
                    <a:gd name="connsiteX55" fmla="*/ 16867 w 103354"/>
                    <a:gd name="connsiteY55" fmla="*/ 36246 h 103354"/>
                    <a:gd name="connsiteX56" fmla="*/ 15790 w 103354"/>
                    <a:gd name="connsiteY56" fmla="*/ 38758 h 103354"/>
                    <a:gd name="connsiteX57" fmla="*/ 12560 w 103354"/>
                    <a:gd name="connsiteY57" fmla="*/ 40911 h 103354"/>
                    <a:gd name="connsiteX58" fmla="*/ 3947 w 103354"/>
                    <a:gd name="connsiteY58" fmla="*/ 40911 h 103354"/>
                    <a:gd name="connsiteX59" fmla="*/ 0 w 103354"/>
                    <a:gd name="connsiteY59" fmla="*/ 44859 h 103354"/>
                    <a:gd name="connsiteX60" fmla="*/ 0 w 103354"/>
                    <a:gd name="connsiteY60" fmla="*/ 59214 h 103354"/>
                    <a:gd name="connsiteX61" fmla="*/ 3947 w 103354"/>
                    <a:gd name="connsiteY61" fmla="*/ 63161 h 103354"/>
                    <a:gd name="connsiteX62" fmla="*/ 15072 w 103354"/>
                    <a:gd name="connsiteY62" fmla="*/ 63161 h 103354"/>
                    <a:gd name="connsiteX63" fmla="*/ 17226 w 103354"/>
                    <a:gd name="connsiteY63" fmla="*/ 67826 h 103354"/>
                    <a:gd name="connsiteX64" fmla="*/ 59572 w 103354"/>
                    <a:gd name="connsiteY64" fmla="*/ 70697 h 103354"/>
                    <a:gd name="connsiteX65" fmla="*/ 32298 w 103354"/>
                    <a:gd name="connsiteY65" fmla="*/ 55625 h 103354"/>
                    <a:gd name="connsiteX66" fmla="*/ 44859 w 103354"/>
                    <a:gd name="connsiteY66" fmla="*/ 33016 h 103354"/>
                    <a:gd name="connsiteX67" fmla="*/ 72132 w 103354"/>
                    <a:gd name="connsiteY67" fmla="*/ 48089 h 103354"/>
                    <a:gd name="connsiteX68" fmla="*/ 59572 w 103354"/>
                    <a:gd name="connsiteY68" fmla="*/ 70697 h 103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03354" h="103354">
                      <a:moveTo>
                        <a:pt x="17226" y="67826"/>
                      </a:moveTo>
                      <a:cubicBezTo>
                        <a:pt x="17943" y="69262"/>
                        <a:pt x="17584" y="70697"/>
                        <a:pt x="16507" y="71415"/>
                      </a:cubicBezTo>
                      <a:lnTo>
                        <a:pt x="10407" y="77516"/>
                      </a:lnTo>
                      <a:cubicBezTo>
                        <a:pt x="8972" y="78951"/>
                        <a:pt x="8972" y="81822"/>
                        <a:pt x="10407" y="83258"/>
                      </a:cubicBezTo>
                      <a:lnTo>
                        <a:pt x="20455" y="93306"/>
                      </a:lnTo>
                      <a:cubicBezTo>
                        <a:pt x="21891" y="94742"/>
                        <a:pt x="24762" y="94742"/>
                        <a:pt x="26198" y="93306"/>
                      </a:cubicBezTo>
                      <a:lnTo>
                        <a:pt x="32298" y="87206"/>
                      </a:lnTo>
                      <a:cubicBezTo>
                        <a:pt x="33375" y="86129"/>
                        <a:pt x="34810" y="86129"/>
                        <a:pt x="36245" y="86488"/>
                      </a:cubicBezTo>
                      <a:cubicBezTo>
                        <a:pt x="36964" y="86846"/>
                        <a:pt x="37681" y="87206"/>
                        <a:pt x="38758" y="87564"/>
                      </a:cubicBezTo>
                      <a:cubicBezTo>
                        <a:pt x="40193" y="87923"/>
                        <a:pt x="40911" y="89359"/>
                        <a:pt x="40911" y="90794"/>
                      </a:cubicBezTo>
                      <a:lnTo>
                        <a:pt x="40911" y="99407"/>
                      </a:lnTo>
                      <a:cubicBezTo>
                        <a:pt x="40911" y="101560"/>
                        <a:pt x="42705" y="103355"/>
                        <a:pt x="44859" y="103355"/>
                      </a:cubicBezTo>
                      <a:lnTo>
                        <a:pt x="59214" y="103355"/>
                      </a:lnTo>
                      <a:cubicBezTo>
                        <a:pt x="61366" y="103355"/>
                        <a:pt x="63161" y="101560"/>
                        <a:pt x="63161" y="99407"/>
                      </a:cubicBezTo>
                      <a:lnTo>
                        <a:pt x="63161" y="90435"/>
                      </a:lnTo>
                      <a:cubicBezTo>
                        <a:pt x="63161" y="89000"/>
                        <a:pt x="63879" y="87923"/>
                        <a:pt x="65314" y="87206"/>
                      </a:cubicBezTo>
                      <a:cubicBezTo>
                        <a:pt x="66032" y="86846"/>
                        <a:pt x="67108" y="86488"/>
                        <a:pt x="67826" y="86129"/>
                      </a:cubicBezTo>
                      <a:cubicBezTo>
                        <a:pt x="69262" y="85411"/>
                        <a:pt x="70697" y="85770"/>
                        <a:pt x="71415" y="86846"/>
                      </a:cubicBezTo>
                      <a:lnTo>
                        <a:pt x="77515" y="92947"/>
                      </a:lnTo>
                      <a:cubicBezTo>
                        <a:pt x="78951" y="94383"/>
                        <a:pt x="81822" y="94383"/>
                        <a:pt x="83258" y="92947"/>
                      </a:cubicBezTo>
                      <a:lnTo>
                        <a:pt x="93306" y="82899"/>
                      </a:lnTo>
                      <a:cubicBezTo>
                        <a:pt x="94741" y="81463"/>
                        <a:pt x="94741" y="78593"/>
                        <a:pt x="93306" y="77157"/>
                      </a:cubicBezTo>
                      <a:lnTo>
                        <a:pt x="87206" y="71056"/>
                      </a:lnTo>
                      <a:cubicBezTo>
                        <a:pt x="86129" y="69980"/>
                        <a:pt x="86129" y="68544"/>
                        <a:pt x="86487" y="67108"/>
                      </a:cubicBezTo>
                      <a:cubicBezTo>
                        <a:pt x="86846" y="66391"/>
                        <a:pt x="87206" y="65673"/>
                        <a:pt x="87564" y="64597"/>
                      </a:cubicBezTo>
                      <a:cubicBezTo>
                        <a:pt x="87923" y="63161"/>
                        <a:pt x="89358" y="62443"/>
                        <a:pt x="90794" y="62443"/>
                      </a:cubicBezTo>
                      <a:lnTo>
                        <a:pt x="99407" y="62443"/>
                      </a:lnTo>
                      <a:cubicBezTo>
                        <a:pt x="101560" y="62443"/>
                        <a:pt x="103355" y="60649"/>
                        <a:pt x="103355" y="58496"/>
                      </a:cubicBezTo>
                      <a:lnTo>
                        <a:pt x="103355" y="44141"/>
                      </a:lnTo>
                      <a:cubicBezTo>
                        <a:pt x="103355" y="41988"/>
                        <a:pt x="101560" y="40193"/>
                        <a:pt x="99407" y="40193"/>
                      </a:cubicBezTo>
                      <a:lnTo>
                        <a:pt x="90435" y="40193"/>
                      </a:lnTo>
                      <a:cubicBezTo>
                        <a:pt x="89000" y="40193"/>
                        <a:pt x="87923" y="39476"/>
                        <a:pt x="87206" y="38040"/>
                      </a:cubicBezTo>
                      <a:cubicBezTo>
                        <a:pt x="86846" y="37323"/>
                        <a:pt x="86487" y="36246"/>
                        <a:pt x="86129" y="35528"/>
                      </a:cubicBezTo>
                      <a:cubicBezTo>
                        <a:pt x="85411" y="34093"/>
                        <a:pt x="85770" y="32657"/>
                        <a:pt x="86846" y="31939"/>
                      </a:cubicBezTo>
                      <a:lnTo>
                        <a:pt x="92947" y="25838"/>
                      </a:lnTo>
                      <a:cubicBezTo>
                        <a:pt x="94383" y="24403"/>
                        <a:pt x="94383" y="21532"/>
                        <a:pt x="92947" y="20097"/>
                      </a:cubicBezTo>
                      <a:lnTo>
                        <a:pt x="82898" y="10049"/>
                      </a:lnTo>
                      <a:cubicBezTo>
                        <a:pt x="81463" y="8613"/>
                        <a:pt x="78592" y="8613"/>
                        <a:pt x="77157" y="10049"/>
                      </a:cubicBezTo>
                      <a:lnTo>
                        <a:pt x="71056" y="16149"/>
                      </a:lnTo>
                      <a:cubicBezTo>
                        <a:pt x="69980" y="17226"/>
                        <a:pt x="68544" y="17226"/>
                        <a:pt x="67108" y="16867"/>
                      </a:cubicBezTo>
                      <a:cubicBezTo>
                        <a:pt x="66391" y="16508"/>
                        <a:pt x="65314" y="16149"/>
                        <a:pt x="64597" y="15790"/>
                      </a:cubicBezTo>
                      <a:cubicBezTo>
                        <a:pt x="63161" y="15432"/>
                        <a:pt x="62443" y="13996"/>
                        <a:pt x="62443" y="12560"/>
                      </a:cubicBezTo>
                      <a:lnTo>
                        <a:pt x="62443" y="3947"/>
                      </a:lnTo>
                      <a:cubicBezTo>
                        <a:pt x="62443" y="1794"/>
                        <a:pt x="60649" y="0"/>
                        <a:pt x="58496" y="0"/>
                      </a:cubicBezTo>
                      <a:lnTo>
                        <a:pt x="44141" y="0"/>
                      </a:lnTo>
                      <a:cubicBezTo>
                        <a:pt x="41988" y="0"/>
                        <a:pt x="40193" y="1794"/>
                        <a:pt x="40193" y="3947"/>
                      </a:cubicBezTo>
                      <a:lnTo>
                        <a:pt x="40193" y="12919"/>
                      </a:lnTo>
                      <a:cubicBezTo>
                        <a:pt x="40193" y="14355"/>
                        <a:pt x="39476" y="15432"/>
                        <a:pt x="38040" y="16149"/>
                      </a:cubicBezTo>
                      <a:cubicBezTo>
                        <a:pt x="37322" y="16508"/>
                        <a:pt x="36245" y="16867"/>
                        <a:pt x="35528" y="17226"/>
                      </a:cubicBezTo>
                      <a:cubicBezTo>
                        <a:pt x="34093" y="17943"/>
                        <a:pt x="32657" y="17585"/>
                        <a:pt x="31939" y="16508"/>
                      </a:cubicBezTo>
                      <a:lnTo>
                        <a:pt x="25838" y="10407"/>
                      </a:lnTo>
                      <a:cubicBezTo>
                        <a:pt x="24403" y="8972"/>
                        <a:pt x="21532" y="8972"/>
                        <a:pt x="20096" y="10407"/>
                      </a:cubicBezTo>
                      <a:lnTo>
                        <a:pt x="10049" y="20455"/>
                      </a:lnTo>
                      <a:cubicBezTo>
                        <a:pt x="8613" y="21891"/>
                        <a:pt x="8613" y="24762"/>
                        <a:pt x="10049" y="26198"/>
                      </a:cubicBezTo>
                      <a:lnTo>
                        <a:pt x="16149" y="32298"/>
                      </a:lnTo>
                      <a:cubicBezTo>
                        <a:pt x="17226" y="33375"/>
                        <a:pt x="17226" y="34810"/>
                        <a:pt x="16867" y="36246"/>
                      </a:cubicBezTo>
                      <a:cubicBezTo>
                        <a:pt x="16507" y="36964"/>
                        <a:pt x="16149" y="37681"/>
                        <a:pt x="15790" y="38758"/>
                      </a:cubicBezTo>
                      <a:cubicBezTo>
                        <a:pt x="15432" y="40193"/>
                        <a:pt x="13996" y="40911"/>
                        <a:pt x="12560" y="40911"/>
                      </a:cubicBezTo>
                      <a:lnTo>
                        <a:pt x="3947" y="40911"/>
                      </a:lnTo>
                      <a:cubicBezTo>
                        <a:pt x="1794" y="40911"/>
                        <a:pt x="0" y="42706"/>
                        <a:pt x="0" y="44859"/>
                      </a:cubicBezTo>
                      <a:lnTo>
                        <a:pt x="0" y="59214"/>
                      </a:lnTo>
                      <a:cubicBezTo>
                        <a:pt x="0" y="61367"/>
                        <a:pt x="1794" y="63161"/>
                        <a:pt x="3947" y="63161"/>
                      </a:cubicBezTo>
                      <a:lnTo>
                        <a:pt x="15072" y="63161"/>
                      </a:lnTo>
                      <a:cubicBezTo>
                        <a:pt x="15432" y="63161"/>
                        <a:pt x="16149" y="65673"/>
                        <a:pt x="17226" y="67826"/>
                      </a:cubicBezTo>
                      <a:close/>
                      <a:moveTo>
                        <a:pt x="59572" y="70697"/>
                      </a:moveTo>
                      <a:cubicBezTo>
                        <a:pt x="47730" y="75363"/>
                        <a:pt x="34810" y="68185"/>
                        <a:pt x="32298" y="55625"/>
                      </a:cubicBezTo>
                      <a:cubicBezTo>
                        <a:pt x="30504" y="46294"/>
                        <a:pt x="35887" y="36605"/>
                        <a:pt x="44859" y="33016"/>
                      </a:cubicBezTo>
                      <a:cubicBezTo>
                        <a:pt x="56702" y="28351"/>
                        <a:pt x="69620" y="35528"/>
                        <a:pt x="72132" y="48089"/>
                      </a:cubicBezTo>
                      <a:cubicBezTo>
                        <a:pt x="73927" y="57419"/>
                        <a:pt x="68544" y="67108"/>
                        <a:pt x="59572" y="70697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3587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346" y="5487"/>
                <a:ext cx="794" cy="794"/>
                <a:chOff x="7329" y="5519"/>
                <a:chExt cx="794" cy="794"/>
              </a:xfrm>
            </p:grpSpPr>
            <p:sp>
              <p:nvSpPr>
                <p:cNvPr id="127" name="图形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329" y="5519"/>
                  <a:ext cx="794" cy="794"/>
                </a:xfrm>
                <a:prstGeom prst="ellipse">
                  <a:avLst/>
                </a:prstGeom>
                <a:solidFill>
                  <a:srgbClr val="FFFFFF"/>
                </a:solidFill>
                <a:ln w="1587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cs typeface="思源黑体旧字形 Light" panose="020B0300000000000000" charset="-128"/>
                    <a:sym typeface="+mn-ea"/>
                  </a:endParaRPr>
                </a:p>
              </p:txBody>
            </p:sp>
            <p:sp>
              <p:nvSpPr>
                <p:cNvPr id="7930" name="图形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520" y="5740"/>
                  <a:ext cx="412" cy="351"/>
                </a:xfrm>
                <a:custGeom>
                  <a:avLst/>
                  <a:gdLst>
                    <a:gd name="connsiteX0" fmla="*/ 12202 w 33733"/>
                    <a:gd name="connsiteY0" fmla="*/ 28710 h 28709"/>
                    <a:gd name="connsiteX1" fmla="*/ 0 w 33733"/>
                    <a:gd name="connsiteY1" fmla="*/ 16149 h 28709"/>
                    <a:gd name="connsiteX2" fmla="*/ 7177 w 33733"/>
                    <a:gd name="connsiteY2" fmla="*/ 9331 h 28709"/>
                    <a:gd name="connsiteX3" fmla="*/ 12202 w 33733"/>
                    <a:gd name="connsiteY3" fmla="*/ 14714 h 28709"/>
                    <a:gd name="connsiteX4" fmla="*/ 26915 w 33733"/>
                    <a:gd name="connsiteY4" fmla="*/ 0 h 28709"/>
                    <a:gd name="connsiteX5" fmla="*/ 33734 w 33733"/>
                    <a:gd name="connsiteY5" fmla="*/ 7177 h 28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733" h="28709">
                      <a:moveTo>
                        <a:pt x="12202" y="28710"/>
                      </a:moveTo>
                      <a:lnTo>
                        <a:pt x="0" y="16149"/>
                      </a:lnTo>
                      <a:lnTo>
                        <a:pt x="7177" y="9331"/>
                      </a:lnTo>
                      <a:lnTo>
                        <a:pt x="12202" y="14714"/>
                      </a:lnTo>
                      <a:lnTo>
                        <a:pt x="26915" y="0"/>
                      </a:lnTo>
                      <a:lnTo>
                        <a:pt x="33734" y="7177"/>
                      </a:lnTo>
                      <a:close/>
                    </a:path>
                  </a:pathLst>
                </a:custGeom>
                <a:gradFill>
                  <a:gsLst>
                    <a:gs pos="8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n w="3587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思源黑体旧字形 Light" panose="020B0300000000000000" charset="-128"/>
                  </a:endParaRPr>
                </a:p>
              </p:txBody>
            </p:sp>
          </p:grpSp>
        </p:grpSp>
        <p:sp>
          <p:nvSpPr>
            <p:cNvPr id="129" name="图形"/>
            <p:cNvSpPr/>
            <p:nvPr>
              <p:custDataLst>
                <p:tags r:id="rId2"/>
              </p:custDataLst>
            </p:nvPr>
          </p:nvSpPr>
          <p:spPr>
            <a:xfrm>
              <a:off x="1529" y="2220"/>
              <a:ext cx="3726" cy="775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"/>
          <p:cNvGrpSpPr/>
          <p:nvPr/>
        </p:nvGrpSpPr>
        <p:grpSpPr>
          <a:xfrm>
            <a:off x="888365" y="1252857"/>
            <a:ext cx="9825355" cy="4518025"/>
            <a:chOff x="1898" y="1812"/>
            <a:chExt cx="15473" cy="7115"/>
          </a:xfrm>
        </p:grpSpPr>
        <p:grpSp>
          <p:nvGrpSpPr>
            <p:cNvPr id="10" name="组合 9"/>
            <p:cNvGrpSpPr/>
            <p:nvPr/>
          </p:nvGrpSpPr>
          <p:grpSpPr>
            <a:xfrm>
              <a:off x="1898" y="3502"/>
              <a:ext cx="9219" cy="4238"/>
              <a:chOff x="1898" y="3502"/>
              <a:chExt cx="9219" cy="423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898" y="3502"/>
                <a:ext cx="9110" cy="1823"/>
                <a:chOff x="1133839" y="1862763"/>
                <a:chExt cx="5784791" cy="1157525"/>
              </a:xfrm>
            </p:grpSpPr>
            <p:sp>
              <p:nvSpPr>
                <p:cNvPr id="12" name="图形"/>
                <p:cNvSpPr txBox="1"/>
                <p:nvPr>
                  <p:custDataLst>
                    <p:tags r:id="rId17"/>
                  </p:custDataLst>
                </p:nvPr>
              </p:nvSpPr>
              <p:spPr>
                <a:xfrm flipH="1">
                  <a:off x="1133839" y="1862763"/>
                  <a:ext cx="1976483" cy="3693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</a:rPr>
                    <a:t>01.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思源黑体 CN Bold" panose="020B0800000000000000" charset="-122"/>
                    <a:sym typeface="+mn-ea"/>
                  </a:endParaRP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1228682" y="2319835"/>
                  <a:ext cx="2510334" cy="336824"/>
                  <a:chOff x="1076960" y="2212066"/>
                  <a:chExt cx="2510334" cy="336824"/>
                </a:xfrm>
              </p:grpSpPr>
              <p:grpSp>
                <p:nvGrpSpPr>
                  <p:cNvPr id="14" name="组合 13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69" name="图形"/>
                    <p:cNvSpPr/>
                    <p:nvPr>
                      <p:custDataLst>
                        <p:tags r:id="rId29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70" name="图形"/>
                    <p:cNvSpPr txBox="1"/>
                    <p:nvPr>
                      <p:custDataLst>
                        <p:tags r:id="rId30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68" name="图形"/>
                  <p:cNvSpPr txBox="1"/>
                  <p:nvPr>
                    <p:custDataLst>
                      <p:tags r:id="rId28"/>
                    </p:custDataLst>
                  </p:nvPr>
                </p:nvSpPr>
                <p:spPr>
                  <a:xfrm flipH="1">
                    <a:off x="1402079" y="2212066"/>
                    <a:ext cx="2185215" cy="307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  <p:grpSp>
              <p:nvGrpSpPr>
                <p:cNvPr id="15" name="组合 14"/>
                <p:cNvGrpSpPr/>
                <p:nvPr/>
              </p:nvGrpSpPr>
              <p:grpSpPr>
                <a:xfrm>
                  <a:off x="1228682" y="2695168"/>
                  <a:ext cx="2510155" cy="325120"/>
                  <a:chOff x="1076960" y="2223770"/>
                  <a:chExt cx="2510155" cy="325120"/>
                </a:xfrm>
              </p:grpSpPr>
              <p:grpSp>
                <p:nvGrpSpPr>
                  <p:cNvPr id="16" name="组合 15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17" name="图形"/>
                    <p:cNvSpPr/>
                    <p:nvPr>
                      <p:custDataLst>
                        <p:tags r:id="rId26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18" name="图形"/>
                    <p:cNvSpPr txBox="1"/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9" name="图形"/>
                  <p:cNvSpPr txBox="1"/>
                  <p:nvPr>
                    <p:custDataLst>
                      <p:tags r:id="rId25"/>
                    </p:custDataLst>
                  </p:nvPr>
                </p:nvSpPr>
                <p:spPr>
                  <a:xfrm flipH="1">
                    <a:off x="1402715" y="2230755"/>
                    <a:ext cx="2184400" cy="307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  <p:sp>
              <p:nvSpPr>
                <p:cNvPr id="72" name="图形"/>
                <p:cNvSpPr txBox="1"/>
                <p:nvPr>
                  <p:custDataLst>
                    <p:tags r:id="rId18"/>
                  </p:custDataLst>
                </p:nvPr>
              </p:nvSpPr>
              <p:spPr>
                <a:xfrm flipH="1">
                  <a:off x="4137101" y="1862763"/>
                  <a:ext cx="1950835" cy="3693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02.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Add title text</a:t>
                  </a:r>
                  <a:endParaRPr lang="zh-CN" altLang="en-US" dirty="0">
                    <a:latin typeface="思源黑体旧字形 Light" panose="020B030000000000000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4" name="组合 73"/>
                <p:cNvGrpSpPr/>
                <p:nvPr/>
              </p:nvGrpSpPr>
              <p:grpSpPr>
                <a:xfrm>
                  <a:off x="4241470" y="2319835"/>
                  <a:ext cx="2677160" cy="336824"/>
                  <a:chOff x="1076960" y="2212066"/>
                  <a:chExt cx="2677160" cy="336824"/>
                </a:xfrm>
              </p:grpSpPr>
              <p:grpSp>
                <p:nvGrpSpPr>
                  <p:cNvPr id="85" name="组合 84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87" name="图形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88" name="图形"/>
                    <p:cNvSpPr txBox="1"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86" name="图形"/>
                  <p:cNvSpPr txBox="1"/>
                  <p:nvPr>
                    <p:custDataLst>
                      <p:tags r:id="rId22"/>
                    </p:custDataLst>
                  </p:nvPr>
                </p:nvSpPr>
                <p:spPr>
                  <a:xfrm flipH="1">
                    <a:off x="1402081" y="2212066"/>
                    <a:ext cx="2352039" cy="3077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  <p:grpSp>
              <p:nvGrpSpPr>
                <p:cNvPr id="75" name="组合 74"/>
                <p:cNvGrpSpPr/>
                <p:nvPr/>
              </p:nvGrpSpPr>
              <p:grpSpPr>
                <a:xfrm>
                  <a:off x="4241470" y="2695168"/>
                  <a:ext cx="2597785" cy="325120"/>
                  <a:chOff x="1076960" y="2223770"/>
                  <a:chExt cx="2597785" cy="325120"/>
                </a:xfrm>
              </p:grpSpPr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83" name="图形"/>
                    <p:cNvSpPr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84" name="图形"/>
                    <p:cNvSpPr txBox="1"/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82" name="图形"/>
                  <p:cNvSpPr txBox="1"/>
                  <p:nvPr>
                    <p:custDataLst>
                      <p:tags r:id="rId19"/>
                    </p:custDataLst>
                  </p:nvPr>
                </p:nvSpPr>
                <p:spPr>
                  <a:xfrm flipH="1">
                    <a:off x="1402715" y="2230755"/>
                    <a:ext cx="2272030" cy="3077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1898" y="5917"/>
                <a:ext cx="9219" cy="1823"/>
                <a:chOff x="1133839" y="3731670"/>
                <a:chExt cx="5854006" cy="1157525"/>
              </a:xfrm>
            </p:grpSpPr>
            <p:sp>
              <p:nvSpPr>
                <p:cNvPr id="90" name="图形"/>
                <p:cNvSpPr txBox="1"/>
                <p:nvPr>
                  <p:custDataLst>
                    <p:tags r:id="rId3"/>
                  </p:custDataLst>
                </p:nvPr>
              </p:nvSpPr>
              <p:spPr>
                <a:xfrm flipH="1">
                  <a:off x="1133839" y="3731670"/>
                  <a:ext cx="1950835" cy="3693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03.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Add title text</a:t>
                  </a:r>
                  <a:endParaRPr lang="zh-CN" altLang="en-US" dirty="0">
                    <a:latin typeface="思源黑体旧字形 Light" panose="020B030000000000000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" name="组合 91"/>
                <p:cNvGrpSpPr/>
                <p:nvPr/>
              </p:nvGrpSpPr>
              <p:grpSpPr>
                <a:xfrm>
                  <a:off x="1228682" y="4188742"/>
                  <a:ext cx="2746375" cy="336824"/>
                  <a:chOff x="1076960" y="2212066"/>
                  <a:chExt cx="2746375" cy="336824"/>
                </a:xfrm>
              </p:grpSpPr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105" name="图形"/>
                    <p:cNvSpPr/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106" name="图形"/>
                    <p:cNvSpPr txBox="1"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4" name="图形"/>
                  <p:cNvSpPr txBox="1"/>
                  <p:nvPr>
                    <p:custDataLst>
                      <p:tags r:id="rId14"/>
                    </p:custDataLst>
                  </p:nvPr>
                </p:nvSpPr>
                <p:spPr>
                  <a:xfrm flipH="1">
                    <a:off x="1402079" y="2212066"/>
                    <a:ext cx="2421256" cy="307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  <p:grpSp>
              <p:nvGrpSpPr>
                <p:cNvPr id="93" name="组合 92"/>
                <p:cNvGrpSpPr/>
                <p:nvPr/>
              </p:nvGrpSpPr>
              <p:grpSpPr>
                <a:xfrm>
                  <a:off x="1228682" y="4564075"/>
                  <a:ext cx="2664460" cy="325120"/>
                  <a:chOff x="1076960" y="2223770"/>
                  <a:chExt cx="2664460" cy="325120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101" name="图形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102" name="图形"/>
                    <p:cNvSpPr txBox="1"/>
                    <p:nvPr>
                      <p:custDataLst>
                        <p:tags r:id="rId13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0" name="图形"/>
                  <p:cNvSpPr txBox="1"/>
                  <p:nvPr>
                    <p:custDataLst>
                      <p:tags r:id="rId11"/>
                    </p:custDataLst>
                  </p:nvPr>
                </p:nvSpPr>
                <p:spPr>
                  <a:xfrm flipH="1">
                    <a:off x="1402715" y="2230755"/>
                    <a:ext cx="2338705" cy="307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  <p:sp>
              <p:nvSpPr>
                <p:cNvPr id="108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 flipH="1">
                  <a:off x="4137102" y="3731670"/>
                  <a:ext cx="1950835" cy="3693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04.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charset="-122"/>
                      <a:ea typeface="思源黑体 CN Bold" panose="020B0800000000000000" charset="-122"/>
                      <a:cs typeface="思源黑体 CN Bold" panose="020B0800000000000000" charset="-122"/>
                      <a:sym typeface="+mn-ea"/>
                    </a:rPr>
                    <a:t>Add title text</a:t>
                  </a:r>
                  <a:endParaRPr lang="zh-CN" altLang="en-US" dirty="0">
                    <a:latin typeface="思源黑体旧字形 Light" panose="020B030000000000000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0" name="组合 109"/>
                <p:cNvGrpSpPr/>
                <p:nvPr/>
              </p:nvGrpSpPr>
              <p:grpSpPr>
                <a:xfrm>
                  <a:off x="4241470" y="4188742"/>
                  <a:ext cx="2746375" cy="336824"/>
                  <a:chOff x="1076960" y="2212066"/>
                  <a:chExt cx="2746375" cy="336824"/>
                </a:xfrm>
              </p:grpSpPr>
              <p:grpSp>
                <p:nvGrpSpPr>
                  <p:cNvPr id="121" name="组合 120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123" name="图形"/>
                    <p:cNvSpPr/>
                    <p:nvPr>
                      <p:custDataLst>
                        <p:tags r:id="rId9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124" name="图形"/>
                    <p:cNvSpPr txBox="1"/>
                    <p:nvPr>
                      <p:custDataLst>
                        <p:tags r:id="rId10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2" name="图形"/>
                  <p:cNvSpPr txBox="1"/>
                  <p:nvPr>
                    <p:custDataLst>
                      <p:tags r:id="rId8"/>
                    </p:custDataLst>
                  </p:nvPr>
                </p:nvSpPr>
                <p:spPr>
                  <a:xfrm flipH="1">
                    <a:off x="1402079" y="2212066"/>
                    <a:ext cx="2421256" cy="3077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  <p:grpSp>
              <p:nvGrpSpPr>
                <p:cNvPr id="111" name="组合 110"/>
                <p:cNvGrpSpPr/>
                <p:nvPr/>
              </p:nvGrpSpPr>
              <p:grpSpPr>
                <a:xfrm>
                  <a:off x="4241470" y="4564075"/>
                  <a:ext cx="2664460" cy="325120"/>
                  <a:chOff x="1076960" y="2223770"/>
                  <a:chExt cx="2664460" cy="325120"/>
                </a:xfrm>
              </p:grpSpPr>
              <p:grpSp>
                <p:nvGrpSpPr>
                  <p:cNvPr id="117" name="组合 116"/>
                  <p:cNvGrpSpPr/>
                  <p:nvPr/>
                </p:nvGrpSpPr>
                <p:grpSpPr>
                  <a:xfrm>
                    <a:off x="1076960" y="2223770"/>
                    <a:ext cx="325120" cy="325120"/>
                    <a:chOff x="1076960" y="2223770"/>
                    <a:chExt cx="325120" cy="325120"/>
                  </a:xfrm>
                </p:grpSpPr>
                <p:sp>
                  <p:nvSpPr>
                    <p:cNvPr id="119" name="图形"/>
                    <p:cNvSpPr/>
                    <p:nvPr>
                      <p:custDataLst>
                        <p:tags r:id="rId6"/>
                      </p:custDataLst>
                    </p:nvPr>
                  </p:nvSpPr>
                  <p:spPr>
                    <a:xfrm>
                      <a:off x="1076960" y="2223770"/>
                      <a:ext cx="325120" cy="32512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思源黑体旧字形 Light" panose="020B0300000000000000" charset="-128"/>
                      </a:endParaRPr>
                    </a:p>
                  </p:txBody>
                </p:sp>
                <p:sp>
                  <p:nvSpPr>
                    <p:cNvPr id="120" name="图形"/>
                    <p:cNvSpPr txBox="1"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1215136" y="2247830"/>
                      <a:ext cx="487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思源黑体旧字形 Light" panose="020B0300000000000000" charset="-128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思源黑体旧字形 Light" panose="020B030000000000000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8" name="图形"/>
                  <p:cNvSpPr txBox="1"/>
                  <p:nvPr>
                    <p:custDataLst>
                      <p:tags r:id="rId5"/>
                    </p:custDataLst>
                  </p:nvPr>
                </p:nvSpPr>
                <p:spPr>
                  <a:xfrm flipH="1">
                    <a:off x="1402715" y="2230755"/>
                    <a:ext cx="2338705" cy="3077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旧字形 Light" panose="020B0300000000000000" charset="-128"/>
                        <a:ea typeface="思源黑体旧字形 Light" panose="020B0300000000000000" charset="-128"/>
                        <a:cs typeface="思源黑体旧字形 Light" panose="020B0300000000000000" charset="-128"/>
                        <a:sym typeface="+mn-ea"/>
                      </a:rPr>
                      <a:t>Fill in the description</a:t>
                    </a:r>
                    <a:endParaRPr lang="zh-CN" altLang="en-US" sz="1400" dirty="0">
                      <a:cs typeface="思源黑体旧字形 Light" panose="020B0300000000000000" charset="-128"/>
                    </a:endParaRPr>
                  </a:p>
                </p:txBody>
              </p:sp>
            </p:grpSp>
          </p:grpSp>
        </p:grpSp>
        <p:pic>
          <p:nvPicPr>
            <p:cNvPr id="25" name="图形" descr="E:/006包图网/素材/043扁平/2/ai2_131472-removebg-preview.pngai2_131472-removebg-preview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2"/>
            <a:srcRect l="-8" t="10138" r="8" b="8577"/>
            <a:stretch>
              <a:fillRect/>
            </a:stretch>
          </p:blipFill>
          <p:spPr>
            <a:xfrm>
              <a:off x="11537" y="1812"/>
              <a:ext cx="5834" cy="711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>
            <p:custDataLst>
              <p:tags r:id="rId2"/>
            </p:custDataLst>
          </p:nvPr>
        </p:nvSpPr>
        <p:spPr>
          <a:xfrm rot="5400000" flipH="1">
            <a:off x="-3348355" y="-2800985"/>
            <a:ext cx="8611870" cy="9327515"/>
          </a:xfrm>
          <a:custGeom>
            <a:avLst/>
            <a:gdLst>
              <a:gd name="connsiteX0" fmla="*/ 2555006 w 2595473"/>
              <a:gd name="connsiteY0" fmla="*/ 269 h 2584588"/>
              <a:gd name="connsiteX1" fmla="*/ 2595473 w 2595473"/>
              <a:gd name="connsiteY1" fmla="*/ 2693 h 2584588"/>
              <a:gd name="connsiteX2" fmla="*/ 2595473 w 2595473"/>
              <a:gd name="connsiteY2" fmla="*/ 2584588 h 2584588"/>
              <a:gd name="connsiteX3" fmla="*/ 27 w 2595473"/>
              <a:gd name="connsiteY3" fmla="*/ 2584588 h 2584588"/>
              <a:gd name="connsiteX4" fmla="*/ 0 w 2595473"/>
              <a:gd name="connsiteY4" fmla="*/ 2424734 h 2584588"/>
              <a:gd name="connsiteX5" fmla="*/ 19752 w 2595473"/>
              <a:gd name="connsiteY5" fmla="*/ 2199152 h 2584588"/>
              <a:gd name="connsiteX6" fmla="*/ 280356 w 2595473"/>
              <a:gd name="connsiteY6" fmla="*/ 1366057 h 2584588"/>
              <a:gd name="connsiteX7" fmla="*/ 986331 w 2595473"/>
              <a:gd name="connsiteY7" fmla="*/ 522930 h 2584588"/>
              <a:gd name="connsiteX8" fmla="*/ 1051425 w 2595473"/>
              <a:gd name="connsiteY8" fmla="*/ 474417 h 2584588"/>
              <a:gd name="connsiteX9" fmla="*/ 2555006 w 2595473"/>
              <a:gd name="connsiteY9" fmla="*/ 269 h 25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473" h="2584588">
                <a:moveTo>
                  <a:pt x="2555006" y="269"/>
                </a:moveTo>
                <a:lnTo>
                  <a:pt x="2595473" y="2693"/>
                </a:lnTo>
                <a:lnTo>
                  <a:pt x="2595473" y="2584588"/>
                </a:lnTo>
                <a:lnTo>
                  <a:pt x="27" y="2584588"/>
                </a:lnTo>
                <a:lnTo>
                  <a:pt x="0" y="2424734"/>
                </a:lnTo>
                <a:cubicBezTo>
                  <a:pt x="3262" y="2349821"/>
                  <a:pt x="9823" y="2274569"/>
                  <a:pt x="19752" y="2199152"/>
                </a:cubicBezTo>
                <a:cubicBezTo>
                  <a:pt x="58381" y="1905607"/>
                  <a:pt x="146049" y="1625425"/>
                  <a:pt x="280356" y="1366057"/>
                </a:cubicBezTo>
                <a:cubicBezTo>
                  <a:pt x="449550" y="1036091"/>
                  <a:pt x="687208" y="752427"/>
                  <a:pt x="986331" y="522930"/>
                </a:cubicBezTo>
                <a:cubicBezTo>
                  <a:pt x="1007405" y="506759"/>
                  <a:pt x="1029078" y="490551"/>
                  <a:pt x="1051425" y="474417"/>
                </a:cubicBezTo>
                <a:cubicBezTo>
                  <a:pt x="1497590" y="154810"/>
                  <a:pt x="2018930" y="-7544"/>
                  <a:pt x="2555006" y="269"/>
                </a:cubicBezTo>
                <a:close/>
              </a:path>
            </a:pathLst>
          </a:custGeom>
          <a:gradFill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8CA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-1698624" y="1"/>
            <a:ext cx="8239125" cy="823912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3" name="图形"/>
          <p:cNvSpPr/>
          <p:nvPr>
            <p:custDataLst>
              <p:tags r:id="rId4"/>
            </p:custDataLst>
          </p:nvPr>
        </p:nvSpPr>
        <p:spPr>
          <a:xfrm rot="16200000">
            <a:off x="10748012" y="5433697"/>
            <a:ext cx="2618105" cy="2618105"/>
          </a:xfrm>
          <a:prstGeom prst="ellipse">
            <a:avLst/>
          </a:prstGeom>
          <a:gradFill>
            <a:gsLst>
              <a:gs pos="0">
                <a:srgbClr val="C8CAFF">
                  <a:alpha val="0"/>
                </a:srgbClr>
              </a:gs>
              <a:gs pos="100000">
                <a:srgbClr val="AE82FE">
                  <a:alpha val="3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789931" y="2499996"/>
            <a:ext cx="569023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eavy" panose="00020600040101010101" charset="-122"/>
                <a:ea typeface="阿里巴巴普惠体 Heavy" panose="00020600040101010101" charset="-122"/>
                <a:cs typeface="思源宋体 CN Heavy" panose="02020900000000000000" charset="-122"/>
                <a:sym typeface="+mn-ea"/>
              </a:rPr>
              <a:t>Add title text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eavy" panose="00020600040101010101" charset="-122"/>
              <a:ea typeface="阿里巴巴普惠体 Heavy" panose="00020600040101010101" charset="-122"/>
              <a:cs typeface="思源宋体 CN Heavy" panose="02020900000000000000" charset="-122"/>
              <a:sym typeface="+mn-ea"/>
            </a:endParaRPr>
          </a:p>
        </p:txBody>
      </p:sp>
      <p:sp>
        <p:nvSpPr>
          <p:cNvPr id="86" name="文本框 85"/>
          <p:cNvSpPr txBox="1"/>
          <p:nvPr>
            <p:custDataLst>
              <p:tags r:id="rId6"/>
            </p:custDataLst>
          </p:nvPr>
        </p:nvSpPr>
        <p:spPr>
          <a:xfrm>
            <a:off x="5925186" y="3558542"/>
            <a:ext cx="5540375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SemiBold" panose="02020600000000000000" charset="-122"/>
                <a:ea typeface="思源宋体 SemiBold" panose="02020600000000000000" charset="-122"/>
                <a:cs typeface="思源黑体旧字形 Light" panose="020B0300000000000000" charset="-128"/>
                <a:sym typeface="+mn-ea"/>
              </a:rPr>
              <a:t>Click here to add content, content to match the title. </a:t>
            </a:r>
          </a:p>
        </p:txBody>
      </p:sp>
      <p:grpSp>
        <p:nvGrpSpPr>
          <p:cNvPr id="6" name="图形"/>
          <p:cNvGrpSpPr/>
          <p:nvPr/>
        </p:nvGrpSpPr>
        <p:grpSpPr>
          <a:xfrm>
            <a:off x="5805171" y="1536065"/>
            <a:ext cx="3652520" cy="615950"/>
            <a:chOff x="6664" y="2954"/>
            <a:chExt cx="5752" cy="970"/>
          </a:xfrm>
        </p:grpSpPr>
        <p:grpSp>
          <p:nvGrpSpPr>
            <p:cNvPr id="51" name="图形"/>
            <p:cNvGrpSpPr/>
            <p:nvPr/>
          </p:nvGrpSpPr>
          <p:grpSpPr>
            <a:xfrm>
              <a:off x="6664" y="2954"/>
              <a:ext cx="5752" cy="970"/>
              <a:chOff x="9585" y="3566"/>
              <a:chExt cx="5752" cy="970"/>
            </a:xfrm>
            <a:gradFill>
              <a:gsLst>
                <a:gs pos="0">
                  <a:srgbClr val="FC8B74"/>
                </a:gs>
                <a:gs pos="100000">
                  <a:srgbClr val="FCE7BD"/>
                </a:gs>
              </a:gsLst>
              <a:lin ang="5400000" scaled="0"/>
            </a:gradFill>
          </p:grpSpPr>
          <p:grpSp>
            <p:nvGrpSpPr>
              <p:cNvPr id="29" name="图形"/>
              <p:cNvGrpSpPr/>
              <p:nvPr/>
            </p:nvGrpSpPr>
            <p:grpSpPr>
              <a:xfrm>
                <a:off x="9585" y="3566"/>
                <a:ext cx="3710" cy="970"/>
                <a:chOff x="9135" y="3711"/>
                <a:chExt cx="3710" cy="970"/>
              </a:xfrm>
              <a:grpFill/>
            </p:grpSpPr>
            <p:sp>
              <p:nvSpPr>
                <p:cNvPr id="50" name="图形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9135" y="3711"/>
                  <a:ext cx="3710" cy="97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5000">
                      <a:srgbClr val="AE82FE"/>
                    </a:gs>
                    <a:gs pos="100000">
                      <a:srgbClr val="C8CAFF"/>
                    </a:gs>
                  </a:gsLst>
                  <a:lin ang="2700000" scaled="0"/>
                </a:gradFill>
                <a:ln w="28575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2">
                      <a:lumMod val="95000"/>
                      <a:alpha val="40000"/>
                    </a:schemeClr>
                  </a:outerShdw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  <p:sp>
              <p:nvSpPr>
                <p:cNvPr id="52" name="图形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9351" y="3727"/>
                  <a:ext cx="3200" cy="92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PART</a:t>
                  </a:r>
                  <a:r>
                    <a:rPr lang="en-US" sz="20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 </a:t>
                  </a:r>
                  <a:r>
                    <a:rPr 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469900" sx="102000" sy="102000" algn="ctr" rotWithShape="0">
                          <a:prstClr val="black">
                            <a:alpha val="8000"/>
                          </a:prstClr>
                        </a:outerShdw>
                      </a:effectLst>
                      <a:uLnTx/>
                      <a:uFillTx/>
                      <a:latin typeface="阿里巴巴普惠体 Heavy" panose="00020600040101010101" charset="-122"/>
                      <a:ea typeface="阿里巴巴普惠体 Heavy" panose="00020600040101010101" charset="-122"/>
                      <a:cs typeface="思源宋体 SemiBold" panose="02020600000000000000" charset="-122"/>
                      <a:sym typeface="+mn-lt"/>
                    </a:rPr>
                    <a:t>02</a:t>
                  </a:r>
                  <a:endParaRPr lang="en-US" altLang="en-US" sz="320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469900" sx="102000" sy="102000" algn="ctr" rotWithShape="0">
                        <a:prstClr val="black">
                          <a:alpha val="8000"/>
                        </a:prstClr>
                      </a:outerShdw>
                    </a:effectLst>
                    <a:uLnTx/>
                    <a:uFillTx/>
                    <a:latin typeface="阿里巴巴普惠体 Heavy" panose="00020600040101010101" charset="-122"/>
                    <a:ea typeface="阿里巴巴普惠体 Heavy" panose="00020600040101010101" charset="-122"/>
                    <a:cs typeface="思源宋体 SemiBold" panose="02020600000000000000" charset="-122"/>
                    <a:sym typeface="+mn-lt"/>
                  </a:endParaRPr>
                </a:p>
              </p:txBody>
            </p:sp>
          </p:grpSp>
          <p:sp>
            <p:nvSpPr>
              <p:cNvPr id="30" name="图形"/>
              <p:cNvSpPr/>
              <p:nvPr>
                <p:custDataLst>
                  <p:tags r:id="rId39"/>
                </p:custDataLst>
              </p:nvPr>
            </p:nvSpPr>
            <p:spPr>
              <a:xfrm>
                <a:off x="14283" y="3869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  <p:sp>
            <p:nvSpPr>
              <p:cNvPr id="31" name="图形"/>
              <p:cNvSpPr/>
              <p:nvPr>
                <p:custDataLst>
                  <p:tags r:id="rId40"/>
                </p:custDataLst>
              </p:nvPr>
            </p:nvSpPr>
            <p:spPr>
              <a:xfrm>
                <a:off x="14974" y="3870"/>
                <a:ext cx="363" cy="363"/>
              </a:xfrm>
              <a:prstGeom prst="ellipse">
                <a:avLst/>
              </a:prstGeom>
              <a:gradFill flip="none">
                <a:gsLst>
                  <a:gs pos="15000">
                    <a:srgbClr val="AE82FE"/>
                  </a:gs>
                  <a:gs pos="100000">
                    <a:srgbClr val="C8C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 SemiBold" panose="02020600000000000000" charset="-122"/>
                </a:endParaRPr>
              </a:p>
            </p:txBody>
          </p:sp>
        </p:grpSp>
        <p:sp>
          <p:nvSpPr>
            <p:cNvPr id="7" name="图形"/>
            <p:cNvSpPr/>
            <p:nvPr>
              <p:custDataLst>
                <p:tags r:id="rId38"/>
              </p:custDataLst>
            </p:nvPr>
          </p:nvSpPr>
          <p:spPr>
            <a:xfrm>
              <a:off x="10687" y="3258"/>
              <a:ext cx="363" cy="363"/>
            </a:xfrm>
            <a:prstGeom prst="ellipse">
              <a:avLst/>
            </a:prstGeom>
            <a:gradFill flip="none">
              <a:gsLst>
                <a:gs pos="15000">
                  <a:srgbClr val="AE82FE"/>
                </a:gs>
                <a:gs pos="100000">
                  <a:srgbClr val="C8CA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宋体 SemiBold" panose="02020600000000000000" charset="-122"/>
              </a:endParaRPr>
            </a:p>
          </p:txBody>
        </p:sp>
      </p:grpSp>
      <p:sp>
        <p:nvSpPr>
          <p:cNvPr id="9" name="图形"/>
          <p:cNvSpPr/>
          <p:nvPr>
            <p:custDataLst>
              <p:tags r:id="rId7"/>
            </p:custDataLst>
          </p:nvPr>
        </p:nvSpPr>
        <p:spPr>
          <a:xfrm>
            <a:off x="6066791" y="4896487"/>
            <a:ext cx="5257800" cy="94615"/>
          </a:xfrm>
          <a:prstGeom prst="roundRect">
            <a:avLst/>
          </a:prstGeom>
          <a:gradFill>
            <a:gsLst>
              <a:gs pos="0">
                <a:srgbClr val="AE82FE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宋体 SemiBold" panose="02020600000000000000" charset="-122"/>
            </a:endParaRPr>
          </a:p>
        </p:txBody>
      </p:sp>
      <p:grpSp>
        <p:nvGrpSpPr>
          <p:cNvPr id="134" name="图形"/>
          <p:cNvGrpSpPr/>
          <p:nvPr/>
        </p:nvGrpSpPr>
        <p:grpSpPr>
          <a:xfrm rot="16200000" flipH="1">
            <a:off x="11249660" y="277496"/>
            <a:ext cx="346710" cy="656591"/>
            <a:chOff x="10296246" y="5645212"/>
            <a:chExt cx="511200" cy="968400"/>
          </a:xfrm>
          <a:gradFill flip="none" rotWithShape="1">
            <a:gsLst>
              <a:gs pos="0">
                <a:srgbClr val="AE82FE"/>
              </a:gs>
              <a:gs pos="92000">
                <a:srgbClr val="FFFFFF"/>
              </a:gs>
            </a:gsLst>
            <a:lin ang="16200000" scaled="1"/>
            <a:tileRect/>
          </a:gradFill>
        </p:grpSpPr>
        <p:grpSp>
          <p:nvGrpSpPr>
            <p:cNvPr id="103" name="组合 102"/>
            <p:cNvGrpSpPr/>
            <p:nvPr/>
          </p:nvGrpSpPr>
          <p:grpSpPr>
            <a:xfrm>
              <a:off x="10296246" y="5645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99" name="图形"/>
              <p:cNvSpPr/>
              <p:nvPr>
                <p:custDataLst>
                  <p:tags r:id="rId3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0" name="图形"/>
              <p:cNvSpPr/>
              <p:nvPr>
                <p:custDataLst>
                  <p:tags r:id="rId3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1" name="图形"/>
              <p:cNvSpPr/>
              <p:nvPr>
                <p:custDataLst>
                  <p:tags r:id="rId3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2" name="图形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10296246" y="5797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05" name="图形"/>
              <p:cNvSpPr/>
              <p:nvPr>
                <p:custDataLst>
                  <p:tags r:id="rId30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6" name="图形"/>
              <p:cNvSpPr/>
              <p:nvPr>
                <p:custDataLst>
                  <p:tags r:id="rId31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7" name="图形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08" name="图形"/>
              <p:cNvSpPr/>
              <p:nvPr>
                <p:custDataLst>
                  <p:tags r:id="rId33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0296246" y="59500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0" name="图形"/>
              <p:cNvSpPr/>
              <p:nvPr>
                <p:custDataLst>
                  <p:tags r:id="rId26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1" name="图形"/>
              <p:cNvSpPr/>
              <p:nvPr>
                <p:custDataLst>
                  <p:tags r:id="rId27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2" name="图形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3" name="图形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0296246" y="61024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15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6" name="图形"/>
              <p:cNvSpPr/>
              <p:nvPr>
                <p:custDataLst>
                  <p:tags r:id="rId23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7" name="图形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0296246" y="62548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0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1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2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3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10296246" y="64072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25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6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7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28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296246" y="6559612"/>
              <a:ext cx="511200" cy="54000"/>
              <a:chOff x="9839046" y="5645212"/>
              <a:chExt cx="511200" cy="54000"/>
            </a:xfrm>
            <a:grpFill/>
          </p:grpSpPr>
          <p:sp>
            <p:nvSpPr>
              <p:cNvPr id="130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98390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1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99914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2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1438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  <p:sp>
            <p:nvSpPr>
              <p:cNvPr id="133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296246" y="5645212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旧字形 Light" panose="020B0300000000000000" charset="-128"/>
                </a:endParaRPr>
              </a:p>
            </p:txBody>
          </p:sp>
        </p:grpSp>
      </p:grpSp>
      <p:sp>
        <p:nvSpPr>
          <p:cNvPr id="135" name="图形"/>
          <p:cNvSpPr/>
          <p:nvPr>
            <p:custDataLst>
              <p:tags r:id="rId8"/>
            </p:custDataLst>
          </p:nvPr>
        </p:nvSpPr>
        <p:spPr>
          <a:xfrm>
            <a:off x="10748010" y="233682"/>
            <a:ext cx="346711" cy="338455"/>
          </a:xfrm>
          <a:prstGeom prst="ellipse">
            <a:avLst/>
          </a:prstGeom>
          <a:gradFill>
            <a:gsLst>
              <a:gs pos="0">
                <a:srgbClr val="AE82FE"/>
              </a:gs>
              <a:gs pos="100000">
                <a:srgbClr val="C8CA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旧字形 Light" panose="020B0300000000000000" charset="-128"/>
            </a:endParaRPr>
          </a:p>
        </p:txBody>
      </p:sp>
      <p:pic>
        <p:nvPicPr>
          <p:cNvPr id="2" name="图片 1" descr="ai2_131508-removebg-preview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/>
          <a:srcRect t="17484" b="17898"/>
          <a:stretch>
            <a:fillRect/>
          </a:stretch>
        </p:blipFill>
        <p:spPr>
          <a:xfrm>
            <a:off x="1" y="653415"/>
            <a:ext cx="5939155" cy="57569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bldLvl="0" animBg="1"/>
      <p:bldP spid="8" grpId="1" animBg="1"/>
      <p:bldP spid="3" grpId="0" bldLvl="0" animBg="1"/>
      <p:bldP spid="3" grpId="1" animBg="1"/>
      <p:bldP spid="4" grpId="0"/>
      <p:bldP spid="4" grpId="1"/>
      <p:bldP spid="86" grpId="0"/>
      <p:bldP spid="86" grpId="1"/>
      <p:bldP spid="9" grpId="0" bldLvl="0" animBg="1"/>
      <p:bldP spid="9" grpId="1" animBg="1"/>
      <p:bldP spid="135" grpId="0" bldLvl="0" animBg="1"/>
      <p:bldP spid="1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850266" y="1443355"/>
            <a:ext cx="10293351" cy="4069715"/>
            <a:chOff x="1339" y="2689"/>
            <a:chExt cx="16210" cy="6409"/>
          </a:xfrm>
        </p:grpSpPr>
        <p:cxnSp>
          <p:nvCxnSpPr>
            <p:cNvPr id="2" name="图形"/>
            <p:cNvCxnSpPr/>
            <p:nvPr>
              <p:custDataLst>
                <p:tags r:id="rId2"/>
              </p:custDataLst>
            </p:nvPr>
          </p:nvCxnSpPr>
          <p:spPr>
            <a:xfrm>
              <a:off x="8947" y="2887"/>
              <a:ext cx="0" cy="6211"/>
            </a:xfrm>
            <a:prstGeom prst="line">
              <a:avLst/>
            </a:prstGeom>
            <a:ln w="22225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图形"/>
            <p:cNvSpPr/>
            <p:nvPr>
              <p:custDataLst>
                <p:tags r:id="rId3"/>
              </p:custDataLst>
            </p:nvPr>
          </p:nvSpPr>
          <p:spPr>
            <a:xfrm>
              <a:off x="10159" y="2689"/>
              <a:ext cx="7390" cy="1840"/>
            </a:xfrm>
            <a:prstGeom prst="wedgeRectCallout">
              <a:avLst>
                <a:gd name="adj1" fmla="val -55277"/>
                <a:gd name="adj2" fmla="val 21847"/>
              </a:avLst>
            </a:prstGeom>
            <a:solidFill>
              <a:schemeClr val="bg1"/>
            </a:solidFill>
            <a:ln w="22225">
              <a:solidFill>
                <a:schemeClr val="bg2">
                  <a:lumMod val="8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21" name="图形"/>
            <p:cNvSpPr/>
            <p:nvPr>
              <p:custDataLst>
                <p:tags r:id="rId4"/>
              </p:custDataLst>
            </p:nvPr>
          </p:nvSpPr>
          <p:spPr>
            <a:xfrm>
              <a:off x="10145" y="4911"/>
              <a:ext cx="7390" cy="1840"/>
            </a:xfrm>
            <a:prstGeom prst="wedgeRectCallout">
              <a:avLst>
                <a:gd name="adj1" fmla="val -55277"/>
                <a:gd name="adj2" fmla="val 21847"/>
              </a:avLst>
            </a:prstGeom>
            <a:solidFill>
              <a:schemeClr val="accent2">
                <a:lumMod val="20000"/>
                <a:lumOff val="80000"/>
                <a:alpha val="36000"/>
              </a:schemeClr>
            </a:solidFill>
            <a:ln w="22225">
              <a:solidFill>
                <a:schemeClr val="bg2">
                  <a:lumMod val="8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22" name="图形"/>
            <p:cNvSpPr/>
            <p:nvPr>
              <p:custDataLst>
                <p:tags r:id="rId5"/>
              </p:custDataLst>
            </p:nvPr>
          </p:nvSpPr>
          <p:spPr>
            <a:xfrm>
              <a:off x="10145" y="7133"/>
              <a:ext cx="7390" cy="1840"/>
            </a:xfrm>
            <a:prstGeom prst="wedgeRectCallout">
              <a:avLst>
                <a:gd name="adj1" fmla="val -55277"/>
                <a:gd name="adj2" fmla="val 21086"/>
              </a:avLst>
            </a:prstGeom>
            <a:solidFill>
              <a:schemeClr val="bg1"/>
            </a:solidFill>
            <a:ln w="22225">
              <a:solidFill>
                <a:schemeClr val="bg2">
                  <a:lumMod val="8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14" name="图形"/>
            <p:cNvSpPr/>
            <p:nvPr>
              <p:custDataLst>
                <p:tags r:id="rId6"/>
              </p:custDataLst>
            </p:nvPr>
          </p:nvSpPr>
          <p:spPr>
            <a:xfrm>
              <a:off x="8859" y="3882"/>
              <a:ext cx="220" cy="220"/>
            </a:xfrm>
            <a:prstGeom prst="ellipse">
              <a:avLst/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905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7"/>
              </p:custDataLst>
            </p:nvPr>
          </p:nvSpPr>
          <p:spPr>
            <a:xfrm>
              <a:off x="8859" y="6087"/>
              <a:ext cx="220" cy="220"/>
            </a:xfrm>
            <a:prstGeom prst="ellipse">
              <a:avLst/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905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16" name="图形"/>
            <p:cNvSpPr/>
            <p:nvPr>
              <p:custDataLst>
                <p:tags r:id="rId8"/>
              </p:custDataLst>
            </p:nvPr>
          </p:nvSpPr>
          <p:spPr>
            <a:xfrm>
              <a:off x="8859" y="8292"/>
              <a:ext cx="220" cy="220"/>
            </a:xfrm>
            <a:prstGeom prst="ellipse">
              <a:avLst/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905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36" name="图形"/>
            <p:cNvSpPr/>
            <p:nvPr>
              <p:custDataLst>
                <p:tags r:id="rId9"/>
              </p:custDataLst>
            </p:nvPr>
          </p:nvSpPr>
          <p:spPr>
            <a:xfrm>
              <a:off x="10569" y="3106"/>
              <a:ext cx="1107" cy="1107"/>
            </a:xfrm>
            <a:prstGeom prst="ellipse">
              <a:avLst/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17" name="图形"/>
            <p:cNvSpPr/>
            <p:nvPr>
              <p:custDataLst>
                <p:tags r:id="rId10"/>
              </p:custDataLst>
            </p:nvPr>
          </p:nvSpPr>
          <p:spPr>
            <a:xfrm>
              <a:off x="10555" y="5314"/>
              <a:ext cx="1107" cy="1107"/>
            </a:xfrm>
            <a:prstGeom prst="ellipse">
              <a:avLst/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38" name="图形"/>
            <p:cNvSpPr/>
            <p:nvPr>
              <p:custDataLst>
                <p:tags r:id="rId11"/>
              </p:custDataLst>
            </p:nvPr>
          </p:nvSpPr>
          <p:spPr>
            <a:xfrm>
              <a:off x="10555" y="7527"/>
              <a:ext cx="1107" cy="1107"/>
            </a:xfrm>
            <a:prstGeom prst="ellipse">
              <a:avLst/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24" name="图形"/>
            <p:cNvSpPr txBox="1"/>
            <p:nvPr>
              <p:custDataLst>
                <p:tags r:id="rId12"/>
              </p:custDataLst>
            </p:nvPr>
          </p:nvSpPr>
          <p:spPr>
            <a:xfrm>
              <a:off x="1339" y="3696"/>
              <a:ext cx="7079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W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ORK</a:t>
              </a: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 R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EFLECTION</a:t>
              </a: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 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AND</a:t>
              </a: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 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旧字形 Light" panose="020B0300000000000000" charset="-128"/>
                  <a:sym typeface="+mn-ea"/>
                </a:rPr>
                <a:t>IMPROVEMENT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旧字形 Light" panose="020B0300000000000000" charset="-128"/>
              </a:endParaRPr>
            </a:p>
          </p:txBody>
        </p:sp>
        <p:sp>
          <p:nvSpPr>
            <p:cNvPr id="26" name="图形"/>
            <p:cNvSpPr txBox="1"/>
            <p:nvPr>
              <p:custDataLst>
                <p:tags r:id="rId13"/>
              </p:custDataLst>
            </p:nvPr>
          </p:nvSpPr>
          <p:spPr>
            <a:xfrm>
              <a:off x="1339" y="4301"/>
              <a:ext cx="7179" cy="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 CN Bold" panose="020B0800000000000000" charset="-122"/>
                <a:sym typeface="+mn-ea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27" name="图形"/>
            <p:cNvSpPr/>
            <p:nvPr>
              <p:custDataLst>
                <p:tags r:id="rId14"/>
              </p:custDataLst>
            </p:nvPr>
          </p:nvSpPr>
          <p:spPr>
            <a:xfrm>
              <a:off x="3801" y="8032"/>
              <a:ext cx="1741" cy="591"/>
            </a:xfrm>
            <a:prstGeom prst="roundRect">
              <a:avLst>
                <a:gd name="adj" fmla="val 16710"/>
              </a:avLst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254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28" name="图形"/>
            <p:cNvSpPr txBox="1"/>
            <p:nvPr>
              <p:custDataLst>
                <p:tags r:id="rId15"/>
              </p:custDataLst>
            </p:nvPr>
          </p:nvSpPr>
          <p:spPr>
            <a:xfrm>
              <a:off x="3867" y="8098"/>
              <a:ext cx="1675" cy="4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keyword</a:t>
              </a:r>
              <a:endParaRPr lang="zh-CN" altLang="en-US" sz="1400" b="1" dirty="0">
                <a:solidFill>
                  <a:srgbClr val="414042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  <p:sp>
          <p:nvSpPr>
            <p:cNvPr id="31" name="图形"/>
            <p:cNvSpPr/>
            <p:nvPr>
              <p:custDataLst>
                <p:tags r:id="rId16"/>
              </p:custDataLst>
            </p:nvPr>
          </p:nvSpPr>
          <p:spPr>
            <a:xfrm>
              <a:off x="1485" y="8011"/>
              <a:ext cx="1741" cy="591"/>
            </a:xfrm>
            <a:prstGeom prst="roundRect">
              <a:avLst>
                <a:gd name="adj" fmla="val 16710"/>
              </a:avLst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254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32" name="图形"/>
            <p:cNvSpPr txBox="1"/>
            <p:nvPr>
              <p:custDataLst>
                <p:tags r:id="rId17"/>
              </p:custDataLst>
            </p:nvPr>
          </p:nvSpPr>
          <p:spPr>
            <a:xfrm>
              <a:off x="1551" y="8077"/>
              <a:ext cx="1675" cy="4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keyword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  <p:sp>
          <p:nvSpPr>
            <p:cNvPr id="33" name="图形"/>
            <p:cNvSpPr/>
            <p:nvPr>
              <p:custDataLst>
                <p:tags r:id="rId18"/>
              </p:custDataLst>
            </p:nvPr>
          </p:nvSpPr>
          <p:spPr>
            <a:xfrm>
              <a:off x="6116" y="8025"/>
              <a:ext cx="1741" cy="591"/>
            </a:xfrm>
            <a:prstGeom prst="roundRect">
              <a:avLst>
                <a:gd name="adj" fmla="val 16710"/>
              </a:avLst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254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旧字形 Light" panose="020B0300000000000000" charset="-128"/>
              </a:endParaRPr>
            </a:p>
          </p:txBody>
        </p:sp>
        <p:sp>
          <p:nvSpPr>
            <p:cNvPr id="42" name="图形"/>
            <p:cNvSpPr txBox="1"/>
            <p:nvPr>
              <p:custDataLst>
                <p:tags r:id="rId19"/>
              </p:custDataLst>
            </p:nvPr>
          </p:nvSpPr>
          <p:spPr>
            <a:xfrm>
              <a:off x="6116" y="8091"/>
              <a:ext cx="1829" cy="4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keyword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  <p:sp>
          <p:nvSpPr>
            <p:cNvPr id="46" name="图形"/>
            <p:cNvSpPr txBox="1"/>
            <p:nvPr>
              <p:custDataLst>
                <p:tags r:id="rId20"/>
              </p:custDataLst>
            </p:nvPr>
          </p:nvSpPr>
          <p:spPr>
            <a:xfrm>
              <a:off x="11887" y="3362"/>
              <a:ext cx="5348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34" name="图形"/>
            <p:cNvSpPr>
              <a:spLocks noGrp="1"/>
            </p:cNvSpPr>
            <p:nvPr>
              <p:custDataLst>
                <p:tags r:id="rId21"/>
              </p:custDataLst>
            </p:nvPr>
          </p:nvSpPr>
          <p:spPr>
            <a:xfrm>
              <a:off x="11887" y="2858"/>
              <a:ext cx="3122" cy="597"/>
            </a:xfrm>
            <a:prstGeom prst="rect">
              <a:avLst/>
            </a:prstGeom>
          </p:spPr>
          <p:txBody>
            <a:bodyPr vert="horz" lIns="90000" tIns="46800" rIns="90000" bIns="46800" rtlCol="0" anchor="b" anchorCtr="0"/>
            <a:lstStyle>
              <a:lvl1pPr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2000" b="0" spc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Bold" panose="020B0800000000000000" charset="-122"/>
                </a:rPr>
                <a:t>Add title text</a:t>
              </a:r>
              <a:endParaRPr lang="zh-CN" altLang="en-US" sz="2000" b="0" spc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Bold" panose="020B0800000000000000" charset="-122"/>
              </a:endParaRPr>
            </a:p>
          </p:txBody>
        </p:sp>
        <p:sp>
          <p:nvSpPr>
            <p:cNvPr id="47" name="图形"/>
            <p:cNvSpPr txBox="1"/>
            <p:nvPr>
              <p:custDataLst>
                <p:tags r:id="rId22"/>
              </p:custDataLst>
            </p:nvPr>
          </p:nvSpPr>
          <p:spPr>
            <a:xfrm>
              <a:off x="11887" y="5544"/>
              <a:ext cx="5348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35" name="图形"/>
            <p:cNvSpPr>
              <a:spLocks noGrp="1"/>
            </p:cNvSpPr>
            <p:nvPr>
              <p:custDataLst>
                <p:tags r:id="rId23"/>
              </p:custDataLst>
            </p:nvPr>
          </p:nvSpPr>
          <p:spPr>
            <a:xfrm>
              <a:off x="11887" y="5069"/>
              <a:ext cx="3122" cy="597"/>
            </a:xfrm>
            <a:prstGeom prst="rect">
              <a:avLst/>
            </a:prstGeom>
          </p:spPr>
          <p:txBody>
            <a:bodyPr vert="horz" lIns="90000" tIns="46800" rIns="90000" bIns="46800" rtlCol="0" anchor="b" anchorCtr="0"/>
            <a:lstStyle>
              <a:lvl1pPr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2000" b="0" spc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Bold" panose="020B0800000000000000" charset="-122"/>
                </a:rPr>
                <a:t>Add title text</a:t>
              </a:r>
              <a:endParaRPr lang="zh-CN" altLang="en-US" sz="2000" b="0" spc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Bold" panose="020B0800000000000000" charset="-122"/>
              </a:endParaRPr>
            </a:p>
          </p:txBody>
        </p:sp>
        <p:sp>
          <p:nvSpPr>
            <p:cNvPr id="49" name="图形"/>
            <p:cNvSpPr txBox="1"/>
            <p:nvPr>
              <p:custDataLst>
                <p:tags r:id="rId24"/>
              </p:custDataLst>
            </p:nvPr>
          </p:nvSpPr>
          <p:spPr>
            <a:xfrm>
              <a:off x="11887" y="7767"/>
              <a:ext cx="5348" cy="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思源黑体旧字形 Light" panose="020B0300000000000000" charset="-128"/>
                  <a:ea typeface="思源黑体旧字形 Light" panose="020B0300000000000000" charset="-128"/>
                  <a:cs typeface="思源黑体 CN Bold" panose="020B08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思源黑体旧字形 Light" panose="020B0300000000000000" charset="-128"/>
                <a:ea typeface="思源黑体旧字形 Light" panose="020B0300000000000000" charset="-128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51" name="图形"/>
            <p:cNvSpPr>
              <a:spLocks noGrp="1"/>
            </p:cNvSpPr>
            <p:nvPr>
              <p:custDataLst>
                <p:tags r:id="rId25"/>
              </p:custDataLst>
            </p:nvPr>
          </p:nvSpPr>
          <p:spPr>
            <a:xfrm>
              <a:off x="11887" y="7292"/>
              <a:ext cx="3122" cy="597"/>
            </a:xfrm>
            <a:prstGeom prst="rect">
              <a:avLst/>
            </a:prstGeom>
          </p:spPr>
          <p:txBody>
            <a:bodyPr vert="horz" lIns="90000" tIns="46800" rIns="90000" bIns="46800" rtlCol="0" anchor="b" anchorCtr="0"/>
            <a:lstStyle>
              <a:lvl1pPr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2000" b="0" spc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Bold" panose="020B0800000000000000" charset="-122"/>
                </a:rPr>
                <a:t>Add title text</a:t>
              </a:r>
              <a:endParaRPr lang="zh-CN" altLang="en-US" sz="2000" b="0" spc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Bold" panose="020B0800000000000000" charset="-122"/>
              </a:endParaRPr>
            </a:p>
          </p:txBody>
        </p:sp>
        <p:pic>
          <p:nvPicPr>
            <p:cNvPr id="43" name="图形" descr="templates\docerresourceshop\icons\\32313536333632303b32313536333632313bd0c4d4b8b5a5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830" y="3367"/>
              <a:ext cx="586" cy="586"/>
            </a:xfrm>
            <a:prstGeom prst="rect">
              <a:avLst/>
            </a:prstGeom>
          </p:spPr>
        </p:pic>
        <p:pic>
          <p:nvPicPr>
            <p:cNvPr id="44" name="图形" descr="templates\docerresourceshop\icons\\32313536333632303b32313536333631373bcafdbedd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792" y="5558"/>
              <a:ext cx="624" cy="624"/>
            </a:xfrm>
            <a:prstGeom prst="rect">
              <a:avLst/>
            </a:prstGeom>
          </p:spPr>
        </p:pic>
        <p:pic>
          <p:nvPicPr>
            <p:cNvPr id="45" name="图形" descr="templates\docerresourceshop\icons\\32313536333632303b32313536333631363bcad0b3a1b6a8cebb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0809" y="7847"/>
              <a:ext cx="578" cy="578"/>
            </a:xfrm>
            <a:prstGeom prst="rect">
              <a:avLst/>
            </a:prstGeom>
          </p:spPr>
        </p:pic>
        <p:sp>
          <p:nvSpPr>
            <p:cNvPr id="129" name="图形"/>
            <p:cNvSpPr/>
            <p:nvPr>
              <p:custDataLst>
                <p:tags r:id="rId29"/>
              </p:custDataLst>
            </p:nvPr>
          </p:nvSpPr>
          <p:spPr>
            <a:xfrm>
              <a:off x="1339" y="2747"/>
              <a:ext cx="3726" cy="775"/>
            </a:xfrm>
            <a:prstGeom prst="roundRect">
              <a:avLst>
                <a:gd name="adj" fmla="val 50000"/>
              </a:avLst>
            </a:prstGeom>
            <a:gradFill>
              <a:gsLst>
                <a:gs pos="8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A4MTdjNTgxNmFlYzk3ZWYxMjQyMTJhNmViNGIxM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自定义 2113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AE82FE"/>
      </a:accent1>
      <a:accent2>
        <a:srgbClr val="D1B8FE"/>
      </a:accent2>
      <a:accent3>
        <a:srgbClr val="AE82FE"/>
      </a:accent3>
      <a:accent4>
        <a:srgbClr val="D1B8FE"/>
      </a:accent4>
      <a:accent5>
        <a:srgbClr val="AE82FE"/>
      </a:accent5>
      <a:accent6>
        <a:srgbClr val="D1B8FE"/>
      </a:accent6>
      <a:hlink>
        <a:srgbClr val="AE82FE"/>
      </a:hlink>
      <a:folHlink>
        <a:srgbClr val="D1B8FE"/>
      </a:folHlink>
    </a:clrScheme>
    <a:fontScheme name="自定义 9">
      <a:majorFont>
        <a:latin typeface="思源黑体旧字形 Light"/>
        <a:ea typeface="思源黑体旧字形 Light"/>
        <a:cs typeface=""/>
      </a:majorFont>
      <a:minorFont>
        <a:latin typeface="思源黑体旧字形 Light"/>
        <a:ea typeface="思源黑体旧字形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旧字形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旧字形 Light"/>
        <a:ea typeface=""/>
        <a:cs typeface=""/>
        <a:font script="Jpan" typeface="ＭＳ Ｐゴシック"/>
        <a:font script="Hang" typeface="맑은 고딕"/>
        <a:font script="Hans" typeface="思源黑体旧字形 Light"/>
        <a:font script="Hant" typeface="新細明體"/>
        <a:font script="Arab" typeface="思源黑体旧字形 Light"/>
        <a:font script="Hebr" typeface="思源黑体旧字形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旧字形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旧字形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旧字形 Light"/>
        <a:ea typeface=""/>
        <a:cs typeface=""/>
        <a:font script="Jpan" typeface="ＭＳ Ｐゴシック"/>
        <a:font script="Hang" typeface="맑은 고딕"/>
        <a:font script="Hans" typeface="思源黑体旧字形 Light"/>
        <a:font script="Hant" typeface="新細明體"/>
        <a:font script="Arab" typeface="思源黑体旧字形 Light"/>
        <a:font script="Hebr" typeface="思源黑体旧字形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旧字形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1456</Words>
  <Application>Microsoft Office PowerPoint</Application>
  <PresentationFormat>宽屏</PresentationFormat>
  <Paragraphs>174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阿里巴巴普惠体 Heavy</vt:lpstr>
      <vt:lpstr>阿里巴巴普惠体 Light</vt:lpstr>
      <vt:lpstr>思源黑体 CN Bold</vt:lpstr>
      <vt:lpstr>思源黑体 CN Normal</vt:lpstr>
      <vt:lpstr>思源黑体 Heavy</vt:lpstr>
      <vt:lpstr>思源黑体旧字形 Light</vt:lpstr>
      <vt:lpstr>思源宋体 CN Heavy</vt:lpstr>
      <vt:lpstr>思源宋体 SemiBold</vt:lpstr>
      <vt:lpstr>微软雅黑</vt:lpstr>
      <vt:lpstr>Arial</vt:lpstr>
      <vt:lpstr>Wingdings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cp:lastModifiedBy>kaiweiliu9209@outlook.com</cp:lastModifiedBy>
  <cp:revision>274</cp:revision>
  <dcterms:created xsi:type="dcterms:W3CDTF">2019-06-19T02:08:00Z</dcterms:created>
  <dcterms:modified xsi:type="dcterms:W3CDTF">2024-09-23T11:24:18Z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